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75" r:id="rId4"/>
    <p:sldId id="268" r:id="rId5"/>
    <p:sldId id="269" r:id="rId6"/>
    <p:sldId id="266" r:id="rId7"/>
    <p:sldId id="267" r:id="rId8"/>
    <p:sldId id="271" r:id="rId9"/>
    <p:sldId id="272" r:id="rId10"/>
    <p:sldId id="274" r:id="rId11"/>
    <p:sldId id="273" r:id="rId12"/>
    <p:sldId id="264" r:id="rId13"/>
    <p:sldId id="270" r:id="rId14"/>
    <p:sldId id="276" r:id="rId15"/>
    <p:sldId id="277" r:id="rId16"/>
    <p:sldId id="278" r:id="rId17"/>
    <p:sldId id="282" r:id="rId18"/>
    <p:sldId id="283" r:id="rId19"/>
    <p:sldId id="284" r:id="rId20"/>
    <p:sldId id="286" r:id="rId21"/>
    <p:sldId id="285" r:id="rId22"/>
    <p:sldId id="279" r:id="rId23"/>
    <p:sldId id="280" r:id="rId24"/>
    <p:sldId id="281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9461-CDFD-4B7B-A867-97BDB9E16206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4613-6C01-41D1-BB3B-412AFBAD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Шаблони для презентаций\01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8143900" cy="635795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“ШЛЯХИ ПІДВИЩЕННЯ   ОРФОГРАФІЧНОЇ ГРАМОТНОСТІ ШКОЛЯРІВ НА УРОКАХ   УКРАЇНСЬКОЇ МОВИ”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української мови 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КЗ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“НСЗШ № 25” 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Терлякова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Тетяна Петрівна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92494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ловесні ключі&#10;1. Де Ти З’їСи Ці ЛиНи?&#10;Після приголосних з цієї&#10;фрази – Д, Т, З, С, Ц, Л, Н –&#10;можна писати м’який знак&#10;(ко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163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брика “Запам’ятай”&#10;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 орфографічно-&#10;пунктуаційний&#10;практикум&#10;- різні види диктантів&#10;(словникові, вільні,&#10;графічні,творчі )&#10;-вправа “Коректор”&#10;-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602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права «Правописний тренажер»&#10;Десна&#10;Тоді Десна була глибокою й бистрою річкою. У/В ній&#10;тоді ще не/купавс.. ні/хто і на піс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права “Коректор”&#10;1. Голова оголосив повістку для зборів.&#10;2. У місті розпочалася підписка на газети&#10;та журнали.&#10;3. Самий д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беріть слова, у яких допущено орфографічні&#10;помилки. Запишіть правильний варіант.&#10;Завмерати, морозиво, під’юджувати, різд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пишіть слова й сполучення слів у три колонки залежно&#10;від того, як пишеться частина, що в дужках:&#10;1) разом; 2) окремо; 3)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ІІІ етап&#10;Ведення&#10;словничків-&#10;довідничків&#10;Систематичне повторення&#10;матеріалу&#10;Мовна розминка&#10;Використання&#10;інтерактивних&#10;метод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&#10;Перепишіть, зважаючи на види орфограм у&#10;словах, підкресліть у кожному ряду «зайве»,&#10;обґрунтовуючи правилом.&#10;1. Очеретянц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и для презентаций\01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66" y="357166"/>
            <a:ext cx="7186634" cy="5768997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/>
              <a:t>    «</a:t>
            </a:r>
            <a:r>
              <a:rPr lang="ru-RU" sz="4400" b="1" i="1" dirty="0" err="1" smtClean="0"/>
              <a:t>Грамотність</a:t>
            </a:r>
            <a:r>
              <a:rPr lang="ru-RU" sz="4400" b="1" i="1" dirty="0" smtClean="0"/>
              <a:t> – </a:t>
            </a:r>
            <a:r>
              <a:rPr lang="ru-RU" sz="4400" b="1" i="1" dirty="0" err="1" smtClean="0"/>
              <a:t>це</a:t>
            </a:r>
            <a:r>
              <a:rPr lang="ru-RU" sz="4400" b="1" i="1" dirty="0" smtClean="0"/>
              <a:t> одна </a:t>
            </a:r>
            <a:r>
              <a:rPr lang="ru-RU" sz="4400" b="1" i="1" dirty="0" err="1" smtClean="0"/>
              <a:t>з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головних</a:t>
            </a:r>
            <a:r>
              <a:rPr lang="ru-RU" sz="4400" b="1" i="1" dirty="0" smtClean="0"/>
              <a:t> рис, </a:t>
            </a:r>
            <a:r>
              <a:rPr lang="ru-RU" sz="4400" b="1" i="1" dirty="0" err="1" smtClean="0"/>
              <a:t>які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характеризують</a:t>
            </a:r>
            <a:r>
              <a:rPr lang="ru-RU" sz="4400" b="1" i="1" dirty="0" smtClean="0"/>
              <a:t>  </a:t>
            </a:r>
            <a:r>
              <a:rPr lang="ru-RU" sz="4400" b="1" i="1" dirty="0" err="1" smtClean="0"/>
              <a:t>людину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набагато</a:t>
            </a:r>
            <a:r>
              <a:rPr lang="ru-RU" sz="4400" b="1" i="1" dirty="0" smtClean="0"/>
              <a:t>  </a:t>
            </a:r>
            <a:r>
              <a:rPr lang="ru-RU" sz="4400" b="1" i="1" dirty="0" err="1" smtClean="0"/>
              <a:t>більше</a:t>
            </a:r>
            <a:r>
              <a:rPr lang="ru-RU" sz="4400" b="1" i="1" dirty="0" smtClean="0"/>
              <a:t>, </a:t>
            </a:r>
            <a:r>
              <a:rPr lang="ru-RU" sz="4400" b="1" i="1" dirty="0" err="1" smtClean="0"/>
              <a:t>ніж</a:t>
            </a:r>
            <a:r>
              <a:rPr lang="ru-RU" sz="4400" b="1" i="1" dirty="0" smtClean="0"/>
              <a:t>  </a:t>
            </a:r>
            <a:r>
              <a:rPr lang="ru-RU" sz="4400" b="1" i="1" dirty="0" err="1" smtClean="0"/>
              <a:t>це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робить</a:t>
            </a:r>
            <a:r>
              <a:rPr lang="ru-RU" sz="4400" b="1" i="1" dirty="0" smtClean="0"/>
              <a:t>  </a:t>
            </a:r>
            <a:r>
              <a:rPr lang="ru-RU" sz="4400" b="1" i="1" dirty="0" err="1" smtClean="0"/>
              <a:t>одяг</a:t>
            </a:r>
            <a:r>
              <a:rPr lang="ru-RU" sz="4400" b="1" i="1" dirty="0" smtClean="0"/>
              <a:t>  </a:t>
            </a:r>
            <a:r>
              <a:rPr lang="ru-RU" sz="4400" b="1" i="1" dirty="0" err="1" smtClean="0"/>
              <a:t>або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зовнішність</a:t>
            </a:r>
            <a:r>
              <a:rPr lang="ru-RU" sz="4400" b="1" i="1" dirty="0" smtClean="0"/>
              <a:t>» </a:t>
            </a:r>
          </a:p>
          <a:p>
            <a:pPr>
              <a:buNone/>
            </a:pPr>
            <a:r>
              <a:rPr lang="ru-RU" b="1" i="1" dirty="0" smtClean="0"/>
              <a:t>                                 </a:t>
            </a:r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Мойсієнко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602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МОВНИЙ КРОСВОРД</a:t>
            </a:r>
            <a:endParaRPr lang="ru-RU" dirty="0"/>
          </a:p>
        </p:txBody>
      </p:sp>
      <p:pic>
        <p:nvPicPr>
          <p:cNvPr id="4" name="Содержимое 3" descr="Картинки по запросу тематичні опорні схеми плакатидля підвищення орфографічної грамотності  з укр.мов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пишіть слова в стовпчик,&#10;підкреслюючи в них орфограми, через тире&#10;до кожного допишіть власний приклад&#10;слова з тією сам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ерепишіть слова в стовпчик,&#10;підкреслюючи в них орфограми, через тире&#10;до кожного допишіть власний приклад&#10;слова з тією сам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хеми відтворення теми з укр.мов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хеми відтворення теми з укр.мов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хеми відтворення теми з укр.мов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0"/>
            <a:ext cx="87868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ладнощі у субтесті з української мови&#10;РозділРозділ&#10;граматикиграматики&#10;СкладністьСкладність ПрацюємоПрацюємо&#10;ФонетикаФоне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ідвищення орфографічної грамотності учнів&#10;як засіб формування мовної компетенції&#10;Грамотність - критерій&#10;освіченості людин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и нашої роботи&#10;Результати участі учнів школи у ІІ міському і ІІІ&#10;обласному етапі Всеукраїнських учнівських&#10;олімпі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іяльнісний підхід у підвищенні грамоти учні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новні принципи Приклади&#10;Фонетичний&#10;написання слова точно відображає його вимову [книга]- книга&#10;Морфологічний&#10;написання в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602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№ Вправи Призначення&#10;1. Списування (з пропуском орфограм і&#10;без пропуску):&#10;•відтворення тексту без змін;&#10;•текстуальне (досл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602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тапи формування&#10;орфографічної та&#10;пунктуаційної&#10;грамотності&#10;діяльнісний&#10;теоретичний&#10;практичний&#10;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602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 опорні схеми&#10;- словесні ключі&#10;- створення алгоритмів&#10;- зошити-конспекти&#10;- “Інформаційна атака”&#10;- рубрика «Запам’ятай”&#10;Зн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602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Опорні схеми&#10;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тематичні опорні схеми плакати з укр.мов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6024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39</Words>
  <Application>Microsoft Office PowerPoint</Application>
  <PresentationFormat>Экран (4:3)</PresentationFormat>
  <Paragraphs>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“ШЛЯХИ ПІДВИЩЕННЯ   ОРФОГРАФІЧНОЇ ГРАМОТНОСТІ ШКОЛЯРІВ НА УРОКАХ   УКРАЇНСЬКОЇ МОВИ” учитель української мови  КЗ “НСЗШ № 25”  Терлякова Тетяна Петрівна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МОВНИЙ КРОСВОРД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Dom</cp:lastModifiedBy>
  <cp:revision>12</cp:revision>
  <dcterms:created xsi:type="dcterms:W3CDTF">2018-03-11T19:29:15Z</dcterms:created>
  <dcterms:modified xsi:type="dcterms:W3CDTF">2018-03-11T21:29:00Z</dcterms:modified>
</cp:coreProperties>
</file>