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5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C7BD4FD-A360-44A8-ACB9-4DFDC0E6DE2B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5FF290E-EB0A-42AE-B875-8CDEEDEAA625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86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BD4FD-A360-44A8-ACB9-4DFDC0E6DE2B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290E-EB0A-42AE-B875-8CDEEDEAA6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1118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BD4FD-A360-44A8-ACB9-4DFDC0E6DE2B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290E-EB0A-42AE-B875-8CDEEDEAA6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7529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BD4FD-A360-44A8-ACB9-4DFDC0E6DE2B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290E-EB0A-42AE-B875-8CDEEDEAA6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371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BD4FD-A360-44A8-ACB9-4DFDC0E6DE2B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290E-EB0A-42AE-B875-8CDEEDEAA625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5828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BD4FD-A360-44A8-ACB9-4DFDC0E6DE2B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290E-EB0A-42AE-B875-8CDEEDEAA6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8830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BD4FD-A360-44A8-ACB9-4DFDC0E6DE2B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290E-EB0A-42AE-B875-8CDEEDEAA6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5002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BD4FD-A360-44A8-ACB9-4DFDC0E6DE2B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290E-EB0A-42AE-B875-8CDEEDEAA6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562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BD4FD-A360-44A8-ACB9-4DFDC0E6DE2B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290E-EB0A-42AE-B875-8CDEEDEAA6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5168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BD4FD-A360-44A8-ACB9-4DFDC0E6DE2B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290E-EB0A-42AE-B875-8CDEEDEAA6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7263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BD4FD-A360-44A8-ACB9-4DFDC0E6DE2B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290E-EB0A-42AE-B875-8CDEEDEAA6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079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3C7BD4FD-A360-44A8-ACB9-4DFDC0E6DE2B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75FF290E-EB0A-42AE-B875-8CDEEDEAA6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0508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&#1092;&#1080;&#1079;.&#1084;&#1080;&#1085;&#1091;&#1090;&#1082;&#1080;/&#1060;&#1080;&#1079;&#1082;&#1091;&#1083;&#1100;&#1090;&#1084;&#1080;&#1085;&#1091;&#1090;&#1082;&#1072;%20&#1085;&#1072;%20&#1091;&#1088;&#1086;&#1082;&#1072;&#1093;%20&#1074;%20&#1085;&#1072;&#1095;&#1072;&#1083;&#1100;&#1085;&#1086;&#1081;%20&#1096;&#1082;&#1086;&#1083;&#1077;.mp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609599"/>
            <a:ext cx="9875520" cy="2147455"/>
          </a:xfrm>
        </p:spPr>
        <p:txBody>
          <a:bodyPr>
            <a:normAutofit/>
          </a:bodyPr>
          <a:lstStyle/>
          <a:p>
            <a:r>
              <a:rPr lang="uk-UA" dirty="0" smtClean="0"/>
              <a:t>Перевірка </a:t>
            </a:r>
            <a:br>
              <a:rPr lang="uk-UA" dirty="0" smtClean="0"/>
            </a:br>
            <a:r>
              <a:rPr lang="uk-UA" dirty="0" smtClean="0"/>
              <a:t>Домашнього </a:t>
            </a:r>
            <a:br>
              <a:rPr lang="uk-UA" dirty="0" smtClean="0"/>
            </a:br>
            <a:r>
              <a:rPr lang="uk-UA" dirty="0" smtClean="0"/>
              <a:t>Завдання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1422" y="235526"/>
            <a:ext cx="4931898" cy="6442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94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091" y="716540"/>
            <a:ext cx="7383390" cy="492226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0760" y="289213"/>
            <a:ext cx="5831898" cy="640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50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86692" y="203055"/>
            <a:ext cx="9144000" cy="6253163"/>
          </a:xfrm>
        </p:spPr>
        <p:txBody>
          <a:bodyPr>
            <a:noAutofit/>
          </a:bodyPr>
          <a:lstStyle/>
          <a:p>
            <a:pPr algn="l"/>
            <a:r>
              <a:rPr lang="uk-UA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Сонячний зайчик</a:t>
            </a:r>
            <a:br>
              <a:rPr lang="uk-UA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uk-UA" sz="5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Стриб-стриб</a:t>
            </a:r>
            <a:r>
              <a:rPr lang="uk-UA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по кімнаті,-</a:t>
            </a:r>
            <a:br>
              <a:rPr lang="uk-UA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uk-UA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Весело Галі,</a:t>
            </a:r>
            <a:br>
              <a:rPr lang="uk-UA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uk-UA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Весело Наті,</a:t>
            </a:r>
            <a:br>
              <a:rPr lang="uk-UA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uk-UA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Зайчика того</a:t>
            </a:r>
            <a:br>
              <a:rPr lang="uk-UA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uk-UA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ловили-ловили-</a:t>
            </a:r>
            <a:br>
              <a:rPr lang="uk-UA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uk-UA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і лиш однісіньку</a:t>
            </a:r>
            <a:br>
              <a:rPr lang="uk-UA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uk-UA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чашку розбили.</a:t>
            </a:r>
            <a:endParaRPr lang="ru-RU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1611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Скоромовка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5400" dirty="0" smtClean="0">
                <a:solidFill>
                  <a:schemeClr val="tx1"/>
                </a:solidFill>
              </a:rPr>
              <a:t>Вовк-</a:t>
            </a:r>
            <a:r>
              <a:rPr lang="ru-RU" sz="5400" dirty="0" err="1" smtClean="0">
                <a:solidFill>
                  <a:schemeClr val="tx1"/>
                </a:solidFill>
              </a:rPr>
              <a:t>вовцюг</a:t>
            </a:r>
            <a:r>
              <a:rPr lang="ru-RU" sz="5400" dirty="0" smtClean="0">
                <a:solidFill>
                  <a:schemeClr val="tx1"/>
                </a:solidFill>
              </a:rPr>
              <a:t> </a:t>
            </a:r>
            <a:r>
              <a:rPr lang="ru-RU" sz="5400" dirty="0" err="1" smtClean="0">
                <a:solidFill>
                  <a:schemeClr val="tx1"/>
                </a:solidFill>
              </a:rPr>
              <a:t>вівцю</a:t>
            </a:r>
            <a:r>
              <a:rPr lang="ru-RU" sz="5400" dirty="0" smtClean="0">
                <a:solidFill>
                  <a:schemeClr val="tx1"/>
                </a:solidFill>
              </a:rPr>
              <a:t> вол</a:t>
            </a:r>
            <a:r>
              <a:rPr lang="uk-UA" sz="5400" dirty="0" err="1" smtClean="0">
                <a:solidFill>
                  <a:schemeClr val="tx1"/>
                </a:solidFill>
              </a:rPr>
              <a:t>ік</a:t>
            </a:r>
            <a:r>
              <a:rPr lang="uk-UA" sz="5400" dirty="0" smtClean="0">
                <a:solidFill>
                  <a:schemeClr val="tx1"/>
                </a:solidFill>
              </a:rPr>
              <a:t>.</a:t>
            </a:r>
          </a:p>
          <a:p>
            <a:pPr marL="45720" indent="0" algn="ctr">
              <a:buNone/>
            </a:pPr>
            <a:r>
              <a:rPr lang="uk-UA" sz="5400" dirty="0" smtClean="0">
                <a:solidFill>
                  <a:schemeClr val="tx1"/>
                </a:solidFill>
              </a:rPr>
              <a:t>Вова вовку- вила в бік.</a:t>
            </a:r>
          </a:p>
          <a:p>
            <a:pPr marL="45720" indent="0" algn="ctr">
              <a:buNone/>
            </a:pPr>
            <a:r>
              <a:rPr lang="uk-UA" sz="5400" dirty="0" smtClean="0">
                <a:solidFill>
                  <a:schemeClr val="tx1"/>
                </a:solidFill>
              </a:rPr>
              <a:t>Як завив же вовк-вовцюг,</a:t>
            </a:r>
          </a:p>
          <a:p>
            <a:pPr marL="45720" indent="0" algn="ctr">
              <a:buNone/>
            </a:pPr>
            <a:r>
              <a:rPr lang="uk-UA" sz="5400" dirty="0" smtClean="0">
                <a:solidFill>
                  <a:schemeClr val="tx1"/>
                </a:solidFill>
              </a:rPr>
              <a:t>Миттю випустив вівцю!</a:t>
            </a:r>
            <a:endParaRPr lang="ru-RU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72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err="1" smtClean="0"/>
              <a:t>Чистомовка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uk-UA" sz="4800" dirty="0" smtClean="0">
                <a:solidFill>
                  <a:schemeClr val="tx1"/>
                </a:solidFill>
              </a:rPr>
              <a:t>Ла-ла-ла- гора мала</a:t>
            </a:r>
          </a:p>
          <a:p>
            <a:pPr marL="45720" indent="0" algn="ctr">
              <a:buNone/>
            </a:pPr>
            <a:r>
              <a:rPr lang="uk-UA" sz="4800" dirty="0" smtClean="0">
                <a:solidFill>
                  <a:schemeClr val="tx1"/>
                </a:solidFill>
              </a:rPr>
              <a:t>Лі-лі-лі- черевички малі</a:t>
            </a:r>
          </a:p>
          <a:p>
            <a:pPr marL="45720" indent="0" algn="ctr">
              <a:buNone/>
            </a:pPr>
            <a:r>
              <a:rPr lang="uk-UA" sz="4800" dirty="0" err="1" smtClean="0">
                <a:solidFill>
                  <a:schemeClr val="tx1"/>
                </a:solidFill>
              </a:rPr>
              <a:t>Ли-ли-ли</a:t>
            </a:r>
            <a:r>
              <a:rPr lang="uk-UA" sz="4800" dirty="0" smtClean="0">
                <a:solidFill>
                  <a:schemeClr val="tx1"/>
                </a:solidFill>
              </a:rPr>
              <a:t>- ми водиці налили.</a:t>
            </a:r>
            <a:endParaRPr lang="ru-RU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03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527" y="609599"/>
            <a:ext cx="11707091" cy="4364183"/>
          </a:xfrm>
        </p:spPr>
        <p:txBody>
          <a:bodyPr>
            <a:normAutofit/>
          </a:bodyPr>
          <a:lstStyle/>
          <a:p>
            <a:r>
              <a:rPr lang="uk-UA" sz="6000" dirty="0" smtClean="0">
                <a:solidFill>
                  <a:schemeClr val="tx1"/>
                </a:solidFill>
              </a:rPr>
              <a:t>Голуб дзижчить, а джміль урчить.</a:t>
            </a:r>
            <a:br>
              <a:rPr lang="uk-UA" sz="6000" dirty="0" smtClean="0">
                <a:solidFill>
                  <a:schemeClr val="tx1"/>
                </a:solidFill>
              </a:rPr>
            </a:br>
            <a:r>
              <a:rPr lang="uk-UA" sz="6000" dirty="0" smtClean="0">
                <a:solidFill>
                  <a:schemeClr val="tx1"/>
                </a:solidFill>
              </a:rPr>
              <a:t>Корова каркає, а ворона мукає.</a:t>
            </a:r>
            <a:endParaRPr lang="ru-RU" sz="6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100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8800" dirty="0" smtClean="0">
                <a:solidFill>
                  <a:srgbClr val="FF0000"/>
                </a:solidFill>
              </a:rPr>
              <a:t>Верба</a:t>
            </a:r>
            <a:endParaRPr lang="ru-RU" sz="8800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9043" y="1965960"/>
            <a:ext cx="6103433" cy="4577575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12" y="336697"/>
            <a:ext cx="4067175" cy="620683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862508" y="1288006"/>
            <a:ext cx="6405640" cy="4253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66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910" y="192402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uk-UA" sz="7200" dirty="0" smtClean="0">
                <a:solidFill>
                  <a:srgbClr val="FF0000"/>
                </a:solidFill>
              </a:rPr>
              <a:t>Береза</a:t>
            </a:r>
            <a:endParaRPr lang="ru-RU" sz="7200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82" y="1240148"/>
            <a:ext cx="3269673" cy="4855949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2468" y="1857375"/>
            <a:ext cx="6667500" cy="500062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375" y="96982"/>
            <a:ext cx="5000625" cy="666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61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Словникове слово: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4290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3237" y="1551708"/>
            <a:ext cx="10644447" cy="3837709"/>
          </a:xfrm>
        </p:spPr>
        <p:txBody>
          <a:bodyPr>
            <a:noAutofit/>
          </a:bodyPr>
          <a:lstStyle/>
          <a:p>
            <a:pPr algn="ctr"/>
            <a:r>
              <a:rPr lang="uk-UA" sz="8800" dirty="0" smtClean="0">
                <a:solidFill>
                  <a:srgbClr val="FF0000"/>
                </a:solidFill>
              </a:rPr>
              <a:t>О</a:t>
            </a:r>
            <a:r>
              <a:rPr lang="uk-UA" sz="8800" dirty="0" smtClean="0">
                <a:solidFill>
                  <a:srgbClr val="FF0000"/>
                </a:solidFill>
                <a:hlinkClick r:id="rId2" action="ppaction://hlinkfile"/>
              </a:rPr>
              <a:t>СОНН</a:t>
            </a:r>
            <a:r>
              <a:rPr lang="uk-UA" sz="8800" dirty="0" smtClean="0">
                <a:solidFill>
                  <a:srgbClr val="FF0000"/>
                </a:solidFill>
              </a:rPr>
              <a:t>Я</a:t>
            </a:r>
            <a:r>
              <a:rPr lang="uk-UA" sz="8800" dirty="0" smtClean="0">
                <a:solidFill>
                  <a:schemeClr val="tx1"/>
                </a:solidFill>
              </a:rPr>
              <a:t>-незатінене місце, що освітлюється сонцем.</a:t>
            </a:r>
            <a:endParaRPr lang="ru-RU" sz="8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21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TM03457444[[fn=Основа]]</Template>
  <TotalTime>86</TotalTime>
  <Words>55</Words>
  <Application>Microsoft Office PowerPoint</Application>
  <PresentationFormat>Широкоэкранный</PresentationFormat>
  <Paragraphs>16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Corbel</vt:lpstr>
      <vt:lpstr>Базис</vt:lpstr>
      <vt:lpstr>Перевірка  Домашнього  Завдання</vt:lpstr>
      <vt:lpstr>Сонячний зайчик Стриб-стриб по кімнаті,- Весело Галі, Весело Наті, Зайчика того ловили-ловили- і лиш однісіньку чашку розбили.</vt:lpstr>
      <vt:lpstr>Скоромовка</vt:lpstr>
      <vt:lpstr>Чистомовка</vt:lpstr>
      <vt:lpstr>Голуб дзижчить, а джміль урчить. Корова каркає, а ворона мукає.</vt:lpstr>
      <vt:lpstr>Верба</vt:lpstr>
      <vt:lpstr>Береза</vt:lpstr>
      <vt:lpstr>Словникове слово:</vt:lpstr>
      <vt:lpstr>ОСОННЯ-незатінене місце, що освітлюється сонцем.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Сонячний зайчик Стриб-стриб по кімнаті,- Весело Галі, Весело Наті, Зайчика того ловили-ловили- і лиш однісіньку чашку розбили.</dc:title>
  <dc:creator>Пользователь Windows</dc:creator>
  <cp:lastModifiedBy>Пользователь Windows</cp:lastModifiedBy>
  <cp:revision>9</cp:revision>
  <dcterms:created xsi:type="dcterms:W3CDTF">2018-02-14T08:33:02Z</dcterms:created>
  <dcterms:modified xsi:type="dcterms:W3CDTF">2018-03-15T09:13:29Z</dcterms:modified>
</cp:coreProperties>
</file>