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theme/theme4.xml" ContentType="application/vnd.openxmlformats-officedocument.theme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theme/theme5.xml" ContentType="application/vnd.openxmlformats-officedocument.theme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theme/theme6.xml" ContentType="application/vnd.openxmlformats-officedocument.theme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theme/theme7.xml" ContentType="application/vnd.openxmlformats-officedocument.theme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theme/theme8.xml" ContentType="application/vnd.openxmlformats-officedocument.theme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theme/theme9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2" r:id="rId3"/>
    <p:sldMasterId id="2147483684" r:id="rId4"/>
    <p:sldMasterId id="2147483698" r:id="rId5"/>
    <p:sldMasterId id="2147483712" r:id="rId6"/>
    <p:sldMasterId id="2147483726" r:id="rId7"/>
    <p:sldMasterId id="2147483740" r:id="rId8"/>
    <p:sldMasterId id="2147483754" r:id="rId9"/>
  </p:sldMasterIdLst>
  <p:sldIdLst>
    <p:sldId id="278" r:id="rId10"/>
    <p:sldId id="261" r:id="rId11"/>
    <p:sldId id="256" r:id="rId12"/>
    <p:sldId id="257" r:id="rId13"/>
    <p:sldId id="258" r:id="rId14"/>
    <p:sldId id="259" r:id="rId15"/>
    <p:sldId id="260" r:id="rId16"/>
    <p:sldId id="272" r:id="rId17"/>
    <p:sldId id="273" r:id="rId18"/>
    <p:sldId id="274" r:id="rId19"/>
    <p:sldId id="281" r:id="rId20"/>
    <p:sldId id="284" r:id="rId21"/>
    <p:sldId id="285" r:id="rId22"/>
    <p:sldId id="286" r:id="rId23"/>
    <p:sldId id="283" r:id="rId24"/>
    <p:sldId id="287" r:id="rId25"/>
    <p:sldId id="267" r:id="rId26"/>
    <p:sldId id="289" r:id="rId27"/>
    <p:sldId id="288" r:id="rId28"/>
    <p:sldId id="291" r:id="rId2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552" autoAdjust="0"/>
  </p:normalViewPr>
  <p:slideViewPr>
    <p:cSldViewPr>
      <p:cViewPr>
        <p:scale>
          <a:sx n="100" d="100"/>
          <a:sy n="100" d="100"/>
        </p:scale>
        <p:origin x="-1944" y="-31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" Target="slides/slide4.xml"/><Relationship Id="rId18" Type="http://schemas.openxmlformats.org/officeDocument/2006/relationships/slide" Target="slides/slide9.xml"/><Relationship Id="rId26" Type="http://schemas.openxmlformats.org/officeDocument/2006/relationships/slide" Target="slides/slide17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2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3.xml"/><Relationship Id="rId17" Type="http://schemas.openxmlformats.org/officeDocument/2006/relationships/slide" Target="slides/slide8.xml"/><Relationship Id="rId25" Type="http://schemas.openxmlformats.org/officeDocument/2006/relationships/slide" Target="slides/slide16.xml"/><Relationship Id="rId33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7.xml"/><Relationship Id="rId20" Type="http://schemas.openxmlformats.org/officeDocument/2006/relationships/slide" Target="slides/slide11.xml"/><Relationship Id="rId29" Type="http://schemas.openxmlformats.org/officeDocument/2006/relationships/slide" Target="slides/slide20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2.xml"/><Relationship Id="rId24" Type="http://schemas.openxmlformats.org/officeDocument/2006/relationships/slide" Target="slides/slide15.xml"/><Relationship Id="rId32" Type="http://schemas.openxmlformats.org/officeDocument/2006/relationships/theme" Target="theme/theme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6.xml"/><Relationship Id="rId23" Type="http://schemas.openxmlformats.org/officeDocument/2006/relationships/slide" Target="slides/slide14.xml"/><Relationship Id="rId28" Type="http://schemas.openxmlformats.org/officeDocument/2006/relationships/slide" Target="slides/slide19.xml"/><Relationship Id="rId10" Type="http://schemas.openxmlformats.org/officeDocument/2006/relationships/slide" Target="slides/slide1.xml"/><Relationship Id="rId19" Type="http://schemas.openxmlformats.org/officeDocument/2006/relationships/slide" Target="slides/slide10.xml"/><Relationship Id="rId31" Type="http://schemas.openxmlformats.org/officeDocument/2006/relationships/viewProps" Target="viewProps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5.xml"/><Relationship Id="rId22" Type="http://schemas.openxmlformats.org/officeDocument/2006/relationships/slide" Target="slides/slide13.xml"/><Relationship Id="rId27" Type="http://schemas.openxmlformats.org/officeDocument/2006/relationships/slide" Target="slides/slide18.xml"/><Relationship Id="rId3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Пі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uk-UA" smtClean="0"/>
              <a:t>Зразок підзаголовка</a:t>
            </a:r>
            <a:endParaRPr lang="ru-RU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DA9641-FD5B-4623-A606-620DC27EC16D}" type="datetimeFigureOut">
              <a:rPr lang="ru-RU" smtClean="0"/>
              <a:pPr/>
              <a:t>11.03.2018</a:t>
            </a:fld>
            <a:endParaRPr lang="ru-RU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C944A6-349E-44AA-8127-6B232F7D717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ipe dir="r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і вертикальни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вертикального тексту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DA9641-FD5B-4623-A606-620DC27EC16D}" type="datetimeFigureOut">
              <a:rPr lang="ru-RU" smtClean="0"/>
              <a:pPr/>
              <a:t>11.03.2018</a:t>
            </a:fld>
            <a:endParaRPr lang="ru-RU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C944A6-349E-44AA-8127-6B232F7D717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ipe dir="r"/>
  </p:transition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і об'є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F2F3A68-84A7-49AA-93AF-B22E8DA222C6}" type="datetimeFigureOut">
              <a:rPr lang="ru-RU">
                <a:solidFill>
                  <a:srgbClr val="000000"/>
                </a:solidFill>
              </a:rPr>
              <a:pPr>
                <a:defRPr/>
              </a:pPr>
              <a:t>11.03.2018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3DCC2AB-A6D0-46CC-90D3-FACD1334C502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1276570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озділ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F66EC32-BECB-439D-9124-CCBBA0AD3238}" type="datetimeFigureOut">
              <a:rPr lang="ru-RU">
                <a:solidFill>
                  <a:srgbClr val="000000"/>
                </a:solidFill>
              </a:rPr>
              <a:pPr>
                <a:defRPr/>
              </a:pPr>
              <a:t>11.03.2018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0885C4C-7A12-4883-BDFB-FB8544F6F358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8271548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'єкт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вмісту 2"/>
          <p:cNvSpPr>
            <a:spLocks noGrp="1"/>
          </p:cNvSpPr>
          <p:nvPr>
            <p:ph sz="half" idx="1"/>
          </p:nvPr>
        </p:nvSpPr>
        <p:spPr>
          <a:xfrm>
            <a:off x="1066800" y="1752600"/>
            <a:ext cx="37338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4" name="Місце для вмісту 3"/>
          <p:cNvSpPr>
            <a:spLocks noGrp="1"/>
          </p:cNvSpPr>
          <p:nvPr>
            <p:ph sz="half" idx="2"/>
          </p:nvPr>
        </p:nvSpPr>
        <p:spPr>
          <a:xfrm>
            <a:off x="4953000" y="1752600"/>
            <a:ext cx="37338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7219A86-2B58-4A06-AEAE-C7193C89ED43}" type="datetimeFigureOut">
              <a:rPr lang="ru-RU">
                <a:solidFill>
                  <a:srgbClr val="000000"/>
                </a:solidFill>
              </a:rPr>
              <a:pPr>
                <a:defRPr/>
              </a:pPr>
              <a:t>11.03.2018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95D1944-23B5-4BF4-9DCA-1BD2C4EBC8FE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9508580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Порівнянн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4" name="Місце для вмісту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5" name="Місце для тексту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6" name="Місце для вмісту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7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BAD4820-202F-4BF1-9E3C-BF92A1D7A23E}" type="datetimeFigureOut">
              <a:rPr lang="ru-RU">
                <a:solidFill>
                  <a:srgbClr val="000000"/>
                </a:solidFill>
              </a:rPr>
              <a:pPr>
                <a:defRPr/>
              </a:pPr>
              <a:t>11.03.2018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C95EBEC-16ED-4D7C-8E9B-428CA8C84C87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6954483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Лише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F165AB7-47E5-4A2F-9804-80EE1CB57324}" type="datetimeFigureOut">
              <a:rPr lang="ru-RU">
                <a:solidFill>
                  <a:srgbClr val="000000"/>
                </a:solidFill>
              </a:rPr>
              <a:pPr>
                <a:defRPr/>
              </a:pPr>
              <a:t>11.03.2018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9530C12-7294-41BF-AFB4-D1748686F16E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318775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AF6A6DB-7581-4399-B3A7-D222D571692B}" type="datetimeFigureOut">
              <a:rPr lang="ru-RU">
                <a:solidFill>
                  <a:srgbClr val="000000"/>
                </a:solidFill>
              </a:rPr>
              <a:pPr>
                <a:defRPr/>
              </a:pPr>
              <a:t>11.03.2018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4A4E9B7-17D8-45FF-B560-DD0D510ACDFB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585876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Вміст і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4" name="Місце для тексту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28E28B8-0392-4325-8503-9D15C57EC2C9}" type="datetimeFigureOut">
              <a:rPr lang="ru-RU">
                <a:solidFill>
                  <a:srgbClr val="000000"/>
                </a:solidFill>
              </a:rPr>
              <a:pPr>
                <a:defRPr/>
              </a:pPr>
              <a:t>11.03.2018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D7E74F-3C92-4EA9-845A-13207FC8BA5B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1050663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Зображення 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зображення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uk-UA" noProof="0" smtClean="0"/>
              <a:t>Клацніть піктограму, щоб додати зображення</a:t>
            </a:r>
            <a:endParaRPr lang="ru-RU" noProof="0"/>
          </a:p>
        </p:txBody>
      </p:sp>
      <p:sp>
        <p:nvSpPr>
          <p:cNvPr id="4" name="Місце для тексту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ADB3513-7B1F-404B-8797-EAF779A2CD55}" type="datetimeFigureOut">
              <a:rPr lang="ru-RU">
                <a:solidFill>
                  <a:srgbClr val="000000"/>
                </a:solidFill>
              </a:rPr>
              <a:pPr>
                <a:defRPr/>
              </a:pPr>
              <a:t>11.03.2018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898427-690E-4F66-BCF6-56CE805384B7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1546526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і вертикальни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вертикального тексту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20DD99-15F4-40CB-8E35-1A0E91BBFBC5}" type="datetimeFigureOut">
              <a:rPr lang="ru-RU">
                <a:solidFill>
                  <a:srgbClr val="000000"/>
                </a:solidFill>
              </a:rPr>
              <a:pPr>
                <a:defRPr/>
              </a:pPr>
              <a:t>11.03.2018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46C9C2F-9876-4842-9EC9-B215DAAFB7DE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1753419"/>
      </p:ext>
    </p:extLst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ий заголовок і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и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вертикального тексту 2"/>
          <p:cNvSpPr>
            <a:spLocks noGrp="1"/>
          </p:cNvSpPr>
          <p:nvPr>
            <p:ph type="body" orient="vert" idx="1"/>
          </p:nvPr>
        </p:nvSpPr>
        <p:spPr>
          <a:xfrm>
            <a:off x="1066800" y="381000"/>
            <a:ext cx="5562600" cy="5486400"/>
          </a:xfrm>
        </p:spPr>
        <p:txBody>
          <a:bodyPr vert="eaVert"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F14E852-E59F-4D7A-93CE-DC1FA4EEA7FD}" type="datetimeFigureOut">
              <a:rPr lang="ru-RU">
                <a:solidFill>
                  <a:srgbClr val="000000"/>
                </a:solidFill>
              </a:rPr>
              <a:pPr>
                <a:defRPr/>
              </a:pPr>
              <a:t>11.03.2018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54AF1F1-0E43-446C-AE43-10D129C9EA0C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69718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ий заголовок і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и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вертикального тексту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DA9641-FD5B-4623-A606-620DC27EC16D}" type="datetimeFigureOut">
              <a:rPr lang="ru-RU" smtClean="0"/>
              <a:pPr/>
              <a:t>11.03.2018</a:t>
            </a:fld>
            <a:endParaRPr lang="ru-RU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C944A6-349E-44AA-8127-6B232F7D717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ipe dir="r"/>
  </p:transition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hart" preserve="1">
  <p:cSld name="Заголовок, текст і діагра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381000"/>
            <a:ext cx="7620000" cy="1143000"/>
          </a:xfrm>
        </p:spPr>
        <p:txBody>
          <a:bodyPr/>
          <a:lstStyle/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sz="half" idx="1"/>
          </p:nvPr>
        </p:nvSpPr>
        <p:spPr>
          <a:xfrm>
            <a:off x="1066800" y="1752600"/>
            <a:ext cx="3733800" cy="4114800"/>
          </a:xfrm>
        </p:spPr>
        <p:txBody>
          <a:bodyPr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4" name="Місце для діаграми 3"/>
          <p:cNvSpPr>
            <a:spLocks noGrp="1"/>
          </p:cNvSpPr>
          <p:nvPr>
            <p:ph type="chart" sz="half" idx="2"/>
          </p:nvPr>
        </p:nvSpPr>
        <p:spPr>
          <a:xfrm>
            <a:off x="4953000" y="1752600"/>
            <a:ext cx="3733800" cy="4114800"/>
          </a:xfrm>
        </p:spPr>
        <p:txBody>
          <a:bodyPr/>
          <a:lstStyle/>
          <a:p>
            <a:pPr lvl="0"/>
            <a:r>
              <a:rPr lang="uk-UA" noProof="0" smtClean="0"/>
              <a:t>Вставлення діаграми</a:t>
            </a:r>
            <a:endParaRPr lang="ru-RU" noProof="0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62C8610-5A13-4778-85F4-9A293C420957}" type="datetimeFigureOut">
              <a:rPr lang="ru-RU">
                <a:solidFill>
                  <a:srgbClr val="000000"/>
                </a:solidFill>
              </a:rPr>
              <a:pPr>
                <a:defRPr/>
              </a:pPr>
              <a:t>11.03.2018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A4261F3-3C4E-492E-BE2B-8892B6F8BA06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322436"/>
      </p:ext>
    </p:extLst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 preserve="1">
  <p:cSld name="Заголовок, текст і графік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381000"/>
            <a:ext cx="7620000" cy="1143000"/>
          </a:xfrm>
        </p:spPr>
        <p:txBody>
          <a:bodyPr/>
          <a:lstStyle/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sz="half" idx="1"/>
          </p:nvPr>
        </p:nvSpPr>
        <p:spPr>
          <a:xfrm>
            <a:off x="1066800" y="1752600"/>
            <a:ext cx="3733800" cy="4114800"/>
          </a:xfrm>
        </p:spPr>
        <p:txBody>
          <a:bodyPr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4" name="Місце для графіки 3"/>
          <p:cNvSpPr>
            <a:spLocks noGrp="1"/>
          </p:cNvSpPr>
          <p:nvPr>
            <p:ph type="clipArt" sz="half" idx="2"/>
          </p:nvPr>
        </p:nvSpPr>
        <p:spPr>
          <a:xfrm>
            <a:off x="4953000" y="1752600"/>
            <a:ext cx="3733800" cy="4114800"/>
          </a:xfrm>
        </p:spPr>
        <p:txBody>
          <a:bodyPr/>
          <a:lstStyle/>
          <a:p>
            <a:pPr lvl="0"/>
            <a:r>
              <a:rPr lang="uk-UA" noProof="0" smtClean="0"/>
              <a:t>Клацніть піктограму, щоб додати графіку</a:t>
            </a:r>
            <a:endParaRPr lang="ru-RU" noProof="0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A6D9630-184F-4F56-A2C6-45E4880261C3}" type="datetimeFigureOut">
              <a:rPr lang="ru-RU">
                <a:solidFill>
                  <a:srgbClr val="000000"/>
                </a:solidFill>
              </a:rPr>
              <a:pPr>
                <a:defRPr/>
              </a:pPr>
              <a:t>11.03.2018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EC2798-A820-4018-BEC4-EF8E935D1D77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897690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Округлений прямокут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Округлений прямокутник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  <p:sp>
        <p:nvSpPr>
          <p:cNvPr id="20" name="Підзаголовок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uk-UA" smtClean="0"/>
              <a:t>Зразок підзаголовка</a:t>
            </a:r>
            <a:endParaRPr kumimoji="0" lang="en-US"/>
          </a:p>
        </p:txBody>
      </p:sp>
      <p:sp>
        <p:nvSpPr>
          <p:cNvPr id="19" name="Місце для дати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ADA9641-FD5B-4623-A606-620DC27EC16D}" type="datetimeFigureOut">
              <a:rPr lang="ru-RU" smtClean="0"/>
              <a:pPr/>
              <a:t>11.03.2018</a:t>
            </a:fld>
            <a:endParaRPr lang="ru-RU"/>
          </a:p>
        </p:txBody>
      </p:sp>
      <p:sp>
        <p:nvSpPr>
          <p:cNvPr id="8" name="Місце для нижнього колонтитула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1" name="Місце для номера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AC944A6-349E-44AA-8127-6B232F7D717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і об'є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uk-UA" smtClean="0"/>
              <a:t>Зразок тексту</a:t>
            </a:r>
          </a:p>
          <a:p>
            <a:pPr lvl="1" eaLnBrk="1" latinLnBrk="0" hangingPunct="1"/>
            <a:r>
              <a:rPr lang="uk-UA" smtClean="0"/>
              <a:t>Другий рівень</a:t>
            </a:r>
          </a:p>
          <a:p>
            <a:pPr lvl="2" eaLnBrk="1" latinLnBrk="0" hangingPunct="1"/>
            <a:r>
              <a:rPr lang="uk-UA" smtClean="0"/>
              <a:t>Третій рівень</a:t>
            </a:r>
          </a:p>
          <a:p>
            <a:pPr lvl="3" eaLnBrk="1" latinLnBrk="0" hangingPunct="1"/>
            <a:r>
              <a:rPr lang="uk-UA" smtClean="0"/>
              <a:t>Четвертий рівень</a:t>
            </a:r>
          </a:p>
          <a:p>
            <a:pPr lvl="4" eaLnBrk="1" latinLnBrk="0" hangingPunct="1"/>
            <a:r>
              <a:rPr lang="uk-UA" smtClean="0"/>
              <a:t>П'ятий рівень</a:t>
            </a:r>
            <a:endParaRPr kumimoji="0" lang="en-US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ADA9641-FD5B-4623-A606-620DC27EC16D}" type="datetimeFigureOut">
              <a:rPr lang="ru-RU" smtClean="0"/>
              <a:pPr/>
              <a:t>11.03.2018</a:t>
            </a:fld>
            <a:endParaRPr lang="ru-RU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AC944A6-349E-44AA-8127-6B232F7D717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озділ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Округлений прямокутник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Округлений прямокутник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uk-UA" smtClean="0"/>
              <a:t>Зразок тексту</a:t>
            </a:r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ADA9641-FD5B-4623-A606-620DC27EC16D}" type="datetimeFigureOut">
              <a:rPr lang="ru-RU" smtClean="0"/>
              <a:pPr/>
              <a:t>11.03.2018</a:t>
            </a:fld>
            <a:endParaRPr lang="ru-RU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AC944A6-349E-44AA-8127-6B232F7D717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'єкт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  <p:sp>
        <p:nvSpPr>
          <p:cNvPr id="3" name="Місце для вмісту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uk-UA" smtClean="0"/>
              <a:t>Зразок тексту</a:t>
            </a:r>
          </a:p>
          <a:p>
            <a:pPr lvl="1" eaLnBrk="1" latinLnBrk="0" hangingPunct="1"/>
            <a:r>
              <a:rPr lang="uk-UA" smtClean="0"/>
              <a:t>Другий рівень</a:t>
            </a:r>
          </a:p>
          <a:p>
            <a:pPr lvl="2" eaLnBrk="1" latinLnBrk="0" hangingPunct="1"/>
            <a:r>
              <a:rPr lang="uk-UA" smtClean="0"/>
              <a:t>Третій рівень</a:t>
            </a:r>
          </a:p>
          <a:p>
            <a:pPr lvl="3" eaLnBrk="1" latinLnBrk="0" hangingPunct="1"/>
            <a:r>
              <a:rPr lang="uk-UA" smtClean="0"/>
              <a:t>Четвертий рівень</a:t>
            </a:r>
          </a:p>
          <a:p>
            <a:pPr lvl="4" eaLnBrk="1" latinLnBrk="0" hangingPunct="1"/>
            <a:r>
              <a:rPr lang="uk-UA" smtClean="0"/>
              <a:t>П'ятий рівень</a:t>
            </a:r>
            <a:endParaRPr kumimoji="0" lang="en-US"/>
          </a:p>
        </p:txBody>
      </p:sp>
      <p:sp>
        <p:nvSpPr>
          <p:cNvPr id="4" name="Місце для вмісту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uk-UA" smtClean="0"/>
              <a:t>Зразок тексту</a:t>
            </a:r>
          </a:p>
          <a:p>
            <a:pPr lvl="1" eaLnBrk="1" latinLnBrk="0" hangingPunct="1"/>
            <a:r>
              <a:rPr lang="uk-UA" smtClean="0"/>
              <a:t>Другий рівень</a:t>
            </a:r>
          </a:p>
          <a:p>
            <a:pPr lvl="2" eaLnBrk="1" latinLnBrk="0" hangingPunct="1"/>
            <a:r>
              <a:rPr lang="uk-UA" smtClean="0"/>
              <a:t>Третій рівень</a:t>
            </a:r>
          </a:p>
          <a:p>
            <a:pPr lvl="3" eaLnBrk="1" latinLnBrk="0" hangingPunct="1"/>
            <a:r>
              <a:rPr lang="uk-UA" smtClean="0"/>
              <a:t>Четвертий рівень</a:t>
            </a:r>
          </a:p>
          <a:p>
            <a:pPr lvl="4" eaLnBrk="1" latinLnBrk="0" hangingPunct="1"/>
            <a:r>
              <a:rPr lang="uk-UA" smtClean="0"/>
              <a:t>П'ятий рівень</a:t>
            </a:r>
            <a:endParaRPr kumimoji="0" lang="en-US"/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ADA9641-FD5B-4623-A606-620DC27EC16D}" type="datetimeFigureOut">
              <a:rPr lang="ru-RU" smtClean="0"/>
              <a:pPr/>
              <a:t>11.03.2018</a:t>
            </a:fld>
            <a:endParaRPr lang="ru-RU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AC944A6-349E-44AA-8127-6B232F7D717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Порівнянн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uk-UA" smtClean="0"/>
              <a:t>Зразок тексту</a:t>
            </a:r>
          </a:p>
        </p:txBody>
      </p:sp>
      <p:sp>
        <p:nvSpPr>
          <p:cNvPr id="4" name="Місце для тексту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uk-UA" smtClean="0"/>
              <a:t>Зразок тексту</a:t>
            </a:r>
          </a:p>
        </p:txBody>
      </p:sp>
      <p:sp>
        <p:nvSpPr>
          <p:cNvPr id="5" name="Місце для вмісту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uk-UA" smtClean="0"/>
              <a:t>Зразок тексту</a:t>
            </a:r>
          </a:p>
          <a:p>
            <a:pPr lvl="1" eaLnBrk="1" latinLnBrk="0" hangingPunct="1"/>
            <a:r>
              <a:rPr lang="uk-UA" smtClean="0"/>
              <a:t>Другий рівень</a:t>
            </a:r>
          </a:p>
          <a:p>
            <a:pPr lvl="2" eaLnBrk="1" latinLnBrk="0" hangingPunct="1"/>
            <a:r>
              <a:rPr lang="uk-UA" smtClean="0"/>
              <a:t>Третій рівень</a:t>
            </a:r>
          </a:p>
          <a:p>
            <a:pPr lvl="3" eaLnBrk="1" latinLnBrk="0" hangingPunct="1"/>
            <a:r>
              <a:rPr lang="uk-UA" smtClean="0"/>
              <a:t>Четвертий рівень</a:t>
            </a:r>
          </a:p>
          <a:p>
            <a:pPr lvl="4" eaLnBrk="1" latinLnBrk="0" hangingPunct="1"/>
            <a:r>
              <a:rPr lang="uk-UA" smtClean="0"/>
              <a:t>П'ятий рівень</a:t>
            </a:r>
            <a:endParaRPr kumimoji="0" lang="en-US"/>
          </a:p>
        </p:txBody>
      </p:sp>
      <p:sp>
        <p:nvSpPr>
          <p:cNvPr id="6" name="Місце для вмісту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uk-UA" smtClean="0"/>
              <a:t>Зразок тексту</a:t>
            </a:r>
          </a:p>
          <a:p>
            <a:pPr lvl="1" eaLnBrk="1" latinLnBrk="0" hangingPunct="1"/>
            <a:r>
              <a:rPr lang="uk-UA" smtClean="0"/>
              <a:t>Другий рівень</a:t>
            </a:r>
          </a:p>
          <a:p>
            <a:pPr lvl="2" eaLnBrk="1" latinLnBrk="0" hangingPunct="1"/>
            <a:r>
              <a:rPr lang="uk-UA" smtClean="0"/>
              <a:t>Третій рівень</a:t>
            </a:r>
          </a:p>
          <a:p>
            <a:pPr lvl="3" eaLnBrk="1" latinLnBrk="0" hangingPunct="1"/>
            <a:r>
              <a:rPr lang="uk-UA" smtClean="0"/>
              <a:t>Четвертий рівень</a:t>
            </a:r>
          </a:p>
          <a:p>
            <a:pPr lvl="4" eaLnBrk="1" latinLnBrk="0" hangingPunct="1"/>
            <a:r>
              <a:rPr lang="uk-UA" smtClean="0"/>
              <a:t>П'ятий рівень</a:t>
            </a:r>
            <a:endParaRPr kumimoji="0" lang="en-US"/>
          </a:p>
        </p:txBody>
      </p:sp>
      <p:sp>
        <p:nvSpPr>
          <p:cNvPr id="7" name="Місце для дати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ADA9641-FD5B-4623-A606-620DC27EC16D}" type="datetimeFigureOut">
              <a:rPr lang="ru-RU" smtClean="0"/>
              <a:pPr/>
              <a:t>11.03.2018</a:t>
            </a:fld>
            <a:endParaRPr lang="ru-RU"/>
          </a:p>
        </p:txBody>
      </p:sp>
      <p:sp>
        <p:nvSpPr>
          <p:cNvPr id="8" name="Місце для нижнього колонтитула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Місце для номера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AC944A6-349E-44AA-8127-6B232F7D717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Лише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  <p:sp>
        <p:nvSpPr>
          <p:cNvPr id="3" name="Місце для дати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ADA9641-FD5B-4623-A606-620DC27EC16D}" type="datetimeFigureOut">
              <a:rPr lang="ru-RU" smtClean="0"/>
              <a:pPr/>
              <a:t>11.03.2018</a:t>
            </a:fld>
            <a:endParaRPr lang="ru-RU"/>
          </a:p>
        </p:txBody>
      </p:sp>
      <p:sp>
        <p:nvSpPr>
          <p:cNvPr id="4" name="Місце для нижнього колонтитула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Місце для номера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AC944A6-349E-44AA-8127-6B232F7D717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Округлений прямокут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Місце для дати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ADA9641-FD5B-4623-A606-620DC27EC16D}" type="datetimeFigureOut">
              <a:rPr lang="ru-RU" smtClean="0"/>
              <a:pPr/>
              <a:t>11.03.2018</a:t>
            </a:fld>
            <a:endParaRPr lang="ru-RU"/>
          </a:p>
        </p:txBody>
      </p:sp>
      <p:sp>
        <p:nvSpPr>
          <p:cNvPr id="3" name="Місце для нижнього колонтитула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AC944A6-349E-44AA-8127-6B232F7D717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Вміст і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uk-UA" smtClean="0"/>
              <a:t>Зразок тексту</a:t>
            </a:r>
          </a:p>
          <a:p>
            <a:pPr lvl="1" eaLnBrk="1" latinLnBrk="0" hangingPunct="1"/>
            <a:r>
              <a:rPr lang="uk-UA" smtClean="0"/>
              <a:t>Другий рівень</a:t>
            </a:r>
          </a:p>
          <a:p>
            <a:pPr lvl="2" eaLnBrk="1" latinLnBrk="0" hangingPunct="1"/>
            <a:r>
              <a:rPr lang="uk-UA" smtClean="0"/>
              <a:t>Третій рівень</a:t>
            </a:r>
          </a:p>
          <a:p>
            <a:pPr lvl="3" eaLnBrk="1" latinLnBrk="0" hangingPunct="1"/>
            <a:r>
              <a:rPr lang="uk-UA" smtClean="0"/>
              <a:t>Четвертий рівень</a:t>
            </a:r>
          </a:p>
          <a:p>
            <a:pPr lvl="4" eaLnBrk="1" latinLnBrk="0" hangingPunct="1"/>
            <a:r>
              <a:rPr lang="uk-UA" smtClean="0"/>
              <a:t>П'ятий рівень</a:t>
            </a:r>
            <a:endParaRPr kumimoji="0" lang="en-US"/>
          </a:p>
        </p:txBody>
      </p:sp>
      <p:sp>
        <p:nvSpPr>
          <p:cNvPr id="4" name="Місце для вмісту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uk-UA" smtClean="0"/>
              <a:t>Зразок тексту</a:t>
            </a:r>
          </a:p>
          <a:p>
            <a:pPr lvl="1" eaLnBrk="1" latinLnBrk="0" hangingPunct="1"/>
            <a:r>
              <a:rPr lang="uk-UA" smtClean="0"/>
              <a:t>Другий рівень</a:t>
            </a:r>
          </a:p>
          <a:p>
            <a:pPr lvl="2" eaLnBrk="1" latinLnBrk="0" hangingPunct="1"/>
            <a:r>
              <a:rPr lang="uk-UA" smtClean="0"/>
              <a:t>Третій рівень</a:t>
            </a:r>
          </a:p>
          <a:p>
            <a:pPr lvl="3" eaLnBrk="1" latinLnBrk="0" hangingPunct="1"/>
            <a:r>
              <a:rPr lang="uk-UA" smtClean="0"/>
              <a:t>Четвертий рівень</a:t>
            </a:r>
          </a:p>
          <a:p>
            <a:pPr lvl="4" eaLnBrk="1" latinLnBrk="0" hangingPunct="1"/>
            <a:r>
              <a:rPr lang="uk-UA" smtClean="0"/>
              <a:t>П'ятий рівень</a:t>
            </a:r>
            <a:endParaRPr kumimoji="0" lang="en-US"/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ADA9641-FD5B-4623-A606-620DC27EC16D}" type="datetimeFigureOut">
              <a:rPr lang="ru-RU" smtClean="0"/>
              <a:pPr/>
              <a:t>11.03.2018</a:t>
            </a:fld>
            <a:endParaRPr lang="ru-RU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AC944A6-349E-44AA-8127-6B232F7D717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і об'є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DA9641-FD5B-4623-A606-620DC27EC16D}" type="datetimeFigureOut">
              <a:rPr lang="ru-RU" smtClean="0"/>
              <a:pPr/>
              <a:t>11.03.2018</a:t>
            </a:fld>
            <a:endParaRPr lang="ru-RU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C944A6-349E-44AA-8127-6B232F7D717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ipe dir="r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Зображення 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Округлений прямокут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кутник з одним округленим кутом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  <p:sp>
        <p:nvSpPr>
          <p:cNvPr id="4" name="Місце для тексту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uk-UA" smtClean="0"/>
              <a:t>Зразок тексту</a:t>
            </a:r>
          </a:p>
          <a:p>
            <a:pPr lvl="1" eaLnBrk="1" latinLnBrk="0" hangingPunct="1"/>
            <a:r>
              <a:rPr lang="uk-UA" smtClean="0"/>
              <a:t>Другий рівень</a:t>
            </a:r>
          </a:p>
          <a:p>
            <a:pPr lvl="2" eaLnBrk="1" latinLnBrk="0" hangingPunct="1"/>
            <a:r>
              <a:rPr lang="uk-UA" smtClean="0"/>
              <a:t>Третій рівень</a:t>
            </a:r>
          </a:p>
          <a:p>
            <a:pPr lvl="3" eaLnBrk="1" latinLnBrk="0" hangingPunct="1"/>
            <a:r>
              <a:rPr lang="uk-UA" smtClean="0"/>
              <a:t>Четвертий рівень</a:t>
            </a:r>
          </a:p>
          <a:p>
            <a:pPr lvl="4" eaLnBrk="1" latinLnBrk="0" hangingPunct="1"/>
            <a:r>
              <a:rPr lang="uk-UA" smtClean="0"/>
              <a:t>П'ятий рівень</a:t>
            </a:r>
            <a:endParaRPr kumimoji="0" lang="en-US"/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ADA9641-FD5B-4623-A606-620DC27EC16D}" type="datetimeFigureOut">
              <a:rPr lang="ru-RU" smtClean="0"/>
              <a:pPr/>
              <a:t>11.03.2018</a:t>
            </a:fld>
            <a:endParaRPr lang="ru-RU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AC944A6-349E-44AA-8127-6B232F7D717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Місце для зображення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uk-UA" smtClean="0"/>
              <a:t>Клацніть піктограму, щоб додати зображення</a:t>
            </a:r>
            <a:endParaRPr kumimoji="0" lang="en-US"/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і вертикальни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  <p:sp>
        <p:nvSpPr>
          <p:cNvPr id="3" name="Місце для вертикального тексту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uk-UA" smtClean="0"/>
              <a:t>Зразок тексту</a:t>
            </a:r>
          </a:p>
          <a:p>
            <a:pPr lvl="1" eaLnBrk="1" latinLnBrk="0" hangingPunct="1"/>
            <a:r>
              <a:rPr lang="uk-UA" smtClean="0"/>
              <a:t>Другий рівень</a:t>
            </a:r>
          </a:p>
          <a:p>
            <a:pPr lvl="2" eaLnBrk="1" latinLnBrk="0" hangingPunct="1"/>
            <a:r>
              <a:rPr lang="uk-UA" smtClean="0"/>
              <a:t>Третій рівень</a:t>
            </a:r>
          </a:p>
          <a:p>
            <a:pPr lvl="3" eaLnBrk="1" latinLnBrk="0" hangingPunct="1"/>
            <a:r>
              <a:rPr lang="uk-UA" smtClean="0"/>
              <a:t>Четвертий рівень</a:t>
            </a:r>
          </a:p>
          <a:p>
            <a:pPr lvl="4" eaLnBrk="1" latinLnBrk="0" hangingPunct="1"/>
            <a:r>
              <a:rPr lang="uk-UA" smtClean="0"/>
              <a:t>П'ятий рівень</a:t>
            </a:r>
            <a:endParaRPr kumimoji="0" lang="en-US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ADA9641-FD5B-4623-A606-620DC27EC16D}" type="datetimeFigureOut">
              <a:rPr lang="ru-RU" smtClean="0"/>
              <a:pPr/>
              <a:t>11.03.2018</a:t>
            </a:fld>
            <a:endParaRPr lang="ru-RU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AC944A6-349E-44AA-8127-6B232F7D717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ий заголовок і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и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  <p:sp>
        <p:nvSpPr>
          <p:cNvPr id="3" name="Місце для вертикального тексту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uk-UA" smtClean="0"/>
              <a:t>Зразок тексту</a:t>
            </a:r>
          </a:p>
          <a:p>
            <a:pPr lvl="1" eaLnBrk="1" latinLnBrk="0" hangingPunct="1"/>
            <a:r>
              <a:rPr lang="uk-UA" smtClean="0"/>
              <a:t>Другий рівень</a:t>
            </a:r>
          </a:p>
          <a:p>
            <a:pPr lvl="2" eaLnBrk="1" latinLnBrk="0" hangingPunct="1"/>
            <a:r>
              <a:rPr lang="uk-UA" smtClean="0"/>
              <a:t>Третій рівень</a:t>
            </a:r>
          </a:p>
          <a:p>
            <a:pPr lvl="3" eaLnBrk="1" latinLnBrk="0" hangingPunct="1"/>
            <a:r>
              <a:rPr lang="uk-UA" smtClean="0"/>
              <a:t>Четвертий рівень</a:t>
            </a:r>
          </a:p>
          <a:p>
            <a:pPr lvl="4" eaLnBrk="1" latinLnBrk="0" hangingPunct="1"/>
            <a:r>
              <a:rPr lang="uk-UA" smtClean="0"/>
              <a:t>П'ятий рівень</a:t>
            </a:r>
            <a:endParaRPr kumimoji="0" lang="en-US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ADA9641-FD5B-4623-A606-620DC27EC16D}" type="datetimeFigureOut">
              <a:rPr lang="ru-RU" smtClean="0"/>
              <a:pPr/>
              <a:t>11.03.2018</a:t>
            </a:fld>
            <a:endParaRPr lang="ru-RU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AC944A6-349E-44AA-8127-6B232F7D717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Округлений прямокут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Округлений прямокутник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  <p:sp>
        <p:nvSpPr>
          <p:cNvPr id="20" name="Підзаголовок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uk-UA" smtClean="0"/>
              <a:t>Зразок підзаголовка</a:t>
            </a:r>
            <a:endParaRPr kumimoji="0" lang="en-US"/>
          </a:p>
        </p:txBody>
      </p:sp>
      <p:sp>
        <p:nvSpPr>
          <p:cNvPr id="19" name="Місце для дати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ADA9641-FD5B-4623-A606-620DC27EC16D}" type="datetimeFigureOut">
              <a:rPr lang="ru-RU" smtClean="0"/>
              <a:pPr/>
              <a:t>11.03.2018</a:t>
            </a:fld>
            <a:endParaRPr lang="ru-RU"/>
          </a:p>
        </p:txBody>
      </p:sp>
      <p:sp>
        <p:nvSpPr>
          <p:cNvPr id="8" name="Місце для нижнього колонтитула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1" name="Місце для номера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AC944A6-349E-44AA-8127-6B232F7D717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і об'є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uk-UA" smtClean="0"/>
              <a:t>Зразок тексту</a:t>
            </a:r>
          </a:p>
          <a:p>
            <a:pPr lvl="1" eaLnBrk="1" latinLnBrk="0" hangingPunct="1"/>
            <a:r>
              <a:rPr lang="uk-UA" smtClean="0"/>
              <a:t>Другий рівень</a:t>
            </a:r>
          </a:p>
          <a:p>
            <a:pPr lvl="2" eaLnBrk="1" latinLnBrk="0" hangingPunct="1"/>
            <a:r>
              <a:rPr lang="uk-UA" smtClean="0"/>
              <a:t>Третій рівень</a:t>
            </a:r>
          </a:p>
          <a:p>
            <a:pPr lvl="3" eaLnBrk="1" latinLnBrk="0" hangingPunct="1"/>
            <a:r>
              <a:rPr lang="uk-UA" smtClean="0"/>
              <a:t>Четвертий рівень</a:t>
            </a:r>
          </a:p>
          <a:p>
            <a:pPr lvl="4" eaLnBrk="1" latinLnBrk="0" hangingPunct="1"/>
            <a:r>
              <a:rPr lang="uk-UA" smtClean="0"/>
              <a:t>П'ятий рівень</a:t>
            </a:r>
            <a:endParaRPr kumimoji="0" lang="en-US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ADA9641-FD5B-4623-A606-620DC27EC16D}" type="datetimeFigureOut">
              <a:rPr lang="ru-RU" smtClean="0"/>
              <a:pPr/>
              <a:t>11.03.2018</a:t>
            </a:fld>
            <a:endParaRPr lang="ru-RU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AC944A6-349E-44AA-8127-6B232F7D717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озділ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Округлений прямокутник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Округлений прямокутник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uk-UA" smtClean="0"/>
              <a:t>Зразок тексту</a:t>
            </a:r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ADA9641-FD5B-4623-A606-620DC27EC16D}" type="datetimeFigureOut">
              <a:rPr lang="ru-RU" smtClean="0"/>
              <a:pPr/>
              <a:t>11.03.2018</a:t>
            </a:fld>
            <a:endParaRPr lang="ru-RU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AC944A6-349E-44AA-8127-6B232F7D717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'єкт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  <p:sp>
        <p:nvSpPr>
          <p:cNvPr id="3" name="Місце для вмісту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uk-UA" smtClean="0"/>
              <a:t>Зразок тексту</a:t>
            </a:r>
          </a:p>
          <a:p>
            <a:pPr lvl="1" eaLnBrk="1" latinLnBrk="0" hangingPunct="1"/>
            <a:r>
              <a:rPr lang="uk-UA" smtClean="0"/>
              <a:t>Другий рівень</a:t>
            </a:r>
          </a:p>
          <a:p>
            <a:pPr lvl="2" eaLnBrk="1" latinLnBrk="0" hangingPunct="1"/>
            <a:r>
              <a:rPr lang="uk-UA" smtClean="0"/>
              <a:t>Третій рівень</a:t>
            </a:r>
          </a:p>
          <a:p>
            <a:pPr lvl="3" eaLnBrk="1" latinLnBrk="0" hangingPunct="1"/>
            <a:r>
              <a:rPr lang="uk-UA" smtClean="0"/>
              <a:t>Четвертий рівень</a:t>
            </a:r>
          </a:p>
          <a:p>
            <a:pPr lvl="4" eaLnBrk="1" latinLnBrk="0" hangingPunct="1"/>
            <a:r>
              <a:rPr lang="uk-UA" smtClean="0"/>
              <a:t>П'ятий рівень</a:t>
            </a:r>
            <a:endParaRPr kumimoji="0" lang="en-US"/>
          </a:p>
        </p:txBody>
      </p:sp>
      <p:sp>
        <p:nvSpPr>
          <p:cNvPr id="4" name="Місце для вмісту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uk-UA" smtClean="0"/>
              <a:t>Зразок тексту</a:t>
            </a:r>
          </a:p>
          <a:p>
            <a:pPr lvl="1" eaLnBrk="1" latinLnBrk="0" hangingPunct="1"/>
            <a:r>
              <a:rPr lang="uk-UA" smtClean="0"/>
              <a:t>Другий рівень</a:t>
            </a:r>
          </a:p>
          <a:p>
            <a:pPr lvl="2" eaLnBrk="1" latinLnBrk="0" hangingPunct="1"/>
            <a:r>
              <a:rPr lang="uk-UA" smtClean="0"/>
              <a:t>Третій рівень</a:t>
            </a:r>
          </a:p>
          <a:p>
            <a:pPr lvl="3" eaLnBrk="1" latinLnBrk="0" hangingPunct="1"/>
            <a:r>
              <a:rPr lang="uk-UA" smtClean="0"/>
              <a:t>Четвертий рівень</a:t>
            </a:r>
          </a:p>
          <a:p>
            <a:pPr lvl="4" eaLnBrk="1" latinLnBrk="0" hangingPunct="1"/>
            <a:r>
              <a:rPr lang="uk-UA" smtClean="0"/>
              <a:t>П'ятий рівень</a:t>
            </a:r>
            <a:endParaRPr kumimoji="0" lang="en-US"/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ADA9641-FD5B-4623-A606-620DC27EC16D}" type="datetimeFigureOut">
              <a:rPr lang="ru-RU" smtClean="0"/>
              <a:pPr/>
              <a:t>11.03.2018</a:t>
            </a:fld>
            <a:endParaRPr lang="ru-RU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AC944A6-349E-44AA-8127-6B232F7D717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Порівнянн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uk-UA" smtClean="0"/>
              <a:t>Зразок тексту</a:t>
            </a:r>
          </a:p>
        </p:txBody>
      </p:sp>
      <p:sp>
        <p:nvSpPr>
          <p:cNvPr id="4" name="Місце для тексту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uk-UA" smtClean="0"/>
              <a:t>Зразок тексту</a:t>
            </a:r>
          </a:p>
        </p:txBody>
      </p:sp>
      <p:sp>
        <p:nvSpPr>
          <p:cNvPr id="5" name="Місце для вмісту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uk-UA" smtClean="0"/>
              <a:t>Зразок тексту</a:t>
            </a:r>
          </a:p>
          <a:p>
            <a:pPr lvl="1" eaLnBrk="1" latinLnBrk="0" hangingPunct="1"/>
            <a:r>
              <a:rPr lang="uk-UA" smtClean="0"/>
              <a:t>Другий рівень</a:t>
            </a:r>
          </a:p>
          <a:p>
            <a:pPr lvl="2" eaLnBrk="1" latinLnBrk="0" hangingPunct="1"/>
            <a:r>
              <a:rPr lang="uk-UA" smtClean="0"/>
              <a:t>Третій рівень</a:t>
            </a:r>
          </a:p>
          <a:p>
            <a:pPr lvl="3" eaLnBrk="1" latinLnBrk="0" hangingPunct="1"/>
            <a:r>
              <a:rPr lang="uk-UA" smtClean="0"/>
              <a:t>Четвертий рівень</a:t>
            </a:r>
          </a:p>
          <a:p>
            <a:pPr lvl="4" eaLnBrk="1" latinLnBrk="0" hangingPunct="1"/>
            <a:r>
              <a:rPr lang="uk-UA" smtClean="0"/>
              <a:t>П'ятий рівень</a:t>
            </a:r>
            <a:endParaRPr kumimoji="0" lang="en-US"/>
          </a:p>
        </p:txBody>
      </p:sp>
      <p:sp>
        <p:nvSpPr>
          <p:cNvPr id="6" name="Місце для вмісту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uk-UA" smtClean="0"/>
              <a:t>Зразок тексту</a:t>
            </a:r>
          </a:p>
          <a:p>
            <a:pPr lvl="1" eaLnBrk="1" latinLnBrk="0" hangingPunct="1"/>
            <a:r>
              <a:rPr lang="uk-UA" smtClean="0"/>
              <a:t>Другий рівень</a:t>
            </a:r>
          </a:p>
          <a:p>
            <a:pPr lvl="2" eaLnBrk="1" latinLnBrk="0" hangingPunct="1"/>
            <a:r>
              <a:rPr lang="uk-UA" smtClean="0"/>
              <a:t>Третій рівень</a:t>
            </a:r>
          </a:p>
          <a:p>
            <a:pPr lvl="3" eaLnBrk="1" latinLnBrk="0" hangingPunct="1"/>
            <a:r>
              <a:rPr lang="uk-UA" smtClean="0"/>
              <a:t>Четвертий рівень</a:t>
            </a:r>
          </a:p>
          <a:p>
            <a:pPr lvl="4" eaLnBrk="1" latinLnBrk="0" hangingPunct="1"/>
            <a:r>
              <a:rPr lang="uk-UA" smtClean="0"/>
              <a:t>П'ятий рівень</a:t>
            </a:r>
            <a:endParaRPr kumimoji="0" lang="en-US"/>
          </a:p>
        </p:txBody>
      </p:sp>
      <p:sp>
        <p:nvSpPr>
          <p:cNvPr id="7" name="Місце для дати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ADA9641-FD5B-4623-A606-620DC27EC16D}" type="datetimeFigureOut">
              <a:rPr lang="ru-RU" smtClean="0"/>
              <a:pPr/>
              <a:t>11.03.2018</a:t>
            </a:fld>
            <a:endParaRPr lang="ru-RU"/>
          </a:p>
        </p:txBody>
      </p:sp>
      <p:sp>
        <p:nvSpPr>
          <p:cNvPr id="8" name="Місце для нижнього колонтитула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Місце для номера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AC944A6-349E-44AA-8127-6B232F7D717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Лише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  <p:sp>
        <p:nvSpPr>
          <p:cNvPr id="3" name="Місце для дати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ADA9641-FD5B-4623-A606-620DC27EC16D}" type="datetimeFigureOut">
              <a:rPr lang="ru-RU" smtClean="0"/>
              <a:pPr/>
              <a:t>11.03.2018</a:t>
            </a:fld>
            <a:endParaRPr lang="ru-RU"/>
          </a:p>
        </p:txBody>
      </p:sp>
      <p:sp>
        <p:nvSpPr>
          <p:cNvPr id="4" name="Місце для нижнього колонтитула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Місце для номера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AC944A6-349E-44AA-8127-6B232F7D717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Округлений прямокут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Місце для дати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ADA9641-FD5B-4623-A606-620DC27EC16D}" type="datetimeFigureOut">
              <a:rPr lang="ru-RU" smtClean="0"/>
              <a:pPr/>
              <a:t>11.03.2018</a:t>
            </a:fld>
            <a:endParaRPr lang="ru-RU"/>
          </a:p>
        </p:txBody>
      </p:sp>
      <p:sp>
        <p:nvSpPr>
          <p:cNvPr id="3" name="Місце для нижнього колонтитула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AC944A6-349E-44AA-8127-6B232F7D717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озділ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DA9641-FD5B-4623-A606-620DC27EC16D}" type="datetimeFigureOut">
              <a:rPr lang="ru-RU" smtClean="0"/>
              <a:pPr/>
              <a:t>11.03.2018</a:t>
            </a:fld>
            <a:endParaRPr lang="ru-RU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C944A6-349E-44AA-8127-6B232F7D717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ipe dir="r"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Вміст і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uk-UA" smtClean="0"/>
              <a:t>Зразок тексту</a:t>
            </a:r>
          </a:p>
          <a:p>
            <a:pPr lvl="1" eaLnBrk="1" latinLnBrk="0" hangingPunct="1"/>
            <a:r>
              <a:rPr lang="uk-UA" smtClean="0"/>
              <a:t>Другий рівень</a:t>
            </a:r>
          </a:p>
          <a:p>
            <a:pPr lvl="2" eaLnBrk="1" latinLnBrk="0" hangingPunct="1"/>
            <a:r>
              <a:rPr lang="uk-UA" smtClean="0"/>
              <a:t>Третій рівень</a:t>
            </a:r>
          </a:p>
          <a:p>
            <a:pPr lvl="3" eaLnBrk="1" latinLnBrk="0" hangingPunct="1"/>
            <a:r>
              <a:rPr lang="uk-UA" smtClean="0"/>
              <a:t>Четвертий рівень</a:t>
            </a:r>
          </a:p>
          <a:p>
            <a:pPr lvl="4" eaLnBrk="1" latinLnBrk="0" hangingPunct="1"/>
            <a:r>
              <a:rPr lang="uk-UA" smtClean="0"/>
              <a:t>П'ятий рівень</a:t>
            </a:r>
            <a:endParaRPr kumimoji="0" lang="en-US"/>
          </a:p>
        </p:txBody>
      </p:sp>
      <p:sp>
        <p:nvSpPr>
          <p:cNvPr id="4" name="Місце для вмісту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uk-UA" smtClean="0"/>
              <a:t>Зразок тексту</a:t>
            </a:r>
          </a:p>
          <a:p>
            <a:pPr lvl="1" eaLnBrk="1" latinLnBrk="0" hangingPunct="1"/>
            <a:r>
              <a:rPr lang="uk-UA" smtClean="0"/>
              <a:t>Другий рівень</a:t>
            </a:r>
          </a:p>
          <a:p>
            <a:pPr lvl="2" eaLnBrk="1" latinLnBrk="0" hangingPunct="1"/>
            <a:r>
              <a:rPr lang="uk-UA" smtClean="0"/>
              <a:t>Третій рівень</a:t>
            </a:r>
          </a:p>
          <a:p>
            <a:pPr lvl="3" eaLnBrk="1" latinLnBrk="0" hangingPunct="1"/>
            <a:r>
              <a:rPr lang="uk-UA" smtClean="0"/>
              <a:t>Четвертий рівень</a:t>
            </a:r>
          </a:p>
          <a:p>
            <a:pPr lvl="4" eaLnBrk="1" latinLnBrk="0" hangingPunct="1"/>
            <a:r>
              <a:rPr lang="uk-UA" smtClean="0"/>
              <a:t>П'ятий рівень</a:t>
            </a:r>
            <a:endParaRPr kumimoji="0" lang="en-US"/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ADA9641-FD5B-4623-A606-620DC27EC16D}" type="datetimeFigureOut">
              <a:rPr lang="ru-RU" smtClean="0"/>
              <a:pPr/>
              <a:t>11.03.2018</a:t>
            </a:fld>
            <a:endParaRPr lang="ru-RU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AC944A6-349E-44AA-8127-6B232F7D717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Зображення 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Округлений прямокут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кутник з одним округленим кутом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  <p:sp>
        <p:nvSpPr>
          <p:cNvPr id="4" name="Місце для тексту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uk-UA" smtClean="0"/>
              <a:t>Зразок тексту</a:t>
            </a:r>
          </a:p>
          <a:p>
            <a:pPr lvl="1" eaLnBrk="1" latinLnBrk="0" hangingPunct="1"/>
            <a:r>
              <a:rPr lang="uk-UA" smtClean="0"/>
              <a:t>Другий рівень</a:t>
            </a:r>
          </a:p>
          <a:p>
            <a:pPr lvl="2" eaLnBrk="1" latinLnBrk="0" hangingPunct="1"/>
            <a:r>
              <a:rPr lang="uk-UA" smtClean="0"/>
              <a:t>Третій рівень</a:t>
            </a:r>
          </a:p>
          <a:p>
            <a:pPr lvl="3" eaLnBrk="1" latinLnBrk="0" hangingPunct="1"/>
            <a:r>
              <a:rPr lang="uk-UA" smtClean="0"/>
              <a:t>Четвертий рівень</a:t>
            </a:r>
          </a:p>
          <a:p>
            <a:pPr lvl="4" eaLnBrk="1" latinLnBrk="0" hangingPunct="1"/>
            <a:r>
              <a:rPr lang="uk-UA" smtClean="0"/>
              <a:t>П'ятий рівень</a:t>
            </a:r>
            <a:endParaRPr kumimoji="0" lang="en-US"/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ADA9641-FD5B-4623-A606-620DC27EC16D}" type="datetimeFigureOut">
              <a:rPr lang="ru-RU" smtClean="0"/>
              <a:pPr/>
              <a:t>11.03.2018</a:t>
            </a:fld>
            <a:endParaRPr lang="ru-RU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AC944A6-349E-44AA-8127-6B232F7D717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Місце для зображення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uk-UA" smtClean="0"/>
              <a:t>Клацніть піктограму, щоб додати зображення</a:t>
            </a:r>
            <a:endParaRPr kumimoji="0" lang="en-US"/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і вертикальни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  <p:sp>
        <p:nvSpPr>
          <p:cNvPr id="3" name="Місце для вертикального тексту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uk-UA" smtClean="0"/>
              <a:t>Зразок тексту</a:t>
            </a:r>
          </a:p>
          <a:p>
            <a:pPr lvl="1" eaLnBrk="1" latinLnBrk="0" hangingPunct="1"/>
            <a:r>
              <a:rPr lang="uk-UA" smtClean="0"/>
              <a:t>Другий рівень</a:t>
            </a:r>
          </a:p>
          <a:p>
            <a:pPr lvl="2" eaLnBrk="1" latinLnBrk="0" hangingPunct="1"/>
            <a:r>
              <a:rPr lang="uk-UA" smtClean="0"/>
              <a:t>Третій рівень</a:t>
            </a:r>
          </a:p>
          <a:p>
            <a:pPr lvl="3" eaLnBrk="1" latinLnBrk="0" hangingPunct="1"/>
            <a:r>
              <a:rPr lang="uk-UA" smtClean="0"/>
              <a:t>Четвертий рівень</a:t>
            </a:r>
          </a:p>
          <a:p>
            <a:pPr lvl="4" eaLnBrk="1" latinLnBrk="0" hangingPunct="1"/>
            <a:r>
              <a:rPr lang="uk-UA" smtClean="0"/>
              <a:t>П'ятий рівень</a:t>
            </a:r>
            <a:endParaRPr kumimoji="0" lang="en-US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ADA9641-FD5B-4623-A606-620DC27EC16D}" type="datetimeFigureOut">
              <a:rPr lang="ru-RU" smtClean="0"/>
              <a:pPr/>
              <a:t>11.03.2018</a:t>
            </a:fld>
            <a:endParaRPr lang="ru-RU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AC944A6-349E-44AA-8127-6B232F7D717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ий заголовок і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и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  <p:sp>
        <p:nvSpPr>
          <p:cNvPr id="3" name="Місце для вертикального тексту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uk-UA" smtClean="0"/>
              <a:t>Зразок тексту</a:t>
            </a:r>
          </a:p>
          <a:p>
            <a:pPr lvl="1" eaLnBrk="1" latinLnBrk="0" hangingPunct="1"/>
            <a:r>
              <a:rPr lang="uk-UA" smtClean="0"/>
              <a:t>Другий рівень</a:t>
            </a:r>
          </a:p>
          <a:p>
            <a:pPr lvl="2" eaLnBrk="1" latinLnBrk="0" hangingPunct="1"/>
            <a:r>
              <a:rPr lang="uk-UA" smtClean="0"/>
              <a:t>Третій рівень</a:t>
            </a:r>
          </a:p>
          <a:p>
            <a:pPr lvl="3" eaLnBrk="1" latinLnBrk="0" hangingPunct="1"/>
            <a:r>
              <a:rPr lang="uk-UA" smtClean="0"/>
              <a:t>Четвертий рівень</a:t>
            </a:r>
          </a:p>
          <a:p>
            <a:pPr lvl="4" eaLnBrk="1" latinLnBrk="0" hangingPunct="1"/>
            <a:r>
              <a:rPr lang="uk-UA" smtClean="0"/>
              <a:t>П'ятий рівень</a:t>
            </a:r>
            <a:endParaRPr kumimoji="0" lang="en-US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ADA9641-FD5B-4623-A606-620DC27EC16D}" type="datetimeFigureOut">
              <a:rPr lang="ru-RU" smtClean="0"/>
              <a:pPr/>
              <a:t>11.03.2018</a:t>
            </a:fld>
            <a:endParaRPr lang="ru-RU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AC944A6-349E-44AA-8127-6B232F7D717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 descr="Canvas"/>
          <p:cNvSpPr>
            <a:spLocks noChangeArrowheads="1"/>
          </p:cNvSpPr>
          <p:nvPr/>
        </p:nvSpPr>
        <p:spPr bwMode="white">
          <a:xfrm>
            <a:off x="528638" y="201613"/>
            <a:ext cx="8397875" cy="6467475"/>
          </a:xfrm>
          <a:prstGeom prst="rect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>
              <a:defRPr/>
            </a:pPr>
            <a:endParaRPr kumimoji="1" lang="ru-RU">
              <a:solidFill>
                <a:srgbClr val="000000"/>
              </a:solidFill>
            </a:endParaRPr>
          </a:p>
        </p:txBody>
      </p:sp>
      <p:pic>
        <p:nvPicPr>
          <p:cNvPr id="5" name="Picture 3" descr="A:\minispir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ltGray">
          <a:xfrm>
            <a:off x="0" y="50800"/>
            <a:ext cx="1181100" cy="428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4" descr="Canvas"/>
          <p:cNvSpPr>
            <a:spLocks noChangeArrowheads="1"/>
          </p:cNvSpPr>
          <p:nvPr/>
        </p:nvSpPr>
        <p:spPr bwMode="white">
          <a:xfrm>
            <a:off x="596900" y="4130675"/>
            <a:ext cx="1041400" cy="457200"/>
          </a:xfrm>
          <a:prstGeom prst="rect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kumimoji="1" lang="ru-RU">
              <a:solidFill>
                <a:srgbClr val="000000"/>
              </a:solidFill>
            </a:endParaRPr>
          </a:p>
        </p:txBody>
      </p:sp>
      <p:pic>
        <p:nvPicPr>
          <p:cNvPr id="7" name="Picture 5" descr="A:\minispir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999"/>
          <a:stretch>
            <a:fillRect/>
          </a:stretch>
        </p:blipFill>
        <p:spPr bwMode="ltGray">
          <a:xfrm>
            <a:off x="0" y="4222750"/>
            <a:ext cx="1181100" cy="2571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702" name="Rectangle 6"/>
          <p:cNvSpPr>
            <a:spLocks noGrp="1" noChangeArrowheads="1"/>
          </p:cNvSpPr>
          <p:nvPr>
            <p:ph type="ctrTitle"/>
          </p:nvPr>
        </p:nvSpPr>
        <p:spPr>
          <a:xfrm>
            <a:off x="914400" y="2057400"/>
            <a:ext cx="7721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29703" name="Rectangle 7"/>
          <p:cNvSpPr>
            <a:spLocks noGrp="1" noChangeArrowheads="1"/>
          </p:cNvSpPr>
          <p:nvPr>
            <p:ph type="subTitle" idx="1"/>
          </p:nvPr>
        </p:nvSpPr>
        <p:spPr>
          <a:xfrm>
            <a:off x="1625600" y="3886200"/>
            <a:ext cx="6400800" cy="177165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uk-UA" smtClean="0"/>
              <a:t>Зразок підзаголовка</a:t>
            </a:r>
            <a:endParaRPr lang="ru-RU"/>
          </a:p>
        </p:txBody>
      </p:sp>
      <p:sp>
        <p:nvSpPr>
          <p:cNvPr id="8" name="Rectangle 8"/>
          <p:cNvSpPr>
            <a:spLocks noGrp="1" noChangeArrowheads="1"/>
          </p:cNvSpPr>
          <p:nvPr>
            <p:ph type="dt" sz="quarter" idx="10"/>
          </p:nvPr>
        </p:nvSpPr>
        <p:spPr>
          <a:xfrm>
            <a:off x="1084263" y="6096000"/>
            <a:ext cx="1905000" cy="45720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BD70813C-E326-4D92-ADCF-42C73EB5E02E}" type="datetimeFigureOut">
              <a:rPr lang="ru-RU">
                <a:solidFill>
                  <a:srgbClr val="000000"/>
                </a:solidFill>
              </a:rPr>
              <a:pPr>
                <a:defRPr/>
              </a:pPr>
              <a:t>11.03.2018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Rectangle 9"/>
          <p:cNvSpPr>
            <a:spLocks noGrp="1" noChangeArrowheads="1"/>
          </p:cNvSpPr>
          <p:nvPr>
            <p:ph type="ftr" sz="quarter" idx="11"/>
          </p:nvPr>
        </p:nvSpPr>
        <p:spPr>
          <a:xfrm>
            <a:off x="3522663" y="60960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" name="Rectangle 10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951663" y="6096000"/>
            <a:ext cx="1905000" cy="45720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20D4AA4E-67D9-4FBE-85C0-C050467DCA16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5006898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і об'є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F2F3A68-84A7-49AA-93AF-B22E8DA222C6}" type="datetimeFigureOut">
              <a:rPr lang="ru-RU">
                <a:solidFill>
                  <a:srgbClr val="000000"/>
                </a:solidFill>
              </a:rPr>
              <a:pPr>
                <a:defRPr/>
              </a:pPr>
              <a:t>11.03.2018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3DCC2AB-A6D0-46CC-90D3-FACD1334C502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5117952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озділ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F66EC32-BECB-439D-9124-CCBBA0AD3238}" type="datetimeFigureOut">
              <a:rPr lang="ru-RU">
                <a:solidFill>
                  <a:srgbClr val="000000"/>
                </a:solidFill>
              </a:rPr>
              <a:pPr>
                <a:defRPr/>
              </a:pPr>
              <a:t>11.03.2018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0885C4C-7A12-4883-BDFB-FB8544F6F358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7732354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'єкт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вмісту 2"/>
          <p:cNvSpPr>
            <a:spLocks noGrp="1"/>
          </p:cNvSpPr>
          <p:nvPr>
            <p:ph sz="half" idx="1"/>
          </p:nvPr>
        </p:nvSpPr>
        <p:spPr>
          <a:xfrm>
            <a:off x="1066800" y="1752600"/>
            <a:ext cx="37338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4" name="Місце для вмісту 3"/>
          <p:cNvSpPr>
            <a:spLocks noGrp="1"/>
          </p:cNvSpPr>
          <p:nvPr>
            <p:ph sz="half" idx="2"/>
          </p:nvPr>
        </p:nvSpPr>
        <p:spPr>
          <a:xfrm>
            <a:off x="4953000" y="1752600"/>
            <a:ext cx="37338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7219A86-2B58-4A06-AEAE-C7193C89ED43}" type="datetimeFigureOut">
              <a:rPr lang="ru-RU">
                <a:solidFill>
                  <a:srgbClr val="000000"/>
                </a:solidFill>
              </a:rPr>
              <a:pPr>
                <a:defRPr/>
              </a:pPr>
              <a:t>11.03.2018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95D1944-23B5-4BF4-9DCA-1BD2C4EBC8FE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0971857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Порівнянн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4" name="Місце для вмісту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5" name="Місце для тексту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6" name="Місце для вмісту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7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BAD4820-202F-4BF1-9E3C-BF92A1D7A23E}" type="datetimeFigureOut">
              <a:rPr lang="ru-RU">
                <a:solidFill>
                  <a:srgbClr val="000000"/>
                </a:solidFill>
              </a:rPr>
              <a:pPr>
                <a:defRPr/>
              </a:pPr>
              <a:t>11.03.2018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C95EBEC-16ED-4D7C-8E9B-428CA8C84C87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9776420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Лише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F165AB7-47E5-4A2F-9804-80EE1CB57324}" type="datetimeFigureOut">
              <a:rPr lang="ru-RU">
                <a:solidFill>
                  <a:srgbClr val="000000"/>
                </a:solidFill>
              </a:rPr>
              <a:pPr>
                <a:defRPr/>
              </a:pPr>
              <a:t>11.03.2018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9530C12-7294-41BF-AFB4-D1748686F16E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58981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'єкт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вмісту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4" name="Місце для вмісту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DA9641-FD5B-4623-A606-620DC27EC16D}" type="datetimeFigureOut">
              <a:rPr lang="ru-RU" smtClean="0"/>
              <a:pPr/>
              <a:t>11.03.2018</a:t>
            </a:fld>
            <a:endParaRPr lang="ru-RU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C944A6-349E-44AA-8127-6B232F7D717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ipe dir="r"/>
  </p:transition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AF6A6DB-7581-4399-B3A7-D222D571692B}" type="datetimeFigureOut">
              <a:rPr lang="ru-RU">
                <a:solidFill>
                  <a:srgbClr val="000000"/>
                </a:solidFill>
              </a:rPr>
              <a:pPr>
                <a:defRPr/>
              </a:pPr>
              <a:t>11.03.2018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4A4E9B7-17D8-45FF-B560-DD0D510ACDFB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5847915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Вміст і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4" name="Місце для тексту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28E28B8-0392-4325-8503-9D15C57EC2C9}" type="datetimeFigureOut">
              <a:rPr lang="ru-RU">
                <a:solidFill>
                  <a:srgbClr val="000000"/>
                </a:solidFill>
              </a:rPr>
              <a:pPr>
                <a:defRPr/>
              </a:pPr>
              <a:t>11.03.2018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D7E74F-3C92-4EA9-845A-13207FC8BA5B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0936421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Зображення 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зображення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uk-UA" noProof="0" smtClean="0"/>
              <a:t>Клацніть піктограму, щоб додати зображення</a:t>
            </a:r>
            <a:endParaRPr lang="ru-RU" noProof="0"/>
          </a:p>
        </p:txBody>
      </p:sp>
      <p:sp>
        <p:nvSpPr>
          <p:cNvPr id="4" name="Місце для тексту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ADB3513-7B1F-404B-8797-EAF779A2CD55}" type="datetimeFigureOut">
              <a:rPr lang="ru-RU">
                <a:solidFill>
                  <a:srgbClr val="000000"/>
                </a:solidFill>
              </a:rPr>
              <a:pPr>
                <a:defRPr/>
              </a:pPr>
              <a:t>11.03.2018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898427-690E-4F66-BCF6-56CE805384B7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4044716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і вертикальни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вертикального тексту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20DD99-15F4-40CB-8E35-1A0E91BBFBC5}" type="datetimeFigureOut">
              <a:rPr lang="ru-RU">
                <a:solidFill>
                  <a:srgbClr val="000000"/>
                </a:solidFill>
              </a:rPr>
              <a:pPr>
                <a:defRPr/>
              </a:pPr>
              <a:t>11.03.2018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46C9C2F-9876-4842-9EC9-B215DAAFB7DE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8291626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ий заголовок і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и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вертикального тексту 2"/>
          <p:cNvSpPr>
            <a:spLocks noGrp="1"/>
          </p:cNvSpPr>
          <p:nvPr>
            <p:ph type="body" orient="vert" idx="1"/>
          </p:nvPr>
        </p:nvSpPr>
        <p:spPr>
          <a:xfrm>
            <a:off x="1066800" y="381000"/>
            <a:ext cx="5562600" cy="5486400"/>
          </a:xfrm>
        </p:spPr>
        <p:txBody>
          <a:bodyPr vert="eaVert"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F14E852-E59F-4D7A-93CE-DC1FA4EEA7FD}" type="datetimeFigureOut">
              <a:rPr lang="ru-RU">
                <a:solidFill>
                  <a:srgbClr val="000000"/>
                </a:solidFill>
              </a:rPr>
              <a:pPr>
                <a:defRPr/>
              </a:pPr>
              <a:t>11.03.2018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54AF1F1-0E43-446C-AE43-10D129C9EA0C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9136422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hart" preserve="1">
  <p:cSld name="Заголовок, текст і діагра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381000"/>
            <a:ext cx="7620000" cy="1143000"/>
          </a:xfrm>
        </p:spPr>
        <p:txBody>
          <a:bodyPr/>
          <a:lstStyle/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sz="half" idx="1"/>
          </p:nvPr>
        </p:nvSpPr>
        <p:spPr>
          <a:xfrm>
            <a:off x="1066800" y="1752600"/>
            <a:ext cx="3733800" cy="4114800"/>
          </a:xfrm>
        </p:spPr>
        <p:txBody>
          <a:bodyPr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4" name="Місце для діаграми 3"/>
          <p:cNvSpPr>
            <a:spLocks noGrp="1"/>
          </p:cNvSpPr>
          <p:nvPr>
            <p:ph type="chart" sz="half" idx="2"/>
          </p:nvPr>
        </p:nvSpPr>
        <p:spPr>
          <a:xfrm>
            <a:off x="4953000" y="1752600"/>
            <a:ext cx="3733800" cy="4114800"/>
          </a:xfrm>
        </p:spPr>
        <p:txBody>
          <a:bodyPr/>
          <a:lstStyle/>
          <a:p>
            <a:pPr lvl="0"/>
            <a:r>
              <a:rPr lang="uk-UA" noProof="0" smtClean="0"/>
              <a:t>Вставлення діаграми</a:t>
            </a:r>
            <a:endParaRPr lang="ru-RU" noProof="0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62C8610-5A13-4778-85F4-9A293C420957}" type="datetimeFigureOut">
              <a:rPr lang="ru-RU">
                <a:solidFill>
                  <a:srgbClr val="000000"/>
                </a:solidFill>
              </a:rPr>
              <a:pPr>
                <a:defRPr/>
              </a:pPr>
              <a:t>11.03.2018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A4261F3-3C4E-492E-BE2B-8892B6F8BA06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0562565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 preserve="1">
  <p:cSld name="Заголовок, текст і графік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381000"/>
            <a:ext cx="7620000" cy="1143000"/>
          </a:xfrm>
        </p:spPr>
        <p:txBody>
          <a:bodyPr/>
          <a:lstStyle/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sz="half" idx="1"/>
          </p:nvPr>
        </p:nvSpPr>
        <p:spPr>
          <a:xfrm>
            <a:off x="1066800" y="1752600"/>
            <a:ext cx="3733800" cy="4114800"/>
          </a:xfrm>
        </p:spPr>
        <p:txBody>
          <a:bodyPr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4" name="Місце для графіки 3"/>
          <p:cNvSpPr>
            <a:spLocks noGrp="1"/>
          </p:cNvSpPr>
          <p:nvPr>
            <p:ph type="clipArt" sz="half" idx="2"/>
          </p:nvPr>
        </p:nvSpPr>
        <p:spPr>
          <a:xfrm>
            <a:off x="4953000" y="1752600"/>
            <a:ext cx="3733800" cy="4114800"/>
          </a:xfrm>
        </p:spPr>
        <p:txBody>
          <a:bodyPr/>
          <a:lstStyle/>
          <a:p>
            <a:pPr lvl="0"/>
            <a:r>
              <a:rPr lang="uk-UA" noProof="0" smtClean="0"/>
              <a:t>Клацніть піктограму, щоб додати графіку</a:t>
            </a:r>
            <a:endParaRPr lang="ru-RU" noProof="0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A6D9630-184F-4F56-A2C6-45E4880261C3}" type="datetimeFigureOut">
              <a:rPr lang="ru-RU">
                <a:solidFill>
                  <a:srgbClr val="000000"/>
                </a:solidFill>
              </a:rPr>
              <a:pPr>
                <a:defRPr/>
              </a:pPr>
              <a:t>11.03.2018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EC2798-A820-4018-BEC4-EF8E935D1D77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3157657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 descr="Canvas"/>
          <p:cNvSpPr>
            <a:spLocks noChangeArrowheads="1"/>
          </p:cNvSpPr>
          <p:nvPr/>
        </p:nvSpPr>
        <p:spPr bwMode="white">
          <a:xfrm>
            <a:off x="528638" y="201613"/>
            <a:ext cx="8397875" cy="6467475"/>
          </a:xfrm>
          <a:prstGeom prst="rect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>
              <a:defRPr/>
            </a:pPr>
            <a:endParaRPr kumimoji="1" lang="ru-RU">
              <a:solidFill>
                <a:srgbClr val="000000"/>
              </a:solidFill>
            </a:endParaRPr>
          </a:p>
        </p:txBody>
      </p:sp>
      <p:pic>
        <p:nvPicPr>
          <p:cNvPr id="5" name="Picture 3" descr="A:\minispir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ltGray">
          <a:xfrm>
            <a:off x="0" y="50800"/>
            <a:ext cx="1181100" cy="428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4" descr="Canvas"/>
          <p:cNvSpPr>
            <a:spLocks noChangeArrowheads="1"/>
          </p:cNvSpPr>
          <p:nvPr/>
        </p:nvSpPr>
        <p:spPr bwMode="white">
          <a:xfrm>
            <a:off x="596900" y="4130675"/>
            <a:ext cx="1041400" cy="457200"/>
          </a:xfrm>
          <a:prstGeom prst="rect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kumimoji="1" lang="ru-RU">
              <a:solidFill>
                <a:srgbClr val="000000"/>
              </a:solidFill>
            </a:endParaRPr>
          </a:p>
        </p:txBody>
      </p:sp>
      <p:pic>
        <p:nvPicPr>
          <p:cNvPr id="7" name="Picture 5" descr="A:\minispir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999"/>
          <a:stretch>
            <a:fillRect/>
          </a:stretch>
        </p:blipFill>
        <p:spPr bwMode="ltGray">
          <a:xfrm>
            <a:off x="0" y="4222750"/>
            <a:ext cx="1181100" cy="2571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702" name="Rectangle 6"/>
          <p:cNvSpPr>
            <a:spLocks noGrp="1" noChangeArrowheads="1"/>
          </p:cNvSpPr>
          <p:nvPr>
            <p:ph type="ctrTitle"/>
          </p:nvPr>
        </p:nvSpPr>
        <p:spPr>
          <a:xfrm>
            <a:off x="914400" y="2057400"/>
            <a:ext cx="7721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29703" name="Rectangle 7"/>
          <p:cNvSpPr>
            <a:spLocks noGrp="1" noChangeArrowheads="1"/>
          </p:cNvSpPr>
          <p:nvPr>
            <p:ph type="subTitle" idx="1"/>
          </p:nvPr>
        </p:nvSpPr>
        <p:spPr>
          <a:xfrm>
            <a:off x="1625600" y="3886200"/>
            <a:ext cx="6400800" cy="177165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uk-UA" smtClean="0"/>
              <a:t>Зразок підзаголовка</a:t>
            </a:r>
            <a:endParaRPr lang="ru-RU"/>
          </a:p>
        </p:txBody>
      </p:sp>
      <p:sp>
        <p:nvSpPr>
          <p:cNvPr id="8" name="Rectangle 8"/>
          <p:cNvSpPr>
            <a:spLocks noGrp="1" noChangeArrowheads="1"/>
          </p:cNvSpPr>
          <p:nvPr>
            <p:ph type="dt" sz="quarter" idx="10"/>
          </p:nvPr>
        </p:nvSpPr>
        <p:spPr>
          <a:xfrm>
            <a:off x="1084263" y="6096000"/>
            <a:ext cx="1905000" cy="45720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BD70813C-E326-4D92-ADCF-42C73EB5E02E}" type="datetimeFigureOut">
              <a:rPr lang="ru-RU">
                <a:solidFill>
                  <a:srgbClr val="000000"/>
                </a:solidFill>
              </a:rPr>
              <a:pPr>
                <a:defRPr/>
              </a:pPr>
              <a:t>11.03.2018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Rectangle 9"/>
          <p:cNvSpPr>
            <a:spLocks noGrp="1" noChangeArrowheads="1"/>
          </p:cNvSpPr>
          <p:nvPr>
            <p:ph type="ftr" sz="quarter" idx="11"/>
          </p:nvPr>
        </p:nvSpPr>
        <p:spPr>
          <a:xfrm>
            <a:off x="3522663" y="60960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" name="Rectangle 10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951663" y="6096000"/>
            <a:ext cx="1905000" cy="45720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20D4AA4E-67D9-4FBE-85C0-C050467DCA16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3719995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і об'є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F2F3A68-84A7-49AA-93AF-B22E8DA222C6}" type="datetimeFigureOut">
              <a:rPr lang="ru-RU">
                <a:solidFill>
                  <a:srgbClr val="000000"/>
                </a:solidFill>
              </a:rPr>
              <a:pPr>
                <a:defRPr/>
              </a:pPr>
              <a:t>11.03.2018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3DCC2AB-A6D0-46CC-90D3-FACD1334C502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1088051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озділ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F66EC32-BECB-439D-9124-CCBBA0AD3238}" type="datetimeFigureOut">
              <a:rPr lang="ru-RU">
                <a:solidFill>
                  <a:srgbClr val="000000"/>
                </a:solidFill>
              </a:rPr>
              <a:pPr>
                <a:defRPr/>
              </a:pPr>
              <a:t>11.03.2018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0885C4C-7A12-4883-BDFB-FB8544F6F358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25949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Порівнянн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4" name="Місце для вмісту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5" name="Місце для тексту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6" name="Місце для вмісту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7" name="Місце для дати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DA9641-FD5B-4623-A606-620DC27EC16D}" type="datetimeFigureOut">
              <a:rPr lang="ru-RU" smtClean="0"/>
              <a:pPr/>
              <a:t>11.03.2018</a:t>
            </a:fld>
            <a:endParaRPr lang="ru-RU"/>
          </a:p>
        </p:txBody>
      </p:sp>
      <p:sp>
        <p:nvSpPr>
          <p:cNvPr id="8" name="Місце для нижнього колонтитула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Місце для номера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C944A6-349E-44AA-8127-6B232F7D717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ipe dir="r"/>
  </p:transition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'єкт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вмісту 2"/>
          <p:cNvSpPr>
            <a:spLocks noGrp="1"/>
          </p:cNvSpPr>
          <p:nvPr>
            <p:ph sz="half" idx="1"/>
          </p:nvPr>
        </p:nvSpPr>
        <p:spPr>
          <a:xfrm>
            <a:off x="1066800" y="1752600"/>
            <a:ext cx="37338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4" name="Місце для вмісту 3"/>
          <p:cNvSpPr>
            <a:spLocks noGrp="1"/>
          </p:cNvSpPr>
          <p:nvPr>
            <p:ph sz="half" idx="2"/>
          </p:nvPr>
        </p:nvSpPr>
        <p:spPr>
          <a:xfrm>
            <a:off x="4953000" y="1752600"/>
            <a:ext cx="37338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7219A86-2B58-4A06-AEAE-C7193C89ED43}" type="datetimeFigureOut">
              <a:rPr lang="ru-RU">
                <a:solidFill>
                  <a:srgbClr val="000000"/>
                </a:solidFill>
              </a:rPr>
              <a:pPr>
                <a:defRPr/>
              </a:pPr>
              <a:t>11.03.2018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95D1944-23B5-4BF4-9DCA-1BD2C4EBC8FE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8693510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Порівнянн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4" name="Місце для вмісту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5" name="Місце для тексту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6" name="Місце для вмісту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7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BAD4820-202F-4BF1-9E3C-BF92A1D7A23E}" type="datetimeFigureOut">
              <a:rPr lang="ru-RU">
                <a:solidFill>
                  <a:srgbClr val="000000"/>
                </a:solidFill>
              </a:rPr>
              <a:pPr>
                <a:defRPr/>
              </a:pPr>
              <a:t>11.03.2018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C95EBEC-16ED-4D7C-8E9B-428CA8C84C87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9760864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Лише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F165AB7-47E5-4A2F-9804-80EE1CB57324}" type="datetimeFigureOut">
              <a:rPr lang="ru-RU">
                <a:solidFill>
                  <a:srgbClr val="000000"/>
                </a:solidFill>
              </a:rPr>
              <a:pPr>
                <a:defRPr/>
              </a:pPr>
              <a:t>11.03.2018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9530C12-7294-41BF-AFB4-D1748686F16E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0422917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AF6A6DB-7581-4399-B3A7-D222D571692B}" type="datetimeFigureOut">
              <a:rPr lang="ru-RU">
                <a:solidFill>
                  <a:srgbClr val="000000"/>
                </a:solidFill>
              </a:rPr>
              <a:pPr>
                <a:defRPr/>
              </a:pPr>
              <a:t>11.03.2018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4A4E9B7-17D8-45FF-B560-DD0D510ACDFB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2607928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Вміст і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4" name="Місце для тексту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28E28B8-0392-4325-8503-9D15C57EC2C9}" type="datetimeFigureOut">
              <a:rPr lang="ru-RU">
                <a:solidFill>
                  <a:srgbClr val="000000"/>
                </a:solidFill>
              </a:rPr>
              <a:pPr>
                <a:defRPr/>
              </a:pPr>
              <a:t>11.03.2018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D7E74F-3C92-4EA9-845A-13207FC8BA5B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4852049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Зображення 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зображення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uk-UA" noProof="0" smtClean="0"/>
              <a:t>Клацніть піктограму, щоб додати зображення</a:t>
            </a:r>
            <a:endParaRPr lang="ru-RU" noProof="0"/>
          </a:p>
        </p:txBody>
      </p:sp>
      <p:sp>
        <p:nvSpPr>
          <p:cNvPr id="4" name="Місце для тексту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ADB3513-7B1F-404B-8797-EAF779A2CD55}" type="datetimeFigureOut">
              <a:rPr lang="ru-RU">
                <a:solidFill>
                  <a:srgbClr val="000000"/>
                </a:solidFill>
              </a:rPr>
              <a:pPr>
                <a:defRPr/>
              </a:pPr>
              <a:t>11.03.2018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898427-690E-4F66-BCF6-56CE805384B7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4375092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і вертикальни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вертикального тексту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20DD99-15F4-40CB-8E35-1A0E91BBFBC5}" type="datetimeFigureOut">
              <a:rPr lang="ru-RU">
                <a:solidFill>
                  <a:srgbClr val="000000"/>
                </a:solidFill>
              </a:rPr>
              <a:pPr>
                <a:defRPr/>
              </a:pPr>
              <a:t>11.03.2018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46C9C2F-9876-4842-9EC9-B215DAAFB7DE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81049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ий заголовок і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и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вертикального тексту 2"/>
          <p:cNvSpPr>
            <a:spLocks noGrp="1"/>
          </p:cNvSpPr>
          <p:nvPr>
            <p:ph type="body" orient="vert" idx="1"/>
          </p:nvPr>
        </p:nvSpPr>
        <p:spPr>
          <a:xfrm>
            <a:off x="1066800" y="381000"/>
            <a:ext cx="5562600" cy="5486400"/>
          </a:xfrm>
        </p:spPr>
        <p:txBody>
          <a:bodyPr vert="eaVert"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F14E852-E59F-4D7A-93CE-DC1FA4EEA7FD}" type="datetimeFigureOut">
              <a:rPr lang="ru-RU">
                <a:solidFill>
                  <a:srgbClr val="000000"/>
                </a:solidFill>
              </a:rPr>
              <a:pPr>
                <a:defRPr/>
              </a:pPr>
              <a:t>11.03.2018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54AF1F1-0E43-446C-AE43-10D129C9EA0C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4323127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hart" preserve="1">
  <p:cSld name="Заголовок, текст і діагра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381000"/>
            <a:ext cx="7620000" cy="1143000"/>
          </a:xfrm>
        </p:spPr>
        <p:txBody>
          <a:bodyPr/>
          <a:lstStyle/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sz="half" idx="1"/>
          </p:nvPr>
        </p:nvSpPr>
        <p:spPr>
          <a:xfrm>
            <a:off x="1066800" y="1752600"/>
            <a:ext cx="3733800" cy="4114800"/>
          </a:xfrm>
        </p:spPr>
        <p:txBody>
          <a:bodyPr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4" name="Місце для діаграми 3"/>
          <p:cNvSpPr>
            <a:spLocks noGrp="1"/>
          </p:cNvSpPr>
          <p:nvPr>
            <p:ph type="chart" sz="half" idx="2"/>
          </p:nvPr>
        </p:nvSpPr>
        <p:spPr>
          <a:xfrm>
            <a:off x="4953000" y="1752600"/>
            <a:ext cx="3733800" cy="4114800"/>
          </a:xfrm>
        </p:spPr>
        <p:txBody>
          <a:bodyPr/>
          <a:lstStyle/>
          <a:p>
            <a:pPr lvl="0"/>
            <a:r>
              <a:rPr lang="uk-UA" noProof="0" smtClean="0"/>
              <a:t>Вставлення діаграми</a:t>
            </a:r>
            <a:endParaRPr lang="ru-RU" noProof="0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62C8610-5A13-4778-85F4-9A293C420957}" type="datetimeFigureOut">
              <a:rPr lang="ru-RU">
                <a:solidFill>
                  <a:srgbClr val="000000"/>
                </a:solidFill>
              </a:rPr>
              <a:pPr>
                <a:defRPr/>
              </a:pPr>
              <a:t>11.03.2018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A4261F3-3C4E-492E-BE2B-8892B6F8BA06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3156616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 preserve="1">
  <p:cSld name="Заголовок, текст і графік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381000"/>
            <a:ext cx="7620000" cy="1143000"/>
          </a:xfrm>
        </p:spPr>
        <p:txBody>
          <a:bodyPr/>
          <a:lstStyle/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sz="half" idx="1"/>
          </p:nvPr>
        </p:nvSpPr>
        <p:spPr>
          <a:xfrm>
            <a:off x="1066800" y="1752600"/>
            <a:ext cx="3733800" cy="4114800"/>
          </a:xfrm>
        </p:spPr>
        <p:txBody>
          <a:bodyPr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4" name="Місце для графіки 3"/>
          <p:cNvSpPr>
            <a:spLocks noGrp="1"/>
          </p:cNvSpPr>
          <p:nvPr>
            <p:ph type="clipArt" sz="half" idx="2"/>
          </p:nvPr>
        </p:nvSpPr>
        <p:spPr>
          <a:xfrm>
            <a:off x="4953000" y="1752600"/>
            <a:ext cx="3733800" cy="4114800"/>
          </a:xfrm>
        </p:spPr>
        <p:txBody>
          <a:bodyPr/>
          <a:lstStyle/>
          <a:p>
            <a:pPr lvl="0"/>
            <a:r>
              <a:rPr lang="uk-UA" noProof="0" smtClean="0"/>
              <a:t>Клацніть піктограму, щоб додати графіку</a:t>
            </a:r>
            <a:endParaRPr lang="ru-RU" noProof="0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A6D9630-184F-4F56-A2C6-45E4880261C3}" type="datetimeFigureOut">
              <a:rPr lang="ru-RU">
                <a:solidFill>
                  <a:srgbClr val="000000"/>
                </a:solidFill>
              </a:rPr>
              <a:pPr>
                <a:defRPr/>
              </a:pPr>
              <a:t>11.03.2018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EC2798-A820-4018-BEC4-EF8E935D1D77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48960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Лише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дати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DA9641-FD5B-4623-A606-620DC27EC16D}" type="datetimeFigureOut">
              <a:rPr lang="ru-RU" smtClean="0"/>
              <a:pPr/>
              <a:t>11.03.2018</a:t>
            </a:fld>
            <a:endParaRPr lang="ru-RU"/>
          </a:p>
        </p:txBody>
      </p:sp>
      <p:sp>
        <p:nvSpPr>
          <p:cNvPr id="4" name="Місце для нижнього колонтитула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Місце для номера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C944A6-349E-44AA-8127-6B232F7D717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ipe dir="r"/>
  </p:transition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 descr="Canvas"/>
          <p:cNvSpPr>
            <a:spLocks noChangeArrowheads="1"/>
          </p:cNvSpPr>
          <p:nvPr/>
        </p:nvSpPr>
        <p:spPr bwMode="white">
          <a:xfrm>
            <a:off x="528638" y="201613"/>
            <a:ext cx="8397875" cy="6467475"/>
          </a:xfrm>
          <a:prstGeom prst="rect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>
              <a:defRPr/>
            </a:pPr>
            <a:endParaRPr kumimoji="1" lang="ru-RU">
              <a:solidFill>
                <a:srgbClr val="000000"/>
              </a:solidFill>
            </a:endParaRPr>
          </a:p>
        </p:txBody>
      </p:sp>
      <p:pic>
        <p:nvPicPr>
          <p:cNvPr id="5" name="Picture 3" descr="A:\minispir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ltGray">
          <a:xfrm>
            <a:off x="0" y="50800"/>
            <a:ext cx="1181100" cy="428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4" descr="Canvas"/>
          <p:cNvSpPr>
            <a:spLocks noChangeArrowheads="1"/>
          </p:cNvSpPr>
          <p:nvPr/>
        </p:nvSpPr>
        <p:spPr bwMode="white">
          <a:xfrm>
            <a:off x="596900" y="4130675"/>
            <a:ext cx="1041400" cy="457200"/>
          </a:xfrm>
          <a:prstGeom prst="rect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kumimoji="1" lang="ru-RU">
              <a:solidFill>
                <a:srgbClr val="000000"/>
              </a:solidFill>
            </a:endParaRPr>
          </a:p>
        </p:txBody>
      </p:sp>
      <p:pic>
        <p:nvPicPr>
          <p:cNvPr id="7" name="Picture 5" descr="A:\minispir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999"/>
          <a:stretch>
            <a:fillRect/>
          </a:stretch>
        </p:blipFill>
        <p:spPr bwMode="ltGray">
          <a:xfrm>
            <a:off x="0" y="4222750"/>
            <a:ext cx="1181100" cy="2571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702" name="Rectangle 6"/>
          <p:cNvSpPr>
            <a:spLocks noGrp="1" noChangeArrowheads="1"/>
          </p:cNvSpPr>
          <p:nvPr>
            <p:ph type="ctrTitle"/>
          </p:nvPr>
        </p:nvSpPr>
        <p:spPr>
          <a:xfrm>
            <a:off x="914400" y="2057400"/>
            <a:ext cx="7721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29703" name="Rectangle 7"/>
          <p:cNvSpPr>
            <a:spLocks noGrp="1" noChangeArrowheads="1"/>
          </p:cNvSpPr>
          <p:nvPr>
            <p:ph type="subTitle" idx="1"/>
          </p:nvPr>
        </p:nvSpPr>
        <p:spPr>
          <a:xfrm>
            <a:off x="1625600" y="3886200"/>
            <a:ext cx="6400800" cy="177165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uk-UA" smtClean="0"/>
              <a:t>Зразок підзаголовка</a:t>
            </a:r>
            <a:endParaRPr lang="ru-RU"/>
          </a:p>
        </p:txBody>
      </p:sp>
      <p:sp>
        <p:nvSpPr>
          <p:cNvPr id="8" name="Rectangle 8"/>
          <p:cNvSpPr>
            <a:spLocks noGrp="1" noChangeArrowheads="1"/>
          </p:cNvSpPr>
          <p:nvPr>
            <p:ph type="dt" sz="quarter" idx="10"/>
          </p:nvPr>
        </p:nvSpPr>
        <p:spPr>
          <a:xfrm>
            <a:off x="1084263" y="6096000"/>
            <a:ext cx="1905000" cy="45720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BD70813C-E326-4D92-ADCF-42C73EB5E02E}" type="datetimeFigureOut">
              <a:rPr lang="ru-RU">
                <a:solidFill>
                  <a:srgbClr val="000000"/>
                </a:solidFill>
              </a:rPr>
              <a:pPr>
                <a:defRPr/>
              </a:pPr>
              <a:t>11.03.2018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Rectangle 9"/>
          <p:cNvSpPr>
            <a:spLocks noGrp="1" noChangeArrowheads="1"/>
          </p:cNvSpPr>
          <p:nvPr>
            <p:ph type="ftr" sz="quarter" idx="11"/>
          </p:nvPr>
        </p:nvSpPr>
        <p:spPr>
          <a:xfrm>
            <a:off x="3522663" y="60960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" name="Rectangle 10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951663" y="6096000"/>
            <a:ext cx="1905000" cy="45720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20D4AA4E-67D9-4FBE-85C0-C050467DCA16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3719995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і об'є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F2F3A68-84A7-49AA-93AF-B22E8DA222C6}" type="datetimeFigureOut">
              <a:rPr lang="ru-RU">
                <a:solidFill>
                  <a:srgbClr val="000000"/>
                </a:solidFill>
              </a:rPr>
              <a:pPr>
                <a:defRPr/>
              </a:pPr>
              <a:t>11.03.2018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3DCC2AB-A6D0-46CC-90D3-FACD1334C502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1088051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озділ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F66EC32-BECB-439D-9124-CCBBA0AD3238}" type="datetimeFigureOut">
              <a:rPr lang="ru-RU">
                <a:solidFill>
                  <a:srgbClr val="000000"/>
                </a:solidFill>
              </a:rPr>
              <a:pPr>
                <a:defRPr/>
              </a:pPr>
              <a:t>11.03.2018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0885C4C-7A12-4883-BDFB-FB8544F6F358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2594981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'єкт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вмісту 2"/>
          <p:cNvSpPr>
            <a:spLocks noGrp="1"/>
          </p:cNvSpPr>
          <p:nvPr>
            <p:ph sz="half" idx="1"/>
          </p:nvPr>
        </p:nvSpPr>
        <p:spPr>
          <a:xfrm>
            <a:off x="1066800" y="1752600"/>
            <a:ext cx="37338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4" name="Місце для вмісту 3"/>
          <p:cNvSpPr>
            <a:spLocks noGrp="1"/>
          </p:cNvSpPr>
          <p:nvPr>
            <p:ph sz="half" idx="2"/>
          </p:nvPr>
        </p:nvSpPr>
        <p:spPr>
          <a:xfrm>
            <a:off x="4953000" y="1752600"/>
            <a:ext cx="37338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7219A86-2B58-4A06-AEAE-C7193C89ED43}" type="datetimeFigureOut">
              <a:rPr lang="ru-RU">
                <a:solidFill>
                  <a:srgbClr val="000000"/>
                </a:solidFill>
              </a:rPr>
              <a:pPr>
                <a:defRPr/>
              </a:pPr>
              <a:t>11.03.2018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95D1944-23B5-4BF4-9DCA-1BD2C4EBC8FE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8693510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Порівнянн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4" name="Місце для вмісту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5" name="Місце для тексту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6" name="Місце для вмісту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7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BAD4820-202F-4BF1-9E3C-BF92A1D7A23E}" type="datetimeFigureOut">
              <a:rPr lang="ru-RU">
                <a:solidFill>
                  <a:srgbClr val="000000"/>
                </a:solidFill>
              </a:rPr>
              <a:pPr>
                <a:defRPr/>
              </a:pPr>
              <a:t>11.03.2018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C95EBEC-16ED-4D7C-8E9B-428CA8C84C87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9760864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Лише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F165AB7-47E5-4A2F-9804-80EE1CB57324}" type="datetimeFigureOut">
              <a:rPr lang="ru-RU">
                <a:solidFill>
                  <a:srgbClr val="000000"/>
                </a:solidFill>
              </a:rPr>
              <a:pPr>
                <a:defRPr/>
              </a:pPr>
              <a:t>11.03.2018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9530C12-7294-41BF-AFB4-D1748686F16E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0422917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AF6A6DB-7581-4399-B3A7-D222D571692B}" type="datetimeFigureOut">
              <a:rPr lang="ru-RU">
                <a:solidFill>
                  <a:srgbClr val="000000"/>
                </a:solidFill>
              </a:rPr>
              <a:pPr>
                <a:defRPr/>
              </a:pPr>
              <a:t>11.03.2018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4A4E9B7-17D8-45FF-B560-DD0D510ACDFB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2607928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Вміст і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4" name="Місце для тексту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28E28B8-0392-4325-8503-9D15C57EC2C9}" type="datetimeFigureOut">
              <a:rPr lang="ru-RU">
                <a:solidFill>
                  <a:srgbClr val="000000"/>
                </a:solidFill>
              </a:rPr>
              <a:pPr>
                <a:defRPr/>
              </a:pPr>
              <a:t>11.03.2018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D7E74F-3C92-4EA9-845A-13207FC8BA5B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4852049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Зображення 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зображення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uk-UA" noProof="0" smtClean="0"/>
              <a:t>Клацніть піктограму, щоб додати зображення</a:t>
            </a:r>
            <a:endParaRPr lang="ru-RU" noProof="0"/>
          </a:p>
        </p:txBody>
      </p:sp>
      <p:sp>
        <p:nvSpPr>
          <p:cNvPr id="4" name="Місце для тексту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ADB3513-7B1F-404B-8797-EAF779A2CD55}" type="datetimeFigureOut">
              <a:rPr lang="ru-RU">
                <a:solidFill>
                  <a:srgbClr val="000000"/>
                </a:solidFill>
              </a:rPr>
              <a:pPr>
                <a:defRPr/>
              </a:pPr>
              <a:t>11.03.2018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898427-690E-4F66-BCF6-56CE805384B7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4375092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і вертикальни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вертикального тексту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20DD99-15F4-40CB-8E35-1A0E91BBFBC5}" type="datetimeFigureOut">
              <a:rPr lang="ru-RU">
                <a:solidFill>
                  <a:srgbClr val="000000"/>
                </a:solidFill>
              </a:rPr>
              <a:pPr>
                <a:defRPr/>
              </a:pPr>
              <a:t>11.03.2018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46C9C2F-9876-4842-9EC9-B215DAAFB7DE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810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дати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DA9641-FD5B-4623-A606-620DC27EC16D}" type="datetimeFigureOut">
              <a:rPr lang="ru-RU" smtClean="0"/>
              <a:pPr/>
              <a:t>11.03.2018</a:t>
            </a:fld>
            <a:endParaRPr lang="ru-RU"/>
          </a:p>
        </p:txBody>
      </p:sp>
      <p:sp>
        <p:nvSpPr>
          <p:cNvPr id="3" name="Місце для нижнього колонтитула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C944A6-349E-44AA-8127-6B232F7D717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ipe dir="r"/>
  </p:transition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ий заголовок і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и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вертикального тексту 2"/>
          <p:cNvSpPr>
            <a:spLocks noGrp="1"/>
          </p:cNvSpPr>
          <p:nvPr>
            <p:ph type="body" orient="vert" idx="1"/>
          </p:nvPr>
        </p:nvSpPr>
        <p:spPr>
          <a:xfrm>
            <a:off x="1066800" y="381000"/>
            <a:ext cx="5562600" cy="5486400"/>
          </a:xfrm>
        </p:spPr>
        <p:txBody>
          <a:bodyPr vert="eaVert"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F14E852-E59F-4D7A-93CE-DC1FA4EEA7FD}" type="datetimeFigureOut">
              <a:rPr lang="ru-RU">
                <a:solidFill>
                  <a:srgbClr val="000000"/>
                </a:solidFill>
              </a:rPr>
              <a:pPr>
                <a:defRPr/>
              </a:pPr>
              <a:t>11.03.2018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54AF1F1-0E43-446C-AE43-10D129C9EA0C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4323127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hart" preserve="1">
  <p:cSld name="Заголовок, текст і діагра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381000"/>
            <a:ext cx="7620000" cy="1143000"/>
          </a:xfrm>
        </p:spPr>
        <p:txBody>
          <a:bodyPr/>
          <a:lstStyle/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sz="half" idx="1"/>
          </p:nvPr>
        </p:nvSpPr>
        <p:spPr>
          <a:xfrm>
            <a:off x="1066800" y="1752600"/>
            <a:ext cx="3733800" cy="4114800"/>
          </a:xfrm>
        </p:spPr>
        <p:txBody>
          <a:bodyPr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4" name="Місце для діаграми 3"/>
          <p:cNvSpPr>
            <a:spLocks noGrp="1"/>
          </p:cNvSpPr>
          <p:nvPr>
            <p:ph type="chart" sz="half" idx="2"/>
          </p:nvPr>
        </p:nvSpPr>
        <p:spPr>
          <a:xfrm>
            <a:off x="4953000" y="1752600"/>
            <a:ext cx="3733800" cy="4114800"/>
          </a:xfrm>
        </p:spPr>
        <p:txBody>
          <a:bodyPr/>
          <a:lstStyle/>
          <a:p>
            <a:pPr lvl="0"/>
            <a:r>
              <a:rPr lang="uk-UA" noProof="0" smtClean="0"/>
              <a:t>Вставлення діаграми</a:t>
            </a:r>
            <a:endParaRPr lang="ru-RU" noProof="0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62C8610-5A13-4778-85F4-9A293C420957}" type="datetimeFigureOut">
              <a:rPr lang="ru-RU">
                <a:solidFill>
                  <a:srgbClr val="000000"/>
                </a:solidFill>
              </a:rPr>
              <a:pPr>
                <a:defRPr/>
              </a:pPr>
              <a:t>11.03.2018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A4261F3-3C4E-492E-BE2B-8892B6F8BA06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3156616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 preserve="1">
  <p:cSld name="Заголовок, текст і графік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381000"/>
            <a:ext cx="7620000" cy="1143000"/>
          </a:xfrm>
        </p:spPr>
        <p:txBody>
          <a:bodyPr/>
          <a:lstStyle/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sz="half" idx="1"/>
          </p:nvPr>
        </p:nvSpPr>
        <p:spPr>
          <a:xfrm>
            <a:off x="1066800" y="1752600"/>
            <a:ext cx="3733800" cy="4114800"/>
          </a:xfrm>
        </p:spPr>
        <p:txBody>
          <a:bodyPr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4" name="Місце для графіки 3"/>
          <p:cNvSpPr>
            <a:spLocks noGrp="1"/>
          </p:cNvSpPr>
          <p:nvPr>
            <p:ph type="clipArt" sz="half" idx="2"/>
          </p:nvPr>
        </p:nvSpPr>
        <p:spPr>
          <a:xfrm>
            <a:off x="4953000" y="1752600"/>
            <a:ext cx="3733800" cy="4114800"/>
          </a:xfrm>
        </p:spPr>
        <p:txBody>
          <a:bodyPr/>
          <a:lstStyle/>
          <a:p>
            <a:pPr lvl="0"/>
            <a:r>
              <a:rPr lang="uk-UA" noProof="0" smtClean="0"/>
              <a:t>Клацніть піктограму, щоб додати графіку</a:t>
            </a:r>
            <a:endParaRPr lang="ru-RU" noProof="0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A6D9630-184F-4F56-A2C6-45E4880261C3}" type="datetimeFigureOut">
              <a:rPr lang="ru-RU">
                <a:solidFill>
                  <a:srgbClr val="000000"/>
                </a:solidFill>
              </a:rPr>
              <a:pPr>
                <a:defRPr/>
              </a:pPr>
              <a:t>11.03.2018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EC2798-A820-4018-BEC4-EF8E935D1D77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4896081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 descr="Canvas"/>
          <p:cNvSpPr>
            <a:spLocks noChangeArrowheads="1"/>
          </p:cNvSpPr>
          <p:nvPr/>
        </p:nvSpPr>
        <p:spPr bwMode="white">
          <a:xfrm>
            <a:off x="528638" y="201613"/>
            <a:ext cx="8397875" cy="6467475"/>
          </a:xfrm>
          <a:prstGeom prst="rect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>
              <a:defRPr/>
            </a:pPr>
            <a:endParaRPr kumimoji="1" lang="ru-RU">
              <a:solidFill>
                <a:srgbClr val="000000"/>
              </a:solidFill>
            </a:endParaRPr>
          </a:p>
        </p:txBody>
      </p:sp>
      <p:pic>
        <p:nvPicPr>
          <p:cNvPr id="5" name="Picture 3" descr="A:\minispir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ltGray">
          <a:xfrm>
            <a:off x="0" y="50800"/>
            <a:ext cx="1181100" cy="428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4" descr="Canvas"/>
          <p:cNvSpPr>
            <a:spLocks noChangeArrowheads="1"/>
          </p:cNvSpPr>
          <p:nvPr/>
        </p:nvSpPr>
        <p:spPr bwMode="white">
          <a:xfrm>
            <a:off x="596900" y="4130675"/>
            <a:ext cx="1041400" cy="457200"/>
          </a:xfrm>
          <a:prstGeom prst="rect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kumimoji="1" lang="ru-RU">
              <a:solidFill>
                <a:srgbClr val="000000"/>
              </a:solidFill>
            </a:endParaRPr>
          </a:p>
        </p:txBody>
      </p:sp>
      <p:pic>
        <p:nvPicPr>
          <p:cNvPr id="7" name="Picture 5" descr="A:\minispir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999"/>
          <a:stretch>
            <a:fillRect/>
          </a:stretch>
        </p:blipFill>
        <p:spPr bwMode="ltGray">
          <a:xfrm>
            <a:off x="0" y="4222750"/>
            <a:ext cx="1181100" cy="2571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702" name="Rectangle 6"/>
          <p:cNvSpPr>
            <a:spLocks noGrp="1" noChangeArrowheads="1"/>
          </p:cNvSpPr>
          <p:nvPr>
            <p:ph type="ctrTitle"/>
          </p:nvPr>
        </p:nvSpPr>
        <p:spPr>
          <a:xfrm>
            <a:off x="914400" y="2057400"/>
            <a:ext cx="7721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29703" name="Rectangle 7"/>
          <p:cNvSpPr>
            <a:spLocks noGrp="1" noChangeArrowheads="1"/>
          </p:cNvSpPr>
          <p:nvPr>
            <p:ph type="subTitle" idx="1"/>
          </p:nvPr>
        </p:nvSpPr>
        <p:spPr>
          <a:xfrm>
            <a:off x="1625600" y="3886200"/>
            <a:ext cx="6400800" cy="177165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uk-UA" smtClean="0"/>
              <a:t>Зразок підзаголовка</a:t>
            </a:r>
            <a:endParaRPr lang="ru-RU"/>
          </a:p>
        </p:txBody>
      </p:sp>
      <p:sp>
        <p:nvSpPr>
          <p:cNvPr id="8" name="Rectangle 8"/>
          <p:cNvSpPr>
            <a:spLocks noGrp="1" noChangeArrowheads="1"/>
          </p:cNvSpPr>
          <p:nvPr>
            <p:ph type="dt" sz="quarter" idx="10"/>
          </p:nvPr>
        </p:nvSpPr>
        <p:spPr>
          <a:xfrm>
            <a:off x="1084263" y="6096000"/>
            <a:ext cx="1905000" cy="45720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BD70813C-E326-4D92-ADCF-42C73EB5E02E}" type="datetimeFigureOut">
              <a:rPr lang="ru-RU">
                <a:solidFill>
                  <a:srgbClr val="000000"/>
                </a:solidFill>
              </a:rPr>
              <a:pPr>
                <a:defRPr/>
              </a:pPr>
              <a:t>11.03.2018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Rectangle 9"/>
          <p:cNvSpPr>
            <a:spLocks noGrp="1" noChangeArrowheads="1"/>
          </p:cNvSpPr>
          <p:nvPr>
            <p:ph type="ftr" sz="quarter" idx="11"/>
          </p:nvPr>
        </p:nvSpPr>
        <p:spPr>
          <a:xfrm>
            <a:off x="3522663" y="60960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" name="Rectangle 10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951663" y="6096000"/>
            <a:ext cx="1905000" cy="45720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20D4AA4E-67D9-4FBE-85C0-C050467DCA16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7866654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і об'є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F2F3A68-84A7-49AA-93AF-B22E8DA222C6}" type="datetimeFigureOut">
              <a:rPr lang="ru-RU">
                <a:solidFill>
                  <a:srgbClr val="000000"/>
                </a:solidFill>
              </a:rPr>
              <a:pPr>
                <a:defRPr/>
              </a:pPr>
              <a:t>11.03.2018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3DCC2AB-A6D0-46CC-90D3-FACD1334C502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4444856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озділ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F66EC32-BECB-439D-9124-CCBBA0AD3238}" type="datetimeFigureOut">
              <a:rPr lang="ru-RU">
                <a:solidFill>
                  <a:srgbClr val="000000"/>
                </a:solidFill>
              </a:rPr>
              <a:pPr>
                <a:defRPr/>
              </a:pPr>
              <a:t>11.03.2018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0885C4C-7A12-4883-BDFB-FB8544F6F358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9020844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'єкт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вмісту 2"/>
          <p:cNvSpPr>
            <a:spLocks noGrp="1"/>
          </p:cNvSpPr>
          <p:nvPr>
            <p:ph sz="half" idx="1"/>
          </p:nvPr>
        </p:nvSpPr>
        <p:spPr>
          <a:xfrm>
            <a:off x="1066800" y="1752600"/>
            <a:ext cx="37338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4" name="Місце для вмісту 3"/>
          <p:cNvSpPr>
            <a:spLocks noGrp="1"/>
          </p:cNvSpPr>
          <p:nvPr>
            <p:ph sz="half" idx="2"/>
          </p:nvPr>
        </p:nvSpPr>
        <p:spPr>
          <a:xfrm>
            <a:off x="4953000" y="1752600"/>
            <a:ext cx="37338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7219A86-2B58-4A06-AEAE-C7193C89ED43}" type="datetimeFigureOut">
              <a:rPr lang="ru-RU">
                <a:solidFill>
                  <a:srgbClr val="000000"/>
                </a:solidFill>
              </a:rPr>
              <a:pPr>
                <a:defRPr/>
              </a:pPr>
              <a:t>11.03.2018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95D1944-23B5-4BF4-9DCA-1BD2C4EBC8FE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6088155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Порівнянн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4" name="Місце для вмісту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5" name="Місце для тексту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6" name="Місце для вмісту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7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BAD4820-202F-4BF1-9E3C-BF92A1D7A23E}" type="datetimeFigureOut">
              <a:rPr lang="ru-RU">
                <a:solidFill>
                  <a:srgbClr val="000000"/>
                </a:solidFill>
              </a:rPr>
              <a:pPr>
                <a:defRPr/>
              </a:pPr>
              <a:t>11.03.2018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C95EBEC-16ED-4D7C-8E9B-428CA8C84C87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1111471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Лише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F165AB7-47E5-4A2F-9804-80EE1CB57324}" type="datetimeFigureOut">
              <a:rPr lang="ru-RU">
                <a:solidFill>
                  <a:srgbClr val="000000"/>
                </a:solidFill>
              </a:rPr>
              <a:pPr>
                <a:defRPr/>
              </a:pPr>
              <a:t>11.03.2018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9530C12-7294-41BF-AFB4-D1748686F16E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4017990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AF6A6DB-7581-4399-B3A7-D222D571692B}" type="datetimeFigureOut">
              <a:rPr lang="ru-RU">
                <a:solidFill>
                  <a:srgbClr val="000000"/>
                </a:solidFill>
              </a:rPr>
              <a:pPr>
                <a:defRPr/>
              </a:pPr>
              <a:t>11.03.2018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4A4E9B7-17D8-45FF-B560-DD0D510ACDFB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58884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Вміст і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4" name="Місце для тексту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DA9641-FD5B-4623-A606-620DC27EC16D}" type="datetimeFigureOut">
              <a:rPr lang="ru-RU" smtClean="0"/>
              <a:pPr/>
              <a:t>11.03.2018</a:t>
            </a:fld>
            <a:endParaRPr lang="ru-RU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C944A6-349E-44AA-8127-6B232F7D717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ipe dir="r"/>
  </p:transition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Вміст і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4" name="Місце для тексту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28E28B8-0392-4325-8503-9D15C57EC2C9}" type="datetimeFigureOut">
              <a:rPr lang="ru-RU">
                <a:solidFill>
                  <a:srgbClr val="000000"/>
                </a:solidFill>
              </a:rPr>
              <a:pPr>
                <a:defRPr/>
              </a:pPr>
              <a:t>11.03.2018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D7E74F-3C92-4EA9-845A-13207FC8BA5B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0982460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Зображення 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зображення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uk-UA" noProof="0" smtClean="0"/>
              <a:t>Клацніть піктограму, щоб додати зображення</a:t>
            </a:r>
            <a:endParaRPr lang="ru-RU" noProof="0"/>
          </a:p>
        </p:txBody>
      </p:sp>
      <p:sp>
        <p:nvSpPr>
          <p:cNvPr id="4" name="Місце для тексту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ADB3513-7B1F-404B-8797-EAF779A2CD55}" type="datetimeFigureOut">
              <a:rPr lang="ru-RU">
                <a:solidFill>
                  <a:srgbClr val="000000"/>
                </a:solidFill>
              </a:rPr>
              <a:pPr>
                <a:defRPr/>
              </a:pPr>
              <a:t>11.03.2018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898427-690E-4F66-BCF6-56CE805384B7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0560968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і вертикальни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вертикального тексту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20DD99-15F4-40CB-8E35-1A0E91BBFBC5}" type="datetimeFigureOut">
              <a:rPr lang="ru-RU">
                <a:solidFill>
                  <a:srgbClr val="000000"/>
                </a:solidFill>
              </a:rPr>
              <a:pPr>
                <a:defRPr/>
              </a:pPr>
              <a:t>11.03.2018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46C9C2F-9876-4842-9EC9-B215DAAFB7DE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0286291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ий заголовок і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и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вертикального тексту 2"/>
          <p:cNvSpPr>
            <a:spLocks noGrp="1"/>
          </p:cNvSpPr>
          <p:nvPr>
            <p:ph type="body" orient="vert" idx="1"/>
          </p:nvPr>
        </p:nvSpPr>
        <p:spPr>
          <a:xfrm>
            <a:off x="1066800" y="381000"/>
            <a:ext cx="5562600" cy="5486400"/>
          </a:xfrm>
        </p:spPr>
        <p:txBody>
          <a:bodyPr vert="eaVert"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F14E852-E59F-4D7A-93CE-DC1FA4EEA7FD}" type="datetimeFigureOut">
              <a:rPr lang="ru-RU">
                <a:solidFill>
                  <a:srgbClr val="000000"/>
                </a:solidFill>
              </a:rPr>
              <a:pPr>
                <a:defRPr/>
              </a:pPr>
              <a:t>11.03.2018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54AF1F1-0E43-446C-AE43-10D129C9EA0C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1943977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hart" preserve="1">
  <p:cSld name="Заголовок, текст і діагра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381000"/>
            <a:ext cx="7620000" cy="1143000"/>
          </a:xfrm>
        </p:spPr>
        <p:txBody>
          <a:bodyPr/>
          <a:lstStyle/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sz="half" idx="1"/>
          </p:nvPr>
        </p:nvSpPr>
        <p:spPr>
          <a:xfrm>
            <a:off x="1066800" y="1752600"/>
            <a:ext cx="3733800" cy="4114800"/>
          </a:xfrm>
        </p:spPr>
        <p:txBody>
          <a:bodyPr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4" name="Місце для діаграми 3"/>
          <p:cNvSpPr>
            <a:spLocks noGrp="1"/>
          </p:cNvSpPr>
          <p:nvPr>
            <p:ph type="chart" sz="half" idx="2"/>
          </p:nvPr>
        </p:nvSpPr>
        <p:spPr>
          <a:xfrm>
            <a:off x="4953000" y="1752600"/>
            <a:ext cx="3733800" cy="4114800"/>
          </a:xfrm>
        </p:spPr>
        <p:txBody>
          <a:bodyPr/>
          <a:lstStyle/>
          <a:p>
            <a:pPr lvl="0"/>
            <a:r>
              <a:rPr lang="uk-UA" noProof="0" smtClean="0"/>
              <a:t>Вставлення діаграми</a:t>
            </a:r>
            <a:endParaRPr lang="ru-RU" noProof="0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62C8610-5A13-4778-85F4-9A293C420957}" type="datetimeFigureOut">
              <a:rPr lang="ru-RU">
                <a:solidFill>
                  <a:srgbClr val="000000"/>
                </a:solidFill>
              </a:rPr>
              <a:pPr>
                <a:defRPr/>
              </a:pPr>
              <a:t>11.03.2018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A4261F3-3C4E-492E-BE2B-8892B6F8BA06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7624357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 preserve="1">
  <p:cSld name="Заголовок, текст і графік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381000"/>
            <a:ext cx="7620000" cy="1143000"/>
          </a:xfrm>
        </p:spPr>
        <p:txBody>
          <a:bodyPr/>
          <a:lstStyle/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sz="half" idx="1"/>
          </p:nvPr>
        </p:nvSpPr>
        <p:spPr>
          <a:xfrm>
            <a:off x="1066800" y="1752600"/>
            <a:ext cx="3733800" cy="4114800"/>
          </a:xfrm>
        </p:spPr>
        <p:txBody>
          <a:bodyPr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4" name="Місце для графіки 3"/>
          <p:cNvSpPr>
            <a:spLocks noGrp="1"/>
          </p:cNvSpPr>
          <p:nvPr>
            <p:ph type="clipArt" sz="half" idx="2"/>
          </p:nvPr>
        </p:nvSpPr>
        <p:spPr>
          <a:xfrm>
            <a:off x="4953000" y="1752600"/>
            <a:ext cx="3733800" cy="4114800"/>
          </a:xfrm>
        </p:spPr>
        <p:txBody>
          <a:bodyPr/>
          <a:lstStyle/>
          <a:p>
            <a:pPr lvl="0"/>
            <a:r>
              <a:rPr lang="uk-UA" noProof="0" smtClean="0"/>
              <a:t>Клацніть піктограму, щоб додати графіку</a:t>
            </a:r>
            <a:endParaRPr lang="ru-RU" noProof="0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A6D9630-184F-4F56-A2C6-45E4880261C3}" type="datetimeFigureOut">
              <a:rPr lang="ru-RU">
                <a:solidFill>
                  <a:srgbClr val="000000"/>
                </a:solidFill>
              </a:rPr>
              <a:pPr>
                <a:defRPr/>
              </a:pPr>
              <a:t>11.03.2018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EC2798-A820-4018-BEC4-EF8E935D1D77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1201667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 descr="Canvas"/>
          <p:cNvSpPr>
            <a:spLocks noChangeArrowheads="1"/>
          </p:cNvSpPr>
          <p:nvPr/>
        </p:nvSpPr>
        <p:spPr bwMode="white">
          <a:xfrm>
            <a:off x="528638" y="201613"/>
            <a:ext cx="8397875" cy="6467475"/>
          </a:xfrm>
          <a:prstGeom prst="rect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>
              <a:defRPr/>
            </a:pPr>
            <a:endParaRPr kumimoji="1" lang="ru-RU">
              <a:solidFill>
                <a:srgbClr val="000000"/>
              </a:solidFill>
            </a:endParaRPr>
          </a:p>
        </p:txBody>
      </p:sp>
      <p:pic>
        <p:nvPicPr>
          <p:cNvPr id="5" name="Picture 3" descr="A:\minispir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ltGray">
          <a:xfrm>
            <a:off x="0" y="50800"/>
            <a:ext cx="1181100" cy="428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4" descr="Canvas"/>
          <p:cNvSpPr>
            <a:spLocks noChangeArrowheads="1"/>
          </p:cNvSpPr>
          <p:nvPr/>
        </p:nvSpPr>
        <p:spPr bwMode="white">
          <a:xfrm>
            <a:off x="596900" y="4130675"/>
            <a:ext cx="1041400" cy="457200"/>
          </a:xfrm>
          <a:prstGeom prst="rect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kumimoji="1" lang="ru-RU">
              <a:solidFill>
                <a:srgbClr val="000000"/>
              </a:solidFill>
            </a:endParaRPr>
          </a:p>
        </p:txBody>
      </p:sp>
      <p:pic>
        <p:nvPicPr>
          <p:cNvPr id="7" name="Picture 5" descr="A:\minispir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999"/>
          <a:stretch>
            <a:fillRect/>
          </a:stretch>
        </p:blipFill>
        <p:spPr bwMode="ltGray">
          <a:xfrm>
            <a:off x="0" y="4222750"/>
            <a:ext cx="1181100" cy="2571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702" name="Rectangle 6"/>
          <p:cNvSpPr>
            <a:spLocks noGrp="1" noChangeArrowheads="1"/>
          </p:cNvSpPr>
          <p:nvPr>
            <p:ph type="ctrTitle"/>
          </p:nvPr>
        </p:nvSpPr>
        <p:spPr>
          <a:xfrm>
            <a:off x="914400" y="2057400"/>
            <a:ext cx="7721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29703" name="Rectangle 7"/>
          <p:cNvSpPr>
            <a:spLocks noGrp="1" noChangeArrowheads="1"/>
          </p:cNvSpPr>
          <p:nvPr>
            <p:ph type="subTitle" idx="1"/>
          </p:nvPr>
        </p:nvSpPr>
        <p:spPr>
          <a:xfrm>
            <a:off x="1625600" y="3886200"/>
            <a:ext cx="6400800" cy="177165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uk-UA" smtClean="0"/>
              <a:t>Зразок підзаголовка</a:t>
            </a:r>
            <a:endParaRPr lang="ru-RU"/>
          </a:p>
        </p:txBody>
      </p:sp>
      <p:sp>
        <p:nvSpPr>
          <p:cNvPr id="8" name="Rectangle 8"/>
          <p:cNvSpPr>
            <a:spLocks noGrp="1" noChangeArrowheads="1"/>
          </p:cNvSpPr>
          <p:nvPr>
            <p:ph type="dt" sz="quarter" idx="10"/>
          </p:nvPr>
        </p:nvSpPr>
        <p:spPr>
          <a:xfrm>
            <a:off x="1084263" y="6096000"/>
            <a:ext cx="1905000" cy="45720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BD70813C-E326-4D92-ADCF-42C73EB5E02E}" type="datetimeFigureOut">
              <a:rPr lang="ru-RU">
                <a:solidFill>
                  <a:srgbClr val="000000"/>
                </a:solidFill>
              </a:rPr>
              <a:pPr>
                <a:defRPr/>
              </a:pPr>
              <a:t>11.03.2018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Rectangle 9"/>
          <p:cNvSpPr>
            <a:spLocks noGrp="1" noChangeArrowheads="1"/>
          </p:cNvSpPr>
          <p:nvPr>
            <p:ph type="ftr" sz="quarter" idx="11"/>
          </p:nvPr>
        </p:nvSpPr>
        <p:spPr>
          <a:xfrm>
            <a:off x="3522663" y="60960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" name="Rectangle 10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951663" y="6096000"/>
            <a:ext cx="1905000" cy="45720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20D4AA4E-67D9-4FBE-85C0-C050467DCA16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7866654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і об'є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F2F3A68-84A7-49AA-93AF-B22E8DA222C6}" type="datetimeFigureOut">
              <a:rPr lang="ru-RU">
                <a:solidFill>
                  <a:srgbClr val="000000"/>
                </a:solidFill>
              </a:rPr>
              <a:pPr>
                <a:defRPr/>
              </a:pPr>
              <a:t>11.03.2018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3DCC2AB-A6D0-46CC-90D3-FACD1334C502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4444856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озділ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F66EC32-BECB-439D-9124-CCBBA0AD3238}" type="datetimeFigureOut">
              <a:rPr lang="ru-RU">
                <a:solidFill>
                  <a:srgbClr val="000000"/>
                </a:solidFill>
              </a:rPr>
              <a:pPr>
                <a:defRPr/>
              </a:pPr>
              <a:t>11.03.2018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0885C4C-7A12-4883-BDFB-FB8544F6F358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9020844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'єкт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вмісту 2"/>
          <p:cNvSpPr>
            <a:spLocks noGrp="1"/>
          </p:cNvSpPr>
          <p:nvPr>
            <p:ph sz="half" idx="1"/>
          </p:nvPr>
        </p:nvSpPr>
        <p:spPr>
          <a:xfrm>
            <a:off x="1066800" y="1752600"/>
            <a:ext cx="37338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4" name="Місце для вмісту 3"/>
          <p:cNvSpPr>
            <a:spLocks noGrp="1"/>
          </p:cNvSpPr>
          <p:nvPr>
            <p:ph sz="half" idx="2"/>
          </p:nvPr>
        </p:nvSpPr>
        <p:spPr>
          <a:xfrm>
            <a:off x="4953000" y="1752600"/>
            <a:ext cx="37338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7219A86-2B58-4A06-AEAE-C7193C89ED43}" type="datetimeFigureOut">
              <a:rPr lang="ru-RU">
                <a:solidFill>
                  <a:srgbClr val="000000"/>
                </a:solidFill>
              </a:rPr>
              <a:pPr>
                <a:defRPr/>
              </a:pPr>
              <a:t>11.03.2018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95D1944-23B5-4BF4-9DCA-1BD2C4EBC8FE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60881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Зображення 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зображення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Місце для тексту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DA9641-FD5B-4623-A606-620DC27EC16D}" type="datetimeFigureOut">
              <a:rPr lang="ru-RU" smtClean="0"/>
              <a:pPr/>
              <a:t>11.03.2018</a:t>
            </a:fld>
            <a:endParaRPr lang="ru-RU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C944A6-349E-44AA-8127-6B232F7D717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ipe dir="r"/>
  </p:transition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Порівнянн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4" name="Місце для вмісту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5" name="Місце для тексту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6" name="Місце для вмісту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7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BAD4820-202F-4BF1-9E3C-BF92A1D7A23E}" type="datetimeFigureOut">
              <a:rPr lang="ru-RU">
                <a:solidFill>
                  <a:srgbClr val="000000"/>
                </a:solidFill>
              </a:rPr>
              <a:pPr>
                <a:defRPr/>
              </a:pPr>
              <a:t>11.03.2018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C95EBEC-16ED-4D7C-8E9B-428CA8C84C87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1111471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Лише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F165AB7-47E5-4A2F-9804-80EE1CB57324}" type="datetimeFigureOut">
              <a:rPr lang="ru-RU">
                <a:solidFill>
                  <a:srgbClr val="000000"/>
                </a:solidFill>
              </a:rPr>
              <a:pPr>
                <a:defRPr/>
              </a:pPr>
              <a:t>11.03.2018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9530C12-7294-41BF-AFB4-D1748686F16E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4017990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AF6A6DB-7581-4399-B3A7-D222D571692B}" type="datetimeFigureOut">
              <a:rPr lang="ru-RU">
                <a:solidFill>
                  <a:srgbClr val="000000"/>
                </a:solidFill>
              </a:rPr>
              <a:pPr>
                <a:defRPr/>
              </a:pPr>
              <a:t>11.03.2018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4A4E9B7-17D8-45FF-B560-DD0D510ACDFB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5888400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Вміст і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4" name="Місце для тексту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28E28B8-0392-4325-8503-9D15C57EC2C9}" type="datetimeFigureOut">
              <a:rPr lang="ru-RU">
                <a:solidFill>
                  <a:srgbClr val="000000"/>
                </a:solidFill>
              </a:rPr>
              <a:pPr>
                <a:defRPr/>
              </a:pPr>
              <a:t>11.03.2018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D7E74F-3C92-4EA9-845A-13207FC8BA5B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0982460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Зображення 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зображення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uk-UA" noProof="0" smtClean="0"/>
              <a:t>Клацніть піктограму, щоб додати зображення</a:t>
            </a:r>
            <a:endParaRPr lang="ru-RU" noProof="0"/>
          </a:p>
        </p:txBody>
      </p:sp>
      <p:sp>
        <p:nvSpPr>
          <p:cNvPr id="4" name="Місце для тексту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ADB3513-7B1F-404B-8797-EAF779A2CD55}" type="datetimeFigureOut">
              <a:rPr lang="ru-RU">
                <a:solidFill>
                  <a:srgbClr val="000000"/>
                </a:solidFill>
              </a:rPr>
              <a:pPr>
                <a:defRPr/>
              </a:pPr>
              <a:t>11.03.2018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898427-690E-4F66-BCF6-56CE805384B7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0560968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і вертикальни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вертикального тексту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20DD99-15F4-40CB-8E35-1A0E91BBFBC5}" type="datetimeFigureOut">
              <a:rPr lang="ru-RU">
                <a:solidFill>
                  <a:srgbClr val="000000"/>
                </a:solidFill>
              </a:rPr>
              <a:pPr>
                <a:defRPr/>
              </a:pPr>
              <a:t>11.03.2018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46C9C2F-9876-4842-9EC9-B215DAAFB7DE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0286291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ий заголовок і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и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вертикального тексту 2"/>
          <p:cNvSpPr>
            <a:spLocks noGrp="1"/>
          </p:cNvSpPr>
          <p:nvPr>
            <p:ph type="body" orient="vert" idx="1"/>
          </p:nvPr>
        </p:nvSpPr>
        <p:spPr>
          <a:xfrm>
            <a:off x="1066800" y="381000"/>
            <a:ext cx="5562600" cy="5486400"/>
          </a:xfrm>
        </p:spPr>
        <p:txBody>
          <a:bodyPr vert="eaVert"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F14E852-E59F-4D7A-93CE-DC1FA4EEA7FD}" type="datetimeFigureOut">
              <a:rPr lang="ru-RU">
                <a:solidFill>
                  <a:srgbClr val="000000"/>
                </a:solidFill>
              </a:rPr>
              <a:pPr>
                <a:defRPr/>
              </a:pPr>
              <a:t>11.03.2018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54AF1F1-0E43-446C-AE43-10D129C9EA0C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1943977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hart" preserve="1">
  <p:cSld name="Заголовок, текст і діагра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381000"/>
            <a:ext cx="7620000" cy="1143000"/>
          </a:xfrm>
        </p:spPr>
        <p:txBody>
          <a:bodyPr/>
          <a:lstStyle/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sz="half" idx="1"/>
          </p:nvPr>
        </p:nvSpPr>
        <p:spPr>
          <a:xfrm>
            <a:off x="1066800" y="1752600"/>
            <a:ext cx="3733800" cy="4114800"/>
          </a:xfrm>
        </p:spPr>
        <p:txBody>
          <a:bodyPr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4" name="Місце для діаграми 3"/>
          <p:cNvSpPr>
            <a:spLocks noGrp="1"/>
          </p:cNvSpPr>
          <p:nvPr>
            <p:ph type="chart" sz="half" idx="2"/>
          </p:nvPr>
        </p:nvSpPr>
        <p:spPr>
          <a:xfrm>
            <a:off x="4953000" y="1752600"/>
            <a:ext cx="3733800" cy="4114800"/>
          </a:xfrm>
        </p:spPr>
        <p:txBody>
          <a:bodyPr/>
          <a:lstStyle/>
          <a:p>
            <a:pPr lvl="0"/>
            <a:r>
              <a:rPr lang="uk-UA" noProof="0" smtClean="0"/>
              <a:t>Вставлення діаграми</a:t>
            </a:r>
            <a:endParaRPr lang="ru-RU" noProof="0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62C8610-5A13-4778-85F4-9A293C420957}" type="datetimeFigureOut">
              <a:rPr lang="ru-RU">
                <a:solidFill>
                  <a:srgbClr val="000000"/>
                </a:solidFill>
              </a:rPr>
              <a:pPr>
                <a:defRPr/>
              </a:pPr>
              <a:t>11.03.2018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A4261F3-3C4E-492E-BE2B-8892B6F8BA06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7624357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 preserve="1">
  <p:cSld name="Заголовок, текст і графік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381000"/>
            <a:ext cx="7620000" cy="1143000"/>
          </a:xfrm>
        </p:spPr>
        <p:txBody>
          <a:bodyPr/>
          <a:lstStyle/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sz="half" idx="1"/>
          </p:nvPr>
        </p:nvSpPr>
        <p:spPr>
          <a:xfrm>
            <a:off x="1066800" y="1752600"/>
            <a:ext cx="3733800" cy="4114800"/>
          </a:xfrm>
        </p:spPr>
        <p:txBody>
          <a:bodyPr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4" name="Місце для графіки 3"/>
          <p:cNvSpPr>
            <a:spLocks noGrp="1"/>
          </p:cNvSpPr>
          <p:nvPr>
            <p:ph type="clipArt" sz="half" idx="2"/>
          </p:nvPr>
        </p:nvSpPr>
        <p:spPr>
          <a:xfrm>
            <a:off x="4953000" y="1752600"/>
            <a:ext cx="3733800" cy="4114800"/>
          </a:xfrm>
        </p:spPr>
        <p:txBody>
          <a:bodyPr/>
          <a:lstStyle/>
          <a:p>
            <a:pPr lvl="0"/>
            <a:r>
              <a:rPr lang="uk-UA" noProof="0" smtClean="0"/>
              <a:t>Клацніть піктограму, щоб додати графіку</a:t>
            </a:r>
            <a:endParaRPr lang="ru-RU" noProof="0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A6D9630-184F-4F56-A2C6-45E4880261C3}" type="datetimeFigureOut">
              <a:rPr lang="ru-RU">
                <a:solidFill>
                  <a:srgbClr val="000000"/>
                </a:solidFill>
              </a:rPr>
              <a:pPr>
                <a:defRPr/>
              </a:pPr>
              <a:t>11.03.2018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EC2798-A820-4018-BEC4-EF8E935D1D77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1201667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 descr="Canvas"/>
          <p:cNvSpPr>
            <a:spLocks noChangeArrowheads="1"/>
          </p:cNvSpPr>
          <p:nvPr/>
        </p:nvSpPr>
        <p:spPr bwMode="white">
          <a:xfrm>
            <a:off x="528638" y="201613"/>
            <a:ext cx="8397875" cy="6467475"/>
          </a:xfrm>
          <a:prstGeom prst="rect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>
              <a:defRPr/>
            </a:pPr>
            <a:endParaRPr kumimoji="1" lang="ru-RU">
              <a:solidFill>
                <a:srgbClr val="000000"/>
              </a:solidFill>
            </a:endParaRPr>
          </a:p>
        </p:txBody>
      </p:sp>
      <p:pic>
        <p:nvPicPr>
          <p:cNvPr id="5" name="Picture 3" descr="A:\minispir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ltGray">
          <a:xfrm>
            <a:off x="0" y="50800"/>
            <a:ext cx="1181100" cy="428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4" descr="Canvas"/>
          <p:cNvSpPr>
            <a:spLocks noChangeArrowheads="1"/>
          </p:cNvSpPr>
          <p:nvPr/>
        </p:nvSpPr>
        <p:spPr bwMode="white">
          <a:xfrm>
            <a:off x="596900" y="4130675"/>
            <a:ext cx="1041400" cy="457200"/>
          </a:xfrm>
          <a:prstGeom prst="rect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kumimoji="1" lang="ru-RU">
              <a:solidFill>
                <a:srgbClr val="000000"/>
              </a:solidFill>
            </a:endParaRPr>
          </a:p>
        </p:txBody>
      </p:sp>
      <p:pic>
        <p:nvPicPr>
          <p:cNvPr id="7" name="Picture 5" descr="A:\minispir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999"/>
          <a:stretch>
            <a:fillRect/>
          </a:stretch>
        </p:blipFill>
        <p:spPr bwMode="ltGray">
          <a:xfrm>
            <a:off x="0" y="4222750"/>
            <a:ext cx="1181100" cy="2571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702" name="Rectangle 6"/>
          <p:cNvSpPr>
            <a:spLocks noGrp="1" noChangeArrowheads="1"/>
          </p:cNvSpPr>
          <p:nvPr>
            <p:ph type="ctrTitle"/>
          </p:nvPr>
        </p:nvSpPr>
        <p:spPr>
          <a:xfrm>
            <a:off x="914400" y="2057400"/>
            <a:ext cx="7721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29703" name="Rectangle 7"/>
          <p:cNvSpPr>
            <a:spLocks noGrp="1" noChangeArrowheads="1"/>
          </p:cNvSpPr>
          <p:nvPr>
            <p:ph type="subTitle" idx="1"/>
          </p:nvPr>
        </p:nvSpPr>
        <p:spPr>
          <a:xfrm>
            <a:off x="1625600" y="3886200"/>
            <a:ext cx="6400800" cy="177165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uk-UA" smtClean="0"/>
              <a:t>Зразок підзаголовка</a:t>
            </a:r>
            <a:endParaRPr lang="ru-RU"/>
          </a:p>
        </p:txBody>
      </p:sp>
      <p:sp>
        <p:nvSpPr>
          <p:cNvPr id="8" name="Rectangle 8"/>
          <p:cNvSpPr>
            <a:spLocks noGrp="1" noChangeArrowheads="1"/>
          </p:cNvSpPr>
          <p:nvPr>
            <p:ph type="dt" sz="quarter" idx="10"/>
          </p:nvPr>
        </p:nvSpPr>
        <p:spPr>
          <a:xfrm>
            <a:off x="1084263" y="6096000"/>
            <a:ext cx="1905000" cy="45720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BD70813C-E326-4D92-ADCF-42C73EB5E02E}" type="datetimeFigureOut">
              <a:rPr lang="ru-RU">
                <a:solidFill>
                  <a:srgbClr val="000000"/>
                </a:solidFill>
              </a:rPr>
              <a:pPr>
                <a:defRPr/>
              </a:pPr>
              <a:t>11.03.2018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Rectangle 9"/>
          <p:cNvSpPr>
            <a:spLocks noGrp="1" noChangeArrowheads="1"/>
          </p:cNvSpPr>
          <p:nvPr>
            <p:ph type="ftr" sz="quarter" idx="11"/>
          </p:nvPr>
        </p:nvSpPr>
        <p:spPr>
          <a:xfrm>
            <a:off x="3522663" y="60960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" name="Rectangle 10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951663" y="6096000"/>
            <a:ext cx="1905000" cy="45720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20D4AA4E-67D9-4FBE-85C0-C050467DCA16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08725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slideLayout" Target="../slideLayouts/slideLayout46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slideLayout" Target="../slideLayouts/slideLayout45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Relationship Id="rId14" Type="http://schemas.openxmlformats.org/officeDocument/2006/relationships/theme" Target="../theme/theme4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4.xml"/><Relationship Id="rId13" Type="http://schemas.openxmlformats.org/officeDocument/2006/relationships/slideLayout" Target="../slideLayouts/slideLayout59.xml"/><Relationship Id="rId3" Type="http://schemas.openxmlformats.org/officeDocument/2006/relationships/slideLayout" Target="../slideLayouts/slideLayout49.xml"/><Relationship Id="rId7" Type="http://schemas.openxmlformats.org/officeDocument/2006/relationships/slideLayout" Target="../slideLayouts/slideLayout53.xml"/><Relationship Id="rId12" Type="http://schemas.openxmlformats.org/officeDocument/2006/relationships/slideLayout" Target="../slideLayouts/slideLayout58.xml"/><Relationship Id="rId2" Type="http://schemas.openxmlformats.org/officeDocument/2006/relationships/slideLayout" Target="../slideLayouts/slideLayout48.xml"/><Relationship Id="rId1" Type="http://schemas.openxmlformats.org/officeDocument/2006/relationships/slideLayout" Target="../slideLayouts/slideLayout47.xml"/><Relationship Id="rId6" Type="http://schemas.openxmlformats.org/officeDocument/2006/relationships/slideLayout" Target="../slideLayouts/slideLayout52.xml"/><Relationship Id="rId11" Type="http://schemas.openxmlformats.org/officeDocument/2006/relationships/slideLayout" Target="../slideLayouts/slideLayout57.xml"/><Relationship Id="rId5" Type="http://schemas.openxmlformats.org/officeDocument/2006/relationships/slideLayout" Target="../slideLayouts/slideLayout51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56.xml"/><Relationship Id="rId4" Type="http://schemas.openxmlformats.org/officeDocument/2006/relationships/slideLayout" Target="../slideLayouts/slideLayout50.xml"/><Relationship Id="rId9" Type="http://schemas.openxmlformats.org/officeDocument/2006/relationships/slideLayout" Target="../slideLayouts/slideLayout55.xml"/><Relationship Id="rId14" Type="http://schemas.openxmlformats.org/officeDocument/2006/relationships/theme" Target="../theme/theme5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7.xml"/><Relationship Id="rId13" Type="http://schemas.openxmlformats.org/officeDocument/2006/relationships/slideLayout" Target="../slideLayouts/slideLayout72.xml"/><Relationship Id="rId3" Type="http://schemas.openxmlformats.org/officeDocument/2006/relationships/slideLayout" Target="../slideLayouts/slideLayout62.xml"/><Relationship Id="rId7" Type="http://schemas.openxmlformats.org/officeDocument/2006/relationships/slideLayout" Target="../slideLayouts/slideLayout66.xml"/><Relationship Id="rId12" Type="http://schemas.openxmlformats.org/officeDocument/2006/relationships/slideLayout" Target="../slideLayouts/slideLayout71.xml"/><Relationship Id="rId2" Type="http://schemas.openxmlformats.org/officeDocument/2006/relationships/slideLayout" Target="../slideLayouts/slideLayout61.xml"/><Relationship Id="rId1" Type="http://schemas.openxmlformats.org/officeDocument/2006/relationships/slideLayout" Target="../slideLayouts/slideLayout60.xml"/><Relationship Id="rId6" Type="http://schemas.openxmlformats.org/officeDocument/2006/relationships/slideLayout" Target="../slideLayouts/slideLayout65.xml"/><Relationship Id="rId11" Type="http://schemas.openxmlformats.org/officeDocument/2006/relationships/slideLayout" Target="../slideLayouts/slideLayout70.xml"/><Relationship Id="rId5" Type="http://schemas.openxmlformats.org/officeDocument/2006/relationships/slideLayout" Target="../slideLayouts/slideLayout64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69.xml"/><Relationship Id="rId4" Type="http://schemas.openxmlformats.org/officeDocument/2006/relationships/slideLayout" Target="../slideLayouts/slideLayout63.xml"/><Relationship Id="rId9" Type="http://schemas.openxmlformats.org/officeDocument/2006/relationships/slideLayout" Target="../slideLayouts/slideLayout68.xml"/><Relationship Id="rId14" Type="http://schemas.openxmlformats.org/officeDocument/2006/relationships/theme" Target="../theme/theme6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0.xml"/><Relationship Id="rId13" Type="http://schemas.openxmlformats.org/officeDocument/2006/relationships/slideLayout" Target="../slideLayouts/slideLayout85.xml"/><Relationship Id="rId3" Type="http://schemas.openxmlformats.org/officeDocument/2006/relationships/slideLayout" Target="../slideLayouts/slideLayout75.xml"/><Relationship Id="rId7" Type="http://schemas.openxmlformats.org/officeDocument/2006/relationships/slideLayout" Target="../slideLayouts/slideLayout79.xml"/><Relationship Id="rId12" Type="http://schemas.openxmlformats.org/officeDocument/2006/relationships/slideLayout" Target="../slideLayouts/slideLayout84.xml"/><Relationship Id="rId2" Type="http://schemas.openxmlformats.org/officeDocument/2006/relationships/slideLayout" Target="../slideLayouts/slideLayout74.xml"/><Relationship Id="rId1" Type="http://schemas.openxmlformats.org/officeDocument/2006/relationships/slideLayout" Target="../slideLayouts/slideLayout73.xml"/><Relationship Id="rId6" Type="http://schemas.openxmlformats.org/officeDocument/2006/relationships/slideLayout" Target="../slideLayouts/slideLayout78.xml"/><Relationship Id="rId11" Type="http://schemas.openxmlformats.org/officeDocument/2006/relationships/slideLayout" Target="../slideLayouts/slideLayout83.xml"/><Relationship Id="rId5" Type="http://schemas.openxmlformats.org/officeDocument/2006/relationships/slideLayout" Target="../slideLayouts/slideLayout77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82.xml"/><Relationship Id="rId4" Type="http://schemas.openxmlformats.org/officeDocument/2006/relationships/slideLayout" Target="../slideLayouts/slideLayout76.xml"/><Relationship Id="rId9" Type="http://schemas.openxmlformats.org/officeDocument/2006/relationships/slideLayout" Target="../slideLayouts/slideLayout81.xml"/><Relationship Id="rId14" Type="http://schemas.openxmlformats.org/officeDocument/2006/relationships/theme" Target="../theme/theme7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3.xml"/><Relationship Id="rId13" Type="http://schemas.openxmlformats.org/officeDocument/2006/relationships/slideLayout" Target="../slideLayouts/slideLayout98.xml"/><Relationship Id="rId3" Type="http://schemas.openxmlformats.org/officeDocument/2006/relationships/slideLayout" Target="../slideLayouts/slideLayout88.xml"/><Relationship Id="rId7" Type="http://schemas.openxmlformats.org/officeDocument/2006/relationships/slideLayout" Target="../slideLayouts/slideLayout92.xml"/><Relationship Id="rId12" Type="http://schemas.openxmlformats.org/officeDocument/2006/relationships/slideLayout" Target="../slideLayouts/slideLayout97.xml"/><Relationship Id="rId2" Type="http://schemas.openxmlformats.org/officeDocument/2006/relationships/slideLayout" Target="../slideLayouts/slideLayout87.xml"/><Relationship Id="rId1" Type="http://schemas.openxmlformats.org/officeDocument/2006/relationships/slideLayout" Target="../slideLayouts/slideLayout86.xml"/><Relationship Id="rId6" Type="http://schemas.openxmlformats.org/officeDocument/2006/relationships/slideLayout" Target="../slideLayouts/slideLayout91.xml"/><Relationship Id="rId11" Type="http://schemas.openxmlformats.org/officeDocument/2006/relationships/slideLayout" Target="../slideLayouts/slideLayout96.xml"/><Relationship Id="rId5" Type="http://schemas.openxmlformats.org/officeDocument/2006/relationships/slideLayout" Target="../slideLayouts/slideLayout90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95.xml"/><Relationship Id="rId4" Type="http://schemas.openxmlformats.org/officeDocument/2006/relationships/slideLayout" Target="../slideLayouts/slideLayout89.xml"/><Relationship Id="rId9" Type="http://schemas.openxmlformats.org/officeDocument/2006/relationships/slideLayout" Target="../slideLayouts/slideLayout94.xml"/><Relationship Id="rId14" Type="http://schemas.openxmlformats.org/officeDocument/2006/relationships/theme" Target="../theme/theme8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6.xml"/><Relationship Id="rId13" Type="http://schemas.openxmlformats.org/officeDocument/2006/relationships/slideLayout" Target="../slideLayouts/slideLayout111.xml"/><Relationship Id="rId3" Type="http://schemas.openxmlformats.org/officeDocument/2006/relationships/slideLayout" Target="../slideLayouts/slideLayout101.xml"/><Relationship Id="rId7" Type="http://schemas.openxmlformats.org/officeDocument/2006/relationships/slideLayout" Target="../slideLayouts/slideLayout105.xml"/><Relationship Id="rId12" Type="http://schemas.openxmlformats.org/officeDocument/2006/relationships/slideLayout" Target="../slideLayouts/slideLayout110.xml"/><Relationship Id="rId2" Type="http://schemas.openxmlformats.org/officeDocument/2006/relationships/slideLayout" Target="../slideLayouts/slideLayout100.xml"/><Relationship Id="rId1" Type="http://schemas.openxmlformats.org/officeDocument/2006/relationships/slideLayout" Target="../slideLayouts/slideLayout99.xml"/><Relationship Id="rId6" Type="http://schemas.openxmlformats.org/officeDocument/2006/relationships/slideLayout" Target="../slideLayouts/slideLayout104.xml"/><Relationship Id="rId11" Type="http://schemas.openxmlformats.org/officeDocument/2006/relationships/slideLayout" Target="../slideLayouts/slideLayout109.xml"/><Relationship Id="rId5" Type="http://schemas.openxmlformats.org/officeDocument/2006/relationships/slideLayout" Target="../slideLayouts/slideLayout103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8.xml"/><Relationship Id="rId4" Type="http://schemas.openxmlformats.org/officeDocument/2006/relationships/slideLayout" Target="../slideLayouts/slideLayout102.xml"/><Relationship Id="rId9" Type="http://schemas.openxmlformats.org/officeDocument/2006/relationships/slideLayout" Target="../slideLayouts/slideLayout107.xml"/><Relationship Id="rId14" Type="http://schemas.openxmlformats.org/officeDocument/2006/relationships/theme" Target="../theme/theme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аголовка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ADA9641-FD5B-4623-A606-620DC27EC16D}" type="datetimeFigureOut">
              <a:rPr lang="ru-RU" smtClean="0"/>
              <a:pPr/>
              <a:t>11.03.2018</a:t>
            </a:fld>
            <a:endParaRPr lang="ru-RU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C944A6-349E-44AA-8127-6B232F7D717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med">
    <p:wipe dir="r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Округлений прямокут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круглений прямокутник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3" name="Місце для заголовка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  <p:sp>
        <p:nvSpPr>
          <p:cNvPr id="4" name="Місце для тексту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uk-UA" smtClean="0"/>
              <a:t>Зразок тексту</a:t>
            </a:r>
          </a:p>
          <a:p>
            <a:pPr lvl="1" eaLnBrk="1" latinLnBrk="0" hangingPunct="1"/>
            <a:r>
              <a:rPr kumimoji="0" lang="uk-UA" smtClean="0"/>
              <a:t>Другий рівень</a:t>
            </a:r>
          </a:p>
          <a:p>
            <a:pPr lvl="2" eaLnBrk="1" latinLnBrk="0" hangingPunct="1"/>
            <a:r>
              <a:rPr kumimoji="0" lang="uk-UA" smtClean="0"/>
              <a:t>Третій рівень</a:t>
            </a:r>
          </a:p>
          <a:p>
            <a:pPr lvl="3" eaLnBrk="1" latinLnBrk="0" hangingPunct="1"/>
            <a:r>
              <a:rPr kumimoji="0" lang="uk-UA" smtClean="0"/>
              <a:t>Четвертий рівень</a:t>
            </a:r>
          </a:p>
          <a:p>
            <a:pPr lvl="4" eaLnBrk="1" latinLnBrk="0" hangingPunct="1"/>
            <a:r>
              <a:rPr kumimoji="0" lang="uk-UA" smtClean="0"/>
              <a:t>П'ятий рівень</a:t>
            </a:r>
            <a:endParaRPr kumimoji="0" lang="en-US"/>
          </a:p>
        </p:txBody>
      </p:sp>
      <p:sp>
        <p:nvSpPr>
          <p:cNvPr id="25" name="Місце для дати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1ADA9641-FD5B-4623-A606-620DC27EC16D}" type="datetimeFigureOut">
              <a:rPr lang="ru-RU" smtClean="0"/>
              <a:pPr/>
              <a:t>11.03.2018</a:t>
            </a:fld>
            <a:endParaRPr lang="ru-RU"/>
          </a:p>
        </p:txBody>
      </p:sp>
      <p:sp>
        <p:nvSpPr>
          <p:cNvPr id="18" name="Місце для нижнього колонтитула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5" name="Місце для номера слайда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4AC944A6-349E-44AA-8127-6B232F7D717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med">
    <p:wipe dir="r"/>
  </p:transition>
  <p:timing>
    <p:tnLst>
      <p:par>
        <p:cTn id="1" dur="indefinite" restart="never" nodeType="tmRoot"/>
      </p:par>
    </p:tnLst>
  </p:timing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Округлений прямокут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круглений прямокутник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3" name="Місце для заголовка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  <p:sp>
        <p:nvSpPr>
          <p:cNvPr id="4" name="Місце для тексту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uk-UA" smtClean="0"/>
              <a:t>Зразок тексту</a:t>
            </a:r>
          </a:p>
          <a:p>
            <a:pPr lvl="1" eaLnBrk="1" latinLnBrk="0" hangingPunct="1"/>
            <a:r>
              <a:rPr kumimoji="0" lang="uk-UA" smtClean="0"/>
              <a:t>Другий рівень</a:t>
            </a:r>
          </a:p>
          <a:p>
            <a:pPr lvl="2" eaLnBrk="1" latinLnBrk="0" hangingPunct="1"/>
            <a:r>
              <a:rPr kumimoji="0" lang="uk-UA" smtClean="0"/>
              <a:t>Третій рівень</a:t>
            </a:r>
          </a:p>
          <a:p>
            <a:pPr lvl="3" eaLnBrk="1" latinLnBrk="0" hangingPunct="1"/>
            <a:r>
              <a:rPr kumimoji="0" lang="uk-UA" smtClean="0"/>
              <a:t>Четвертий рівень</a:t>
            </a:r>
          </a:p>
          <a:p>
            <a:pPr lvl="4" eaLnBrk="1" latinLnBrk="0" hangingPunct="1"/>
            <a:r>
              <a:rPr kumimoji="0" lang="uk-UA" smtClean="0"/>
              <a:t>П'ятий рівень</a:t>
            </a:r>
            <a:endParaRPr kumimoji="0" lang="en-US"/>
          </a:p>
        </p:txBody>
      </p:sp>
      <p:sp>
        <p:nvSpPr>
          <p:cNvPr id="25" name="Місце для дати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1ADA9641-FD5B-4623-A606-620DC27EC16D}" type="datetimeFigureOut">
              <a:rPr lang="ru-RU" smtClean="0"/>
              <a:pPr/>
              <a:t>11.03.2018</a:t>
            </a:fld>
            <a:endParaRPr lang="ru-RU"/>
          </a:p>
        </p:txBody>
      </p:sp>
      <p:sp>
        <p:nvSpPr>
          <p:cNvPr id="18" name="Місце для нижнього колонтитула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5" name="Місце для номера слайда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4AC944A6-349E-44AA-8127-6B232F7D717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 spd="med">
    <p:wipe dir="r"/>
  </p:transition>
  <p:timing>
    <p:tnLst>
      <p:par>
        <p:cTn id="1" dur="indefinite" restart="never" nodeType="tmRoot"/>
      </p:par>
    </p:tnLst>
  </p:timing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ltGray">
      <p:bgPr>
        <a:solidFill>
          <a:srgbClr val="906D58"/>
        </a:solidFill>
        <a:effectLst>
          <a:outerShdw dist="107763" dir="2700000" algn="ctr" rotWithShape="0">
            <a:srgbClr val="000000"/>
          </a:outerShdw>
        </a:effectLst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ChangeArrowheads="1"/>
          </p:cNvSpPr>
          <p:nvPr/>
        </p:nvSpPr>
        <p:spPr bwMode="ltGray">
          <a:xfrm>
            <a:off x="609600" y="228600"/>
            <a:ext cx="8239125" cy="6391275"/>
          </a:xfrm>
          <a:prstGeom prst="rect">
            <a:avLst/>
          </a:prstGeom>
          <a:solidFill>
            <a:srgbClr val="EDE7E3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>
              <a:defRPr/>
            </a:pPr>
            <a:endParaRPr kumimoji="1" lang="ru-RU">
              <a:solidFill>
                <a:srgbClr val="000000"/>
              </a:solidFill>
            </a:endParaRPr>
          </a:p>
        </p:txBody>
      </p:sp>
      <p:sp>
        <p:nvSpPr>
          <p:cNvPr id="28675" name="Line 3"/>
          <p:cNvSpPr>
            <a:spLocks noChangeShapeType="1"/>
          </p:cNvSpPr>
          <p:nvPr/>
        </p:nvSpPr>
        <p:spPr bwMode="ltGray">
          <a:xfrm>
            <a:off x="1016000" y="1600200"/>
            <a:ext cx="7670800" cy="0"/>
          </a:xfrm>
          <a:prstGeom prst="line">
            <a:avLst/>
          </a:prstGeom>
          <a:noFill/>
          <a:ln w="3175">
            <a:solidFill>
              <a:schemeClr val="bg2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pic>
        <p:nvPicPr>
          <p:cNvPr id="1028" name="Picture 4" descr="A:\minispir.GIF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33"/>
          <a:stretch>
            <a:fillRect/>
          </a:stretch>
        </p:blipFill>
        <p:spPr bwMode="ltGray">
          <a:xfrm>
            <a:off x="0" y="50800"/>
            <a:ext cx="1181100" cy="405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5" descr="A:\minispir.GIF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999"/>
          <a:stretch>
            <a:fillRect/>
          </a:stretch>
        </p:blipFill>
        <p:spPr bwMode="ltGray">
          <a:xfrm>
            <a:off x="0" y="4222750"/>
            <a:ext cx="1181100" cy="2571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0" name="Rectangle 6"/>
          <p:cNvSpPr>
            <a:spLocks noGrp="1" noChangeArrowheads="1"/>
          </p:cNvSpPr>
          <p:nvPr>
            <p:ph type="title"/>
          </p:nvPr>
        </p:nvSpPr>
        <p:spPr bwMode="auto">
          <a:xfrm>
            <a:off x="1066800" y="381000"/>
            <a:ext cx="76200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31" name="Rectangle 7"/>
          <p:cNvSpPr>
            <a:spLocks noGrp="1" noChangeArrowheads="1"/>
          </p:cNvSpPr>
          <p:nvPr>
            <p:ph type="body" idx="1"/>
          </p:nvPr>
        </p:nvSpPr>
        <p:spPr bwMode="auto">
          <a:xfrm>
            <a:off x="1066800" y="1752600"/>
            <a:ext cx="76200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28680" name="Rectangle 8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014413" y="6107113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fontAlgn="auto">
              <a:spcBef>
                <a:spcPts val="0"/>
              </a:spcBef>
              <a:spcAft>
                <a:spcPts val="0"/>
              </a:spcAft>
              <a:defRPr sz="1400" smtClean="0">
                <a:latin typeface="+mn-lt"/>
              </a:defRPr>
            </a:lvl1pPr>
          </a:lstStyle>
          <a:p>
            <a:pPr>
              <a:defRPr/>
            </a:pPr>
            <a:fld id="{3BBF7344-EFF0-4AB2-8137-C8CA8D00E65F}" type="datetimeFigureOut">
              <a:rPr lang="ru-RU">
                <a:solidFill>
                  <a:srgbClr val="000000"/>
                </a:solidFill>
              </a:rPr>
              <a:pPr>
                <a:defRPr/>
              </a:pPr>
              <a:t>11.03.2018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28681" name="Rectangle 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452813" y="6107113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fontAlgn="auto">
              <a:spcBef>
                <a:spcPts val="0"/>
              </a:spcBef>
              <a:spcAft>
                <a:spcPts val="0"/>
              </a:spcAft>
              <a:defRPr sz="1400"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28682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881813" y="6107113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fontAlgn="auto">
              <a:spcBef>
                <a:spcPts val="0"/>
              </a:spcBef>
              <a:spcAft>
                <a:spcPts val="0"/>
              </a:spcAft>
              <a:defRPr sz="1400" smtClean="0">
                <a:latin typeface="+mn-lt"/>
              </a:defRPr>
            </a:lvl1pPr>
          </a:lstStyle>
          <a:p>
            <a:pPr>
              <a:defRPr/>
            </a:pPr>
            <a:fld id="{76508FC8-7C1A-4ED7-8C85-03E4DFE46E17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63940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  <p:sldLayoutId id="2147483696" r:id="rId12"/>
    <p:sldLayoutId id="2147483697" r:id="rId13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ltGray">
      <p:bgPr>
        <a:solidFill>
          <a:srgbClr val="906D58"/>
        </a:solidFill>
        <a:effectLst>
          <a:outerShdw dist="107763" dir="2700000" algn="ctr" rotWithShape="0">
            <a:srgbClr val="000000"/>
          </a:outerShdw>
        </a:effectLst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ChangeArrowheads="1"/>
          </p:cNvSpPr>
          <p:nvPr/>
        </p:nvSpPr>
        <p:spPr bwMode="ltGray">
          <a:xfrm>
            <a:off x="609600" y="228600"/>
            <a:ext cx="8239125" cy="6391275"/>
          </a:xfrm>
          <a:prstGeom prst="rect">
            <a:avLst/>
          </a:prstGeom>
          <a:solidFill>
            <a:srgbClr val="EDE7E3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>
              <a:defRPr/>
            </a:pPr>
            <a:endParaRPr kumimoji="1" lang="ru-RU">
              <a:solidFill>
                <a:srgbClr val="000000"/>
              </a:solidFill>
            </a:endParaRPr>
          </a:p>
        </p:txBody>
      </p:sp>
      <p:sp>
        <p:nvSpPr>
          <p:cNvPr id="28675" name="Line 3"/>
          <p:cNvSpPr>
            <a:spLocks noChangeShapeType="1"/>
          </p:cNvSpPr>
          <p:nvPr/>
        </p:nvSpPr>
        <p:spPr bwMode="ltGray">
          <a:xfrm>
            <a:off x="1016000" y="1600200"/>
            <a:ext cx="7670800" cy="0"/>
          </a:xfrm>
          <a:prstGeom prst="line">
            <a:avLst/>
          </a:prstGeom>
          <a:noFill/>
          <a:ln w="3175">
            <a:solidFill>
              <a:schemeClr val="bg2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pic>
        <p:nvPicPr>
          <p:cNvPr id="1028" name="Picture 4" descr="A:\minispir.GIF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33"/>
          <a:stretch>
            <a:fillRect/>
          </a:stretch>
        </p:blipFill>
        <p:spPr bwMode="ltGray">
          <a:xfrm>
            <a:off x="0" y="50800"/>
            <a:ext cx="1181100" cy="405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5" descr="A:\minispir.GIF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999"/>
          <a:stretch>
            <a:fillRect/>
          </a:stretch>
        </p:blipFill>
        <p:spPr bwMode="ltGray">
          <a:xfrm>
            <a:off x="0" y="4222750"/>
            <a:ext cx="1181100" cy="2571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0" name="Rectangle 6"/>
          <p:cNvSpPr>
            <a:spLocks noGrp="1" noChangeArrowheads="1"/>
          </p:cNvSpPr>
          <p:nvPr>
            <p:ph type="title"/>
          </p:nvPr>
        </p:nvSpPr>
        <p:spPr bwMode="auto">
          <a:xfrm>
            <a:off x="1066800" y="381000"/>
            <a:ext cx="76200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31" name="Rectangle 7"/>
          <p:cNvSpPr>
            <a:spLocks noGrp="1" noChangeArrowheads="1"/>
          </p:cNvSpPr>
          <p:nvPr>
            <p:ph type="body" idx="1"/>
          </p:nvPr>
        </p:nvSpPr>
        <p:spPr bwMode="auto">
          <a:xfrm>
            <a:off x="1066800" y="1752600"/>
            <a:ext cx="76200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28680" name="Rectangle 8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014413" y="6107113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fontAlgn="auto">
              <a:spcBef>
                <a:spcPts val="0"/>
              </a:spcBef>
              <a:spcAft>
                <a:spcPts val="0"/>
              </a:spcAft>
              <a:defRPr sz="1400" smtClean="0">
                <a:latin typeface="+mn-lt"/>
              </a:defRPr>
            </a:lvl1pPr>
          </a:lstStyle>
          <a:p>
            <a:pPr>
              <a:defRPr/>
            </a:pPr>
            <a:fld id="{3BBF7344-EFF0-4AB2-8137-C8CA8D00E65F}" type="datetimeFigureOut">
              <a:rPr lang="ru-RU">
                <a:solidFill>
                  <a:srgbClr val="000000"/>
                </a:solidFill>
              </a:rPr>
              <a:pPr>
                <a:defRPr/>
              </a:pPr>
              <a:t>11.03.2018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28681" name="Rectangle 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452813" y="6107113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fontAlgn="auto">
              <a:spcBef>
                <a:spcPts val="0"/>
              </a:spcBef>
              <a:spcAft>
                <a:spcPts val="0"/>
              </a:spcAft>
              <a:defRPr sz="1400"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28682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881813" y="6107113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fontAlgn="auto">
              <a:spcBef>
                <a:spcPts val="0"/>
              </a:spcBef>
              <a:spcAft>
                <a:spcPts val="0"/>
              </a:spcAft>
              <a:defRPr sz="1400" smtClean="0">
                <a:latin typeface="+mn-lt"/>
              </a:defRPr>
            </a:lvl1pPr>
          </a:lstStyle>
          <a:p>
            <a:pPr>
              <a:defRPr/>
            </a:pPr>
            <a:fld id="{76508FC8-7C1A-4ED7-8C85-03E4DFE46E17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87695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0" r:id="rId2"/>
    <p:sldLayoutId id="2147483701" r:id="rId3"/>
    <p:sldLayoutId id="2147483702" r:id="rId4"/>
    <p:sldLayoutId id="2147483703" r:id="rId5"/>
    <p:sldLayoutId id="2147483704" r:id="rId6"/>
    <p:sldLayoutId id="2147483705" r:id="rId7"/>
    <p:sldLayoutId id="2147483706" r:id="rId8"/>
    <p:sldLayoutId id="2147483707" r:id="rId9"/>
    <p:sldLayoutId id="2147483708" r:id="rId10"/>
    <p:sldLayoutId id="2147483709" r:id="rId11"/>
    <p:sldLayoutId id="2147483710" r:id="rId12"/>
    <p:sldLayoutId id="2147483711" r:id="rId13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ltGray">
      <p:bgPr>
        <a:solidFill>
          <a:srgbClr val="906D58"/>
        </a:solidFill>
        <a:effectLst>
          <a:outerShdw dist="107763" dir="2700000" algn="ctr" rotWithShape="0">
            <a:srgbClr val="000000"/>
          </a:outerShdw>
        </a:effectLst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ChangeArrowheads="1"/>
          </p:cNvSpPr>
          <p:nvPr/>
        </p:nvSpPr>
        <p:spPr bwMode="ltGray">
          <a:xfrm>
            <a:off x="609600" y="228600"/>
            <a:ext cx="8239125" cy="6391275"/>
          </a:xfrm>
          <a:prstGeom prst="rect">
            <a:avLst/>
          </a:prstGeom>
          <a:solidFill>
            <a:srgbClr val="EDE7E3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>
              <a:defRPr/>
            </a:pPr>
            <a:endParaRPr kumimoji="1" lang="ru-RU">
              <a:solidFill>
                <a:srgbClr val="000000"/>
              </a:solidFill>
            </a:endParaRPr>
          </a:p>
        </p:txBody>
      </p:sp>
      <p:sp>
        <p:nvSpPr>
          <p:cNvPr id="28675" name="Line 3"/>
          <p:cNvSpPr>
            <a:spLocks noChangeShapeType="1"/>
          </p:cNvSpPr>
          <p:nvPr/>
        </p:nvSpPr>
        <p:spPr bwMode="ltGray">
          <a:xfrm>
            <a:off x="1016000" y="1600200"/>
            <a:ext cx="7670800" cy="0"/>
          </a:xfrm>
          <a:prstGeom prst="line">
            <a:avLst/>
          </a:prstGeom>
          <a:noFill/>
          <a:ln w="3175">
            <a:solidFill>
              <a:schemeClr val="bg2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pic>
        <p:nvPicPr>
          <p:cNvPr id="1028" name="Picture 4" descr="A:\minispir.GIF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33"/>
          <a:stretch>
            <a:fillRect/>
          </a:stretch>
        </p:blipFill>
        <p:spPr bwMode="ltGray">
          <a:xfrm>
            <a:off x="0" y="50800"/>
            <a:ext cx="1181100" cy="405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5" descr="A:\minispir.GIF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999"/>
          <a:stretch>
            <a:fillRect/>
          </a:stretch>
        </p:blipFill>
        <p:spPr bwMode="ltGray">
          <a:xfrm>
            <a:off x="0" y="4222750"/>
            <a:ext cx="1181100" cy="2571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0" name="Rectangle 6"/>
          <p:cNvSpPr>
            <a:spLocks noGrp="1" noChangeArrowheads="1"/>
          </p:cNvSpPr>
          <p:nvPr>
            <p:ph type="title"/>
          </p:nvPr>
        </p:nvSpPr>
        <p:spPr bwMode="auto">
          <a:xfrm>
            <a:off x="1066800" y="381000"/>
            <a:ext cx="76200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31" name="Rectangle 7"/>
          <p:cNvSpPr>
            <a:spLocks noGrp="1" noChangeArrowheads="1"/>
          </p:cNvSpPr>
          <p:nvPr>
            <p:ph type="body" idx="1"/>
          </p:nvPr>
        </p:nvSpPr>
        <p:spPr bwMode="auto">
          <a:xfrm>
            <a:off x="1066800" y="1752600"/>
            <a:ext cx="76200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28680" name="Rectangle 8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014413" y="6107113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fontAlgn="auto">
              <a:spcBef>
                <a:spcPts val="0"/>
              </a:spcBef>
              <a:spcAft>
                <a:spcPts val="0"/>
              </a:spcAft>
              <a:defRPr sz="1400" smtClean="0">
                <a:latin typeface="+mn-lt"/>
              </a:defRPr>
            </a:lvl1pPr>
          </a:lstStyle>
          <a:p>
            <a:pPr>
              <a:defRPr/>
            </a:pPr>
            <a:fld id="{3BBF7344-EFF0-4AB2-8137-C8CA8D00E65F}" type="datetimeFigureOut">
              <a:rPr lang="ru-RU">
                <a:solidFill>
                  <a:srgbClr val="000000"/>
                </a:solidFill>
              </a:rPr>
              <a:pPr>
                <a:defRPr/>
              </a:pPr>
              <a:t>11.03.2018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28681" name="Rectangle 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452813" y="6107113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fontAlgn="auto">
              <a:spcBef>
                <a:spcPts val="0"/>
              </a:spcBef>
              <a:spcAft>
                <a:spcPts val="0"/>
              </a:spcAft>
              <a:defRPr sz="1400"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28682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881813" y="6107113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fontAlgn="auto">
              <a:spcBef>
                <a:spcPts val="0"/>
              </a:spcBef>
              <a:spcAft>
                <a:spcPts val="0"/>
              </a:spcAft>
              <a:defRPr sz="1400" smtClean="0">
                <a:latin typeface="+mn-lt"/>
              </a:defRPr>
            </a:lvl1pPr>
          </a:lstStyle>
          <a:p>
            <a:pPr>
              <a:defRPr/>
            </a:pPr>
            <a:fld id="{76508FC8-7C1A-4ED7-8C85-03E4DFE46E17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87695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3" r:id="rId1"/>
    <p:sldLayoutId id="2147483714" r:id="rId2"/>
    <p:sldLayoutId id="2147483715" r:id="rId3"/>
    <p:sldLayoutId id="2147483716" r:id="rId4"/>
    <p:sldLayoutId id="2147483717" r:id="rId5"/>
    <p:sldLayoutId id="2147483718" r:id="rId6"/>
    <p:sldLayoutId id="2147483719" r:id="rId7"/>
    <p:sldLayoutId id="2147483720" r:id="rId8"/>
    <p:sldLayoutId id="2147483721" r:id="rId9"/>
    <p:sldLayoutId id="2147483722" r:id="rId10"/>
    <p:sldLayoutId id="2147483723" r:id="rId11"/>
    <p:sldLayoutId id="2147483724" r:id="rId12"/>
    <p:sldLayoutId id="2147483725" r:id="rId13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ltGray">
      <p:bgPr>
        <a:solidFill>
          <a:srgbClr val="906D58"/>
        </a:solidFill>
        <a:effectLst>
          <a:outerShdw dist="107763" dir="2700000" algn="ctr" rotWithShape="0">
            <a:srgbClr val="000000"/>
          </a:outerShdw>
        </a:effectLst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ChangeArrowheads="1"/>
          </p:cNvSpPr>
          <p:nvPr/>
        </p:nvSpPr>
        <p:spPr bwMode="ltGray">
          <a:xfrm>
            <a:off x="609600" y="228600"/>
            <a:ext cx="8239125" cy="6391275"/>
          </a:xfrm>
          <a:prstGeom prst="rect">
            <a:avLst/>
          </a:prstGeom>
          <a:solidFill>
            <a:srgbClr val="EDE7E3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>
              <a:defRPr/>
            </a:pPr>
            <a:endParaRPr kumimoji="1" lang="ru-RU">
              <a:solidFill>
                <a:srgbClr val="000000"/>
              </a:solidFill>
            </a:endParaRPr>
          </a:p>
        </p:txBody>
      </p:sp>
      <p:sp>
        <p:nvSpPr>
          <p:cNvPr id="28675" name="Line 3"/>
          <p:cNvSpPr>
            <a:spLocks noChangeShapeType="1"/>
          </p:cNvSpPr>
          <p:nvPr/>
        </p:nvSpPr>
        <p:spPr bwMode="ltGray">
          <a:xfrm>
            <a:off x="1016000" y="1600200"/>
            <a:ext cx="7670800" cy="0"/>
          </a:xfrm>
          <a:prstGeom prst="line">
            <a:avLst/>
          </a:prstGeom>
          <a:noFill/>
          <a:ln w="3175">
            <a:solidFill>
              <a:schemeClr val="bg2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pic>
        <p:nvPicPr>
          <p:cNvPr id="1028" name="Picture 4" descr="A:\minispir.GIF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33"/>
          <a:stretch>
            <a:fillRect/>
          </a:stretch>
        </p:blipFill>
        <p:spPr bwMode="ltGray">
          <a:xfrm>
            <a:off x="0" y="50800"/>
            <a:ext cx="1181100" cy="405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5" descr="A:\minispir.GIF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999"/>
          <a:stretch>
            <a:fillRect/>
          </a:stretch>
        </p:blipFill>
        <p:spPr bwMode="ltGray">
          <a:xfrm>
            <a:off x="0" y="4222750"/>
            <a:ext cx="1181100" cy="2571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0" name="Rectangle 6"/>
          <p:cNvSpPr>
            <a:spLocks noGrp="1" noChangeArrowheads="1"/>
          </p:cNvSpPr>
          <p:nvPr>
            <p:ph type="title"/>
          </p:nvPr>
        </p:nvSpPr>
        <p:spPr bwMode="auto">
          <a:xfrm>
            <a:off x="1066800" y="381000"/>
            <a:ext cx="76200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31" name="Rectangle 7"/>
          <p:cNvSpPr>
            <a:spLocks noGrp="1" noChangeArrowheads="1"/>
          </p:cNvSpPr>
          <p:nvPr>
            <p:ph type="body" idx="1"/>
          </p:nvPr>
        </p:nvSpPr>
        <p:spPr bwMode="auto">
          <a:xfrm>
            <a:off x="1066800" y="1752600"/>
            <a:ext cx="76200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28680" name="Rectangle 8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014413" y="6107113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fontAlgn="auto">
              <a:spcBef>
                <a:spcPts val="0"/>
              </a:spcBef>
              <a:spcAft>
                <a:spcPts val="0"/>
              </a:spcAft>
              <a:defRPr sz="1400" smtClean="0">
                <a:latin typeface="+mn-lt"/>
              </a:defRPr>
            </a:lvl1pPr>
          </a:lstStyle>
          <a:p>
            <a:pPr>
              <a:defRPr/>
            </a:pPr>
            <a:fld id="{3BBF7344-EFF0-4AB2-8137-C8CA8D00E65F}" type="datetimeFigureOut">
              <a:rPr lang="ru-RU">
                <a:solidFill>
                  <a:srgbClr val="000000"/>
                </a:solidFill>
              </a:rPr>
              <a:pPr>
                <a:defRPr/>
              </a:pPr>
              <a:t>11.03.2018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28681" name="Rectangle 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452813" y="6107113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fontAlgn="auto">
              <a:spcBef>
                <a:spcPts val="0"/>
              </a:spcBef>
              <a:spcAft>
                <a:spcPts val="0"/>
              </a:spcAft>
              <a:defRPr sz="1400"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28682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881813" y="6107113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fontAlgn="auto">
              <a:spcBef>
                <a:spcPts val="0"/>
              </a:spcBef>
              <a:spcAft>
                <a:spcPts val="0"/>
              </a:spcAft>
              <a:defRPr sz="1400" smtClean="0">
                <a:latin typeface="+mn-lt"/>
              </a:defRPr>
            </a:lvl1pPr>
          </a:lstStyle>
          <a:p>
            <a:pPr>
              <a:defRPr/>
            </a:pPr>
            <a:fld id="{76508FC8-7C1A-4ED7-8C85-03E4DFE46E17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57971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7" r:id="rId1"/>
    <p:sldLayoutId id="2147483728" r:id="rId2"/>
    <p:sldLayoutId id="2147483729" r:id="rId3"/>
    <p:sldLayoutId id="2147483730" r:id="rId4"/>
    <p:sldLayoutId id="2147483731" r:id="rId5"/>
    <p:sldLayoutId id="2147483732" r:id="rId6"/>
    <p:sldLayoutId id="2147483733" r:id="rId7"/>
    <p:sldLayoutId id="2147483734" r:id="rId8"/>
    <p:sldLayoutId id="2147483735" r:id="rId9"/>
    <p:sldLayoutId id="2147483736" r:id="rId10"/>
    <p:sldLayoutId id="2147483737" r:id="rId11"/>
    <p:sldLayoutId id="2147483738" r:id="rId12"/>
    <p:sldLayoutId id="2147483739" r:id="rId13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ltGray">
      <p:bgPr>
        <a:solidFill>
          <a:srgbClr val="906D58"/>
        </a:solidFill>
        <a:effectLst>
          <a:outerShdw dist="107763" dir="2700000" algn="ctr" rotWithShape="0">
            <a:srgbClr val="000000"/>
          </a:outerShdw>
        </a:effectLst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ChangeArrowheads="1"/>
          </p:cNvSpPr>
          <p:nvPr/>
        </p:nvSpPr>
        <p:spPr bwMode="ltGray">
          <a:xfrm>
            <a:off x="609600" y="228600"/>
            <a:ext cx="8239125" cy="6391275"/>
          </a:xfrm>
          <a:prstGeom prst="rect">
            <a:avLst/>
          </a:prstGeom>
          <a:solidFill>
            <a:srgbClr val="EDE7E3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>
              <a:defRPr/>
            </a:pPr>
            <a:endParaRPr kumimoji="1" lang="ru-RU">
              <a:solidFill>
                <a:srgbClr val="000000"/>
              </a:solidFill>
            </a:endParaRPr>
          </a:p>
        </p:txBody>
      </p:sp>
      <p:sp>
        <p:nvSpPr>
          <p:cNvPr id="28675" name="Line 3"/>
          <p:cNvSpPr>
            <a:spLocks noChangeShapeType="1"/>
          </p:cNvSpPr>
          <p:nvPr/>
        </p:nvSpPr>
        <p:spPr bwMode="ltGray">
          <a:xfrm>
            <a:off x="1016000" y="1600200"/>
            <a:ext cx="7670800" cy="0"/>
          </a:xfrm>
          <a:prstGeom prst="line">
            <a:avLst/>
          </a:prstGeom>
          <a:noFill/>
          <a:ln w="3175">
            <a:solidFill>
              <a:schemeClr val="bg2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pic>
        <p:nvPicPr>
          <p:cNvPr id="1028" name="Picture 4" descr="A:\minispir.GIF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33"/>
          <a:stretch>
            <a:fillRect/>
          </a:stretch>
        </p:blipFill>
        <p:spPr bwMode="ltGray">
          <a:xfrm>
            <a:off x="0" y="50800"/>
            <a:ext cx="1181100" cy="405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5" descr="A:\minispir.GIF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999"/>
          <a:stretch>
            <a:fillRect/>
          </a:stretch>
        </p:blipFill>
        <p:spPr bwMode="ltGray">
          <a:xfrm>
            <a:off x="0" y="4222750"/>
            <a:ext cx="1181100" cy="2571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0" name="Rectangle 6"/>
          <p:cNvSpPr>
            <a:spLocks noGrp="1" noChangeArrowheads="1"/>
          </p:cNvSpPr>
          <p:nvPr>
            <p:ph type="title"/>
          </p:nvPr>
        </p:nvSpPr>
        <p:spPr bwMode="auto">
          <a:xfrm>
            <a:off x="1066800" y="381000"/>
            <a:ext cx="76200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31" name="Rectangle 7"/>
          <p:cNvSpPr>
            <a:spLocks noGrp="1" noChangeArrowheads="1"/>
          </p:cNvSpPr>
          <p:nvPr>
            <p:ph type="body" idx="1"/>
          </p:nvPr>
        </p:nvSpPr>
        <p:spPr bwMode="auto">
          <a:xfrm>
            <a:off x="1066800" y="1752600"/>
            <a:ext cx="76200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28680" name="Rectangle 8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014413" y="6107113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fontAlgn="auto">
              <a:spcBef>
                <a:spcPts val="0"/>
              </a:spcBef>
              <a:spcAft>
                <a:spcPts val="0"/>
              </a:spcAft>
              <a:defRPr sz="1400" smtClean="0">
                <a:latin typeface="+mn-lt"/>
              </a:defRPr>
            </a:lvl1pPr>
          </a:lstStyle>
          <a:p>
            <a:pPr>
              <a:defRPr/>
            </a:pPr>
            <a:fld id="{3BBF7344-EFF0-4AB2-8137-C8CA8D00E65F}" type="datetimeFigureOut">
              <a:rPr lang="ru-RU">
                <a:solidFill>
                  <a:srgbClr val="000000"/>
                </a:solidFill>
              </a:rPr>
              <a:pPr>
                <a:defRPr/>
              </a:pPr>
              <a:t>11.03.2018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28681" name="Rectangle 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452813" y="6107113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fontAlgn="auto">
              <a:spcBef>
                <a:spcPts val="0"/>
              </a:spcBef>
              <a:spcAft>
                <a:spcPts val="0"/>
              </a:spcAft>
              <a:defRPr sz="1400"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28682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881813" y="6107113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fontAlgn="auto">
              <a:spcBef>
                <a:spcPts val="0"/>
              </a:spcBef>
              <a:spcAft>
                <a:spcPts val="0"/>
              </a:spcAft>
              <a:defRPr sz="1400" smtClean="0">
                <a:latin typeface="+mn-lt"/>
              </a:defRPr>
            </a:lvl1pPr>
          </a:lstStyle>
          <a:p>
            <a:pPr>
              <a:defRPr/>
            </a:pPr>
            <a:fld id="{76508FC8-7C1A-4ED7-8C85-03E4DFE46E17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57971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1" r:id="rId1"/>
    <p:sldLayoutId id="2147483742" r:id="rId2"/>
    <p:sldLayoutId id="2147483743" r:id="rId3"/>
    <p:sldLayoutId id="2147483744" r:id="rId4"/>
    <p:sldLayoutId id="2147483745" r:id="rId5"/>
    <p:sldLayoutId id="2147483746" r:id="rId6"/>
    <p:sldLayoutId id="2147483747" r:id="rId7"/>
    <p:sldLayoutId id="2147483748" r:id="rId8"/>
    <p:sldLayoutId id="2147483749" r:id="rId9"/>
    <p:sldLayoutId id="2147483750" r:id="rId10"/>
    <p:sldLayoutId id="2147483751" r:id="rId11"/>
    <p:sldLayoutId id="2147483752" r:id="rId12"/>
    <p:sldLayoutId id="2147483753" r:id="rId13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ltGray">
      <p:bgPr>
        <a:solidFill>
          <a:srgbClr val="906D58"/>
        </a:solidFill>
        <a:effectLst>
          <a:outerShdw dist="107763" dir="2700000" algn="ctr" rotWithShape="0">
            <a:srgbClr val="000000"/>
          </a:outerShdw>
        </a:effectLst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ChangeArrowheads="1"/>
          </p:cNvSpPr>
          <p:nvPr/>
        </p:nvSpPr>
        <p:spPr bwMode="ltGray">
          <a:xfrm>
            <a:off x="609600" y="228600"/>
            <a:ext cx="8239125" cy="6391275"/>
          </a:xfrm>
          <a:prstGeom prst="rect">
            <a:avLst/>
          </a:prstGeom>
          <a:solidFill>
            <a:srgbClr val="EDE7E3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>
              <a:defRPr/>
            </a:pPr>
            <a:endParaRPr kumimoji="1" lang="ru-RU">
              <a:solidFill>
                <a:srgbClr val="000000"/>
              </a:solidFill>
            </a:endParaRPr>
          </a:p>
        </p:txBody>
      </p:sp>
      <p:sp>
        <p:nvSpPr>
          <p:cNvPr id="28675" name="Line 3"/>
          <p:cNvSpPr>
            <a:spLocks noChangeShapeType="1"/>
          </p:cNvSpPr>
          <p:nvPr/>
        </p:nvSpPr>
        <p:spPr bwMode="ltGray">
          <a:xfrm>
            <a:off x="1016000" y="1600200"/>
            <a:ext cx="7670800" cy="0"/>
          </a:xfrm>
          <a:prstGeom prst="line">
            <a:avLst/>
          </a:prstGeom>
          <a:noFill/>
          <a:ln w="3175">
            <a:solidFill>
              <a:schemeClr val="bg2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pic>
        <p:nvPicPr>
          <p:cNvPr id="1028" name="Picture 4" descr="A:\minispir.GIF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33"/>
          <a:stretch>
            <a:fillRect/>
          </a:stretch>
        </p:blipFill>
        <p:spPr bwMode="ltGray">
          <a:xfrm>
            <a:off x="0" y="50800"/>
            <a:ext cx="1181100" cy="405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5" descr="A:\minispir.GIF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999"/>
          <a:stretch>
            <a:fillRect/>
          </a:stretch>
        </p:blipFill>
        <p:spPr bwMode="ltGray">
          <a:xfrm>
            <a:off x="0" y="4222750"/>
            <a:ext cx="1181100" cy="2571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0" name="Rectangle 6"/>
          <p:cNvSpPr>
            <a:spLocks noGrp="1" noChangeArrowheads="1"/>
          </p:cNvSpPr>
          <p:nvPr>
            <p:ph type="title"/>
          </p:nvPr>
        </p:nvSpPr>
        <p:spPr bwMode="auto">
          <a:xfrm>
            <a:off x="1066800" y="381000"/>
            <a:ext cx="76200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31" name="Rectangle 7"/>
          <p:cNvSpPr>
            <a:spLocks noGrp="1" noChangeArrowheads="1"/>
          </p:cNvSpPr>
          <p:nvPr>
            <p:ph type="body" idx="1"/>
          </p:nvPr>
        </p:nvSpPr>
        <p:spPr bwMode="auto">
          <a:xfrm>
            <a:off x="1066800" y="1752600"/>
            <a:ext cx="76200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28680" name="Rectangle 8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014413" y="6107113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fontAlgn="auto">
              <a:spcBef>
                <a:spcPts val="0"/>
              </a:spcBef>
              <a:spcAft>
                <a:spcPts val="0"/>
              </a:spcAft>
              <a:defRPr sz="1400" smtClean="0">
                <a:latin typeface="+mn-lt"/>
              </a:defRPr>
            </a:lvl1pPr>
          </a:lstStyle>
          <a:p>
            <a:pPr>
              <a:defRPr/>
            </a:pPr>
            <a:fld id="{3BBF7344-EFF0-4AB2-8137-C8CA8D00E65F}" type="datetimeFigureOut">
              <a:rPr lang="ru-RU">
                <a:solidFill>
                  <a:srgbClr val="000000"/>
                </a:solidFill>
              </a:rPr>
              <a:pPr>
                <a:defRPr/>
              </a:pPr>
              <a:t>11.03.2018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28681" name="Rectangle 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452813" y="6107113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fontAlgn="auto">
              <a:spcBef>
                <a:spcPts val="0"/>
              </a:spcBef>
              <a:spcAft>
                <a:spcPts val="0"/>
              </a:spcAft>
              <a:defRPr sz="1400"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28682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881813" y="6107113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fontAlgn="auto">
              <a:spcBef>
                <a:spcPts val="0"/>
              </a:spcBef>
              <a:spcAft>
                <a:spcPts val="0"/>
              </a:spcAft>
              <a:defRPr sz="1400" smtClean="0">
                <a:latin typeface="+mn-lt"/>
              </a:defRPr>
            </a:lvl1pPr>
          </a:lstStyle>
          <a:p>
            <a:pPr>
              <a:defRPr/>
            </a:pPr>
            <a:fld id="{76508FC8-7C1A-4ED7-8C85-03E4DFE46E17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0645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5" r:id="rId1"/>
    <p:sldLayoutId id="2147483756" r:id="rId2"/>
    <p:sldLayoutId id="2147483757" r:id="rId3"/>
    <p:sldLayoutId id="2147483758" r:id="rId4"/>
    <p:sldLayoutId id="2147483759" r:id="rId5"/>
    <p:sldLayoutId id="2147483760" r:id="rId6"/>
    <p:sldLayoutId id="2147483761" r:id="rId7"/>
    <p:sldLayoutId id="2147483762" r:id="rId8"/>
    <p:sldLayoutId id="2147483763" r:id="rId9"/>
    <p:sldLayoutId id="2147483764" r:id="rId10"/>
    <p:sldLayoutId id="2147483765" r:id="rId11"/>
    <p:sldLayoutId id="2147483766" r:id="rId12"/>
    <p:sldLayoutId id="2147483767" r:id="rId13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gif"/><Relationship Id="rId1" Type="http://schemas.openxmlformats.org/officeDocument/2006/relationships/slideLayout" Target="../slideLayouts/slideLayout29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3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0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3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3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emf"/><Relationship Id="rId1" Type="http://schemas.openxmlformats.org/officeDocument/2006/relationships/slideLayout" Target="../slideLayouts/slideLayout4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3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8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11560" y="260648"/>
            <a:ext cx="6480720" cy="2592288"/>
          </a:xfrm>
        </p:spPr>
        <p:txBody>
          <a:bodyPr>
            <a:normAutofit/>
          </a:bodyPr>
          <a:lstStyle/>
          <a:p>
            <a:r>
              <a:rPr lang="ru-RU" b="1" dirty="0" err="1"/>
              <a:t>Обробка</a:t>
            </a:r>
            <a:r>
              <a:rPr lang="ru-RU" b="1" dirty="0"/>
              <a:t> </a:t>
            </a:r>
            <a:r>
              <a:rPr lang="ru-RU" b="1" dirty="0" err="1"/>
              <a:t>виробів</a:t>
            </a:r>
            <a:r>
              <a:rPr lang="ru-RU" b="1" dirty="0"/>
              <a:t> з тонколистового </a:t>
            </a:r>
            <a:r>
              <a:rPr lang="ru-RU" b="1" dirty="0" err="1"/>
              <a:t>металу</a:t>
            </a:r>
            <a:r>
              <a:rPr lang="ru-RU" b="1" dirty="0"/>
              <a:t>. </a:t>
            </a:r>
            <a:r>
              <a:rPr lang="ru-RU" b="1" dirty="0" err="1"/>
              <a:t>Захист</a:t>
            </a:r>
            <a:r>
              <a:rPr lang="ru-RU" b="1" dirty="0"/>
              <a:t> проекту « </a:t>
            </a:r>
            <a:r>
              <a:rPr lang="ru-RU" b="1" dirty="0" err="1"/>
              <a:t>Квітка</a:t>
            </a:r>
            <a:r>
              <a:rPr lang="ru-RU" b="1" dirty="0"/>
              <a:t>» </a:t>
            </a:r>
          </a:p>
        </p:txBody>
      </p:sp>
      <p:pic>
        <p:nvPicPr>
          <p:cNvPr id="4" name="Рисунок 3" descr="Безимени-1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444208" y="3140968"/>
            <a:ext cx="2428860" cy="3532236"/>
          </a:xfrm>
          <a:prstGeom prst="rect">
            <a:avLst/>
          </a:prstGeom>
        </p:spPr>
      </p:pic>
      <p:pic>
        <p:nvPicPr>
          <p:cNvPr id="5" name="Рисунок 4" descr="reska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71670" y="3857628"/>
            <a:ext cx="2260416" cy="252413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кутник 1"/>
          <p:cNvSpPr/>
          <p:nvPr/>
        </p:nvSpPr>
        <p:spPr>
          <a:xfrm>
            <a:off x="2071670" y="2428868"/>
            <a:ext cx="507414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Творчий проект </a:t>
            </a:r>
            <a:endParaRPr lang="uk-UA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pic>
        <p:nvPicPr>
          <p:cNvPr id="30722" name="Picture 2" descr="C:\Documents and Settings\xata\Рабочий стол\атестаційні матеріали\відкритий урок\до уроку\до відкритого уроку\вироби з тонколисового металу\1232341473_01_111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643306" y="357166"/>
            <a:ext cx="2143140" cy="2143140"/>
          </a:xfrm>
          <a:prstGeom prst="rect">
            <a:avLst/>
          </a:prstGeom>
          <a:noFill/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6854" y="3352198"/>
            <a:ext cx="2436043" cy="29744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 smtClean="0"/>
          </a:p>
        </p:txBody>
      </p:sp>
      <p:pic>
        <p:nvPicPr>
          <p:cNvPr id="3" name="Рисунок 2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116632"/>
            <a:ext cx="5575077" cy="648072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0987559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05" t="1949"/>
          <a:stretch/>
        </p:blipFill>
        <p:spPr bwMode="auto">
          <a:xfrm>
            <a:off x="1331640" y="260648"/>
            <a:ext cx="6984776" cy="6305897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8180621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" name="Рисунок 2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83" b="1359"/>
          <a:stretch/>
        </p:blipFill>
        <p:spPr bwMode="auto">
          <a:xfrm>
            <a:off x="1547664" y="260648"/>
            <a:ext cx="6696744" cy="6264696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6584525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63" b="3818"/>
          <a:stretch/>
        </p:blipFill>
        <p:spPr bwMode="auto">
          <a:xfrm>
            <a:off x="1979712" y="332656"/>
            <a:ext cx="5688632" cy="622739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4942830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254111"/>
            <a:ext cx="7056784" cy="65521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180621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16632"/>
            <a:ext cx="5832648" cy="65634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802355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57356" y="285728"/>
            <a:ext cx="5286412" cy="868346"/>
          </a:xfr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/>
          <a:lstStyle/>
          <a:p>
            <a:r>
              <a:rPr lang="uk-UA" dirty="0" smtClean="0"/>
              <a:t>Практична робота</a:t>
            </a:r>
            <a:endParaRPr lang="ru-RU" dirty="0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1757362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/>
          <a:lstStyle/>
          <a:p>
            <a:pPr algn="ctr">
              <a:buNone/>
            </a:pPr>
            <a:r>
              <a:rPr lang="uk-UA" b="1" dirty="0" smtClean="0">
                <a:latin typeface="ГОСТ тип А" pitchFamily="34" charset="0"/>
              </a:rPr>
              <a:t>ВИГОТОВЛЕННЯ </a:t>
            </a:r>
          </a:p>
          <a:p>
            <a:pPr algn="ctr">
              <a:buNone/>
            </a:pPr>
            <a:r>
              <a:rPr lang="uk-UA" b="1" dirty="0" smtClean="0">
                <a:latin typeface="ГОСТ тип А" pitchFamily="34" charset="0"/>
              </a:rPr>
              <a:t>КВІТКИ ДЛЯ ПРОЕКТУ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3573016"/>
            <a:ext cx="3888432" cy="31276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_snya_-_8_Bereznya_(ecoSong.me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309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188640"/>
            <a:ext cx="5699918" cy="643046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21943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 smtClean="0"/>
          </a:p>
        </p:txBody>
      </p:sp>
      <p:pic>
        <p:nvPicPr>
          <p:cNvPr id="3" name="Рисунок 2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88640"/>
            <a:ext cx="6015191" cy="640871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21943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Безимени-1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500826" y="1071546"/>
            <a:ext cx="2428860" cy="3532236"/>
          </a:xfrm>
          <a:prstGeom prst="rect">
            <a:avLst/>
          </a:prstGeom>
        </p:spPr>
      </p:pic>
      <p:pic>
        <p:nvPicPr>
          <p:cNvPr id="5" name="Рисунок 4" descr="reska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0" y="2928934"/>
            <a:ext cx="2143108" cy="252413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TextBox 5"/>
          <p:cNvSpPr txBox="1"/>
          <p:nvPr/>
        </p:nvSpPr>
        <p:spPr>
          <a:xfrm>
            <a:off x="302488" y="409826"/>
            <a:ext cx="5929354" cy="1938992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spcAft>
                <a:spcPts val="0"/>
              </a:spcAft>
            </a:pPr>
            <a:r>
              <a:rPr lang="uk-UA" sz="4000" b="1" dirty="0">
                <a:latin typeface="Times New Roman"/>
                <a:ea typeface="Calibri"/>
                <a:cs typeface="Times New Roman"/>
              </a:rPr>
              <a:t>«Сім раз     відмір – один раз відріж</a:t>
            </a:r>
            <a:r>
              <a:rPr lang="uk-UA" sz="4000" b="1" dirty="0" smtClean="0">
                <a:latin typeface="Times New Roman"/>
                <a:ea typeface="Calibri"/>
                <a:cs typeface="Times New Roman"/>
              </a:rPr>
              <a:t>»</a:t>
            </a:r>
          </a:p>
          <a:p>
            <a:pPr algn="r">
              <a:spcAft>
                <a:spcPts val="0"/>
              </a:spcAft>
            </a:pPr>
            <a:r>
              <a:rPr lang="uk-UA" sz="4000" b="1" dirty="0" err="1" smtClean="0">
                <a:latin typeface="Times New Roman"/>
                <a:ea typeface="Calibri"/>
                <a:cs typeface="Times New Roman"/>
              </a:rPr>
              <a:t>Прислів</a:t>
            </a:r>
            <a:r>
              <a:rPr lang="en-US" sz="4000" b="1" dirty="0" smtClean="0">
                <a:latin typeface="Times New Roman"/>
                <a:ea typeface="Calibri"/>
                <a:cs typeface="Times New Roman"/>
              </a:rPr>
              <a:t>’</a:t>
            </a:r>
            <a:r>
              <a:rPr lang="uk-UA" sz="4000" b="1" dirty="0" smtClean="0">
                <a:latin typeface="Times New Roman"/>
                <a:ea typeface="Calibri"/>
                <a:cs typeface="Times New Roman"/>
              </a:rPr>
              <a:t>я </a:t>
            </a:r>
            <a:endParaRPr lang="ru-RU" sz="3200" dirty="0">
              <a:ea typeface="Calibri"/>
              <a:cs typeface="Times New Roman"/>
            </a:endParaRPr>
          </a:p>
        </p:txBody>
      </p:sp>
      <p:pic>
        <p:nvPicPr>
          <p:cNvPr id="8" name="Рисунок 7" descr="64477_html_m767dd105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4282" y="2928934"/>
            <a:ext cx="3892485" cy="2357454"/>
          </a:xfrm>
          <a:prstGeom prst="rect">
            <a:avLst/>
          </a:prstGeom>
        </p:spPr>
      </p:pic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19307899"/>
              </p:ext>
            </p:extLst>
          </p:nvPr>
        </p:nvGraphicFramePr>
        <p:xfrm>
          <a:off x="1043608" y="764704"/>
          <a:ext cx="7848871" cy="5400600"/>
        </p:xfrm>
        <a:graphic>
          <a:graphicData uri="http://schemas.openxmlformats.org/drawingml/2006/table">
            <a:tbl>
              <a:tblPr firstRow="1" firstCol="1" bandRow="1"/>
              <a:tblGrid>
                <a:gridCol w="4506274"/>
                <a:gridCol w="1976364"/>
                <a:gridCol w="1366233"/>
              </a:tblGrid>
              <a:tr h="981927">
                <a:tc gridSpan="3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4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Анкета самоаналізу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uk-UA" sz="1400" i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(Підкресли потрібну відповідь)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90964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>
                        <a:spcAft>
                          <a:spcPts val="0"/>
                        </a:spcAft>
                      </a:pPr>
                      <a:r>
                        <a:rPr lang="uk-UA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На уроці я працював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активно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пасивно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981927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>
                        <a:spcAft>
                          <a:spcPts val="0"/>
                        </a:spcAft>
                      </a:pPr>
                      <a:r>
                        <a:rPr lang="uk-UA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Власною діяльністю на уроці я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задоволений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незадоволений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90964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>
                        <a:spcAft>
                          <a:spcPts val="0"/>
                        </a:spcAft>
                      </a:pPr>
                      <a:r>
                        <a:rPr lang="uk-UA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Урок здався мені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коротким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тривалим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90964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>
                        <a:spcAft>
                          <a:spcPts val="0"/>
                        </a:spcAft>
                      </a:pPr>
                      <a:r>
                        <a:rPr lang="uk-UA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За урок  я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не втомився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втомився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981927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>
                        <a:spcAft>
                          <a:spcPts val="0"/>
                        </a:spcAft>
                      </a:pPr>
                      <a:r>
                        <a:rPr lang="uk-UA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Матеріал уроку був для мене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зрозумілим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незрозумілим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981927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>
                        <a:spcAft>
                          <a:spcPts val="0"/>
                        </a:spcAft>
                      </a:pPr>
                      <a:r>
                        <a:rPr lang="uk-UA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Практична робота на уроці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4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досягнув</a:t>
                      </a:r>
                      <a:r>
                        <a:rPr lang="uk-UA" sz="1400" baseline="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uk-UA" sz="14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мети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не </a:t>
                      </a:r>
                      <a:r>
                        <a:rPr lang="uk-UA" sz="14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досягнув </a:t>
                      </a:r>
                      <a:r>
                        <a:rPr lang="uk-UA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мети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750666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кутник 3"/>
          <p:cNvSpPr/>
          <p:nvPr/>
        </p:nvSpPr>
        <p:spPr>
          <a:xfrm>
            <a:off x="773868" y="214290"/>
            <a:ext cx="7818038" cy="1323439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40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Яка технологічна </a:t>
            </a:r>
          </a:p>
          <a:p>
            <a:pPr algn="ctr"/>
            <a:r>
              <a:rPr lang="uk-UA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операція зображена на малюнку?</a:t>
            </a:r>
            <a:endParaRPr lang="uk-UA" sz="4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pic>
        <p:nvPicPr>
          <p:cNvPr id="5" name="Рисунок 4" descr="випрямлення на листовому металі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4414" y="1714488"/>
            <a:ext cx="3394726" cy="4745617"/>
          </a:xfrm>
          <a:prstGeom prst="rect">
            <a:avLst/>
          </a:prstGeom>
        </p:spPr>
      </p:pic>
      <p:sp>
        <p:nvSpPr>
          <p:cNvPr id="6" name="Прямокутник 5"/>
          <p:cNvSpPr/>
          <p:nvPr/>
        </p:nvSpPr>
        <p:spPr>
          <a:xfrm>
            <a:off x="4572000" y="3071810"/>
            <a:ext cx="435087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uk-UA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Випрямлення</a:t>
            </a:r>
            <a:endParaRPr lang="uk-UA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кутник 3"/>
          <p:cNvSpPr/>
          <p:nvPr/>
        </p:nvSpPr>
        <p:spPr>
          <a:xfrm>
            <a:off x="773868" y="214290"/>
            <a:ext cx="7818038" cy="1323439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40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Яка технологічна </a:t>
            </a:r>
          </a:p>
          <a:p>
            <a:pPr algn="ctr"/>
            <a:r>
              <a:rPr lang="uk-UA" sz="4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о</a:t>
            </a:r>
            <a:r>
              <a:rPr lang="uk-UA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перація зображена на малюнку?</a:t>
            </a:r>
            <a:endParaRPr lang="uk-UA" sz="4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pic>
        <p:nvPicPr>
          <p:cNvPr id="1026" name="Picture 2" descr="C:\Documents and Settings\xata\Рабочий стол\до відкритого уроку\технологічні операції\розмічання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85852" y="1785926"/>
            <a:ext cx="7038069" cy="3325827"/>
          </a:xfrm>
          <a:prstGeom prst="rect">
            <a:avLst/>
          </a:prstGeom>
          <a:noFill/>
        </p:spPr>
      </p:pic>
      <p:sp>
        <p:nvSpPr>
          <p:cNvPr id="7" name="Прямокутник 6"/>
          <p:cNvSpPr/>
          <p:nvPr/>
        </p:nvSpPr>
        <p:spPr>
          <a:xfrm>
            <a:off x="2643174" y="5357826"/>
            <a:ext cx="365869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uk-UA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Розмічання</a:t>
            </a:r>
            <a:endParaRPr lang="uk-UA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кутник 3"/>
          <p:cNvSpPr/>
          <p:nvPr/>
        </p:nvSpPr>
        <p:spPr>
          <a:xfrm>
            <a:off x="773868" y="214290"/>
            <a:ext cx="7818038" cy="1323439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40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Яка технологічна </a:t>
            </a:r>
          </a:p>
          <a:p>
            <a:pPr algn="ctr"/>
            <a:r>
              <a:rPr lang="uk-UA" sz="4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о</a:t>
            </a:r>
            <a:r>
              <a:rPr lang="uk-UA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перація зображена на малюнку?</a:t>
            </a:r>
            <a:endParaRPr lang="uk-UA" sz="4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7" name="Прямокутник 6"/>
          <p:cNvSpPr/>
          <p:nvPr/>
        </p:nvSpPr>
        <p:spPr>
          <a:xfrm>
            <a:off x="3214678" y="5643578"/>
            <a:ext cx="246093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uk-UA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Різання</a:t>
            </a:r>
            <a:endParaRPr lang="uk-UA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2050" name="Picture 2" descr="C:\Documents and Settings\xata\Рабочий стол\до відкритого уроку\технологічні операції\різання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57356" y="1643050"/>
            <a:ext cx="5529285" cy="401411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кутник 3"/>
          <p:cNvSpPr/>
          <p:nvPr/>
        </p:nvSpPr>
        <p:spPr>
          <a:xfrm>
            <a:off x="773868" y="214290"/>
            <a:ext cx="7818038" cy="1323439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40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Яка технологічна </a:t>
            </a:r>
          </a:p>
          <a:p>
            <a:pPr algn="ctr"/>
            <a:r>
              <a:rPr lang="uk-UA" sz="4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о</a:t>
            </a:r>
            <a:r>
              <a:rPr lang="uk-UA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перація зображена на малюнку?</a:t>
            </a:r>
            <a:endParaRPr lang="uk-UA" sz="4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7" name="Прямокутник 6"/>
          <p:cNvSpPr/>
          <p:nvPr/>
        </p:nvSpPr>
        <p:spPr>
          <a:xfrm>
            <a:off x="785786" y="5643578"/>
            <a:ext cx="444705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uk-UA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Обпилювання</a:t>
            </a:r>
            <a:endParaRPr lang="uk-UA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3074" name="Picture 2" descr="C:\Documents and Settings\xata\Рабочий стол\до відкритого уроку\технологічні операції\обпилювання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1785926"/>
            <a:ext cx="5382386" cy="1852614"/>
          </a:xfrm>
          <a:prstGeom prst="rect">
            <a:avLst/>
          </a:prstGeom>
          <a:noFill/>
        </p:spPr>
      </p:pic>
      <p:pic>
        <p:nvPicPr>
          <p:cNvPr id="3075" name="Picture 3" descr="C:\Documents and Settings\xata\Рабочий стол\до відкритого уроку\технологічні операції\обпилювання1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00364" y="3571876"/>
            <a:ext cx="5715000" cy="200025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кутник 3"/>
          <p:cNvSpPr/>
          <p:nvPr/>
        </p:nvSpPr>
        <p:spPr>
          <a:xfrm>
            <a:off x="773868" y="214290"/>
            <a:ext cx="7818038" cy="1323439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40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Яка технологічна </a:t>
            </a:r>
          </a:p>
          <a:p>
            <a:pPr algn="ctr"/>
            <a:r>
              <a:rPr lang="uk-UA" sz="4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о</a:t>
            </a:r>
            <a:r>
              <a:rPr lang="uk-UA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перація зображена на малюнку?</a:t>
            </a:r>
            <a:endParaRPr lang="uk-UA" sz="4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7" name="Прямокутник 6"/>
          <p:cNvSpPr/>
          <p:nvPr/>
        </p:nvSpPr>
        <p:spPr>
          <a:xfrm>
            <a:off x="785786" y="5643578"/>
            <a:ext cx="203504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uk-UA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Гнуття</a:t>
            </a:r>
            <a:endParaRPr lang="uk-UA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4098" name="Picture 2" descr="C:\Documents and Settings\xata\Рабочий стол\до відкритого уроку\технологічні операції\гнуття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1714489"/>
            <a:ext cx="4714908" cy="2169520"/>
          </a:xfrm>
          <a:prstGeom prst="rect">
            <a:avLst/>
          </a:prstGeom>
          <a:noFill/>
        </p:spPr>
      </p:pic>
      <p:pic>
        <p:nvPicPr>
          <p:cNvPr id="4099" name="Picture 3" descr="C:\Documents and Settings\xata\Рабочий стол\до відкритого уроку\технологічні операції\гнуття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29058" y="3929066"/>
            <a:ext cx="4883150" cy="1609725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я 2"/>
          <p:cNvGraphicFramePr>
            <a:graphicFrameLocks noGrp="1"/>
          </p:cNvGraphicFramePr>
          <p:nvPr/>
        </p:nvGraphicFramePr>
        <p:xfrm>
          <a:off x="714348" y="2143116"/>
          <a:ext cx="7358110" cy="3233896"/>
        </p:xfrm>
        <a:graphic>
          <a:graphicData uri="http://schemas.openxmlformats.org/drawingml/2006/table">
            <a:tbl>
              <a:tblPr/>
              <a:tblGrid>
                <a:gridCol w="758408"/>
                <a:gridCol w="685698"/>
                <a:gridCol w="692410"/>
                <a:gridCol w="637598"/>
                <a:gridCol w="758408"/>
                <a:gridCol w="637598"/>
                <a:gridCol w="637598"/>
                <a:gridCol w="637598"/>
                <a:gridCol w="637598"/>
                <a:gridCol w="637598"/>
                <a:gridCol w="637598"/>
              </a:tblGrid>
              <a:tr h="592042">
                <a:tc gridSpan="4">
                  <a:txBody>
                    <a:bodyPr/>
                    <a:lstStyle/>
                    <a:p>
                      <a:pPr indent="180340" algn="r">
                        <a:lnSpc>
                          <a:spcPct val="115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  <a:tabLst>
                          <a:tab pos="6120130" algn="r"/>
                        </a:tabLst>
                      </a:pP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180340" algn="l">
                        <a:lnSpc>
                          <a:spcPct val="115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  <a:tabLst>
                          <a:tab pos="6120130" algn="r"/>
                        </a:tabLst>
                      </a:pPr>
                      <a:r>
                        <a:rPr lang="ru-RU" sz="2400" dirty="0" smtClean="0">
                          <a:latin typeface="Calibri"/>
                          <a:ea typeface="Times New Roman"/>
                          <a:cs typeface="Times New Roman"/>
                        </a:rPr>
                        <a:t>1</a:t>
                      </a:r>
                      <a:endParaRPr lang="ru-RU" sz="2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180340" algn="l">
                        <a:lnSpc>
                          <a:spcPct val="115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  <a:tabLst>
                          <a:tab pos="6120130" algn="r"/>
                        </a:tabLst>
                      </a:pP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80340" algn="l">
                        <a:lnSpc>
                          <a:spcPct val="115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  <a:tabLst>
                          <a:tab pos="6120130" algn="r"/>
                        </a:tabLst>
                      </a:pP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80340" algn="l">
                        <a:lnSpc>
                          <a:spcPct val="115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  <a:tabLst>
                          <a:tab pos="6120130" algn="r"/>
                        </a:tabLst>
                      </a:pP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80340" algn="l">
                        <a:lnSpc>
                          <a:spcPct val="115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  <a:tabLst>
                          <a:tab pos="6120130" algn="r"/>
                        </a:tabLst>
                      </a:pP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80340" algn="l">
                        <a:lnSpc>
                          <a:spcPct val="115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  <a:tabLst>
                          <a:tab pos="6120130" algn="r"/>
                        </a:tabLst>
                      </a:pP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80340" algn="just">
                        <a:lnSpc>
                          <a:spcPct val="115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92042">
                <a:tc gridSpan="3">
                  <a:txBody>
                    <a:bodyPr/>
                    <a:lstStyle/>
                    <a:p>
                      <a:pPr indent="180340" algn="l">
                        <a:lnSpc>
                          <a:spcPct val="115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  <a:tabLst>
                          <a:tab pos="932180" algn="l"/>
                        </a:tabLst>
                      </a:pPr>
                      <a:r>
                        <a:rPr lang="uk-UA" sz="1400" b="1">
                          <a:latin typeface="Times New Roman"/>
                          <a:ea typeface="Times New Roman"/>
                          <a:cs typeface="Times New Roman"/>
                        </a:rPr>
                        <a:t>	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18034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6120130" algn="r"/>
                        </a:tabLst>
                        <a:defRPr/>
                      </a:pPr>
                      <a:r>
                        <a:rPr lang="ru-RU" sz="2400" dirty="0" smtClean="0">
                          <a:latin typeface="+mn-lt"/>
                          <a:ea typeface="Times New Roman"/>
                          <a:cs typeface="Times New Roman"/>
                        </a:rPr>
                        <a:t>2</a:t>
                      </a:r>
                    </a:p>
                    <a:p>
                      <a:pPr indent="180340" algn="l">
                        <a:lnSpc>
                          <a:spcPct val="115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  <a:tabLst>
                          <a:tab pos="6120130" algn="r"/>
                        </a:tabLst>
                      </a:pP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80340" algn="l">
                        <a:lnSpc>
                          <a:spcPct val="115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  <a:tabLst>
                          <a:tab pos="6120130" algn="r"/>
                        </a:tabLst>
                      </a:pP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180340" algn="l">
                        <a:lnSpc>
                          <a:spcPct val="115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  <a:tabLst>
                          <a:tab pos="6120130" algn="r"/>
                        </a:tabLst>
                      </a:pP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80340" algn="l">
                        <a:lnSpc>
                          <a:spcPct val="115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  <a:tabLst>
                          <a:tab pos="6120130" algn="r"/>
                        </a:tabLst>
                      </a:pP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80340" algn="l">
                        <a:lnSpc>
                          <a:spcPct val="115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  <a:tabLst>
                          <a:tab pos="6120130" algn="r"/>
                        </a:tabLst>
                      </a:pP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80340" algn="l">
                        <a:lnSpc>
                          <a:spcPct val="115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  <a:tabLst>
                          <a:tab pos="6120130" algn="r"/>
                        </a:tabLst>
                      </a:pP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80340" algn="l">
                        <a:lnSpc>
                          <a:spcPct val="115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  <a:tabLst>
                          <a:tab pos="6120130" algn="r"/>
                        </a:tabLst>
                      </a:pP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>
                  <a:txBody>
                    <a:bodyPr/>
                    <a:lstStyle/>
                    <a:p>
                      <a:pPr indent="180340" algn="just">
                        <a:lnSpc>
                          <a:spcPct val="115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592042">
                <a:tc>
                  <a:txBody>
                    <a:bodyPr/>
                    <a:lstStyle/>
                    <a:p>
                      <a:pPr marL="0" marR="0" indent="18034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6120130" algn="r"/>
                        </a:tabLst>
                        <a:defRPr/>
                      </a:pPr>
                      <a:r>
                        <a:rPr lang="ru-RU" sz="2400" dirty="0" smtClean="0">
                          <a:latin typeface="+mn-lt"/>
                          <a:ea typeface="Times New Roman"/>
                          <a:cs typeface="Times New Roman"/>
                        </a:rPr>
                        <a:t>3</a:t>
                      </a:r>
                    </a:p>
                    <a:p>
                      <a:pPr indent="180340" algn="l">
                        <a:lnSpc>
                          <a:spcPct val="115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  <a:tabLst>
                          <a:tab pos="6120130" algn="r"/>
                        </a:tabLst>
                      </a:pP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80340" algn="l">
                        <a:lnSpc>
                          <a:spcPct val="115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  <a:tabLst>
                          <a:tab pos="6120130" algn="r"/>
                        </a:tabLst>
                      </a:pP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80340" algn="l">
                        <a:lnSpc>
                          <a:spcPct val="115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  <a:tabLst>
                          <a:tab pos="6120130" algn="r"/>
                        </a:tabLst>
                      </a:pP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80340" algn="l">
                        <a:lnSpc>
                          <a:spcPct val="115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  <a:tabLst>
                          <a:tab pos="6120130" algn="r"/>
                        </a:tabLst>
                      </a:pP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80340" algn="l">
                        <a:lnSpc>
                          <a:spcPct val="115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  <a:tabLst>
                          <a:tab pos="6120130" algn="r"/>
                        </a:tabLst>
                      </a:pP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180340" algn="l">
                        <a:lnSpc>
                          <a:spcPct val="115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  <a:tabLst>
                          <a:tab pos="6120130" algn="r"/>
                        </a:tabLst>
                      </a:pP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80340" algn="l">
                        <a:lnSpc>
                          <a:spcPct val="115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  <a:tabLst>
                          <a:tab pos="6120130" algn="r"/>
                        </a:tabLst>
                      </a:pP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80340" algn="l">
                        <a:lnSpc>
                          <a:spcPct val="115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  <a:tabLst>
                          <a:tab pos="6120130" algn="r"/>
                        </a:tabLst>
                      </a:pP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80340" algn="l">
                        <a:lnSpc>
                          <a:spcPct val="115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  <a:tabLst>
                          <a:tab pos="6120130" algn="r"/>
                        </a:tabLst>
                      </a:pP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indent="180340" algn="l">
                        <a:lnSpc>
                          <a:spcPct val="115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  <a:tabLst>
                          <a:tab pos="6120130" algn="r"/>
                        </a:tabLst>
                      </a:pP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92042">
                <a:tc gridSpan="3">
                  <a:txBody>
                    <a:bodyPr/>
                    <a:lstStyle/>
                    <a:p>
                      <a:pPr indent="180340" algn="l">
                        <a:lnSpc>
                          <a:spcPct val="115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  <a:tabLst>
                          <a:tab pos="958215" algn="l"/>
                        </a:tabLst>
                      </a:pPr>
                      <a:r>
                        <a:rPr lang="uk-UA" sz="1400" b="1">
                          <a:latin typeface="Times New Roman"/>
                          <a:ea typeface="Times New Roman"/>
                          <a:cs typeface="Times New Roman"/>
                        </a:rPr>
                        <a:t>	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18034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6120130" algn="r"/>
                        </a:tabLst>
                        <a:defRPr/>
                      </a:pPr>
                      <a:r>
                        <a:rPr lang="ru-RU" sz="2400" dirty="0" smtClean="0">
                          <a:latin typeface="+mn-lt"/>
                          <a:ea typeface="Times New Roman"/>
                          <a:cs typeface="Times New Roman"/>
                        </a:rPr>
                        <a:t>4</a:t>
                      </a:r>
                    </a:p>
                    <a:p>
                      <a:pPr indent="180340" algn="l">
                        <a:lnSpc>
                          <a:spcPct val="115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  <a:tabLst>
                          <a:tab pos="6120130" algn="r"/>
                        </a:tabLst>
                      </a:pP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indent="180340" algn="l">
                        <a:lnSpc>
                          <a:spcPct val="115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  <a:tabLst>
                          <a:tab pos="6120130" algn="r"/>
                        </a:tabLst>
                      </a:pP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180340" algn="l">
                        <a:lnSpc>
                          <a:spcPct val="115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  <a:tabLst>
                          <a:tab pos="6120130" algn="r"/>
                        </a:tabLst>
                      </a:pP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80340" algn="l">
                        <a:lnSpc>
                          <a:spcPct val="115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  <a:tabLst>
                          <a:tab pos="6120130" algn="r"/>
                        </a:tabLst>
                      </a:pP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80340" algn="l">
                        <a:lnSpc>
                          <a:spcPct val="115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  <a:tabLst>
                          <a:tab pos="6120130" algn="r"/>
                        </a:tabLst>
                      </a:pP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80340" algn="l">
                        <a:lnSpc>
                          <a:spcPct val="115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  <a:tabLst>
                          <a:tab pos="6120130" algn="r"/>
                        </a:tabLst>
                      </a:pP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17912">
                <a:tc>
                  <a:txBody>
                    <a:bodyPr/>
                    <a:lstStyle/>
                    <a:p>
                      <a:pPr indent="180340" algn="l">
                        <a:lnSpc>
                          <a:spcPct val="115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  <a:tabLst>
                          <a:tab pos="6120130" algn="r"/>
                        </a:tabLst>
                      </a:pP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180340" algn="l">
                        <a:lnSpc>
                          <a:spcPct val="115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  <a:tabLst>
                          <a:tab pos="6120130" algn="r"/>
                        </a:tabLst>
                      </a:pP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indent="180340" algn="l">
                        <a:lnSpc>
                          <a:spcPct val="115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  <a:tabLst>
                          <a:tab pos="6120130" algn="r"/>
                        </a:tabLst>
                      </a:pP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indent="180340" algn="l">
                        <a:lnSpc>
                          <a:spcPct val="115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  <a:tabLst>
                          <a:tab pos="6120130" algn="r"/>
                        </a:tabLst>
                      </a:pP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indent="180340" algn="l">
                        <a:lnSpc>
                          <a:spcPct val="115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  <a:tabLst>
                          <a:tab pos="6120130" algn="r"/>
                        </a:tabLst>
                      </a:pPr>
                      <a:r>
                        <a:rPr lang="ru-RU" sz="2400" dirty="0" smtClean="0">
                          <a:latin typeface="Calibri"/>
                          <a:ea typeface="Times New Roman"/>
                          <a:cs typeface="Times New Roman"/>
                        </a:rPr>
                        <a:t>5</a:t>
                      </a:r>
                      <a:endParaRPr lang="ru-RU" sz="2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180340" algn="l">
                        <a:lnSpc>
                          <a:spcPct val="115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  <a:tabLst>
                          <a:tab pos="6120130" algn="r"/>
                        </a:tabLst>
                      </a:pP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Прямокутник 5"/>
          <p:cNvSpPr/>
          <p:nvPr/>
        </p:nvSpPr>
        <p:spPr>
          <a:xfrm>
            <a:off x="3071802" y="357166"/>
            <a:ext cx="308616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Кросворд</a:t>
            </a:r>
            <a:endParaRPr lang="uk-UA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я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7925777"/>
              </p:ext>
            </p:extLst>
          </p:nvPr>
        </p:nvGraphicFramePr>
        <p:xfrm>
          <a:off x="714348" y="2143116"/>
          <a:ext cx="7358110" cy="2825368"/>
        </p:xfrm>
        <a:graphic>
          <a:graphicData uri="http://schemas.openxmlformats.org/drawingml/2006/table">
            <a:tbl>
              <a:tblPr/>
              <a:tblGrid>
                <a:gridCol w="758408"/>
                <a:gridCol w="98848"/>
                <a:gridCol w="586850"/>
                <a:gridCol w="484720"/>
                <a:gridCol w="845288"/>
                <a:gridCol w="758408"/>
                <a:gridCol w="637598"/>
                <a:gridCol w="637598"/>
                <a:gridCol w="637598"/>
                <a:gridCol w="637598"/>
                <a:gridCol w="637598"/>
                <a:gridCol w="637598"/>
              </a:tblGrid>
              <a:tr h="592042">
                <a:tc gridSpan="5">
                  <a:txBody>
                    <a:bodyPr/>
                    <a:lstStyle/>
                    <a:p>
                      <a:pPr indent="180340" algn="r">
                        <a:lnSpc>
                          <a:spcPct val="115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  <a:tabLst>
                          <a:tab pos="6120130" algn="r"/>
                        </a:tabLst>
                      </a:pP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180340" algn="l">
                        <a:lnSpc>
                          <a:spcPct val="115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  <a:tabLst>
                          <a:tab pos="6120130" algn="r"/>
                        </a:tabLst>
                      </a:pPr>
                      <a:r>
                        <a:rPr lang="ru-RU" sz="2400" dirty="0" smtClean="0">
                          <a:latin typeface="Calibri"/>
                          <a:ea typeface="Times New Roman"/>
                          <a:cs typeface="Times New Roman"/>
                        </a:rPr>
                        <a:t>1.м</a:t>
                      </a:r>
                      <a:endParaRPr lang="ru-RU" sz="2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180340" algn="l">
                        <a:lnSpc>
                          <a:spcPct val="115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  <a:tabLst>
                          <a:tab pos="6120130" algn="r"/>
                        </a:tabLst>
                      </a:pPr>
                      <a:r>
                        <a:rPr lang="ru-RU" sz="2400" dirty="0" smtClean="0">
                          <a:latin typeface="Calibri"/>
                          <a:ea typeface="Times New Roman"/>
                          <a:cs typeface="Times New Roman"/>
                        </a:rPr>
                        <a:t>о</a:t>
                      </a:r>
                      <a:endParaRPr lang="ru-RU" sz="2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80340" algn="l">
                        <a:lnSpc>
                          <a:spcPct val="115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  <a:tabLst>
                          <a:tab pos="6120130" algn="r"/>
                        </a:tabLst>
                      </a:pPr>
                      <a:r>
                        <a:rPr lang="ru-RU" sz="2400" dirty="0" smtClean="0">
                          <a:latin typeface="Calibri"/>
                          <a:ea typeface="Times New Roman"/>
                          <a:cs typeface="Times New Roman"/>
                        </a:rPr>
                        <a:t>л</a:t>
                      </a:r>
                      <a:endParaRPr lang="ru-RU" sz="2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80340" algn="l">
                        <a:lnSpc>
                          <a:spcPct val="115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  <a:tabLst>
                          <a:tab pos="6120130" algn="r"/>
                        </a:tabLst>
                      </a:pPr>
                      <a:r>
                        <a:rPr lang="ru-RU" sz="2400" dirty="0" smtClean="0">
                          <a:latin typeface="Calibri"/>
                          <a:ea typeface="Times New Roman"/>
                          <a:cs typeface="Times New Roman"/>
                        </a:rPr>
                        <a:t>о</a:t>
                      </a:r>
                      <a:endParaRPr lang="ru-RU" sz="2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80340" algn="l">
                        <a:lnSpc>
                          <a:spcPct val="115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  <a:tabLst>
                          <a:tab pos="6120130" algn="r"/>
                        </a:tabLst>
                      </a:pPr>
                      <a:r>
                        <a:rPr lang="ru-RU" sz="2400" dirty="0" smtClean="0">
                          <a:latin typeface="Calibri"/>
                          <a:ea typeface="Times New Roman"/>
                          <a:cs typeface="Times New Roman"/>
                        </a:rPr>
                        <a:t>т</a:t>
                      </a:r>
                      <a:endParaRPr lang="ru-RU" sz="2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80340" algn="l">
                        <a:lnSpc>
                          <a:spcPct val="115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  <a:tabLst>
                          <a:tab pos="6120130" algn="r"/>
                        </a:tabLst>
                      </a:pPr>
                      <a:r>
                        <a:rPr lang="ru-RU" sz="2400" dirty="0" smtClean="0">
                          <a:latin typeface="Calibri"/>
                          <a:ea typeface="Times New Roman"/>
                          <a:cs typeface="Times New Roman"/>
                        </a:rPr>
                        <a:t>о</a:t>
                      </a:r>
                      <a:endParaRPr lang="ru-RU" sz="2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80340" algn="just">
                        <a:lnSpc>
                          <a:spcPct val="115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latin typeface="Calibri"/>
                          <a:ea typeface="Times New Roman"/>
                          <a:cs typeface="Times New Roman"/>
                        </a:rPr>
                        <a:t>К</a:t>
                      </a:r>
                      <a:endParaRPr lang="ru-RU" sz="2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92042">
                <a:tc gridSpan="4">
                  <a:txBody>
                    <a:bodyPr/>
                    <a:lstStyle/>
                    <a:p>
                      <a:pPr indent="180340" algn="l">
                        <a:lnSpc>
                          <a:spcPct val="115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  <a:tabLst>
                          <a:tab pos="932180" algn="l"/>
                        </a:tabLst>
                      </a:pPr>
                      <a:r>
                        <a:rPr lang="uk-UA" sz="1400" b="1">
                          <a:latin typeface="Times New Roman"/>
                          <a:ea typeface="Times New Roman"/>
                          <a:cs typeface="Times New Roman"/>
                        </a:rPr>
                        <a:t>	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18034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6120130" algn="r"/>
                        </a:tabLst>
                        <a:defRPr/>
                      </a:pPr>
                      <a:r>
                        <a:rPr lang="ru-RU" sz="2400" dirty="0" smtClean="0">
                          <a:latin typeface="+mn-lt"/>
                          <a:ea typeface="Times New Roman"/>
                          <a:cs typeface="Times New Roman"/>
                        </a:rPr>
                        <a:t>2.</a:t>
                      </a:r>
                      <a:r>
                        <a:rPr lang="ru-RU" sz="2400" dirty="0" smtClean="0">
                          <a:latin typeface="Calibri"/>
                          <a:ea typeface="Times New Roman"/>
                          <a:cs typeface="Times New Roman"/>
                        </a:rPr>
                        <a:t>в</a:t>
                      </a:r>
                      <a:endParaRPr lang="ru-RU" sz="2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80340" algn="l">
                        <a:lnSpc>
                          <a:spcPct val="115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  <a:tabLst>
                          <a:tab pos="6120130" algn="r"/>
                        </a:tabLst>
                      </a:pPr>
                      <a:r>
                        <a:rPr lang="ru-RU" sz="2400" dirty="0" smtClean="0">
                          <a:latin typeface="Calibri"/>
                          <a:ea typeface="Times New Roman"/>
                          <a:cs typeface="Times New Roman"/>
                        </a:rPr>
                        <a:t>   е</a:t>
                      </a:r>
                      <a:endParaRPr lang="ru-RU" sz="2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180340" algn="l">
                        <a:lnSpc>
                          <a:spcPct val="115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  <a:tabLst>
                          <a:tab pos="6120130" algn="r"/>
                        </a:tabLst>
                      </a:pPr>
                      <a:r>
                        <a:rPr lang="ru-RU" sz="2400" dirty="0" err="1" smtClean="0">
                          <a:latin typeface="Calibri"/>
                          <a:ea typeface="Times New Roman"/>
                          <a:cs typeface="Times New Roman"/>
                        </a:rPr>
                        <a:t>р</a:t>
                      </a:r>
                      <a:endParaRPr lang="ru-RU" sz="2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80340" algn="l">
                        <a:lnSpc>
                          <a:spcPct val="115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  <a:tabLst>
                          <a:tab pos="6120130" algn="r"/>
                        </a:tabLst>
                      </a:pPr>
                      <a:r>
                        <a:rPr lang="ru-RU" sz="2400" dirty="0" smtClean="0">
                          <a:latin typeface="Calibri"/>
                          <a:ea typeface="Times New Roman"/>
                          <a:cs typeface="Times New Roman"/>
                        </a:rPr>
                        <a:t>с</a:t>
                      </a:r>
                      <a:endParaRPr lang="ru-RU" sz="2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80340" algn="l">
                        <a:lnSpc>
                          <a:spcPct val="115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  <a:tabLst>
                          <a:tab pos="6120130" algn="r"/>
                        </a:tabLst>
                      </a:pPr>
                      <a:r>
                        <a:rPr lang="ru-RU" sz="2400" dirty="0" smtClean="0">
                          <a:latin typeface="Calibri"/>
                          <a:ea typeface="Times New Roman"/>
                          <a:cs typeface="Times New Roman"/>
                        </a:rPr>
                        <a:t>т</a:t>
                      </a:r>
                      <a:endParaRPr lang="ru-RU" sz="2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80340" algn="l">
                        <a:lnSpc>
                          <a:spcPct val="115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  <a:tabLst>
                          <a:tab pos="6120130" algn="r"/>
                        </a:tabLst>
                      </a:pPr>
                      <a:r>
                        <a:rPr lang="ru-RU" sz="2400" dirty="0" smtClean="0">
                          <a:latin typeface="Calibri"/>
                          <a:ea typeface="Times New Roman"/>
                          <a:cs typeface="Times New Roman"/>
                        </a:rPr>
                        <a:t>а</a:t>
                      </a:r>
                      <a:endParaRPr lang="ru-RU" sz="2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80340" algn="l">
                        <a:lnSpc>
                          <a:spcPct val="115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  <a:tabLst>
                          <a:tab pos="6120130" algn="r"/>
                        </a:tabLst>
                      </a:pPr>
                      <a:r>
                        <a:rPr lang="uk-UA" sz="2400" dirty="0" smtClean="0">
                          <a:latin typeface="Calibri"/>
                          <a:ea typeface="Times New Roman"/>
                          <a:cs typeface="Times New Roman"/>
                        </a:rPr>
                        <a:t>т</a:t>
                      </a:r>
                      <a:endParaRPr lang="ru-RU" sz="2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>
                  <a:txBody>
                    <a:bodyPr/>
                    <a:lstStyle/>
                    <a:p>
                      <a:pPr indent="180340" algn="just">
                        <a:lnSpc>
                          <a:spcPct val="115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592042">
                <a:tc gridSpan="2">
                  <a:txBody>
                    <a:bodyPr/>
                    <a:lstStyle/>
                    <a:p>
                      <a:pPr marL="0" marR="0" indent="18034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6120130" algn="r"/>
                        </a:tabLst>
                        <a:defRPr/>
                      </a:pPr>
                      <a:r>
                        <a:rPr lang="ru-RU" sz="2400" dirty="0" smtClean="0">
                          <a:latin typeface="+mn-lt"/>
                          <a:ea typeface="Times New Roman"/>
                          <a:cs typeface="Times New Roman"/>
                        </a:rPr>
                        <a:t>3.</a:t>
                      </a:r>
                      <a:r>
                        <a:rPr lang="ru-RU" sz="2400" dirty="0" smtClean="0">
                          <a:latin typeface="Calibri"/>
                          <a:ea typeface="Times New Roman"/>
                          <a:cs typeface="Times New Roman"/>
                        </a:rPr>
                        <a:t>м</a:t>
                      </a:r>
                      <a:endParaRPr lang="ru-RU" sz="2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indent="180340" algn="l">
                        <a:lnSpc>
                          <a:spcPct val="115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  <a:tabLst>
                          <a:tab pos="6120130" algn="r"/>
                        </a:tabLst>
                      </a:pPr>
                      <a:endParaRPr lang="ru-RU" sz="2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80340" algn="l">
                        <a:lnSpc>
                          <a:spcPct val="115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  <a:tabLst>
                          <a:tab pos="6120130" algn="r"/>
                        </a:tabLst>
                      </a:pPr>
                      <a:r>
                        <a:rPr lang="ru-RU" sz="2400" dirty="0" smtClean="0">
                          <a:latin typeface="Calibri"/>
                          <a:ea typeface="Times New Roman"/>
                          <a:cs typeface="Times New Roman"/>
                        </a:rPr>
                        <a:t>а</a:t>
                      </a:r>
                      <a:endParaRPr lang="ru-RU" sz="2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80340" algn="l">
                        <a:lnSpc>
                          <a:spcPct val="115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  <a:tabLst>
                          <a:tab pos="6120130" algn="r"/>
                        </a:tabLst>
                      </a:pPr>
                      <a:r>
                        <a:rPr lang="ru-RU" sz="2400" dirty="0" err="1" smtClean="0">
                          <a:latin typeface="Calibri"/>
                          <a:ea typeface="Times New Roman"/>
                          <a:cs typeface="Times New Roman"/>
                        </a:rPr>
                        <a:t>й</a:t>
                      </a:r>
                      <a:endParaRPr lang="ru-RU" sz="2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80340" algn="l">
                        <a:lnSpc>
                          <a:spcPct val="115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  <a:tabLst>
                          <a:tab pos="6120130" algn="r"/>
                        </a:tabLst>
                      </a:pPr>
                      <a:r>
                        <a:rPr lang="ru-RU" sz="2400" dirty="0" smtClean="0">
                          <a:latin typeface="Calibri"/>
                          <a:ea typeface="Times New Roman"/>
                          <a:cs typeface="Times New Roman"/>
                        </a:rPr>
                        <a:t>с</a:t>
                      </a:r>
                      <a:endParaRPr lang="ru-RU" sz="2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80340" algn="l">
                        <a:lnSpc>
                          <a:spcPct val="115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  <a:tabLst>
                          <a:tab pos="6120130" algn="r"/>
                        </a:tabLst>
                      </a:pPr>
                      <a:r>
                        <a:rPr lang="ru-RU" sz="2400" dirty="0" smtClean="0">
                          <a:latin typeface="Calibri"/>
                          <a:ea typeface="Times New Roman"/>
                          <a:cs typeface="Times New Roman"/>
                        </a:rPr>
                        <a:t>   т</a:t>
                      </a:r>
                      <a:endParaRPr lang="ru-RU" sz="2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180340" algn="l">
                        <a:lnSpc>
                          <a:spcPct val="115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  <a:tabLst>
                          <a:tab pos="6120130" algn="r"/>
                        </a:tabLst>
                      </a:pPr>
                      <a:r>
                        <a:rPr lang="ru-RU" sz="2400" dirty="0" smtClean="0">
                          <a:latin typeface="Calibri"/>
                          <a:ea typeface="Times New Roman"/>
                          <a:cs typeface="Times New Roman"/>
                        </a:rPr>
                        <a:t>е</a:t>
                      </a:r>
                      <a:endParaRPr lang="ru-RU" sz="2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80340" algn="l">
                        <a:lnSpc>
                          <a:spcPct val="115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  <a:tabLst>
                          <a:tab pos="6120130" algn="r"/>
                        </a:tabLst>
                      </a:pPr>
                      <a:r>
                        <a:rPr lang="ru-RU" sz="2400" dirty="0" err="1" smtClean="0">
                          <a:latin typeface="Calibri"/>
                          <a:ea typeface="Times New Roman"/>
                          <a:cs typeface="Times New Roman"/>
                        </a:rPr>
                        <a:t>р</a:t>
                      </a:r>
                      <a:endParaRPr lang="ru-RU" sz="2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80340" algn="l">
                        <a:lnSpc>
                          <a:spcPct val="115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  <a:tabLst>
                          <a:tab pos="6120130" algn="r"/>
                        </a:tabLst>
                      </a:pPr>
                      <a:r>
                        <a:rPr lang="ru-RU" sz="2400" dirty="0" err="1" smtClean="0">
                          <a:latin typeface="Calibri"/>
                          <a:ea typeface="Times New Roman"/>
                          <a:cs typeface="Times New Roman"/>
                        </a:rPr>
                        <a:t>н</a:t>
                      </a:r>
                      <a:endParaRPr lang="ru-RU" sz="2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80340" algn="l">
                        <a:lnSpc>
                          <a:spcPct val="115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  <a:tabLst>
                          <a:tab pos="6120130" algn="r"/>
                        </a:tabLst>
                      </a:pPr>
                      <a:r>
                        <a:rPr lang="ru-RU" sz="2400" dirty="0" smtClean="0">
                          <a:latin typeface="Calibri"/>
                          <a:ea typeface="Times New Roman"/>
                          <a:cs typeface="Times New Roman"/>
                        </a:rPr>
                        <a:t>Я</a:t>
                      </a:r>
                      <a:endParaRPr lang="ru-RU" sz="2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indent="180340" algn="l">
                        <a:lnSpc>
                          <a:spcPct val="115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  <a:tabLst>
                          <a:tab pos="6120130" algn="r"/>
                        </a:tabLst>
                      </a:pPr>
                      <a:endParaRPr lang="ru-RU" sz="2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92042">
                <a:tc gridSpan="4">
                  <a:txBody>
                    <a:bodyPr/>
                    <a:lstStyle/>
                    <a:p>
                      <a:pPr indent="180340" algn="l">
                        <a:lnSpc>
                          <a:spcPct val="115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  <a:tabLst>
                          <a:tab pos="958215" algn="l"/>
                        </a:tabLst>
                      </a:pPr>
                      <a:r>
                        <a:rPr lang="uk-UA" sz="2400" b="1" dirty="0">
                          <a:latin typeface="Times New Roman"/>
                          <a:ea typeface="Times New Roman"/>
                          <a:cs typeface="Times New Roman"/>
                        </a:rPr>
                        <a:t>	</a:t>
                      </a:r>
                      <a:endParaRPr lang="ru-RU" sz="2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18034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6120130" algn="r"/>
                        </a:tabLst>
                        <a:defRPr/>
                      </a:pPr>
                      <a:r>
                        <a:rPr lang="ru-RU" sz="2400" dirty="0" smtClean="0">
                          <a:latin typeface="+mn-lt"/>
                          <a:ea typeface="Times New Roman"/>
                          <a:cs typeface="Times New Roman"/>
                        </a:rPr>
                        <a:t>4.</a:t>
                      </a:r>
                      <a:r>
                        <a:rPr lang="ru-RU" sz="2400" dirty="0" smtClean="0">
                          <a:latin typeface="Calibri"/>
                          <a:ea typeface="Times New Roman"/>
                          <a:cs typeface="Times New Roman"/>
                        </a:rPr>
                        <a:t>ф</a:t>
                      </a:r>
                      <a:endParaRPr lang="ru-RU" sz="2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indent="180340" algn="l">
                        <a:lnSpc>
                          <a:spcPct val="115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  <a:tabLst>
                          <a:tab pos="6120130" algn="r"/>
                        </a:tabLst>
                      </a:pPr>
                      <a:r>
                        <a:rPr lang="ru-RU" sz="2400" dirty="0" smtClean="0">
                          <a:latin typeface="Calibri"/>
                          <a:ea typeface="Times New Roman"/>
                          <a:cs typeface="Times New Roman"/>
                        </a:rPr>
                        <a:t>   а</a:t>
                      </a:r>
                      <a:endParaRPr lang="ru-RU" sz="2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180340" algn="l">
                        <a:lnSpc>
                          <a:spcPct val="115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  <a:tabLst>
                          <a:tab pos="6120130" algn="r"/>
                        </a:tabLst>
                      </a:pPr>
                      <a:r>
                        <a:rPr lang="ru-RU" sz="2400" dirty="0" err="1" smtClean="0">
                          <a:latin typeface="Calibri"/>
                          <a:ea typeface="Times New Roman"/>
                          <a:cs typeface="Times New Roman"/>
                        </a:rPr>
                        <a:t>р</a:t>
                      </a:r>
                      <a:endParaRPr lang="ru-RU" sz="2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80340" algn="l">
                        <a:lnSpc>
                          <a:spcPct val="115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  <a:tabLst>
                          <a:tab pos="6120130" algn="r"/>
                        </a:tabLst>
                      </a:pPr>
                      <a:r>
                        <a:rPr lang="ru-RU" sz="2400" dirty="0" smtClean="0">
                          <a:latin typeface="Calibri"/>
                          <a:ea typeface="Times New Roman"/>
                          <a:cs typeface="Times New Roman"/>
                        </a:rPr>
                        <a:t>т</a:t>
                      </a:r>
                      <a:endParaRPr lang="ru-RU" sz="2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80340" algn="l">
                        <a:lnSpc>
                          <a:spcPct val="115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  <a:tabLst>
                          <a:tab pos="6120130" algn="r"/>
                        </a:tabLst>
                      </a:pPr>
                      <a:r>
                        <a:rPr lang="ru-RU" sz="2400" dirty="0" smtClean="0">
                          <a:latin typeface="Calibri"/>
                          <a:ea typeface="Times New Roman"/>
                          <a:cs typeface="Times New Roman"/>
                        </a:rPr>
                        <a:t>у</a:t>
                      </a:r>
                      <a:endParaRPr lang="ru-RU" sz="2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80340" algn="l">
                        <a:lnSpc>
                          <a:spcPct val="115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  <a:tabLst>
                          <a:tab pos="6120130" algn="r"/>
                        </a:tabLst>
                      </a:pPr>
                      <a:r>
                        <a:rPr lang="ru-RU" sz="2400" dirty="0" err="1" smtClean="0">
                          <a:latin typeface="Calibri"/>
                          <a:ea typeface="Times New Roman"/>
                          <a:cs typeface="Times New Roman"/>
                        </a:rPr>
                        <a:t>х</a:t>
                      </a:r>
                      <a:endParaRPr lang="ru-RU" sz="2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17912">
                <a:tc>
                  <a:txBody>
                    <a:bodyPr/>
                    <a:lstStyle/>
                    <a:p>
                      <a:pPr indent="180340" algn="l">
                        <a:lnSpc>
                          <a:spcPct val="115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  <a:tabLst>
                          <a:tab pos="6120130" algn="r"/>
                        </a:tabLst>
                      </a:pPr>
                      <a:endParaRPr lang="ru-RU" sz="2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indent="180340" algn="l">
                        <a:lnSpc>
                          <a:spcPct val="115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  <a:tabLst>
                          <a:tab pos="6120130" algn="r"/>
                        </a:tabLst>
                      </a:pPr>
                      <a:endParaRPr lang="ru-RU" sz="2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180340" algn="l">
                        <a:lnSpc>
                          <a:spcPct val="115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  <a:tabLst>
                          <a:tab pos="6120130" algn="r"/>
                        </a:tabLst>
                      </a:pPr>
                      <a:endParaRPr lang="ru-RU" sz="2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indent="180340" algn="l">
                        <a:lnSpc>
                          <a:spcPct val="115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  <a:tabLst>
                          <a:tab pos="6120130" algn="r"/>
                        </a:tabLst>
                      </a:pPr>
                      <a:endParaRPr lang="ru-RU" sz="2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indent="180340" algn="l">
                        <a:lnSpc>
                          <a:spcPct val="115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  <a:tabLst>
                          <a:tab pos="6120130" algn="r"/>
                        </a:tabLst>
                      </a:pPr>
                      <a:r>
                        <a:rPr lang="ru-RU" sz="2400" dirty="0" smtClean="0">
                          <a:latin typeface="Calibri"/>
                          <a:ea typeface="Times New Roman"/>
                          <a:cs typeface="Times New Roman"/>
                        </a:rPr>
                        <a:t>5.л</a:t>
                      </a:r>
                      <a:endParaRPr lang="ru-RU" sz="2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180340" algn="l">
                        <a:lnSpc>
                          <a:spcPct val="115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  <a:tabLst>
                          <a:tab pos="6120130" algn="r"/>
                        </a:tabLst>
                      </a:pPr>
                      <a:r>
                        <a:rPr lang="ru-RU" sz="2400" dirty="0" smtClean="0">
                          <a:latin typeface="Calibri"/>
                          <a:ea typeface="Times New Roman"/>
                          <a:cs typeface="Times New Roman"/>
                        </a:rPr>
                        <a:t>е</a:t>
                      </a:r>
                      <a:endParaRPr lang="ru-RU" sz="2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="0" dirty="0" err="1" smtClean="0">
                          <a:latin typeface="Calibri" pitchFamily="34" charset="0"/>
                        </a:rPr>
                        <a:t>щ</a:t>
                      </a:r>
                      <a:endParaRPr lang="ru-RU" sz="2400" b="0" dirty="0">
                        <a:latin typeface="Calibri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="0" dirty="0" smtClean="0">
                          <a:latin typeface="Calibri" pitchFamily="34" charset="0"/>
                        </a:rPr>
                        <a:t>а</a:t>
                      </a:r>
                      <a:endParaRPr lang="ru-RU" sz="2400" b="0" dirty="0">
                        <a:latin typeface="Calibri" pitchFamily="34" charset="0"/>
                      </a:endParaRPr>
                    </a:p>
                  </a:txBody>
                  <a:tcP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="0" dirty="0" smtClean="0">
                          <a:latin typeface="Calibri" pitchFamily="34" charset="0"/>
                        </a:rPr>
                        <a:t>т</a:t>
                      </a:r>
                      <a:endParaRPr lang="ru-RU" sz="2400" b="0" dirty="0">
                        <a:latin typeface="Calibri" pitchFamily="34" charset="0"/>
                      </a:endParaRPr>
                    </a:p>
                  </a:txBody>
                  <a:tcP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="0" dirty="0" smtClean="0">
                          <a:latin typeface="Calibri" pitchFamily="34" charset="0"/>
                        </a:rPr>
                        <a:t>а</a:t>
                      </a:r>
                      <a:endParaRPr lang="ru-RU" sz="2400" b="0" dirty="0">
                        <a:latin typeface="Calibri" pitchFamily="34" charset="0"/>
                      </a:endParaRPr>
                    </a:p>
                  </a:txBody>
                  <a:tcP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Прямокутник 5"/>
          <p:cNvSpPr/>
          <p:nvPr/>
        </p:nvSpPr>
        <p:spPr>
          <a:xfrm>
            <a:off x="3071802" y="357166"/>
            <a:ext cx="308616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Кросворд</a:t>
            </a:r>
            <a:endParaRPr lang="uk-UA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ема Office">
  <a:themeElements>
    <a:clrScheme name="Стандартна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Аспект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Тетрадь">
  <a:themeElements>
    <a:clrScheme name="Тетрадь 1">
      <a:dk1>
        <a:srgbClr val="000000"/>
      </a:dk1>
      <a:lt1>
        <a:srgbClr val="FEFDE3"/>
      </a:lt1>
      <a:dk2>
        <a:srgbClr val="221304"/>
      </a:dk2>
      <a:lt2>
        <a:srgbClr val="CBBD83"/>
      </a:lt2>
      <a:accent1>
        <a:srgbClr val="A1BD69"/>
      </a:accent1>
      <a:accent2>
        <a:srgbClr val="3694B6"/>
      </a:accent2>
      <a:accent3>
        <a:srgbClr val="FEFEEF"/>
      </a:accent3>
      <a:accent4>
        <a:srgbClr val="000000"/>
      </a:accent4>
      <a:accent5>
        <a:srgbClr val="CDDBB9"/>
      </a:accent5>
      <a:accent6>
        <a:srgbClr val="3086A5"/>
      </a:accent6>
      <a:hlink>
        <a:srgbClr val="660066"/>
      </a:hlink>
      <a:folHlink>
        <a:srgbClr val="666699"/>
      </a:folHlink>
    </a:clrScheme>
    <a:fontScheme name="Тетрадь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Стандартна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Тетрадь 1">
        <a:dk1>
          <a:srgbClr val="000000"/>
        </a:dk1>
        <a:lt1>
          <a:srgbClr val="FEFDE3"/>
        </a:lt1>
        <a:dk2>
          <a:srgbClr val="221304"/>
        </a:dk2>
        <a:lt2>
          <a:srgbClr val="CBBD83"/>
        </a:lt2>
        <a:accent1>
          <a:srgbClr val="A1BD69"/>
        </a:accent1>
        <a:accent2>
          <a:srgbClr val="3694B6"/>
        </a:accent2>
        <a:accent3>
          <a:srgbClr val="FEFEEF"/>
        </a:accent3>
        <a:accent4>
          <a:srgbClr val="000000"/>
        </a:accent4>
        <a:accent5>
          <a:srgbClr val="CDDBB9"/>
        </a:accent5>
        <a:accent6>
          <a:srgbClr val="3086A5"/>
        </a:accent6>
        <a:hlink>
          <a:srgbClr val="660066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традь 2">
        <a:dk1>
          <a:srgbClr val="000000"/>
        </a:dk1>
        <a:lt1>
          <a:srgbClr val="FFFFFF"/>
        </a:lt1>
        <a:dk2>
          <a:srgbClr val="221304"/>
        </a:dk2>
        <a:lt2>
          <a:srgbClr val="CBBD83"/>
        </a:lt2>
        <a:accent1>
          <a:srgbClr val="A1BD69"/>
        </a:accent1>
        <a:accent2>
          <a:srgbClr val="3694B6"/>
        </a:accent2>
        <a:accent3>
          <a:srgbClr val="FFFFFF"/>
        </a:accent3>
        <a:accent4>
          <a:srgbClr val="000000"/>
        </a:accent4>
        <a:accent5>
          <a:srgbClr val="CDDBB9"/>
        </a:accent5>
        <a:accent6>
          <a:srgbClr val="3086A5"/>
        </a:accent6>
        <a:hlink>
          <a:srgbClr val="660066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традь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86868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797979"/>
        </a:accent6>
        <a:hlink>
          <a:srgbClr val="4D4D4D"/>
        </a:hlink>
        <a:folHlink>
          <a:srgbClr val="777777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1_Тетрадь">
  <a:themeElements>
    <a:clrScheme name="Тетрадь 1">
      <a:dk1>
        <a:srgbClr val="000000"/>
      </a:dk1>
      <a:lt1>
        <a:srgbClr val="FEFDE3"/>
      </a:lt1>
      <a:dk2>
        <a:srgbClr val="221304"/>
      </a:dk2>
      <a:lt2>
        <a:srgbClr val="CBBD83"/>
      </a:lt2>
      <a:accent1>
        <a:srgbClr val="A1BD69"/>
      </a:accent1>
      <a:accent2>
        <a:srgbClr val="3694B6"/>
      </a:accent2>
      <a:accent3>
        <a:srgbClr val="FEFEEF"/>
      </a:accent3>
      <a:accent4>
        <a:srgbClr val="000000"/>
      </a:accent4>
      <a:accent5>
        <a:srgbClr val="CDDBB9"/>
      </a:accent5>
      <a:accent6>
        <a:srgbClr val="3086A5"/>
      </a:accent6>
      <a:hlink>
        <a:srgbClr val="660066"/>
      </a:hlink>
      <a:folHlink>
        <a:srgbClr val="666699"/>
      </a:folHlink>
    </a:clrScheme>
    <a:fontScheme name="Тетрадь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Стандартна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Тетрадь 1">
        <a:dk1>
          <a:srgbClr val="000000"/>
        </a:dk1>
        <a:lt1>
          <a:srgbClr val="FEFDE3"/>
        </a:lt1>
        <a:dk2>
          <a:srgbClr val="221304"/>
        </a:dk2>
        <a:lt2>
          <a:srgbClr val="CBBD83"/>
        </a:lt2>
        <a:accent1>
          <a:srgbClr val="A1BD69"/>
        </a:accent1>
        <a:accent2>
          <a:srgbClr val="3694B6"/>
        </a:accent2>
        <a:accent3>
          <a:srgbClr val="FEFEEF"/>
        </a:accent3>
        <a:accent4>
          <a:srgbClr val="000000"/>
        </a:accent4>
        <a:accent5>
          <a:srgbClr val="CDDBB9"/>
        </a:accent5>
        <a:accent6>
          <a:srgbClr val="3086A5"/>
        </a:accent6>
        <a:hlink>
          <a:srgbClr val="660066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традь 2">
        <a:dk1>
          <a:srgbClr val="000000"/>
        </a:dk1>
        <a:lt1>
          <a:srgbClr val="FFFFFF"/>
        </a:lt1>
        <a:dk2>
          <a:srgbClr val="221304"/>
        </a:dk2>
        <a:lt2>
          <a:srgbClr val="CBBD83"/>
        </a:lt2>
        <a:accent1>
          <a:srgbClr val="A1BD69"/>
        </a:accent1>
        <a:accent2>
          <a:srgbClr val="3694B6"/>
        </a:accent2>
        <a:accent3>
          <a:srgbClr val="FFFFFF"/>
        </a:accent3>
        <a:accent4>
          <a:srgbClr val="000000"/>
        </a:accent4>
        <a:accent5>
          <a:srgbClr val="CDDBB9"/>
        </a:accent5>
        <a:accent6>
          <a:srgbClr val="3086A5"/>
        </a:accent6>
        <a:hlink>
          <a:srgbClr val="660066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традь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86868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797979"/>
        </a:accent6>
        <a:hlink>
          <a:srgbClr val="4D4D4D"/>
        </a:hlink>
        <a:folHlink>
          <a:srgbClr val="777777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2_Тетрадь">
  <a:themeElements>
    <a:clrScheme name="Тетрадь 1">
      <a:dk1>
        <a:srgbClr val="000000"/>
      </a:dk1>
      <a:lt1>
        <a:srgbClr val="FEFDE3"/>
      </a:lt1>
      <a:dk2>
        <a:srgbClr val="221304"/>
      </a:dk2>
      <a:lt2>
        <a:srgbClr val="CBBD83"/>
      </a:lt2>
      <a:accent1>
        <a:srgbClr val="A1BD69"/>
      </a:accent1>
      <a:accent2>
        <a:srgbClr val="3694B6"/>
      </a:accent2>
      <a:accent3>
        <a:srgbClr val="FEFEEF"/>
      </a:accent3>
      <a:accent4>
        <a:srgbClr val="000000"/>
      </a:accent4>
      <a:accent5>
        <a:srgbClr val="CDDBB9"/>
      </a:accent5>
      <a:accent6>
        <a:srgbClr val="3086A5"/>
      </a:accent6>
      <a:hlink>
        <a:srgbClr val="660066"/>
      </a:hlink>
      <a:folHlink>
        <a:srgbClr val="666699"/>
      </a:folHlink>
    </a:clrScheme>
    <a:fontScheme name="Тетрадь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Стандартна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Тетрадь 1">
        <a:dk1>
          <a:srgbClr val="000000"/>
        </a:dk1>
        <a:lt1>
          <a:srgbClr val="FEFDE3"/>
        </a:lt1>
        <a:dk2>
          <a:srgbClr val="221304"/>
        </a:dk2>
        <a:lt2>
          <a:srgbClr val="CBBD83"/>
        </a:lt2>
        <a:accent1>
          <a:srgbClr val="A1BD69"/>
        </a:accent1>
        <a:accent2>
          <a:srgbClr val="3694B6"/>
        </a:accent2>
        <a:accent3>
          <a:srgbClr val="FEFEEF"/>
        </a:accent3>
        <a:accent4>
          <a:srgbClr val="000000"/>
        </a:accent4>
        <a:accent5>
          <a:srgbClr val="CDDBB9"/>
        </a:accent5>
        <a:accent6>
          <a:srgbClr val="3086A5"/>
        </a:accent6>
        <a:hlink>
          <a:srgbClr val="660066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традь 2">
        <a:dk1>
          <a:srgbClr val="000000"/>
        </a:dk1>
        <a:lt1>
          <a:srgbClr val="FFFFFF"/>
        </a:lt1>
        <a:dk2>
          <a:srgbClr val="221304"/>
        </a:dk2>
        <a:lt2>
          <a:srgbClr val="CBBD83"/>
        </a:lt2>
        <a:accent1>
          <a:srgbClr val="A1BD69"/>
        </a:accent1>
        <a:accent2>
          <a:srgbClr val="3694B6"/>
        </a:accent2>
        <a:accent3>
          <a:srgbClr val="FFFFFF"/>
        </a:accent3>
        <a:accent4>
          <a:srgbClr val="000000"/>
        </a:accent4>
        <a:accent5>
          <a:srgbClr val="CDDBB9"/>
        </a:accent5>
        <a:accent6>
          <a:srgbClr val="3086A5"/>
        </a:accent6>
        <a:hlink>
          <a:srgbClr val="660066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традь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86868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797979"/>
        </a:accent6>
        <a:hlink>
          <a:srgbClr val="4D4D4D"/>
        </a:hlink>
        <a:folHlink>
          <a:srgbClr val="777777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3_Тетрадь">
  <a:themeElements>
    <a:clrScheme name="Тетрадь 1">
      <a:dk1>
        <a:srgbClr val="000000"/>
      </a:dk1>
      <a:lt1>
        <a:srgbClr val="FEFDE3"/>
      </a:lt1>
      <a:dk2>
        <a:srgbClr val="221304"/>
      </a:dk2>
      <a:lt2>
        <a:srgbClr val="CBBD83"/>
      </a:lt2>
      <a:accent1>
        <a:srgbClr val="A1BD69"/>
      </a:accent1>
      <a:accent2>
        <a:srgbClr val="3694B6"/>
      </a:accent2>
      <a:accent3>
        <a:srgbClr val="FEFEEF"/>
      </a:accent3>
      <a:accent4>
        <a:srgbClr val="000000"/>
      </a:accent4>
      <a:accent5>
        <a:srgbClr val="CDDBB9"/>
      </a:accent5>
      <a:accent6>
        <a:srgbClr val="3086A5"/>
      </a:accent6>
      <a:hlink>
        <a:srgbClr val="660066"/>
      </a:hlink>
      <a:folHlink>
        <a:srgbClr val="666699"/>
      </a:folHlink>
    </a:clrScheme>
    <a:fontScheme name="Тетрадь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Стандартна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Тетрадь 1">
        <a:dk1>
          <a:srgbClr val="000000"/>
        </a:dk1>
        <a:lt1>
          <a:srgbClr val="FEFDE3"/>
        </a:lt1>
        <a:dk2>
          <a:srgbClr val="221304"/>
        </a:dk2>
        <a:lt2>
          <a:srgbClr val="CBBD83"/>
        </a:lt2>
        <a:accent1>
          <a:srgbClr val="A1BD69"/>
        </a:accent1>
        <a:accent2>
          <a:srgbClr val="3694B6"/>
        </a:accent2>
        <a:accent3>
          <a:srgbClr val="FEFEEF"/>
        </a:accent3>
        <a:accent4>
          <a:srgbClr val="000000"/>
        </a:accent4>
        <a:accent5>
          <a:srgbClr val="CDDBB9"/>
        </a:accent5>
        <a:accent6>
          <a:srgbClr val="3086A5"/>
        </a:accent6>
        <a:hlink>
          <a:srgbClr val="660066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традь 2">
        <a:dk1>
          <a:srgbClr val="000000"/>
        </a:dk1>
        <a:lt1>
          <a:srgbClr val="FFFFFF"/>
        </a:lt1>
        <a:dk2>
          <a:srgbClr val="221304"/>
        </a:dk2>
        <a:lt2>
          <a:srgbClr val="CBBD83"/>
        </a:lt2>
        <a:accent1>
          <a:srgbClr val="A1BD69"/>
        </a:accent1>
        <a:accent2>
          <a:srgbClr val="3694B6"/>
        </a:accent2>
        <a:accent3>
          <a:srgbClr val="FFFFFF"/>
        </a:accent3>
        <a:accent4>
          <a:srgbClr val="000000"/>
        </a:accent4>
        <a:accent5>
          <a:srgbClr val="CDDBB9"/>
        </a:accent5>
        <a:accent6>
          <a:srgbClr val="3086A5"/>
        </a:accent6>
        <a:hlink>
          <a:srgbClr val="660066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традь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86868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797979"/>
        </a:accent6>
        <a:hlink>
          <a:srgbClr val="4D4D4D"/>
        </a:hlink>
        <a:folHlink>
          <a:srgbClr val="777777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8.xml><?xml version="1.0" encoding="utf-8"?>
<a:theme xmlns:a="http://schemas.openxmlformats.org/drawingml/2006/main" name="4_Тетрадь">
  <a:themeElements>
    <a:clrScheme name="Тетрадь 1">
      <a:dk1>
        <a:srgbClr val="000000"/>
      </a:dk1>
      <a:lt1>
        <a:srgbClr val="FEFDE3"/>
      </a:lt1>
      <a:dk2>
        <a:srgbClr val="221304"/>
      </a:dk2>
      <a:lt2>
        <a:srgbClr val="CBBD83"/>
      </a:lt2>
      <a:accent1>
        <a:srgbClr val="A1BD69"/>
      </a:accent1>
      <a:accent2>
        <a:srgbClr val="3694B6"/>
      </a:accent2>
      <a:accent3>
        <a:srgbClr val="FEFEEF"/>
      </a:accent3>
      <a:accent4>
        <a:srgbClr val="000000"/>
      </a:accent4>
      <a:accent5>
        <a:srgbClr val="CDDBB9"/>
      </a:accent5>
      <a:accent6>
        <a:srgbClr val="3086A5"/>
      </a:accent6>
      <a:hlink>
        <a:srgbClr val="660066"/>
      </a:hlink>
      <a:folHlink>
        <a:srgbClr val="666699"/>
      </a:folHlink>
    </a:clrScheme>
    <a:fontScheme name="Тетрадь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Стандартна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Тетрадь 1">
        <a:dk1>
          <a:srgbClr val="000000"/>
        </a:dk1>
        <a:lt1>
          <a:srgbClr val="FEFDE3"/>
        </a:lt1>
        <a:dk2>
          <a:srgbClr val="221304"/>
        </a:dk2>
        <a:lt2>
          <a:srgbClr val="CBBD83"/>
        </a:lt2>
        <a:accent1>
          <a:srgbClr val="A1BD69"/>
        </a:accent1>
        <a:accent2>
          <a:srgbClr val="3694B6"/>
        </a:accent2>
        <a:accent3>
          <a:srgbClr val="FEFEEF"/>
        </a:accent3>
        <a:accent4>
          <a:srgbClr val="000000"/>
        </a:accent4>
        <a:accent5>
          <a:srgbClr val="CDDBB9"/>
        </a:accent5>
        <a:accent6>
          <a:srgbClr val="3086A5"/>
        </a:accent6>
        <a:hlink>
          <a:srgbClr val="660066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традь 2">
        <a:dk1>
          <a:srgbClr val="000000"/>
        </a:dk1>
        <a:lt1>
          <a:srgbClr val="FFFFFF"/>
        </a:lt1>
        <a:dk2>
          <a:srgbClr val="221304"/>
        </a:dk2>
        <a:lt2>
          <a:srgbClr val="CBBD83"/>
        </a:lt2>
        <a:accent1>
          <a:srgbClr val="A1BD69"/>
        </a:accent1>
        <a:accent2>
          <a:srgbClr val="3694B6"/>
        </a:accent2>
        <a:accent3>
          <a:srgbClr val="FFFFFF"/>
        </a:accent3>
        <a:accent4>
          <a:srgbClr val="000000"/>
        </a:accent4>
        <a:accent5>
          <a:srgbClr val="CDDBB9"/>
        </a:accent5>
        <a:accent6>
          <a:srgbClr val="3086A5"/>
        </a:accent6>
        <a:hlink>
          <a:srgbClr val="660066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традь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86868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797979"/>
        </a:accent6>
        <a:hlink>
          <a:srgbClr val="4D4D4D"/>
        </a:hlink>
        <a:folHlink>
          <a:srgbClr val="777777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9.xml><?xml version="1.0" encoding="utf-8"?>
<a:theme xmlns:a="http://schemas.openxmlformats.org/drawingml/2006/main" name="5_Тетрадь">
  <a:themeElements>
    <a:clrScheme name="Тетрадь 1">
      <a:dk1>
        <a:srgbClr val="000000"/>
      </a:dk1>
      <a:lt1>
        <a:srgbClr val="FEFDE3"/>
      </a:lt1>
      <a:dk2>
        <a:srgbClr val="221304"/>
      </a:dk2>
      <a:lt2>
        <a:srgbClr val="CBBD83"/>
      </a:lt2>
      <a:accent1>
        <a:srgbClr val="A1BD69"/>
      </a:accent1>
      <a:accent2>
        <a:srgbClr val="3694B6"/>
      </a:accent2>
      <a:accent3>
        <a:srgbClr val="FEFEEF"/>
      </a:accent3>
      <a:accent4>
        <a:srgbClr val="000000"/>
      </a:accent4>
      <a:accent5>
        <a:srgbClr val="CDDBB9"/>
      </a:accent5>
      <a:accent6>
        <a:srgbClr val="3086A5"/>
      </a:accent6>
      <a:hlink>
        <a:srgbClr val="660066"/>
      </a:hlink>
      <a:folHlink>
        <a:srgbClr val="666699"/>
      </a:folHlink>
    </a:clrScheme>
    <a:fontScheme name="Тетрадь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Стандартна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Тетрадь 1">
        <a:dk1>
          <a:srgbClr val="000000"/>
        </a:dk1>
        <a:lt1>
          <a:srgbClr val="FEFDE3"/>
        </a:lt1>
        <a:dk2>
          <a:srgbClr val="221304"/>
        </a:dk2>
        <a:lt2>
          <a:srgbClr val="CBBD83"/>
        </a:lt2>
        <a:accent1>
          <a:srgbClr val="A1BD69"/>
        </a:accent1>
        <a:accent2>
          <a:srgbClr val="3694B6"/>
        </a:accent2>
        <a:accent3>
          <a:srgbClr val="FEFEEF"/>
        </a:accent3>
        <a:accent4>
          <a:srgbClr val="000000"/>
        </a:accent4>
        <a:accent5>
          <a:srgbClr val="CDDBB9"/>
        </a:accent5>
        <a:accent6>
          <a:srgbClr val="3086A5"/>
        </a:accent6>
        <a:hlink>
          <a:srgbClr val="660066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традь 2">
        <a:dk1>
          <a:srgbClr val="000000"/>
        </a:dk1>
        <a:lt1>
          <a:srgbClr val="FFFFFF"/>
        </a:lt1>
        <a:dk2>
          <a:srgbClr val="221304"/>
        </a:dk2>
        <a:lt2>
          <a:srgbClr val="CBBD83"/>
        </a:lt2>
        <a:accent1>
          <a:srgbClr val="A1BD69"/>
        </a:accent1>
        <a:accent2>
          <a:srgbClr val="3694B6"/>
        </a:accent2>
        <a:accent3>
          <a:srgbClr val="FFFFFF"/>
        </a:accent3>
        <a:accent4>
          <a:srgbClr val="000000"/>
        </a:accent4>
        <a:accent5>
          <a:srgbClr val="CDDBB9"/>
        </a:accent5>
        <a:accent6>
          <a:srgbClr val="3086A5"/>
        </a:accent6>
        <a:hlink>
          <a:srgbClr val="660066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традь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86868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797979"/>
        </a:accent6>
        <a:hlink>
          <a:srgbClr val="4D4D4D"/>
        </a:hlink>
        <a:folHlink>
          <a:srgbClr val="777777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575</TotalTime>
  <Words>163</Words>
  <Application>Microsoft Office PowerPoint</Application>
  <PresentationFormat>Экран (4:3)</PresentationFormat>
  <Paragraphs>89</Paragraphs>
  <Slides>20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9</vt:i4>
      </vt:variant>
      <vt:variant>
        <vt:lpstr>Заголовки слайдов</vt:lpstr>
      </vt:variant>
      <vt:variant>
        <vt:i4>20</vt:i4>
      </vt:variant>
    </vt:vector>
  </HeadingPairs>
  <TitlesOfParts>
    <vt:vector size="29" baseType="lpstr">
      <vt:lpstr>Тема Office</vt:lpstr>
      <vt:lpstr>Аспект</vt:lpstr>
      <vt:lpstr>1_Аспект</vt:lpstr>
      <vt:lpstr>Тетрадь</vt:lpstr>
      <vt:lpstr>1_Тетрадь</vt:lpstr>
      <vt:lpstr>2_Тетрадь</vt:lpstr>
      <vt:lpstr>3_Тетрадь</vt:lpstr>
      <vt:lpstr>4_Тетрадь</vt:lpstr>
      <vt:lpstr>5_Тетрадь</vt:lpstr>
      <vt:lpstr>Обробка виробів з тонколистового металу. Захист проекту « Квітка»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Практична робота</vt:lpstr>
      <vt:lpstr>Презентация PowerPoint</vt:lpstr>
      <vt:lpstr> </vt:lpstr>
      <vt:lpstr>Презентация PowerPoint</vt:lpstr>
    </vt:vector>
  </TitlesOfParts>
  <Company>BEST_XP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yura</dc:creator>
  <cp:lastModifiedBy>CB</cp:lastModifiedBy>
  <cp:revision>59</cp:revision>
  <dcterms:created xsi:type="dcterms:W3CDTF">2012-02-19T10:53:46Z</dcterms:created>
  <dcterms:modified xsi:type="dcterms:W3CDTF">2018-03-11T17:39:25Z</dcterms:modified>
</cp:coreProperties>
</file>