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75" r:id="rId14"/>
    <p:sldId id="271" r:id="rId15"/>
    <p:sldId id="267" r:id="rId16"/>
    <p:sldId id="272" r:id="rId17"/>
    <p:sldId id="268" r:id="rId18"/>
    <p:sldId id="273" r:id="rId19"/>
    <p:sldId id="269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  <p:sldId id="297" r:id="rId43"/>
    <p:sldId id="300" r:id="rId44"/>
    <p:sldId id="301" r:id="rId45"/>
    <p:sldId id="298" r:id="rId46"/>
    <p:sldId id="302" r:id="rId47"/>
    <p:sldId id="299" r:id="rId48"/>
    <p:sldId id="303" r:id="rId49"/>
    <p:sldId id="306" r:id="rId50"/>
    <p:sldId id="304" r:id="rId51"/>
    <p:sldId id="307" r:id="rId52"/>
    <p:sldId id="305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B60EC-D7B4-4442-8676-84B198D550CA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16194-CB90-4B85-9596-6A15E03D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8A273-E700-425D-A734-7F267961C495}" type="slidenum">
              <a:rPr lang="uk-UA" smtClean="0"/>
              <a:pPr/>
              <a:t>43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8A273-E700-425D-A734-7F267961C495}" type="slidenum">
              <a:rPr lang="uk-UA" smtClean="0"/>
              <a:pPr/>
              <a:t>51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8A273-E700-425D-A734-7F267961C495}" type="slidenum">
              <a:rPr lang="uk-UA" smtClean="0"/>
              <a:pPr/>
              <a:t>53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80A3-8B88-488E-98C6-832D411331C1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80A3-8B88-488E-98C6-832D411331C1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364333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Аа</a:t>
            </a:r>
            <a:endParaRPr lang="ru-RU" sz="1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мак, ра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4290"/>
            <a:ext cx="4286259" cy="3214694"/>
          </a:xfrm>
          <a:prstGeom prst="rect">
            <a:avLst/>
          </a:prstGeom>
        </p:spPr>
      </p:pic>
      <p:pic>
        <p:nvPicPr>
          <p:cNvPr id="4" name="Рисунок 3" descr="апельс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928934"/>
            <a:ext cx="2152650" cy="2124075"/>
          </a:xfrm>
          <a:prstGeom prst="rect">
            <a:avLst/>
          </a:prstGeom>
        </p:spPr>
      </p:pic>
      <p:pic>
        <p:nvPicPr>
          <p:cNvPr id="5" name="Рисунок 4" descr="аку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714752"/>
            <a:ext cx="3143240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367600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err="1" smtClean="0">
                <a:solidFill>
                  <a:srgbClr val="00B050"/>
                </a:solidFill>
              </a:rPr>
              <a:t>Нн</a:t>
            </a:r>
            <a:endParaRPr lang="ru-RU" sz="20000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ні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071546"/>
            <a:ext cx="2343150" cy="1552575"/>
          </a:xfrm>
          <a:prstGeom prst="rect">
            <a:avLst/>
          </a:prstGeom>
        </p:spPr>
      </p:pic>
      <p:pic>
        <p:nvPicPr>
          <p:cNvPr id="4" name="Рисунок 3" descr="но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429000"/>
            <a:ext cx="2857500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3429000"/>
            <a:ext cx="20024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00B050"/>
                </a:solidFill>
              </a:rPr>
              <a:t>н</a:t>
            </a:r>
            <a:r>
              <a:rPr lang="uk-UA" sz="6000" dirty="0" smtClean="0"/>
              <a:t>іс</a:t>
            </a:r>
          </a:p>
          <a:p>
            <a:r>
              <a:rPr lang="uk-UA" sz="6000" dirty="0" smtClean="0">
                <a:solidFill>
                  <a:srgbClr val="00B050"/>
                </a:solidFill>
              </a:rPr>
              <a:t>н</a:t>
            </a:r>
            <a:r>
              <a:rPr lang="uk-UA" sz="6000" dirty="0" smtClean="0"/>
              <a:t>оги</a:t>
            </a:r>
            <a:endParaRPr lang="ru-RU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соріг.jpg"/>
          <p:cNvPicPr>
            <a:picLocks noChangeAspect="1"/>
          </p:cNvPicPr>
          <p:nvPr/>
        </p:nvPicPr>
        <p:blipFill>
          <a:blip r:embed="rId2" cstate="print"/>
          <a:srcRect b="9210"/>
          <a:stretch>
            <a:fillRect/>
          </a:stretch>
        </p:blipFill>
        <p:spPr>
          <a:xfrm>
            <a:off x="2071670" y="714356"/>
            <a:ext cx="4857750" cy="3286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035827">
            <a:off x="3009744" y="4752084"/>
            <a:ext cx="4062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solidFill>
                  <a:srgbClr val="00B050"/>
                </a:solidFill>
              </a:rPr>
              <a:t>н</a:t>
            </a:r>
            <a:r>
              <a:rPr lang="uk-UA" sz="8000" dirty="0" smtClean="0"/>
              <a:t>осоріг</a:t>
            </a:r>
            <a:endParaRPr lang="ru-RU" sz="8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300595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0" dirty="0" err="1" smtClean="0">
                <a:solidFill>
                  <a:srgbClr val="00B050"/>
                </a:solidFill>
              </a:rPr>
              <a:t>Вв</a:t>
            </a:r>
            <a:endParaRPr lang="ru-RU" sz="20000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ведмі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286124"/>
            <a:ext cx="2305050" cy="1562100"/>
          </a:xfrm>
          <a:prstGeom prst="rect">
            <a:avLst/>
          </a:prstGeom>
        </p:spPr>
      </p:pic>
      <p:pic>
        <p:nvPicPr>
          <p:cNvPr id="4" name="Рисунок 3" descr="ведмідь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42918"/>
            <a:ext cx="4709526" cy="2500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4000504"/>
            <a:ext cx="3829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>
                <a:solidFill>
                  <a:srgbClr val="00B050"/>
                </a:solidFill>
              </a:rPr>
              <a:t>в</a:t>
            </a:r>
            <a:r>
              <a:rPr lang="uk-UA" sz="7200" dirty="0" smtClean="0"/>
              <a:t>едмідь</a:t>
            </a:r>
            <a:endParaRPr lang="ru-RU" sz="7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071546"/>
            <a:ext cx="5786478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uk-UA" sz="6600" dirty="0" smtClean="0">
                <a:solidFill>
                  <a:srgbClr val="00B050"/>
                </a:solidFill>
              </a:rPr>
              <a:t>в</a:t>
            </a:r>
            <a:r>
              <a:rPr lang="uk-UA" sz="6600" dirty="0" smtClean="0"/>
              <a:t>она</a:t>
            </a:r>
          </a:p>
          <a:p>
            <a:r>
              <a:rPr lang="uk-UA" sz="6600" dirty="0" smtClean="0">
                <a:solidFill>
                  <a:srgbClr val="00B050"/>
                </a:solidFill>
              </a:rPr>
              <a:t>в</a:t>
            </a:r>
            <a:r>
              <a:rPr lang="uk-UA" sz="6600" dirty="0" smtClean="0"/>
              <a:t>оно</a:t>
            </a:r>
          </a:p>
          <a:p>
            <a:r>
              <a:rPr lang="uk-UA" sz="6600" dirty="0" smtClean="0">
                <a:solidFill>
                  <a:srgbClr val="00B050"/>
                </a:solidFill>
              </a:rPr>
              <a:t>в</a:t>
            </a:r>
            <a:r>
              <a:rPr lang="uk-UA" sz="6600" dirty="0" smtClean="0"/>
              <a:t>они Нонна</a:t>
            </a:r>
          </a:p>
          <a:p>
            <a:r>
              <a:rPr lang="uk-UA" sz="6600" dirty="0" smtClean="0"/>
              <a:t>ни</a:t>
            </a:r>
            <a:r>
              <a:rPr lang="uk-UA" sz="6600" dirty="0" smtClean="0">
                <a:solidFill>
                  <a:srgbClr val="00B050"/>
                </a:solidFill>
              </a:rPr>
              <a:t>в</a:t>
            </a:r>
            <a:r>
              <a:rPr lang="uk-UA" sz="6600" dirty="0" smtClean="0"/>
              <a:t>а</a:t>
            </a:r>
          </a:p>
          <a:p>
            <a:r>
              <a:rPr lang="uk-UA" sz="6600" dirty="0" smtClean="0"/>
              <a:t>Ніна</a:t>
            </a:r>
          </a:p>
          <a:p>
            <a:r>
              <a:rPr lang="uk-UA" sz="6600" dirty="0" smtClean="0">
                <a:solidFill>
                  <a:srgbClr val="00B050"/>
                </a:solidFill>
              </a:rPr>
              <a:t>в</a:t>
            </a:r>
            <a:r>
              <a:rPr lang="uk-UA" sz="6600" dirty="0" smtClean="0"/>
              <a:t>ін</a:t>
            </a:r>
          </a:p>
          <a:p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 rot="20550180">
            <a:off x="5375328" y="3564903"/>
            <a:ext cx="2871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uk-UA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71705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dirty="0" smtClean="0">
                <a:solidFill>
                  <a:srgbClr val="FF0000"/>
                </a:solidFill>
              </a:rPr>
              <a:t>І</a:t>
            </a:r>
            <a:r>
              <a:rPr lang="uk-UA" sz="8800" dirty="0" smtClean="0"/>
              <a:t>в</a:t>
            </a:r>
            <a:r>
              <a:rPr lang="uk-UA" sz="8800" dirty="0" smtClean="0">
                <a:solidFill>
                  <a:srgbClr val="FF0000"/>
                </a:solidFill>
              </a:rPr>
              <a:t>а</a:t>
            </a:r>
            <a:r>
              <a:rPr lang="uk-UA" sz="8800" dirty="0" smtClean="0"/>
              <a:t>н н</a:t>
            </a:r>
            <a:r>
              <a:rPr lang="uk-UA" sz="8800" dirty="0" smtClean="0">
                <a:solidFill>
                  <a:srgbClr val="FF0000"/>
                </a:solidFill>
              </a:rPr>
              <a:t>а</a:t>
            </a:r>
            <a:r>
              <a:rPr lang="uk-UA" sz="8800" dirty="0" smtClean="0"/>
              <a:t> н</a:t>
            </a:r>
            <a:r>
              <a:rPr lang="uk-UA" sz="8800" dirty="0" smtClean="0">
                <a:solidFill>
                  <a:srgbClr val="FF0000"/>
                </a:solidFill>
              </a:rPr>
              <a:t>и</a:t>
            </a:r>
            <a:r>
              <a:rPr lang="uk-UA" sz="8800" dirty="0" smtClean="0"/>
              <a:t>в</a:t>
            </a:r>
            <a:r>
              <a:rPr lang="uk-UA" sz="8800" dirty="0" smtClean="0">
                <a:solidFill>
                  <a:srgbClr val="FF0000"/>
                </a:solidFill>
              </a:rPr>
              <a:t>і</a:t>
            </a:r>
            <a:r>
              <a:rPr lang="uk-UA" sz="8800" dirty="0" smtClean="0"/>
              <a:t>.</a:t>
            </a:r>
            <a:endParaRPr lang="ru-RU" sz="8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349166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err="1" smtClean="0">
                <a:solidFill>
                  <a:srgbClr val="FFC000"/>
                </a:solidFill>
              </a:rPr>
              <a:t>Лл</a:t>
            </a:r>
            <a:endParaRPr lang="ru-RU" sz="200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листя.jpg"/>
          <p:cNvPicPr>
            <a:picLocks noChangeAspect="1"/>
          </p:cNvPicPr>
          <p:nvPr/>
        </p:nvPicPr>
        <p:blipFill>
          <a:blip r:embed="rId2" cstate="print"/>
          <a:srcRect l="13235" t="9868"/>
          <a:stretch>
            <a:fillRect/>
          </a:stretch>
        </p:blipFill>
        <p:spPr>
          <a:xfrm>
            <a:off x="4643438" y="500042"/>
            <a:ext cx="4214808" cy="3262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4071942"/>
            <a:ext cx="3546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>
                <a:solidFill>
                  <a:srgbClr val="FFC000"/>
                </a:solidFill>
              </a:rPr>
              <a:t>л</a:t>
            </a:r>
            <a:r>
              <a:rPr lang="uk-UA" sz="9600" dirty="0" smtClean="0"/>
              <a:t>истя</a:t>
            </a:r>
            <a:endParaRPr lang="ru-RU" sz="9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500570"/>
            <a:ext cx="2419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2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лік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42852"/>
            <a:ext cx="1971675" cy="2533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2714620"/>
            <a:ext cx="2182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FFC000"/>
                </a:solidFill>
              </a:rPr>
              <a:t>л</a:t>
            </a:r>
            <a:r>
              <a:rPr lang="uk-UA" sz="6000" dirty="0" smtClean="0"/>
              <a:t>ікар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2643182"/>
            <a:ext cx="23551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/>
              <a:t>бі</a:t>
            </a:r>
            <a:r>
              <a:rPr lang="uk-UA" sz="6600" dirty="0" smtClean="0">
                <a:solidFill>
                  <a:srgbClr val="FFC000"/>
                </a:solidFill>
              </a:rPr>
              <a:t>л</a:t>
            </a:r>
            <a:r>
              <a:rPr lang="uk-UA" sz="6600" dirty="0" smtClean="0"/>
              <a:t>ка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4643446"/>
            <a:ext cx="29001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>
                <a:solidFill>
                  <a:srgbClr val="FFC000"/>
                </a:solidFill>
              </a:rPr>
              <a:t>л</a:t>
            </a:r>
            <a:r>
              <a:rPr lang="uk-UA" sz="6600" dirty="0" smtClean="0"/>
              <a:t>ебідь</a:t>
            </a:r>
            <a:endParaRPr lang="ru-RU" sz="6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32736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err="1" smtClean="0">
                <a:solidFill>
                  <a:srgbClr val="00B0F0"/>
                </a:solidFill>
              </a:rPr>
              <a:t>Сс</a:t>
            </a:r>
            <a:endParaRPr lang="ru-RU" sz="200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2" cstate="print"/>
          <a:srcRect b="6249"/>
          <a:stretch>
            <a:fillRect/>
          </a:stretch>
        </p:blipFill>
        <p:spPr>
          <a:xfrm>
            <a:off x="4357686" y="714356"/>
            <a:ext cx="4305300" cy="53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4572008"/>
            <a:ext cx="26725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dirty="0" smtClean="0">
                <a:solidFill>
                  <a:srgbClr val="00B0F0"/>
                </a:solidFill>
              </a:rPr>
              <a:t>с</a:t>
            </a:r>
            <a:r>
              <a:rPr lang="uk-UA" sz="8800" dirty="0" smtClean="0"/>
              <a:t>ова</a:t>
            </a:r>
            <a:endParaRPr lang="ru-RU" sz="8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неччк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500042"/>
            <a:ext cx="2878951" cy="2786082"/>
          </a:xfrm>
          <a:prstGeom prst="rect">
            <a:avLst/>
          </a:prstGeom>
        </p:spPr>
      </p:pic>
      <p:pic>
        <p:nvPicPr>
          <p:cNvPr id="3" name="Рисунок 2" descr="сон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0550" y="1071546"/>
            <a:ext cx="4627881" cy="4394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16182">
            <a:off x="325794" y="3626917"/>
            <a:ext cx="5091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>
                <a:solidFill>
                  <a:srgbClr val="00B0F0"/>
                </a:solidFill>
              </a:rPr>
              <a:t>с</a:t>
            </a:r>
            <a:r>
              <a:rPr lang="uk-UA" sz="9600" dirty="0" smtClean="0">
                <a:solidFill>
                  <a:srgbClr val="00B050"/>
                </a:solidFill>
              </a:rPr>
              <a:t>онечко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308129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smtClean="0">
                <a:solidFill>
                  <a:srgbClr val="FFC000"/>
                </a:solidFill>
              </a:rPr>
              <a:t>Кк</a:t>
            </a:r>
            <a:endParaRPr lang="ru-RU" sz="200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кор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928670"/>
            <a:ext cx="2343150" cy="1552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48" y="2643182"/>
            <a:ext cx="41024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dirty="0" smtClean="0">
                <a:solidFill>
                  <a:srgbClr val="FFC000"/>
                </a:solidFill>
              </a:rPr>
              <a:t>к</a:t>
            </a:r>
            <a:r>
              <a:rPr lang="uk-UA" sz="8800" dirty="0" smtClean="0">
                <a:solidFill>
                  <a:srgbClr val="0070C0"/>
                </a:solidFill>
              </a:rPr>
              <a:t>орова</a:t>
            </a:r>
            <a:endParaRPr lang="ru-RU" sz="8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кінь.jpg"/>
          <p:cNvPicPr>
            <a:picLocks noChangeAspect="1"/>
          </p:cNvPicPr>
          <p:nvPr/>
        </p:nvPicPr>
        <p:blipFill>
          <a:blip r:embed="rId3" cstate="print"/>
          <a:srcRect l="1986" t="2941" r="6646" b="2941"/>
          <a:stretch>
            <a:fillRect/>
          </a:stretch>
        </p:blipFill>
        <p:spPr>
          <a:xfrm>
            <a:off x="571472" y="3786190"/>
            <a:ext cx="3286148" cy="228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4500570"/>
            <a:ext cx="23952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dirty="0" smtClean="0">
                <a:solidFill>
                  <a:srgbClr val="FFC000"/>
                </a:solidFill>
              </a:rPr>
              <a:t>к</a:t>
            </a:r>
            <a:r>
              <a:rPr lang="uk-UA" sz="8800" dirty="0" smtClean="0">
                <a:solidFill>
                  <a:srgbClr val="7030A0"/>
                </a:solidFill>
              </a:rPr>
              <a:t>інь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25827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Уу</a:t>
            </a:r>
            <a:endParaRPr lang="ru-RU" sz="1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удав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500042"/>
            <a:ext cx="2571768" cy="2143140"/>
          </a:xfrm>
          <a:prstGeom prst="rect">
            <a:avLst/>
          </a:prstGeom>
        </p:spPr>
      </p:pic>
      <p:pic>
        <p:nvPicPr>
          <p:cNvPr id="5" name="Рисунок 4" descr="учи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286124"/>
            <a:ext cx="2857520" cy="2238766"/>
          </a:xfrm>
          <a:prstGeom prst="rect">
            <a:avLst/>
          </a:prstGeom>
        </p:spPr>
      </p:pic>
      <p:pic>
        <p:nvPicPr>
          <p:cNvPr id="6" name="Рисунок 5" descr="уче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500438"/>
            <a:ext cx="3333755" cy="214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7664213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5143512"/>
            <a:ext cx="2912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solidFill>
                  <a:srgbClr val="FFC000"/>
                </a:solidFill>
              </a:rPr>
              <a:t>к</a:t>
            </a:r>
            <a:r>
              <a:rPr lang="uk-UA" sz="8000" dirty="0" smtClean="0"/>
              <a:t>азка</a:t>
            </a:r>
            <a:endParaRPr lang="ru-RU" sz="8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16337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ма</a:t>
            </a:r>
            <a:r>
              <a:rPr lang="uk-UA" sz="4800" dirty="0" smtClean="0">
                <a:solidFill>
                  <a:srgbClr val="FFC000"/>
                </a:solidFill>
              </a:rPr>
              <a:t>к</a:t>
            </a:r>
          </a:p>
          <a:p>
            <a:r>
              <a:rPr lang="uk-UA" sz="4800" dirty="0" smtClean="0"/>
              <a:t>сі</a:t>
            </a:r>
            <a:r>
              <a:rPr lang="uk-UA" sz="4800" dirty="0" smtClean="0">
                <a:solidFill>
                  <a:srgbClr val="FFC000"/>
                </a:solidFill>
              </a:rPr>
              <a:t>к</a:t>
            </a:r>
          </a:p>
          <a:p>
            <a:r>
              <a:rPr lang="uk-UA" sz="4800" dirty="0" smtClean="0">
                <a:solidFill>
                  <a:srgbClr val="FFC000"/>
                </a:solidFill>
              </a:rPr>
              <a:t>к</a:t>
            </a:r>
            <a:r>
              <a:rPr lang="uk-UA" sz="4800" dirty="0" smtClean="0"/>
              <a:t>оло</a:t>
            </a:r>
          </a:p>
          <a:p>
            <a:r>
              <a:rPr lang="uk-UA" sz="4800" dirty="0" smtClean="0">
                <a:solidFill>
                  <a:srgbClr val="FFC000"/>
                </a:solidFill>
              </a:rPr>
              <a:t>к</a:t>
            </a:r>
            <a:r>
              <a:rPr lang="uk-UA" sz="4800" dirty="0" smtClean="0"/>
              <a:t>оса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643306" y="1714488"/>
            <a:ext cx="15456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C000"/>
                </a:solidFill>
              </a:rPr>
              <a:t>к</a:t>
            </a:r>
            <a:r>
              <a:rPr lang="uk-UA" sz="4800" dirty="0" smtClean="0"/>
              <a:t>аса</a:t>
            </a:r>
          </a:p>
          <a:p>
            <a:r>
              <a:rPr lang="uk-UA" sz="4800" dirty="0" smtClean="0">
                <a:solidFill>
                  <a:srgbClr val="FFC000"/>
                </a:solidFill>
              </a:rPr>
              <a:t>к</a:t>
            </a:r>
            <a:r>
              <a:rPr lang="uk-UA" sz="4800" dirty="0" smtClean="0"/>
              <a:t>іно</a:t>
            </a:r>
          </a:p>
          <a:p>
            <a:r>
              <a:rPr lang="uk-UA" sz="4800" dirty="0" smtClean="0"/>
              <a:t>лі</a:t>
            </a:r>
            <a:r>
              <a:rPr lang="uk-UA" sz="4800" dirty="0" smtClean="0">
                <a:solidFill>
                  <a:srgbClr val="FFC000"/>
                </a:solidFill>
              </a:rPr>
              <a:t>к</a:t>
            </a:r>
            <a:r>
              <a:rPr lang="uk-UA" sz="4800" dirty="0" smtClean="0"/>
              <a:t>и</a:t>
            </a:r>
          </a:p>
          <a:p>
            <a:r>
              <a:rPr lang="uk-UA" sz="4800" dirty="0" smtClean="0">
                <a:solidFill>
                  <a:srgbClr val="FFC000"/>
                </a:solidFill>
              </a:rPr>
              <a:t>к</a:t>
            </a:r>
            <a:r>
              <a:rPr lang="uk-UA" sz="4800" dirty="0" smtClean="0"/>
              <a:t>ава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1928802"/>
            <a:ext cx="191590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C000"/>
                </a:solidFill>
              </a:rPr>
              <a:t>к</a:t>
            </a:r>
            <a:r>
              <a:rPr lang="uk-UA" sz="4800" dirty="0" smtClean="0"/>
              <a:t>вас</a:t>
            </a:r>
          </a:p>
          <a:p>
            <a:r>
              <a:rPr lang="uk-UA" sz="4800" dirty="0" smtClean="0"/>
              <a:t>віно</a:t>
            </a:r>
            <a:r>
              <a:rPr lang="uk-UA" sz="4800" dirty="0" smtClean="0">
                <a:solidFill>
                  <a:srgbClr val="FFC000"/>
                </a:solidFill>
              </a:rPr>
              <a:t>к</a:t>
            </a:r>
          </a:p>
          <a:p>
            <a:r>
              <a:rPr lang="uk-UA" sz="4800" dirty="0" smtClean="0"/>
              <a:t>ві</a:t>
            </a:r>
            <a:r>
              <a:rPr lang="uk-UA" sz="4800" dirty="0" smtClean="0">
                <a:solidFill>
                  <a:srgbClr val="FFC000"/>
                </a:solidFill>
              </a:rPr>
              <a:t>к</a:t>
            </a:r>
            <a:r>
              <a:rPr lang="uk-UA" sz="4800" dirty="0" smtClean="0"/>
              <a:t>но</a:t>
            </a:r>
          </a:p>
          <a:p>
            <a:r>
              <a:rPr lang="uk-UA" sz="4800" dirty="0" smtClean="0">
                <a:solidFill>
                  <a:srgbClr val="FFC000"/>
                </a:solidFill>
              </a:rPr>
              <a:t>к</a:t>
            </a:r>
            <a:r>
              <a:rPr lang="uk-UA" sz="4800" dirty="0" smtClean="0"/>
              <a:t>іос</a:t>
            </a:r>
            <a:r>
              <a:rPr lang="uk-UA" sz="4800" dirty="0" smtClean="0">
                <a:solidFill>
                  <a:srgbClr val="FFC000"/>
                </a:solidFill>
              </a:rPr>
              <a:t>к</a:t>
            </a:r>
            <a:endParaRPr lang="uk-UA" sz="4800" dirty="0" smtClean="0"/>
          </a:p>
          <a:p>
            <a:r>
              <a:rPr lang="uk-UA" sz="4800" dirty="0" smtClean="0">
                <a:solidFill>
                  <a:srgbClr val="FFC000"/>
                </a:solidFill>
              </a:rPr>
              <a:t>К</a:t>
            </a:r>
            <a:r>
              <a:rPr lang="uk-UA" sz="4800" dirty="0" smtClean="0"/>
              <a:t>лава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івник.jpg"/>
          <p:cNvPicPr>
            <a:picLocks noChangeAspect="1"/>
          </p:cNvPicPr>
          <p:nvPr/>
        </p:nvPicPr>
        <p:blipFill>
          <a:blip r:embed="rId2" cstate="print"/>
          <a:srcRect l="18029" r="6249"/>
          <a:stretch>
            <a:fillRect/>
          </a:stretch>
        </p:blipFill>
        <p:spPr>
          <a:xfrm>
            <a:off x="4500562" y="714356"/>
            <a:ext cx="4500594" cy="4562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3479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endParaRPr lang="ru-RU" sz="2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143380"/>
            <a:ext cx="3369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/>
              <a:t>_івник</a:t>
            </a:r>
            <a:endParaRPr lang="ru-RU" sz="8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пі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2152650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071942"/>
            <a:ext cx="30801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err="1" smtClean="0">
                <a:latin typeface="Times New Roman" pitchFamily="18" charset="0"/>
                <a:cs typeface="Times New Roman" pitchFamily="18" charset="0"/>
              </a:rPr>
              <a:t>со_ілка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1000108"/>
            <a:ext cx="179876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су_</a:t>
            </a:r>
          </a:p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ли_ а</a:t>
            </a:r>
          </a:p>
          <a:p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_илка</a:t>
            </a:r>
            <a:endParaRPr lang="uk-UA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_ам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па</a:t>
            </a:r>
          </a:p>
          <a:p>
            <a:r>
              <a:rPr lang="uk-UA" sz="4800" dirty="0" err="1" smtClean="0">
                <a:latin typeface="Times New Roman" pitchFamily="18" charset="0"/>
                <a:cs typeface="Times New Roman" pitchFamily="18" charset="0"/>
              </a:rPr>
              <a:t>_авло</a:t>
            </a:r>
            <a:endParaRPr lang="uk-UA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_анас</a:t>
            </a:r>
          </a:p>
          <a:p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6357950" y="1285860"/>
            <a:ext cx="428628" cy="4857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6357950" y="2071678"/>
            <a:ext cx="428628" cy="4857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5643570" y="2714620"/>
            <a:ext cx="428628" cy="4857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5643570" y="3357562"/>
            <a:ext cx="428628" cy="4857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5643570" y="4071942"/>
            <a:ext cx="428628" cy="4857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5643570" y="4857760"/>
            <a:ext cx="428628" cy="4857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1500166" y="4500570"/>
            <a:ext cx="428628" cy="4857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.jpg"/>
          <p:cNvPicPr>
            <a:picLocks noChangeAspect="1"/>
          </p:cNvPicPr>
          <p:nvPr/>
        </p:nvPicPr>
        <p:blipFill>
          <a:blip r:embed="rId2" cstate="print"/>
          <a:srcRect l="9002" t="7868" r="7986"/>
          <a:stretch>
            <a:fillRect/>
          </a:stretch>
        </p:blipFill>
        <p:spPr>
          <a:xfrm rot="2623669">
            <a:off x="3639201" y="1398345"/>
            <a:ext cx="5218546" cy="2922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4714884"/>
            <a:ext cx="13949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endParaRPr lang="ru-RU" sz="6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42"/>
            <a:ext cx="28937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endParaRPr lang="ru-RU" sz="2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ро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2627586" cy="1797269"/>
          </a:xfrm>
          <a:prstGeom prst="rect">
            <a:avLst/>
          </a:prstGeom>
        </p:spPr>
      </p:pic>
      <p:pic>
        <p:nvPicPr>
          <p:cNvPr id="3" name="Рисунок 2" descr="воро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57628"/>
            <a:ext cx="3810000" cy="252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2132" y="1428736"/>
            <a:ext cx="26035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ока</a:t>
            </a:r>
            <a:endParaRPr lang="ru-RU" sz="6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143380"/>
            <a:ext cx="290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uk-UA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endParaRPr lang="ru-RU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00042"/>
            <a:ext cx="4080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Казка “ </a:t>
            </a:r>
            <a:r>
              <a:rPr lang="uk-UA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іпка ”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і.jpg"/>
          <p:cNvPicPr>
            <a:picLocks noChangeAspect="1"/>
          </p:cNvPicPr>
          <p:nvPr/>
        </p:nvPicPr>
        <p:blipFill>
          <a:blip r:embed="rId2" cstate="print"/>
          <a:srcRect l="9375" t="10416" r="7812" b="8333"/>
          <a:stretch>
            <a:fillRect/>
          </a:stretch>
        </p:blipFill>
        <p:spPr>
          <a:xfrm>
            <a:off x="285720" y="1357298"/>
            <a:ext cx="3786214" cy="3143272"/>
          </a:xfrm>
          <a:prstGeom prst="rect">
            <a:avLst/>
          </a:prstGeom>
        </p:spPr>
      </p:pic>
      <p:pic>
        <p:nvPicPr>
          <p:cNvPr id="5" name="Рисунок 4" descr="ріпка.jpg"/>
          <p:cNvPicPr>
            <a:picLocks noChangeAspect="1"/>
          </p:cNvPicPr>
          <p:nvPr/>
        </p:nvPicPr>
        <p:blipFill>
          <a:blip r:embed="rId3" cstate="print"/>
          <a:srcRect t="1613" r="55625" b="35484"/>
          <a:stretch>
            <a:fillRect/>
          </a:stretch>
        </p:blipFill>
        <p:spPr>
          <a:xfrm>
            <a:off x="4429124" y="2428868"/>
            <a:ext cx="3381372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іпка.jpg"/>
          <p:cNvPicPr>
            <a:picLocks noChangeAspect="1"/>
          </p:cNvPicPr>
          <p:nvPr/>
        </p:nvPicPr>
        <p:blipFill>
          <a:blip r:embed="rId2" cstate="print"/>
          <a:srcRect l="44375" t="4032" r="25625" b="36693"/>
          <a:stretch>
            <a:fillRect/>
          </a:stretch>
        </p:blipFill>
        <p:spPr>
          <a:xfrm>
            <a:off x="714348" y="1071546"/>
            <a:ext cx="2286016" cy="3500462"/>
          </a:xfrm>
          <a:prstGeom prst="rect">
            <a:avLst/>
          </a:prstGeom>
        </p:spPr>
      </p:pic>
      <p:pic>
        <p:nvPicPr>
          <p:cNvPr id="3" name="Рисунок 2" descr="ріпа.png"/>
          <p:cNvPicPr>
            <a:picLocks noChangeAspect="1"/>
          </p:cNvPicPr>
          <p:nvPr/>
        </p:nvPicPr>
        <p:blipFill>
          <a:blip r:embed="rId3" cstate="print"/>
          <a:srcRect r="51455"/>
          <a:stretch>
            <a:fillRect/>
          </a:stretch>
        </p:blipFill>
        <p:spPr>
          <a:xfrm>
            <a:off x="4500562" y="1785926"/>
            <a:ext cx="3218879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іпка.jpg"/>
          <p:cNvPicPr>
            <a:picLocks noChangeAspect="1"/>
          </p:cNvPicPr>
          <p:nvPr/>
        </p:nvPicPr>
        <p:blipFill>
          <a:blip r:embed="rId2" cstate="print"/>
          <a:srcRect l="75001" t="12097" b="37096"/>
          <a:stretch>
            <a:fillRect/>
          </a:stretch>
        </p:blipFill>
        <p:spPr>
          <a:xfrm>
            <a:off x="785786" y="1428736"/>
            <a:ext cx="2643206" cy="4163166"/>
          </a:xfrm>
          <a:prstGeom prst="rect">
            <a:avLst/>
          </a:prstGeom>
        </p:spPr>
      </p:pic>
      <p:pic>
        <p:nvPicPr>
          <p:cNvPr id="3" name="Рисунок 2" descr="ріпа.png"/>
          <p:cNvPicPr>
            <a:picLocks noChangeAspect="1"/>
          </p:cNvPicPr>
          <p:nvPr/>
        </p:nvPicPr>
        <p:blipFill>
          <a:blip r:embed="rId3" cstate="print"/>
          <a:srcRect r="38552"/>
          <a:stretch>
            <a:fillRect/>
          </a:stretch>
        </p:blipFill>
        <p:spPr>
          <a:xfrm>
            <a:off x="4143372" y="1571612"/>
            <a:ext cx="3795178" cy="332710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іпка.jpg"/>
          <p:cNvPicPr>
            <a:picLocks noChangeAspect="1"/>
          </p:cNvPicPr>
          <p:nvPr/>
        </p:nvPicPr>
        <p:blipFill>
          <a:blip r:embed="rId2" cstate="print"/>
          <a:srcRect t="67699" r="71749"/>
          <a:stretch>
            <a:fillRect/>
          </a:stretch>
        </p:blipFill>
        <p:spPr>
          <a:xfrm>
            <a:off x="428596" y="571480"/>
            <a:ext cx="3627943" cy="3214710"/>
          </a:xfrm>
          <a:prstGeom prst="rect">
            <a:avLst/>
          </a:prstGeom>
        </p:spPr>
      </p:pic>
      <p:pic>
        <p:nvPicPr>
          <p:cNvPr id="3" name="Рисунок 2" descr="ріпа.png"/>
          <p:cNvPicPr>
            <a:picLocks noChangeAspect="1"/>
          </p:cNvPicPr>
          <p:nvPr/>
        </p:nvPicPr>
        <p:blipFill>
          <a:blip r:embed="rId3" cstate="print"/>
          <a:srcRect r="22757"/>
          <a:stretch>
            <a:fillRect/>
          </a:stretch>
        </p:blipFill>
        <p:spPr>
          <a:xfrm>
            <a:off x="3786182" y="2643182"/>
            <a:ext cx="4931886" cy="3439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304121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Оо</a:t>
            </a:r>
            <a:endParaRPr lang="ru-RU" sz="1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о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85728"/>
            <a:ext cx="3237490" cy="1996452"/>
          </a:xfrm>
          <a:prstGeom prst="rect">
            <a:avLst/>
          </a:prstGeom>
        </p:spPr>
      </p:pic>
      <p:pic>
        <p:nvPicPr>
          <p:cNvPr id="4" name="Рисунок 3" descr="окуля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2962275" cy="1543050"/>
          </a:xfrm>
          <a:prstGeom prst="rect">
            <a:avLst/>
          </a:prstGeom>
        </p:spPr>
      </p:pic>
      <p:pic>
        <p:nvPicPr>
          <p:cNvPr id="5" name="Рисунок 4" descr="оле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14554"/>
            <a:ext cx="3676650" cy="437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іпа.png"/>
          <p:cNvPicPr>
            <a:picLocks noChangeAspect="1"/>
          </p:cNvPicPr>
          <p:nvPr/>
        </p:nvPicPr>
        <p:blipFill>
          <a:blip r:embed="rId2" cstate="print"/>
          <a:srcRect r="10161"/>
          <a:stretch>
            <a:fillRect/>
          </a:stretch>
        </p:blipFill>
        <p:spPr>
          <a:xfrm>
            <a:off x="2143108" y="2285992"/>
            <a:ext cx="5548650" cy="3327103"/>
          </a:xfrm>
          <a:prstGeom prst="rect">
            <a:avLst/>
          </a:prstGeom>
        </p:spPr>
      </p:pic>
      <p:pic>
        <p:nvPicPr>
          <p:cNvPr id="3" name="Рисунок 2" descr="ріпка.jpg"/>
          <p:cNvPicPr>
            <a:picLocks noChangeAspect="1"/>
          </p:cNvPicPr>
          <p:nvPr/>
        </p:nvPicPr>
        <p:blipFill>
          <a:blip r:embed="rId3" cstate="print"/>
          <a:srcRect l="30313" t="76613" r="45312" b="1613"/>
          <a:stretch>
            <a:fillRect/>
          </a:stretch>
        </p:blipFill>
        <p:spPr>
          <a:xfrm>
            <a:off x="1000100" y="857232"/>
            <a:ext cx="1857388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іп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7764606" cy="4968572"/>
          </a:xfrm>
          <a:prstGeom prst="rect">
            <a:avLst/>
          </a:prstGeom>
        </p:spPr>
      </p:pic>
      <p:pic>
        <p:nvPicPr>
          <p:cNvPr id="3" name="Рисунок 2" descr="ріпка.jpg"/>
          <p:cNvPicPr>
            <a:picLocks noChangeAspect="1"/>
          </p:cNvPicPr>
          <p:nvPr/>
        </p:nvPicPr>
        <p:blipFill>
          <a:blip r:embed="rId3" cstate="print"/>
          <a:srcRect l="56562" t="79032" r="29375" b="1613"/>
          <a:stretch>
            <a:fillRect/>
          </a:stretch>
        </p:blipFill>
        <p:spPr>
          <a:xfrm>
            <a:off x="714348" y="357166"/>
            <a:ext cx="1071570" cy="11430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6446" y="142852"/>
            <a:ext cx="287129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Тт</a:t>
            </a:r>
            <a:endParaRPr lang="ru-RU" sz="2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игр.jpg"/>
          <p:cNvPicPr>
            <a:picLocks noChangeAspect="1"/>
          </p:cNvPicPr>
          <p:nvPr/>
        </p:nvPicPr>
        <p:blipFill>
          <a:blip r:embed="rId2" cstate="print"/>
          <a:srcRect l="12972" t="11321" r="8018"/>
          <a:stretch>
            <a:fillRect/>
          </a:stretch>
        </p:blipFill>
        <p:spPr>
          <a:xfrm>
            <a:off x="571472" y="2428868"/>
            <a:ext cx="4786346" cy="3357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857232"/>
            <a:ext cx="1633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071810"/>
            <a:ext cx="925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кі</a:t>
            </a: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2198" y="3500438"/>
            <a:ext cx="2349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молото</a:t>
            </a:r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5072074"/>
            <a:ext cx="1936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лопат</a:t>
            </a:r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олот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857232"/>
            <a:ext cx="2724150" cy="1885950"/>
          </a:xfrm>
          <a:prstGeom prst="rect">
            <a:avLst/>
          </a:prstGeom>
        </p:spPr>
      </p:pic>
      <p:pic>
        <p:nvPicPr>
          <p:cNvPr id="6" name="Рисунок 5" descr="ріпка.jpg"/>
          <p:cNvPicPr>
            <a:picLocks noChangeAspect="1"/>
          </p:cNvPicPr>
          <p:nvPr/>
        </p:nvPicPr>
        <p:blipFill>
          <a:blip r:embed="rId3" cstate="print"/>
          <a:srcRect l="29375" t="75403" r="46250" b="403"/>
          <a:stretch>
            <a:fillRect/>
          </a:stretch>
        </p:blipFill>
        <p:spPr>
          <a:xfrm>
            <a:off x="642910" y="857232"/>
            <a:ext cx="2500330" cy="1923331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мама\лопа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357694"/>
            <a:ext cx="3289163" cy="2195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496"/>
            <a:ext cx="288893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endParaRPr lang="ru-RU" sz="2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дельвей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91196" y="1523788"/>
            <a:ext cx="3867172" cy="553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857232"/>
            <a:ext cx="3438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льв</a:t>
            </a: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йс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лека.jpg"/>
          <p:cNvPicPr>
            <a:picLocks noChangeAspect="1"/>
          </p:cNvPicPr>
          <p:nvPr/>
        </p:nvPicPr>
        <p:blipFill>
          <a:blip r:embed="rId2" cstate="print"/>
          <a:srcRect l="20007" r="7969"/>
          <a:stretch>
            <a:fillRect/>
          </a:stretch>
        </p:blipFill>
        <p:spPr>
          <a:xfrm>
            <a:off x="4714876" y="3643314"/>
            <a:ext cx="3857652" cy="2933706"/>
          </a:xfrm>
          <a:prstGeom prst="rect">
            <a:avLst/>
          </a:prstGeom>
        </p:spPr>
      </p:pic>
      <p:pic>
        <p:nvPicPr>
          <p:cNvPr id="3" name="Рисунок 2" descr="оре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4133850" cy="3609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942" y="1071546"/>
            <a:ext cx="1680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4429132"/>
            <a:ext cx="2340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85794"/>
            <a:ext cx="6772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лі скв</a:t>
            </a:r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рк</a:t>
            </a:r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ернопі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928802"/>
            <a:ext cx="6238892" cy="415666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975" y="598488"/>
            <a:ext cx="37719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857224" y="1785926"/>
            <a:ext cx="3480120" cy="3151188"/>
            <a:chOff x="1824930" y="908720"/>
            <a:chExt cx="4289397" cy="4558955"/>
          </a:xfrm>
        </p:grpSpPr>
        <p:sp>
          <p:nvSpPr>
            <p:cNvPr id="4" name="Полилиния 3"/>
            <p:cNvSpPr/>
            <p:nvPr/>
          </p:nvSpPr>
          <p:spPr>
            <a:xfrm rot="20265588">
              <a:off x="2638901" y="984512"/>
              <a:ext cx="1130950" cy="1821284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 rot="17303418">
              <a:off x="2147240" y="1750839"/>
              <a:ext cx="1038109" cy="1682729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dirty="0" smtClean="0">
                  <a:solidFill>
                    <a:srgbClr val="FF0000"/>
                  </a:solidFill>
                </a:rPr>
                <a:t>е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 rot="3222096" flipH="1">
              <a:off x="4539277" y="867029"/>
              <a:ext cx="1162131" cy="198796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 rot="2050810" flipV="1">
              <a:off x="2267136" y="3311071"/>
              <a:ext cx="1127037" cy="181898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dirty="0" smtClean="0">
                  <a:solidFill>
                    <a:srgbClr val="FF0000"/>
                  </a:solidFill>
                </a:rPr>
                <a:t>и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 rot="21098252" flipH="1" flipV="1">
              <a:off x="3763982" y="3646389"/>
              <a:ext cx="1128993" cy="182128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і</a:t>
              </a:r>
              <a:endPara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 rot="7492493" flipH="1">
              <a:off x="4621480" y="3172837"/>
              <a:ext cx="1024329" cy="168664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698252" flipV="1">
              <a:off x="4907657" y="2527485"/>
              <a:ext cx="911790" cy="1316834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dirty="0" smtClean="0">
                  <a:solidFill>
                    <a:srgbClr val="FF0000"/>
                  </a:solidFill>
                </a:rPr>
                <a:t>у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15698252">
              <a:off x="2322562" y="2640172"/>
              <a:ext cx="810735" cy="168860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2247540">
              <a:off x="3366779" y="3788785"/>
              <a:ext cx="541996" cy="91638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0800000" flipV="1">
              <a:off x="3781592" y="908720"/>
              <a:ext cx="988115" cy="160769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5" name="Овал 14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д</a:t>
                </a:r>
                <a:endParaRPr lang="ru-RU" sz="6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28596" y="428604"/>
            <a:ext cx="16642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uk-UA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\AppData\Local\Microsoft\Windows\Temporary Internet Files\Content.IE5\T3FDYMVQ\MC9001092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0" y="2479675"/>
            <a:ext cx="15970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Admin\AppData\Local\Microsoft\Windows\Temporary Internet Files\Content.IE5\C3TK2HKJ\MC90044179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431165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72132" y="857232"/>
            <a:ext cx="1995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err="1" smtClean="0">
                <a:latin typeface="Times New Roman" pitchFamily="18" charset="0"/>
                <a:cs typeface="Times New Roman" pitchFamily="18" charset="0"/>
              </a:rPr>
              <a:t>ерево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5429264"/>
            <a:ext cx="1601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err="1" smtClean="0">
                <a:latin typeface="Times New Roman" pitchFamily="18" charset="0"/>
                <a:cs typeface="Times New Roman" pitchFamily="18" charset="0"/>
              </a:rPr>
              <a:t>ятел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4857752" y="1142984"/>
            <a:ext cx="685800" cy="685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5929322" y="5572140"/>
            <a:ext cx="685800" cy="685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єць.gif"/>
          <p:cNvPicPr>
            <a:picLocks noChangeAspect="1"/>
          </p:cNvPicPr>
          <p:nvPr/>
        </p:nvPicPr>
        <p:blipFill>
          <a:blip r:embed="rId2" cstate="print"/>
          <a:srcRect t="11136"/>
          <a:stretch>
            <a:fillRect/>
          </a:stretch>
        </p:blipFill>
        <p:spPr>
          <a:xfrm rot="19770009">
            <a:off x="2960089" y="2588478"/>
            <a:ext cx="3024192" cy="3762377"/>
          </a:xfrm>
          <a:prstGeom prst="rect">
            <a:avLst/>
          </a:prstGeom>
        </p:spPr>
      </p:pic>
      <p:pic>
        <p:nvPicPr>
          <p:cNvPr id="2" name="Рисунок 1" descr="http://dutsadok.com.ua/clipart/zhivotnye/zmeya.png"/>
          <p:cNvPicPr/>
          <p:nvPr/>
        </p:nvPicPr>
        <p:blipFill>
          <a:blip r:embed="rId3" cstate="print"/>
          <a:srcRect l="17630" r="11850" b="4546"/>
          <a:stretch>
            <a:fillRect/>
          </a:stretch>
        </p:blipFill>
        <p:spPr bwMode="auto">
          <a:xfrm>
            <a:off x="6286512" y="857232"/>
            <a:ext cx="2448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pospelova.ucoz.ru/_tbkp/vsem/bukva/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17139">
            <a:off x="417159" y="1131514"/>
            <a:ext cx="2420888" cy="24208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0"/>
            <a:ext cx="31245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0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osa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66"/>
            <a:ext cx="3333750" cy="250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9256" y="3000372"/>
            <a:ext cx="1680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вов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286124"/>
            <a:ext cx="3364997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7818" y="5000636"/>
            <a:ext cx="1710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вовк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496"/>
            <a:ext cx="626645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uk-UA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уб</a:t>
            </a:r>
            <a:r>
              <a:rPr lang="uk-UA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. вір</a:t>
            </a:r>
          </a:p>
          <a:p>
            <a:r>
              <a:rPr lang="uk-UA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uk-UA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ірка</a:t>
            </a:r>
            <a:r>
              <a:rPr lang="uk-UA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. </a:t>
            </a:r>
            <a:r>
              <a:rPr lang="uk-UA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ебра</a:t>
            </a:r>
            <a:endParaRPr lang="uk-UA" sz="5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uk-UA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оопарк</a:t>
            </a:r>
            <a:r>
              <a:rPr lang="uk-UA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. </a:t>
            </a:r>
            <a:r>
              <a:rPr lang="uk-UA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озуля</a:t>
            </a:r>
            <a:endParaRPr lang="uk-UA" sz="5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uk-UA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мія</a:t>
            </a:r>
            <a:r>
              <a:rPr lang="uk-UA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. </a:t>
            </a:r>
            <a:r>
              <a:rPr lang="uk-UA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аєць</a:t>
            </a:r>
            <a:r>
              <a:rPr lang="uk-UA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000108"/>
            <a:ext cx="707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Яка буква заховалась?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28934"/>
            <a:ext cx="778770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За-за-за – тут прив’язана коза,</a:t>
            </a:r>
          </a:p>
          <a:p>
            <a:r>
              <a:rPr lang="uk-U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Зу-зу-зу – відв’яжу козу,</a:t>
            </a:r>
          </a:p>
          <a:p>
            <a:r>
              <a:rPr lang="uk-U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Уз-уз-уз – я ж не боягуз!</a:t>
            </a:r>
          </a:p>
          <a:p>
            <a:r>
              <a:rPr lang="uk-U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Зі-зі-зі – покатаюсь на козі,</a:t>
            </a:r>
          </a:p>
          <a:p>
            <a:r>
              <a:rPr lang="uk-U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Зи-зи-зи – не чіпай кози!</a:t>
            </a:r>
            <a:endParaRPr lang="uk-UA" sz="4400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18" descr="http://www.abc-color.com/image/coloring/animals/001/goat/goat-picture-color.png"/>
          <p:cNvPicPr>
            <a:picLocks noChangeAspect="1" noChangeArrowheads="1"/>
          </p:cNvPicPr>
          <p:nvPr/>
        </p:nvPicPr>
        <p:blipFill>
          <a:blip r:embed="rId2" cstate="print"/>
          <a:srcRect l="6842" t="2480" r="4213" b="5769"/>
          <a:stretch>
            <a:fillRect/>
          </a:stretch>
        </p:blipFill>
        <p:spPr bwMode="auto">
          <a:xfrm>
            <a:off x="2357422" y="214290"/>
            <a:ext cx="371477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ілка.jpg"/>
          <p:cNvPicPr>
            <a:picLocks noChangeAspect="1"/>
          </p:cNvPicPr>
          <p:nvPr/>
        </p:nvPicPr>
        <p:blipFill>
          <a:blip r:embed="rId2" cstate="print"/>
          <a:srcRect l="22727" r="20034"/>
          <a:stretch>
            <a:fillRect/>
          </a:stretch>
        </p:blipFill>
        <p:spPr>
          <a:xfrm>
            <a:off x="4143372" y="214290"/>
            <a:ext cx="4857784" cy="528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29626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Бб</a:t>
            </a:r>
            <a:endParaRPr lang="ru-RU" sz="2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643314"/>
            <a:ext cx="434493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1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 - у</a:t>
            </a:r>
            <a:endParaRPr lang="ru-RU" sz="1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ma\школа\фони презентації\голубая .jpg"/>
          <p:cNvPicPr>
            <a:picLocks noChangeAspect="1" noChangeArrowheads="1"/>
          </p:cNvPicPr>
          <p:nvPr/>
        </p:nvPicPr>
        <p:blipFill>
          <a:blip r:embed="rId3" cstate="print"/>
          <a:srcRect l="10156" b="9375"/>
          <a:stretch>
            <a:fillRect/>
          </a:stretch>
        </p:blipFill>
        <p:spPr bwMode="auto">
          <a:xfrm>
            <a:off x="500034" y="285728"/>
            <a:ext cx="8215338" cy="621508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75856" y="1988840"/>
            <a:ext cx="2449942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</a:t>
            </a:r>
            <a:endParaRPr lang="uk-UA" sz="60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Группа 41"/>
          <p:cNvGrpSpPr/>
          <p:nvPr/>
        </p:nvGrpSpPr>
        <p:grpSpPr>
          <a:xfrm>
            <a:off x="971600" y="0"/>
            <a:ext cx="6912568" cy="6291529"/>
            <a:chOff x="1496365" y="-1796"/>
            <a:chExt cx="6912568" cy="6291529"/>
          </a:xfrm>
        </p:grpSpPr>
        <p:sp>
          <p:nvSpPr>
            <p:cNvPr id="6" name="Овал 5"/>
            <p:cNvSpPr/>
            <p:nvPr/>
          </p:nvSpPr>
          <p:spPr>
            <a:xfrm rot="18158804">
              <a:off x="5240216" y="370707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а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1127260">
              <a:off x="1496365" y="2533706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і</a:t>
              </a:r>
            </a:p>
          </p:txBody>
        </p:sp>
        <p:sp>
          <p:nvSpPr>
            <p:cNvPr id="9" name="Овал 8"/>
            <p:cNvSpPr/>
            <p:nvPr/>
          </p:nvSpPr>
          <p:spPr>
            <a:xfrm rot="3975628">
              <a:off x="5038620" y="4489733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у</a:t>
              </a:r>
            </a:p>
          </p:txBody>
        </p:sp>
        <p:sp>
          <p:nvSpPr>
            <p:cNvPr id="11" name="Овал 10"/>
            <p:cNvSpPr/>
            <p:nvPr/>
          </p:nvSpPr>
          <p:spPr>
            <a:xfrm rot="10800000">
              <a:off x="6248933" y="2605714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</a:t>
              </a:r>
            </a:p>
          </p:txBody>
        </p:sp>
        <p:sp>
          <p:nvSpPr>
            <p:cNvPr id="12" name="Овал 11"/>
            <p:cNvSpPr/>
            <p:nvPr/>
          </p:nvSpPr>
          <p:spPr>
            <a:xfrm rot="7399609">
              <a:off x="2547432" y="4437225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е</a:t>
              </a:r>
            </a:p>
          </p:txBody>
        </p:sp>
        <p:sp>
          <p:nvSpPr>
            <p:cNvPr id="13" name="Овал 12"/>
            <p:cNvSpPr/>
            <p:nvPr/>
          </p:nvSpPr>
          <p:spPr>
            <a:xfrm rot="3429853">
              <a:off x="2669818" y="358204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D:\mama\школа\фони презентації\голубая .jpg"/>
          <p:cNvPicPr>
            <a:picLocks noChangeAspect="1" noChangeArrowheads="1"/>
          </p:cNvPicPr>
          <p:nvPr/>
        </p:nvPicPr>
        <p:blipFill>
          <a:blip r:embed="rId2" cstate="print"/>
          <a:srcRect l="10937" t="4166" r="4687" b="17708"/>
          <a:stretch>
            <a:fillRect/>
          </a:stretch>
        </p:blipFill>
        <p:spPr bwMode="auto">
          <a:xfrm>
            <a:off x="1000100" y="285728"/>
            <a:ext cx="7715304" cy="5357850"/>
          </a:xfrm>
          <a:prstGeom prst="rect">
            <a:avLst/>
          </a:prstGeom>
          <a:noFill/>
        </p:spPr>
      </p:pic>
      <p:grpSp>
        <p:nvGrpSpPr>
          <p:cNvPr id="2" name="Группа 44"/>
          <p:cNvGrpSpPr/>
          <p:nvPr/>
        </p:nvGrpSpPr>
        <p:grpSpPr>
          <a:xfrm>
            <a:off x="2483768" y="1268760"/>
            <a:ext cx="4752528" cy="3711317"/>
            <a:chOff x="467544" y="1988840"/>
            <a:chExt cx="4752528" cy="3711317"/>
          </a:xfrm>
        </p:grpSpPr>
        <p:sp>
          <p:nvSpPr>
            <p:cNvPr id="3" name="TextBox 2"/>
            <p:cNvSpPr txBox="1"/>
            <p:nvPr/>
          </p:nvSpPr>
          <p:spPr>
            <a:xfrm>
              <a:off x="467544" y="4869160"/>
              <a:ext cx="16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БА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95936" y="486916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7584" y="4149080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БУ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07904" y="414908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43608" y="342900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БА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47864" y="3356992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59632" y="270892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БІ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31840" y="2636912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7664" y="198884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БУ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3808" y="198884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95736" y="198884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95736" y="2780928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5736" y="3501008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5736" y="4221088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8" y="4869160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275856" y="188640"/>
            <a:ext cx="31683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ПІРАМІДА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135485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0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1142984"/>
            <a:ext cx="2207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пен</a:t>
            </a:r>
            <a:r>
              <a:rPr lang="uk-UA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4500570"/>
            <a:ext cx="21578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лос</a:t>
            </a:r>
            <a:r>
              <a:rPr lang="uk-UA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643182"/>
            <a:ext cx="2857520" cy="3833839"/>
          </a:xfrm>
          <a:prstGeom prst="rect">
            <a:avLst/>
          </a:prstGeom>
        </p:spPr>
      </p:pic>
      <p:pic>
        <p:nvPicPr>
          <p:cNvPr id="6" name="Рисунок 5" descr="п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428736"/>
            <a:ext cx="3312068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D:\mama\школа\фони презентації\голубая .jpg"/>
          <p:cNvPicPr>
            <a:picLocks noChangeAspect="1" noChangeArrowheads="1"/>
          </p:cNvPicPr>
          <p:nvPr/>
        </p:nvPicPr>
        <p:blipFill>
          <a:blip r:embed="rId2" cstate="print"/>
          <a:srcRect l="10937" t="4166" r="4687" b="17708"/>
          <a:stretch>
            <a:fillRect/>
          </a:stretch>
        </p:blipFill>
        <p:spPr bwMode="auto">
          <a:xfrm>
            <a:off x="1000100" y="285728"/>
            <a:ext cx="7715304" cy="5357850"/>
          </a:xfrm>
          <a:prstGeom prst="rect">
            <a:avLst/>
          </a:prstGeom>
          <a:noFill/>
        </p:spPr>
      </p:pic>
      <p:grpSp>
        <p:nvGrpSpPr>
          <p:cNvPr id="2" name="Группа 44"/>
          <p:cNvGrpSpPr/>
          <p:nvPr/>
        </p:nvGrpSpPr>
        <p:grpSpPr>
          <a:xfrm>
            <a:off x="2483768" y="1268760"/>
            <a:ext cx="4752528" cy="3711317"/>
            <a:chOff x="467544" y="1988840"/>
            <a:chExt cx="4752528" cy="3711317"/>
          </a:xfrm>
        </p:grpSpPr>
        <p:sp>
          <p:nvSpPr>
            <p:cNvPr id="3" name="TextBox 2"/>
            <p:cNvSpPr txBox="1"/>
            <p:nvPr/>
          </p:nvSpPr>
          <p:spPr>
            <a:xfrm>
              <a:off x="467544" y="4869160"/>
              <a:ext cx="16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err="1" smtClean="0">
                  <a:latin typeface="Times New Roman" pitchFamily="18" charset="0"/>
                  <a:cs typeface="Times New Roman" pitchFamily="18" charset="0"/>
                </a:rPr>
                <a:t>КІ</a:t>
              </a:r>
              <a:endParaRPr lang="uk-UA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95936" y="486916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uk-UA" sz="3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Ь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7584" y="4149080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ОСІ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07904" y="414908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uk-UA" sz="3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Ь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43608" y="342900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ДЕ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47864" y="3356992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uk-UA" sz="3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Ь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59632" y="270892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err="1" smtClean="0">
                  <a:latin typeface="Times New Roman" pitchFamily="18" charset="0"/>
                  <a:cs typeface="Times New Roman" pitchFamily="18" charset="0"/>
                </a:rPr>
                <a:t>ПЕ</a:t>
              </a:r>
              <a:endParaRPr lang="uk-UA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31840" y="2636912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uk-UA" sz="3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Ь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7664" y="198884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ОКУ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3808" y="198884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uk-UA" sz="3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Ь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95736" y="198884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95736" y="2780928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5736" y="3501008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5736" y="4221088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8" y="4869160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b="1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275856" y="188640"/>
            <a:ext cx="31683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ПІРАМІДА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27190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429000"/>
            <a:ext cx="2857500" cy="2428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3214686"/>
            <a:ext cx="22188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uk-UA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357166"/>
            <a:ext cx="21916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риб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5143512"/>
            <a:ext cx="29765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арбуз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риб.jpg"/>
          <p:cNvPicPr>
            <a:picLocks noChangeAspect="1"/>
          </p:cNvPicPr>
          <p:nvPr/>
        </p:nvPicPr>
        <p:blipFill>
          <a:blip r:embed="rId3" cstate="print"/>
          <a:srcRect l="6452" b="6452"/>
          <a:stretch>
            <a:fillRect/>
          </a:stretch>
        </p:blipFill>
        <p:spPr>
          <a:xfrm>
            <a:off x="6500826" y="214290"/>
            <a:ext cx="2071702" cy="2071702"/>
          </a:xfrm>
          <a:prstGeom prst="rect">
            <a:avLst/>
          </a:prstGeom>
        </p:spPr>
      </p:pic>
      <p:pic>
        <p:nvPicPr>
          <p:cNvPr id="8" name="Рисунок 7" descr="гарб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91" y="2741714"/>
            <a:ext cx="2927743" cy="254467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85852" y="3571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52" y="15716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57422" y="3571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43174" y="39290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57422" y="15716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57422" y="27146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43042" y="39290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86116" y="357166"/>
            <a:ext cx="3837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гуси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285852" y="27146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57554" y="1500174"/>
            <a:ext cx="4602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луб = голуб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2643182"/>
            <a:ext cx="4966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сінь</a:t>
            </a:r>
            <a: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гусінь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3857628"/>
            <a:ext cx="1533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868" y="3857628"/>
            <a:ext cx="5397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бегемот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.png"/>
          <p:cNvPicPr>
            <a:picLocks noChangeAspect="1"/>
          </p:cNvPicPr>
          <p:nvPr/>
        </p:nvPicPr>
        <p:blipFill>
          <a:blip r:embed="rId2" cstate="print"/>
          <a:srcRect l="3500" t="24190" r="8000" b="2935"/>
          <a:stretch>
            <a:fillRect/>
          </a:stretch>
        </p:blipFill>
        <p:spPr>
          <a:xfrm>
            <a:off x="785786" y="642918"/>
            <a:ext cx="4214842" cy="3429024"/>
          </a:xfrm>
          <a:prstGeom prst="rect">
            <a:avLst/>
          </a:prstGeom>
        </p:spPr>
      </p:pic>
      <p:pic>
        <p:nvPicPr>
          <p:cNvPr id="3" name="Рисунок 2" descr="гудзик.jpg"/>
          <p:cNvPicPr>
            <a:picLocks noChangeAspect="1"/>
          </p:cNvPicPr>
          <p:nvPr/>
        </p:nvPicPr>
        <p:blipFill>
          <a:blip r:embed="rId3" cstate="print"/>
          <a:srcRect l="5556" t="12097" b="15322"/>
          <a:stretch>
            <a:fillRect/>
          </a:stretch>
        </p:blipFill>
        <p:spPr>
          <a:xfrm>
            <a:off x="6357950" y="928670"/>
            <a:ext cx="2428874" cy="1285884"/>
          </a:xfrm>
          <a:prstGeom prst="rect">
            <a:avLst/>
          </a:prstGeom>
        </p:spPr>
      </p:pic>
      <p:pic>
        <p:nvPicPr>
          <p:cNvPr id="4" name="Рисунок 3" descr="дзиг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071810"/>
            <a:ext cx="3686175" cy="3590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429264"/>
            <a:ext cx="2852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дзи_ а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иби, зачик, лисич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6096000" cy="4514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00826" y="500042"/>
            <a:ext cx="193995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0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Ии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14356"/>
            <a:ext cx="591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2214554"/>
            <a:ext cx="2382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заєць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357562"/>
            <a:ext cx="304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репах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57166"/>
            <a:ext cx="3810000" cy="3990975"/>
          </a:xfrm>
          <a:prstGeom prst="rect">
            <a:avLst/>
          </a:prstGeom>
        </p:spPr>
      </p:pic>
      <p:pic>
        <p:nvPicPr>
          <p:cNvPr id="3" name="Рисунок 2" descr="чобо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3" y="3786190"/>
            <a:ext cx="2785311" cy="2462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642918"/>
            <a:ext cx="314220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Чч</a:t>
            </a:r>
            <a:endParaRPr lang="ru-RU" sz="2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3571868" y="4071942"/>
            <a:ext cx="3343292" cy="255747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ma\школа\фони презентації\голубая .jpg"/>
          <p:cNvPicPr>
            <a:picLocks noChangeAspect="1" noChangeArrowheads="1"/>
          </p:cNvPicPr>
          <p:nvPr/>
        </p:nvPicPr>
        <p:blipFill>
          <a:blip r:embed="rId3" cstate="print"/>
          <a:srcRect l="10156" b="9375"/>
          <a:stretch>
            <a:fillRect/>
          </a:stretch>
        </p:blipFill>
        <p:spPr bwMode="auto">
          <a:xfrm>
            <a:off x="500034" y="285728"/>
            <a:ext cx="8215338" cy="621508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75856" y="1988840"/>
            <a:ext cx="2449942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</a:t>
            </a:r>
            <a:endParaRPr lang="uk-UA" sz="60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Группа 41"/>
          <p:cNvGrpSpPr/>
          <p:nvPr/>
        </p:nvGrpSpPr>
        <p:grpSpPr>
          <a:xfrm>
            <a:off x="971600" y="0"/>
            <a:ext cx="6912568" cy="6291529"/>
            <a:chOff x="1496365" y="-1796"/>
            <a:chExt cx="6912568" cy="6291529"/>
          </a:xfrm>
        </p:grpSpPr>
        <p:sp>
          <p:nvSpPr>
            <p:cNvPr id="6" name="Овал 5"/>
            <p:cNvSpPr/>
            <p:nvPr/>
          </p:nvSpPr>
          <p:spPr>
            <a:xfrm rot="18158804">
              <a:off x="5240216" y="370707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а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1127260">
              <a:off x="1496365" y="2533706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і</a:t>
              </a:r>
            </a:p>
          </p:txBody>
        </p:sp>
        <p:sp>
          <p:nvSpPr>
            <p:cNvPr id="9" name="Овал 8"/>
            <p:cNvSpPr/>
            <p:nvPr/>
          </p:nvSpPr>
          <p:spPr>
            <a:xfrm rot="3975628">
              <a:off x="5038620" y="4489733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у</a:t>
              </a:r>
            </a:p>
          </p:txBody>
        </p:sp>
        <p:sp>
          <p:nvSpPr>
            <p:cNvPr id="11" name="Овал 10"/>
            <p:cNvSpPr/>
            <p:nvPr/>
          </p:nvSpPr>
          <p:spPr>
            <a:xfrm rot="10800000">
              <a:off x="6248933" y="2605714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</a:t>
              </a:r>
            </a:p>
          </p:txBody>
        </p:sp>
        <p:sp>
          <p:nvSpPr>
            <p:cNvPr id="12" name="Овал 11"/>
            <p:cNvSpPr/>
            <p:nvPr/>
          </p:nvSpPr>
          <p:spPr>
            <a:xfrm rot="7399609">
              <a:off x="2547432" y="4437225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е</a:t>
              </a:r>
            </a:p>
          </p:txBody>
        </p:sp>
        <p:sp>
          <p:nvSpPr>
            <p:cNvPr id="13" name="Овал 12"/>
            <p:cNvSpPr/>
            <p:nvPr/>
          </p:nvSpPr>
          <p:spPr>
            <a:xfrm rot="3429853">
              <a:off x="2669818" y="358204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ай.jpg"/>
          <p:cNvPicPr>
            <a:picLocks noChangeAspect="1"/>
          </p:cNvPicPr>
          <p:nvPr/>
        </p:nvPicPr>
        <p:blipFill>
          <a:blip r:embed="rId2" cstate="print"/>
          <a:srcRect l="19049" t="12712" r="16783" b="16666"/>
          <a:stretch>
            <a:fillRect/>
          </a:stretch>
        </p:blipFill>
        <p:spPr>
          <a:xfrm flipH="1">
            <a:off x="500034" y="3714752"/>
            <a:ext cx="3714776" cy="2857520"/>
          </a:xfrm>
          <a:prstGeom prst="rect">
            <a:avLst/>
          </a:prstGeom>
        </p:spPr>
      </p:pic>
      <p:pic>
        <p:nvPicPr>
          <p:cNvPr id="4" name="Рисунок 3" descr="ч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714356"/>
            <a:ext cx="3782520" cy="2362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314220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Чч</a:t>
            </a:r>
            <a:endParaRPr lang="ru-RU" sz="2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3643314"/>
            <a:ext cx="26441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айка</a:t>
            </a:r>
          </a:p>
          <a:p>
            <a:r>
              <a:rPr lang="uk-UA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чай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75856" y="1988840"/>
            <a:ext cx="2449942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</a:t>
            </a:r>
            <a:endParaRPr lang="uk-UA" sz="60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Группа 41"/>
          <p:cNvGrpSpPr/>
          <p:nvPr/>
        </p:nvGrpSpPr>
        <p:grpSpPr>
          <a:xfrm>
            <a:off x="971600" y="0"/>
            <a:ext cx="6912568" cy="6291529"/>
            <a:chOff x="1496365" y="-1796"/>
            <a:chExt cx="6912568" cy="6291529"/>
          </a:xfrm>
        </p:grpSpPr>
        <p:sp>
          <p:nvSpPr>
            <p:cNvPr id="6" name="Овал 5"/>
            <p:cNvSpPr/>
            <p:nvPr/>
          </p:nvSpPr>
          <p:spPr>
            <a:xfrm rot="18158804">
              <a:off x="5240216" y="370707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а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1127260">
              <a:off x="1496365" y="2533706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і</a:t>
              </a:r>
            </a:p>
          </p:txBody>
        </p:sp>
        <p:sp>
          <p:nvSpPr>
            <p:cNvPr id="9" name="Овал 8"/>
            <p:cNvSpPr/>
            <p:nvPr/>
          </p:nvSpPr>
          <p:spPr>
            <a:xfrm rot="3975628">
              <a:off x="5038620" y="4489733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у</a:t>
              </a:r>
            </a:p>
          </p:txBody>
        </p:sp>
        <p:sp>
          <p:nvSpPr>
            <p:cNvPr id="11" name="Овал 10"/>
            <p:cNvSpPr/>
            <p:nvPr/>
          </p:nvSpPr>
          <p:spPr>
            <a:xfrm rot="10800000">
              <a:off x="6248933" y="2605714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</a:t>
              </a:r>
            </a:p>
          </p:txBody>
        </p:sp>
        <p:sp>
          <p:nvSpPr>
            <p:cNvPr id="12" name="Овал 11"/>
            <p:cNvSpPr/>
            <p:nvPr/>
          </p:nvSpPr>
          <p:spPr>
            <a:xfrm rot="7399609">
              <a:off x="2547432" y="4437225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е</a:t>
              </a:r>
            </a:p>
          </p:txBody>
        </p:sp>
        <p:sp>
          <p:nvSpPr>
            <p:cNvPr id="13" name="Овал 12"/>
            <p:cNvSpPr/>
            <p:nvPr/>
          </p:nvSpPr>
          <p:spPr>
            <a:xfrm rot="3429853">
              <a:off x="2669818" y="358204"/>
              <a:ext cx="2160000" cy="14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аблон\шаблон4\2568797-fca849ef19a50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60176"/>
            <a:ext cx="8492910" cy="5644246"/>
          </a:xfrm>
          <a:prstGeom prst="rect">
            <a:avLst/>
          </a:prstGeom>
          <a:noFill/>
        </p:spPr>
      </p:pic>
      <p:pic>
        <p:nvPicPr>
          <p:cNvPr id="3" name="Рисунок 2" descr="tiger-1329850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980728"/>
            <a:ext cx="5561971" cy="370798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r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04664"/>
            <a:ext cx="5369175" cy="3888432"/>
          </a:xfrm>
          <a:prstGeom prst="rect">
            <a:avLst/>
          </a:prstGeom>
        </p:spPr>
      </p:pic>
      <p:pic>
        <p:nvPicPr>
          <p:cNvPr id="3" name="Picture 2" descr="D:\шаблон\шаблон4\2568797-fca849ef19a50c14.jpg"/>
          <p:cNvPicPr>
            <a:picLocks noChangeAspect="1" noChangeArrowheads="1"/>
          </p:cNvPicPr>
          <p:nvPr/>
        </p:nvPicPr>
        <p:blipFill>
          <a:blip r:embed="rId4" cstate="print"/>
          <a:srcRect t="50201"/>
          <a:stretch>
            <a:fillRect/>
          </a:stretch>
        </p:blipFill>
        <p:spPr bwMode="auto">
          <a:xfrm>
            <a:off x="251520" y="4437112"/>
            <a:ext cx="6548694" cy="2167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аблон\шаблон4\2568797-fca849ef19a50c14.jpg"/>
          <p:cNvPicPr>
            <a:picLocks noChangeAspect="1" noChangeArrowheads="1"/>
          </p:cNvPicPr>
          <p:nvPr/>
        </p:nvPicPr>
        <p:blipFill>
          <a:blip r:embed="rId3" cstate="print"/>
          <a:srcRect t="50201"/>
          <a:stretch>
            <a:fillRect/>
          </a:stretch>
        </p:blipFill>
        <p:spPr bwMode="auto">
          <a:xfrm>
            <a:off x="251519" y="4221088"/>
            <a:ext cx="8289317" cy="2383333"/>
          </a:xfrm>
          <a:prstGeom prst="rect">
            <a:avLst/>
          </a:prstGeom>
          <a:noFill/>
        </p:spPr>
      </p:pic>
      <p:pic>
        <p:nvPicPr>
          <p:cNvPr id="3" name="Рисунок 2" descr="коза.jpg"/>
          <p:cNvPicPr>
            <a:picLocks noChangeAspect="1"/>
          </p:cNvPicPr>
          <p:nvPr/>
        </p:nvPicPr>
        <p:blipFill>
          <a:blip r:embed="rId4" cstate="print"/>
          <a:srcRect b="21604"/>
          <a:stretch>
            <a:fillRect/>
          </a:stretch>
        </p:blipFill>
        <p:spPr>
          <a:xfrm>
            <a:off x="2411760" y="764704"/>
            <a:ext cx="4392488" cy="344353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вця.jpg"/>
          <p:cNvPicPr>
            <a:picLocks noChangeAspect="1"/>
          </p:cNvPicPr>
          <p:nvPr/>
        </p:nvPicPr>
        <p:blipFill>
          <a:blip r:embed="rId2" cstate="print"/>
          <a:srcRect b="34125"/>
          <a:stretch>
            <a:fillRect/>
          </a:stretch>
        </p:blipFill>
        <p:spPr>
          <a:xfrm>
            <a:off x="1331640" y="188640"/>
            <a:ext cx="5769790" cy="4382771"/>
          </a:xfrm>
          <a:prstGeom prst="rect">
            <a:avLst/>
          </a:prstGeom>
        </p:spPr>
      </p:pic>
      <p:pic>
        <p:nvPicPr>
          <p:cNvPr id="3" name="Picture 2" descr="D:\шаблон\шаблон4\2568797-fca849ef19a50c14.jpg"/>
          <p:cNvPicPr>
            <a:picLocks noChangeAspect="1" noChangeArrowheads="1"/>
          </p:cNvPicPr>
          <p:nvPr/>
        </p:nvPicPr>
        <p:blipFill>
          <a:blip r:embed="rId3" cstate="print"/>
          <a:srcRect t="50201"/>
          <a:stretch>
            <a:fillRect/>
          </a:stretch>
        </p:blipFill>
        <p:spPr bwMode="auto">
          <a:xfrm>
            <a:off x="251519" y="4221088"/>
            <a:ext cx="8289317" cy="2383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аблон\шаблон4\2568797-fca849ef19a50c14.jpg"/>
          <p:cNvPicPr>
            <a:picLocks noChangeAspect="1" noChangeArrowheads="1"/>
          </p:cNvPicPr>
          <p:nvPr/>
        </p:nvPicPr>
        <p:blipFill>
          <a:blip r:embed="rId2" cstate="print"/>
          <a:srcRect t="50201"/>
          <a:stretch>
            <a:fillRect/>
          </a:stretch>
        </p:blipFill>
        <p:spPr bwMode="auto">
          <a:xfrm>
            <a:off x="251519" y="4221088"/>
            <a:ext cx="8289317" cy="2383333"/>
          </a:xfrm>
          <a:prstGeom prst="rect">
            <a:avLst/>
          </a:prstGeom>
          <a:noFill/>
        </p:spPr>
      </p:pic>
      <p:pic>
        <p:nvPicPr>
          <p:cNvPr id="3" name="Рисунок 2" descr="кынь.jpg"/>
          <p:cNvPicPr>
            <a:picLocks noChangeAspect="1"/>
          </p:cNvPicPr>
          <p:nvPr/>
        </p:nvPicPr>
        <p:blipFill>
          <a:blip r:embed="rId3" cstate="print"/>
          <a:srcRect l="19343" t="23028" r="15105" b="9808"/>
          <a:stretch>
            <a:fillRect/>
          </a:stretch>
        </p:blipFill>
        <p:spPr>
          <a:xfrm>
            <a:off x="1547664" y="476671"/>
            <a:ext cx="6618564" cy="3797537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шаблон\шаблон4\2568797-fca849ef19a50c14.jpg"/>
          <p:cNvPicPr>
            <a:picLocks noChangeAspect="1" noChangeArrowheads="1"/>
          </p:cNvPicPr>
          <p:nvPr/>
        </p:nvPicPr>
        <p:blipFill>
          <a:blip r:embed="rId2" cstate="print"/>
          <a:srcRect t="50201"/>
          <a:stretch>
            <a:fillRect/>
          </a:stretch>
        </p:blipFill>
        <p:spPr bwMode="auto">
          <a:xfrm>
            <a:off x="395536" y="3789040"/>
            <a:ext cx="8289317" cy="2383333"/>
          </a:xfrm>
          <a:prstGeom prst="rect">
            <a:avLst/>
          </a:prstGeom>
          <a:noFill/>
        </p:spPr>
      </p:pic>
      <p:pic>
        <p:nvPicPr>
          <p:cNvPr id="2" name="Рисунок 1" descr="tiger-1329850092.jpg"/>
          <p:cNvPicPr>
            <a:picLocks noChangeAspect="1"/>
          </p:cNvPicPr>
          <p:nvPr/>
        </p:nvPicPr>
        <p:blipFill>
          <a:blip r:embed="rId3" cstate="print"/>
          <a:srcRect l="5080" t="66674" r="74600" b="8066"/>
          <a:stretch>
            <a:fillRect/>
          </a:stretch>
        </p:blipFill>
        <p:spPr>
          <a:xfrm>
            <a:off x="2339752" y="692696"/>
            <a:ext cx="4392488" cy="36402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иби, лисич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171429" cy="4657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357166"/>
            <a:ext cx="3534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чк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аблон\шаблон4\2568797-fca849ef19a50c14.jpg"/>
          <p:cNvPicPr>
            <a:picLocks noChangeAspect="1" noChangeArrowheads="1"/>
          </p:cNvPicPr>
          <p:nvPr/>
        </p:nvPicPr>
        <p:blipFill>
          <a:blip r:embed="rId2" cstate="print"/>
          <a:srcRect t="50201"/>
          <a:stretch>
            <a:fillRect/>
          </a:stretch>
        </p:blipFill>
        <p:spPr bwMode="auto">
          <a:xfrm>
            <a:off x="395536" y="3789040"/>
            <a:ext cx="8289317" cy="2383333"/>
          </a:xfrm>
          <a:prstGeom prst="rect">
            <a:avLst/>
          </a:prstGeom>
          <a:noFill/>
        </p:spPr>
      </p:pic>
      <p:pic>
        <p:nvPicPr>
          <p:cNvPr id="3" name="Рисунок 2" descr="tiger-1329850092.jpg"/>
          <p:cNvPicPr>
            <a:picLocks noChangeAspect="1"/>
          </p:cNvPicPr>
          <p:nvPr/>
        </p:nvPicPr>
        <p:blipFill>
          <a:blip r:embed="rId3" cstate="print"/>
          <a:srcRect l="75090" t="3334" r="2312" b="72770"/>
          <a:stretch>
            <a:fillRect/>
          </a:stretch>
        </p:blipFill>
        <p:spPr>
          <a:xfrm>
            <a:off x="2483768" y="1052736"/>
            <a:ext cx="4392488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аблон\шаблон4\2568797-fca849ef19a50c14.jpg"/>
          <p:cNvPicPr>
            <a:picLocks noChangeAspect="1" noChangeArrowheads="1"/>
          </p:cNvPicPr>
          <p:nvPr/>
        </p:nvPicPr>
        <p:blipFill>
          <a:blip r:embed="rId2" cstate="print"/>
          <a:srcRect t="50201"/>
          <a:stretch>
            <a:fillRect/>
          </a:stretch>
        </p:blipFill>
        <p:spPr bwMode="auto">
          <a:xfrm>
            <a:off x="251519" y="4221088"/>
            <a:ext cx="8289317" cy="2383333"/>
          </a:xfrm>
          <a:prstGeom prst="rect">
            <a:avLst/>
          </a:prstGeom>
          <a:noFill/>
        </p:spPr>
      </p:pic>
      <p:pic>
        <p:nvPicPr>
          <p:cNvPr id="3" name="Рисунок 2" descr="бджо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32656"/>
            <a:ext cx="493769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аблон\шаблон4\2568797-fca849ef19a50c14.jpg"/>
          <p:cNvPicPr>
            <a:picLocks noChangeAspect="1" noChangeArrowheads="1"/>
          </p:cNvPicPr>
          <p:nvPr/>
        </p:nvPicPr>
        <p:blipFill>
          <a:blip r:embed="rId2" cstate="print"/>
          <a:srcRect t="50201"/>
          <a:stretch>
            <a:fillRect/>
          </a:stretch>
        </p:blipFill>
        <p:spPr bwMode="auto">
          <a:xfrm>
            <a:off x="251519" y="4221088"/>
            <a:ext cx="8289317" cy="2383333"/>
          </a:xfrm>
          <a:prstGeom prst="rect">
            <a:avLst/>
          </a:prstGeom>
          <a:noFill/>
        </p:spPr>
      </p:pic>
      <p:pic>
        <p:nvPicPr>
          <p:cNvPr id="3" name="Рисунок 2" descr="собака.jpg"/>
          <p:cNvPicPr>
            <a:picLocks noChangeAspect="1"/>
          </p:cNvPicPr>
          <p:nvPr/>
        </p:nvPicPr>
        <p:blipFill>
          <a:blip r:embed="rId3" cstate="print"/>
          <a:srcRect b="13251"/>
          <a:stretch>
            <a:fillRect/>
          </a:stretch>
        </p:blipFill>
        <p:spPr>
          <a:xfrm>
            <a:off x="2051720" y="476672"/>
            <a:ext cx="4668806" cy="460994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аблон\шаблон4\2568797-fca849ef19a50c14.jpg"/>
          <p:cNvPicPr>
            <a:picLocks noChangeAspect="1" noChangeArrowheads="1"/>
          </p:cNvPicPr>
          <p:nvPr/>
        </p:nvPicPr>
        <p:blipFill>
          <a:blip r:embed="rId2" cstate="print"/>
          <a:srcRect t="50201"/>
          <a:stretch>
            <a:fillRect/>
          </a:stretch>
        </p:blipFill>
        <p:spPr bwMode="auto">
          <a:xfrm>
            <a:off x="395536" y="3789040"/>
            <a:ext cx="8289317" cy="2383333"/>
          </a:xfrm>
          <a:prstGeom prst="rect">
            <a:avLst/>
          </a:prstGeom>
          <a:noFill/>
        </p:spPr>
      </p:pic>
      <p:pic>
        <p:nvPicPr>
          <p:cNvPr id="3" name="Рисунок 2" descr="кішка.jpg"/>
          <p:cNvPicPr>
            <a:picLocks noChangeAspect="1"/>
          </p:cNvPicPr>
          <p:nvPr/>
        </p:nvPicPr>
        <p:blipFill>
          <a:blip r:embed="rId3" cstate="print"/>
          <a:srcRect l="14873" b="21284"/>
          <a:stretch>
            <a:fillRect/>
          </a:stretch>
        </p:blipFill>
        <p:spPr>
          <a:xfrm>
            <a:off x="2555776" y="548680"/>
            <a:ext cx="4498415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425949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Мм</a:t>
            </a:r>
            <a:endParaRPr lang="ru-RU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4071942"/>
            <a:ext cx="2332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мама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2492375"/>
            <a:ext cx="40671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8800" b="1">
                <a:solidFill>
                  <a:srgbClr val="FF0000"/>
                </a:solidFill>
                <a:latin typeface="Tahoma" charset="0"/>
              </a:rPr>
              <a:t>мед</a:t>
            </a:r>
          </a:p>
        </p:txBody>
      </p:sp>
      <p:pic>
        <p:nvPicPr>
          <p:cNvPr id="21507" name="Picture 5" descr="honey"/>
          <p:cNvPicPr>
            <a:picLocks noChangeAspect="1" noChangeArrowheads="1"/>
          </p:cNvPicPr>
          <p:nvPr/>
        </p:nvPicPr>
        <p:blipFill>
          <a:blip r:embed="rId3" cstate="print"/>
          <a:srcRect l="914" t="713" r="914" b="713"/>
          <a:stretch>
            <a:fillRect/>
          </a:stretch>
        </p:blipFill>
        <p:spPr bwMode="auto">
          <a:xfrm>
            <a:off x="4140200" y="333375"/>
            <a:ext cx="47466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2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" fill="hold"/>
                                        <p:tgtEl>
                                          <p:spTgt spid="40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ce-cream co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15888"/>
            <a:ext cx="4171950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424488"/>
            <a:ext cx="91440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8800" b="1">
                <a:solidFill>
                  <a:srgbClr val="FF0000"/>
                </a:solidFill>
                <a:latin typeface="Tahoma" charset="0"/>
              </a:rPr>
              <a:t>морозиво</a:t>
            </a:r>
          </a:p>
        </p:txBody>
      </p:sp>
      <p:pic>
        <p:nvPicPr>
          <p:cNvPr id="4301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2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" fill="hold"/>
                                        <p:tgtEl>
                                          <p:spTgt spid="430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</TotalTime>
  <Words>263</Words>
  <Application>Microsoft Office PowerPoint</Application>
  <PresentationFormat>Экран (4:3)</PresentationFormat>
  <Paragraphs>176</Paragraphs>
  <Slides>63</Slides>
  <Notes>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49</cp:revision>
  <dcterms:modified xsi:type="dcterms:W3CDTF">2018-03-18T22:06:06Z</dcterms:modified>
</cp:coreProperties>
</file>