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B9427F-7BFC-44E0-AD40-7D6BAF13CB93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A06E3F-9C0F-4585-ABBF-1786AEE4CB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7056784" cy="3312368"/>
          </a:xfrm>
        </p:spPr>
        <p:txBody>
          <a:bodyPr>
            <a:normAutofit lnSpcReduction="10000"/>
          </a:bodyPr>
          <a:lstStyle/>
          <a:p>
            <a:r>
              <a:rPr lang="uk-UA" sz="2600" b="1" i="1" dirty="0" smtClean="0"/>
              <a:t>Очікувані результати</a:t>
            </a:r>
            <a:r>
              <a:rPr lang="uk-UA" b="1" i="1" dirty="0" smtClean="0"/>
              <a:t>: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моралі</a:t>
            </a:r>
            <a:r>
              <a:rPr lang="ru-RU" dirty="0"/>
              <a:t> на </a:t>
            </a:r>
            <a:r>
              <a:rPr lang="ru-RU" dirty="0" err="1"/>
              <a:t>відносини</a:t>
            </a:r>
            <a:r>
              <a:rPr lang="ru-RU" dirty="0"/>
              <a:t> та </a:t>
            </a:r>
            <a:r>
              <a:rPr lang="ru-RU" dirty="0" err="1" smtClean="0"/>
              <a:t>спілкування</a:t>
            </a:r>
            <a:r>
              <a:rPr lang="ru-RU" dirty="0"/>
              <a:t> </a:t>
            </a:r>
            <a:r>
              <a:rPr lang="ru-RU" dirty="0" smtClean="0"/>
              <a:t>людей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загальнолюдських</a:t>
            </a:r>
            <a:r>
              <a:rPr lang="ru-RU" dirty="0" smtClean="0"/>
              <a:t> норм </a:t>
            </a:r>
            <a:r>
              <a:rPr lang="ru-RU" dirty="0" err="1" smtClean="0"/>
              <a:t>гуманістичної</a:t>
            </a:r>
            <a:r>
              <a:rPr lang="ru-RU" dirty="0" smtClean="0"/>
              <a:t> </a:t>
            </a:r>
            <a:r>
              <a:rPr lang="ru-RU" dirty="0" err="1" smtClean="0"/>
              <a:t>моралі</a:t>
            </a:r>
            <a:r>
              <a:rPr lang="ru-RU" dirty="0" smtClean="0"/>
              <a:t> (добра</a:t>
            </a:r>
            <a:r>
              <a:rPr lang="ru-RU" dirty="0"/>
              <a:t>, </a:t>
            </a:r>
            <a:r>
              <a:rPr lang="ru-RU" dirty="0" err="1"/>
              <a:t>взаєморозуміння</a:t>
            </a:r>
            <a:r>
              <a:rPr lang="ru-RU" dirty="0"/>
              <a:t>, </a:t>
            </a:r>
            <a:r>
              <a:rPr lang="ru-RU" dirty="0" err="1"/>
              <a:t>милосердя</a:t>
            </a:r>
            <a:r>
              <a:rPr lang="ru-RU" dirty="0"/>
              <a:t>, </a:t>
            </a:r>
            <a:r>
              <a:rPr lang="ru-RU" dirty="0" err="1"/>
              <a:t>віри</a:t>
            </a:r>
            <a:r>
              <a:rPr lang="ru-RU" dirty="0"/>
              <a:t> у </a:t>
            </a:r>
            <a:r>
              <a:rPr lang="ru-RU" dirty="0" err="1"/>
              <a:t>творчі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);</a:t>
            </a:r>
          </a:p>
          <a:p>
            <a:r>
              <a:rPr lang="ru-RU" dirty="0" err="1"/>
              <a:t>усвідомлення</a:t>
            </a:r>
            <a:r>
              <a:rPr lang="ru-RU" dirty="0"/>
              <a:t> того,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моральні</a:t>
            </a:r>
            <a:r>
              <a:rPr lang="ru-RU" dirty="0"/>
              <a:t> </a:t>
            </a:r>
            <a:r>
              <a:rPr lang="ru-RU" dirty="0" err="1"/>
              <a:t>цінності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основу правопорядку;</a:t>
            </a:r>
          </a:p>
          <a:p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і </a:t>
            </a:r>
            <a:r>
              <a:rPr lang="ru-RU" dirty="0" err="1"/>
              <a:t>звичок</a:t>
            </a:r>
            <a:r>
              <a:rPr lang="ru-RU" dirty="0"/>
              <a:t> </a:t>
            </a:r>
            <a:r>
              <a:rPr lang="ru-RU" dirty="0" err="1"/>
              <a:t>моральної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, </a:t>
            </a:r>
            <a:r>
              <a:rPr lang="ru-RU" dirty="0" err="1"/>
              <a:t>культури</a:t>
            </a:r>
            <a:r>
              <a:rPr lang="ru-RU" dirty="0"/>
              <a:t> </a:t>
            </a:r>
            <a:r>
              <a:rPr lang="ru-RU" dirty="0" err="1"/>
              <a:t>спілкування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3"/>
            <a:ext cx="7776863" cy="2664296"/>
          </a:xfrm>
        </p:spPr>
        <p:txBody>
          <a:bodyPr/>
          <a:lstStyle/>
          <a:p>
            <a:r>
              <a:rPr lang="uk-UA" sz="3600" i="1" dirty="0">
                <a:effectLst/>
              </a:rPr>
              <a:t>Тема</a:t>
            </a:r>
            <a:r>
              <a:rPr lang="uk-UA" sz="3600" i="1" dirty="0" smtClean="0">
                <a:effectLst/>
              </a:rPr>
              <a:t>: </a:t>
            </a:r>
            <a:r>
              <a:rPr lang="uk-UA" sz="3600" dirty="0" smtClean="0">
                <a:solidFill>
                  <a:srgbClr val="FF0000"/>
                </a:solidFill>
                <a:effectLst/>
              </a:rPr>
              <a:t>Моральні </a:t>
            </a:r>
            <a:r>
              <a:rPr lang="uk-UA" sz="3600" dirty="0">
                <a:solidFill>
                  <a:srgbClr val="FF0000"/>
                </a:solidFill>
                <a:effectLst/>
              </a:rPr>
              <a:t>цінності сучасної молодої людини</a:t>
            </a:r>
            <a:r>
              <a:rPr lang="ru-RU" sz="3600" dirty="0">
                <a:solidFill>
                  <a:srgbClr val="FF0000"/>
                </a:solidFill>
                <a:effectLst/>
              </a:rPr>
              <a:t/>
            </a:r>
            <a:br>
              <a:rPr lang="ru-RU" sz="3600" dirty="0">
                <a:solidFill>
                  <a:srgbClr val="FF0000"/>
                </a:solidFill>
                <a:effectLst/>
              </a:rPr>
            </a:br>
            <a:r>
              <a:rPr lang="ru-RU" sz="3600" dirty="0" smtClean="0">
                <a:effectLst/>
              </a:rPr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1704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967335"/>
            <a:ext cx="75608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Мораль</a:t>
            </a:r>
            <a:r>
              <a:rPr lang="uk-UA" sz="4400" dirty="0" smtClean="0"/>
              <a:t> – </a:t>
            </a:r>
            <a:r>
              <a:rPr lang="ru-RU" sz="4400" dirty="0" err="1" smtClean="0"/>
              <a:t>сукупність</a:t>
            </a:r>
            <a:r>
              <a:rPr lang="ru-RU" sz="4400" dirty="0" smtClean="0"/>
              <a:t> </a:t>
            </a:r>
            <a:r>
              <a:rPr lang="ru-RU" sz="4400" dirty="0" err="1" smtClean="0"/>
              <a:t>певних</a:t>
            </a:r>
            <a:r>
              <a:rPr lang="ru-RU" sz="4400" dirty="0" smtClean="0"/>
              <a:t> правил і норм </a:t>
            </a:r>
            <a:r>
              <a:rPr lang="ru-RU" sz="4400" dirty="0" err="1" smtClean="0"/>
              <a:t>поведінки</a:t>
            </a:r>
            <a:r>
              <a:rPr lang="ru-RU" sz="4400" dirty="0" smtClean="0"/>
              <a:t> </a:t>
            </a:r>
            <a:r>
              <a:rPr lang="ru-RU" sz="4400" dirty="0" err="1" smtClean="0"/>
              <a:t>людини</a:t>
            </a:r>
            <a:r>
              <a:rPr lang="ru-RU" sz="4400" dirty="0" smtClean="0"/>
              <a:t> в </a:t>
            </a:r>
            <a:r>
              <a:rPr lang="ru-RU" sz="4400" dirty="0" err="1" smtClean="0"/>
              <a:t>суспільстві</a:t>
            </a:r>
            <a:r>
              <a:rPr lang="ru-RU" sz="4400" dirty="0" smtClean="0"/>
              <a:t>, </a:t>
            </a:r>
            <a:r>
              <a:rPr lang="ru-RU" sz="4400" dirty="0" err="1" smtClean="0"/>
              <a:t>що</a:t>
            </a:r>
            <a:r>
              <a:rPr lang="ru-RU" sz="4400" dirty="0" smtClean="0"/>
              <a:t> </a:t>
            </a:r>
            <a:r>
              <a:rPr lang="ru-RU" sz="4400" dirty="0" err="1" smtClean="0"/>
              <a:t>склалися</a:t>
            </a:r>
            <a:r>
              <a:rPr lang="ru-RU" sz="4400" dirty="0" smtClean="0"/>
              <a:t> </a:t>
            </a:r>
            <a:r>
              <a:rPr lang="ru-RU" sz="4400" dirty="0" err="1" smtClean="0"/>
              <a:t>історично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4" name="Picture 2" descr="C:\Users\user\Desktop\2014-01-01_114127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09" y="260648"/>
            <a:ext cx="3363860" cy="252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2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967335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FF0000"/>
                </a:solidFill>
              </a:rPr>
              <a:t>Моральність</a:t>
            </a:r>
            <a:r>
              <a:rPr lang="ru-RU" sz="4000" dirty="0"/>
              <a:t> – </a:t>
            </a:r>
            <a:r>
              <a:rPr lang="ru-RU" sz="4000" dirty="0" err="1"/>
              <a:t>сукупність</a:t>
            </a:r>
            <a:r>
              <a:rPr lang="ru-RU" sz="4000" dirty="0"/>
              <a:t> </a:t>
            </a:r>
            <a:r>
              <a:rPr lang="ru-RU" sz="4000" dirty="0" err="1"/>
              <a:t>навичок</a:t>
            </a:r>
            <a:r>
              <a:rPr lang="ru-RU" sz="4000" dirty="0"/>
              <a:t> і </a:t>
            </a:r>
            <a:r>
              <a:rPr lang="ru-RU" sz="4000" dirty="0" err="1"/>
              <a:t>звичок</a:t>
            </a:r>
            <a:r>
              <a:rPr lang="ru-RU" sz="4000" dirty="0"/>
              <a:t> </a:t>
            </a:r>
            <a:r>
              <a:rPr lang="ru-RU" sz="4000" dirty="0" err="1"/>
              <a:t>людини</a:t>
            </a:r>
            <a:r>
              <a:rPr lang="ru-RU" sz="4000" dirty="0"/>
              <a:t>, </a:t>
            </a:r>
            <a:r>
              <a:rPr lang="ru-RU" sz="4000" dirty="0" err="1"/>
              <a:t>пов’язаних</a:t>
            </a:r>
            <a:r>
              <a:rPr lang="ru-RU" sz="4000" dirty="0"/>
              <a:t> </a:t>
            </a:r>
            <a:r>
              <a:rPr lang="ru-RU" sz="4000" dirty="0" smtClean="0"/>
              <a:t>з </a:t>
            </a:r>
            <a:r>
              <a:rPr lang="ru-RU" sz="4000" dirty="0" err="1" smtClean="0"/>
              <a:t>дотриманням</a:t>
            </a:r>
            <a:r>
              <a:rPr lang="ru-RU" sz="4000" dirty="0" smtClean="0"/>
              <a:t> </a:t>
            </a:r>
            <a:r>
              <a:rPr lang="ru-RU" sz="4000" dirty="0"/>
              <a:t>правил та норм </a:t>
            </a:r>
            <a:r>
              <a:rPr lang="ru-RU" sz="4000" dirty="0" err="1"/>
              <a:t>моралі</a:t>
            </a:r>
            <a:r>
              <a:rPr lang="ru-RU" sz="4000" dirty="0"/>
              <a:t>.</a:t>
            </a:r>
          </a:p>
        </p:txBody>
      </p:sp>
      <p:pic>
        <p:nvPicPr>
          <p:cNvPr id="3" name="Picture 2" descr="C:\Users\user\Desktop\2014-01-01_114127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2143"/>
            <a:ext cx="3363860" cy="252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127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74838"/>
            <a:ext cx="7992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Совість</a:t>
            </a:r>
            <a:r>
              <a:rPr lang="ru-RU" sz="3200" dirty="0" smtClean="0"/>
              <a:t>–</a:t>
            </a:r>
            <a:r>
              <a:rPr lang="ru-RU" sz="3200" dirty="0" err="1" smtClean="0"/>
              <a:t>це</a:t>
            </a:r>
            <a:r>
              <a:rPr lang="ru-RU" sz="3200" dirty="0" smtClean="0"/>
              <a:t> </a:t>
            </a:r>
            <a:r>
              <a:rPr lang="ru-RU" sz="3200" dirty="0" err="1"/>
              <a:t>здатність</a:t>
            </a:r>
            <a:r>
              <a:rPr lang="ru-RU" sz="3200" dirty="0"/>
              <a:t> </a:t>
            </a:r>
            <a:r>
              <a:rPr lang="ru-RU" sz="3200" dirty="0" err="1"/>
              <a:t>людини</a:t>
            </a:r>
            <a:r>
              <a:rPr lang="ru-RU" sz="3200" dirty="0"/>
              <a:t> </a:t>
            </a:r>
            <a:r>
              <a:rPr lang="ru-RU" sz="3200" dirty="0" err="1"/>
              <a:t>керуватися</a:t>
            </a:r>
            <a:r>
              <a:rPr lang="ru-RU" sz="3200" dirty="0"/>
              <a:t> </a:t>
            </a:r>
            <a:r>
              <a:rPr lang="ru-RU" sz="3200" dirty="0" err="1"/>
              <a:t>моральними</a:t>
            </a:r>
            <a:r>
              <a:rPr lang="ru-RU" sz="3200" dirty="0"/>
              <a:t> </a:t>
            </a:r>
            <a:r>
              <a:rPr lang="ru-RU" sz="3200" dirty="0" err="1"/>
              <a:t>цінностями</a:t>
            </a:r>
            <a:r>
              <a:rPr lang="ru-RU" sz="3200" dirty="0"/>
              <a:t> у </a:t>
            </a:r>
            <a:r>
              <a:rPr lang="ru-RU" sz="3200" dirty="0" err="1"/>
              <a:t>всіх</a:t>
            </a:r>
            <a:r>
              <a:rPr lang="ru-RU" sz="3200" dirty="0"/>
              <a:t> </a:t>
            </a:r>
            <a:r>
              <a:rPr lang="ru-RU" sz="3200" dirty="0" err="1" smtClean="0"/>
              <a:t>життєвих</a:t>
            </a:r>
            <a:r>
              <a:rPr lang="ru-RU" sz="3200" dirty="0" smtClean="0"/>
              <a:t> </a:t>
            </a:r>
            <a:r>
              <a:rPr lang="ru-RU" sz="3200" dirty="0" err="1" smtClean="0"/>
              <a:t>ситуаціях</a:t>
            </a:r>
            <a:r>
              <a:rPr lang="ru-RU" sz="3200" dirty="0"/>
              <a:t>. </a:t>
            </a:r>
            <a:r>
              <a:rPr lang="ru-RU" sz="3200" dirty="0" err="1"/>
              <a:t>Совість</a:t>
            </a:r>
            <a:r>
              <a:rPr lang="ru-RU" sz="3200" dirty="0"/>
              <a:t> –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«</a:t>
            </a:r>
            <a:r>
              <a:rPr lang="ru-RU" sz="3200" dirty="0" err="1">
                <a:solidFill>
                  <a:srgbClr val="FF0000"/>
                </a:solidFill>
              </a:rPr>
              <a:t>внутрішній</a:t>
            </a:r>
            <a:r>
              <a:rPr lang="ru-RU" sz="3200" dirty="0">
                <a:solidFill>
                  <a:srgbClr val="FF0000"/>
                </a:solidFill>
              </a:rPr>
              <a:t> суд</a:t>
            </a:r>
            <a:r>
              <a:rPr lang="ru-RU" sz="3200" dirty="0"/>
              <a:t>», </a:t>
            </a:r>
            <a:r>
              <a:rPr lang="ru-RU" sz="3200" dirty="0" err="1"/>
              <a:t>який</a:t>
            </a:r>
            <a:r>
              <a:rPr lang="ru-RU" sz="3200" dirty="0"/>
              <a:t> </a:t>
            </a:r>
            <a:r>
              <a:rPr lang="ru-RU" sz="3200" dirty="0" err="1"/>
              <a:t>людина</a:t>
            </a:r>
            <a:r>
              <a:rPr lang="ru-RU" sz="3200" dirty="0"/>
              <a:t> вершить над </a:t>
            </a:r>
            <a:r>
              <a:rPr lang="ru-RU" sz="3200" dirty="0" smtClean="0"/>
              <a:t>самою собою</a:t>
            </a:r>
            <a:r>
              <a:rPr lang="ru-RU" sz="3200" dirty="0"/>
              <a:t>. </a:t>
            </a:r>
            <a:endParaRPr lang="ru-RU" sz="3200" dirty="0" smtClean="0"/>
          </a:p>
          <a:p>
            <a:r>
              <a:rPr lang="ru-RU" sz="3200" dirty="0" smtClean="0"/>
              <a:t>Не </a:t>
            </a:r>
            <a:r>
              <a:rPr lang="ru-RU" sz="3200" dirty="0" err="1"/>
              <a:t>менш</a:t>
            </a:r>
            <a:r>
              <a:rPr lang="ru-RU" sz="3200" dirty="0"/>
              <a:t> </a:t>
            </a:r>
            <a:r>
              <a:rPr lang="ru-RU" sz="3200" dirty="0" err="1"/>
              <a:t>важливою</a:t>
            </a:r>
            <a:r>
              <a:rPr lang="ru-RU" sz="3200" dirty="0"/>
              <a:t> </a:t>
            </a:r>
            <a:r>
              <a:rPr lang="ru-RU" sz="3200" dirty="0" err="1"/>
              <a:t>категорією</a:t>
            </a:r>
            <a:r>
              <a:rPr lang="ru-RU" sz="3200" dirty="0"/>
              <a:t> </a:t>
            </a:r>
            <a:r>
              <a:rPr lang="ru-RU" sz="3200" dirty="0" err="1"/>
              <a:t>моралі</a:t>
            </a:r>
            <a:r>
              <a:rPr lang="ru-RU" sz="3200" dirty="0"/>
              <a:t> є </a:t>
            </a:r>
            <a:r>
              <a:rPr lang="ru-RU" sz="3200" dirty="0" err="1">
                <a:solidFill>
                  <a:srgbClr val="FF0000"/>
                </a:solidFill>
              </a:rPr>
              <a:t>чесність</a:t>
            </a:r>
            <a:r>
              <a:rPr lang="ru-RU" sz="3200" dirty="0"/>
              <a:t>. </a:t>
            </a:r>
            <a:endParaRPr lang="ru-RU" sz="3200" dirty="0" smtClean="0"/>
          </a:p>
          <a:p>
            <a:r>
              <a:rPr lang="ru-RU" sz="3200" dirty="0" err="1" smtClean="0">
                <a:solidFill>
                  <a:srgbClr val="FF0000"/>
                </a:solidFill>
              </a:rPr>
              <a:t>Чесна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людина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dirty="0" err="1" smtClean="0"/>
              <a:t>сумлінна</a:t>
            </a:r>
            <a:r>
              <a:rPr lang="ru-RU" sz="3200" dirty="0"/>
              <a:t>, </a:t>
            </a:r>
            <a:r>
              <a:rPr lang="ru-RU" sz="3200" dirty="0" err="1"/>
              <a:t>щира</a:t>
            </a:r>
            <a:r>
              <a:rPr lang="ru-RU" sz="3200" dirty="0"/>
              <a:t>, </a:t>
            </a:r>
            <a:r>
              <a:rPr lang="ru-RU" sz="3200" dirty="0" err="1"/>
              <a:t>заслуговує</a:t>
            </a:r>
            <a:r>
              <a:rPr lang="ru-RU" sz="3200" dirty="0"/>
              <a:t> на </a:t>
            </a:r>
            <a:r>
              <a:rPr lang="ru-RU" sz="3200" dirty="0" err="1"/>
              <a:t>поваг</a:t>
            </a:r>
            <a:r>
              <a:rPr lang="uk-UA" sz="3200" dirty="0"/>
              <a:t>у</a:t>
            </a:r>
            <a:r>
              <a:rPr lang="ru-RU" sz="3200" dirty="0"/>
              <a:t>.</a:t>
            </a:r>
          </a:p>
        </p:txBody>
      </p:sp>
      <p:pic>
        <p:nvPicPr>
          <p:cNvPr id="3" name="Picture 2" descr="C:\Users\user\Desktop\2014-01-01_114127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2143"/>
            <a:ext cx="3024336" cy="201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775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27483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Моральні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почуття</a:t>
            </a:r>
            <a:r>
              <a:rPr lang="ru-RU" sz="3600" dirty="0"/>
              <a:t>- </a:t>
            </a:r>
            <a:r>
              <a:rPr lang="ru-RU" sz="3600" dirty="0" err="1"/>
              <a:t>запити</a:t>
            </a:r>
            <a:r>
              <a:rPr lang="ru-RU" sz="3600" dirty="0"/>
              <a:t>, </a:t>
            </a:r>
            <a:r>
              <a:rPr lang="ru-RU" sz="3600" dirty="0" err="1"/>
              <a:t>оцінки</a:t>
            </a:r>
            <a:r>
              <a:rPr lang="ru-RU" sz="3600" dirty="0"/>
              <a:t>, </a:t>
            </a:r>
            <a:r>
              <a:rPr lang="ru-RU" sz="3600" dirty="0" err="1"/>
              <a:t>відношення</a:t>
            </a:r>
            <a:r>
              <a:rPr lang="ru-RU" sz="3600" dirty="0"/>
              <a:t>, </a:t>
            </a:r>
            <a:r>
              <a:rPr lang="ru-RU" sz="3600" dirty="0" err="1"/>
              <a:t>спрямованість</a:t>
            </a:r>
            <a:r>
              <a:rPr lang="ru-RU" sz="3600" dirty="0"/>
              <a:t> духовного </a:t>
            </a:r>
            <a:r>
              <a:rPr lang="ru-RU" sz="3600" dirty="0" err="1"/>
              <a:t>розвитку</a:t>
            </a:r>
            <a:r>
              <a:rPr lang="ru-RU" sz="3600" dirty="0"/>
              <a:t> </a:t>
            </a:r>
            <a:r>
              <a:rPr lang="ru-RU" sz="3600" dirty="0" err="1"/>
              <a:t>особистості</a:t>
            </a:r>
            <a:r>
              <a:rPr lang="ru-RU" sz="3600" dirty="0"/>
              <a:t>.</a:t>
            </a:r>
          </a:p>
          <a:p>
            <a:r>
              <a:rPr lang="ru-RU" sz="3600" dirty="0"/>
              <a:t> </a:t>
            </a:r>
          </a:p>
          <a:p>
            <a:r>
              <a:rPr lang="ru-RU" sz="3600" b="1" dirty="0" err="1">
                <a:solidFill>
                  <a:srgbClr val="FF0000"/>
                </a:solidFill>
              </a:rPr>
              <a:t>Моральні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звички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/>
              <a:t>- </a:t>
            </a:r>
            <a:r>
              <a:rPr lang="ru-RU" sz="3600" dirty="0" err="1"/>
              <a:t>корисні</a:t>
            </a:r>
            <a:r>
              <a:rPr lang="ru-RU" sz="3600" dirty="0"/>
              <a:t> для </a:t>
            </a:r>
            <a:r>
              <a:rPr lang="ru-RU" sz="3600" dirty="0" err="1"/>
              <a:t>суспільства</a:t>
            </a:r>
            <a:r>
              <a:rPr lang="ru-RU" sz="3600" dirty="0"/>
              <a:t> </a:t>
            </a:r>
            <a:r>
              <a:rPr lang="ru-RU" sz="3600" dirty="0" err="1"/>
              <a:t>стійкі</a:t>
            </a:r>
            <a:r>
              <a:rPr lang="ru-RU" sz="3600" dirty="0"/>
              <a:t> </a:t>
            </a:r>
            <a:r>
              <a:rPr lang="ru-RU" sz="3600" dirty="0" err="1"/>
              <a:t>форми</a:t>
            </a:r>
            <a:r>
              <a:rPr lang="ru-RU" sz="3600" dirty="0"/>
              <a:t> </a:t>
            </a:r>
            <a:r>
              <a:rPr lang="ru-RU" sz="3600" dirty="0" err="1"/>
              <a:t>поведінки</a:t>
            </a:r>
            <a:r>
              <a:rPr lang="ru-RU" sz="3600" dirty="0"/>
              <a:t>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стають</a:t>
            </a:r>
            <a:r>
              <a:rPr lang="ru-RU" sz="3600" dirty="0"/>
              <a:t> потребою і </a:t>
            </a:r>
            <a:r>
              <a:rPr lang="ru-RU" sz="3600" dirty="0" err="1"/>
              <a:t>здійснюються</a:t>
            </a:r>
            <a:r>
              <a:rPr lang="ru-RU" sz="3600" dirty="0"/>
              <a:t> за будь-</a:t>
            </a:r>
            <a:r>
              <a:rPr lang="ru-RU" sz="3600" dirty="0" err="1"/>
              <a:t>якої</a:t>
            </a:r>
            <a:r>
              <a:rPr lang="ru-RU" sz="3600" dirty="0"/>
              <a:t> </a:t>
            </a:r>
            <a:r>
              <a:rPr lang="ru-RU" sz="3600" dirty="0" err="1"/>
              <a:t>ситуації</a:t>
            </a:r>
            <a:r>
              <a:rPr lang="ru-RU" sz="3600" dirty="0"/>
              <a:t> та умов.</a:t>
            </a:r>
          </a:p>
        </p:txBody>
      </p:sp>
      <p:pic>
        <p:nvPicPr>
          <p:cNvPr id="1026" name="Picture 2" descr="Картинки по запросу мора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297626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70481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</TotalTime>
  <Words>147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Тема: Моральні цінності сучасної молодої людини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Тема:Моральні цінності сучасної молодої людини</dc:title>
  <dc:creator>user</dc:creator>
  <cp:lastModifiedBy>user</cp:lastModifiedBy>
  <cp:revision>5</cp:revision>
  <dcterms:created xsi:type="dcterms:W3CDTF">2017-12-20T09:05:27Z</dcterms:created>
  <dcterms:modified xsi:type="dcterms:W3CDTF">2017-12-20T10:09:06Z</dcterms:modified>
</cp:coreProperties>
</file>