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sldIdLst>
    <p:sldId id="256" r:id="rId2"/>
    <p:sldId id="257" r:id="rId3"/>
    <p:sldId id="259" r:id="rId4"/>
    <p:sldId id="260" r:id="rId5"/>
    <p:sldId id="26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305" r:id="rId17"/>
    <p:sldId id="310" r:id="rId18"/>
    <p:sldId id="311" r:id="rId19"/>
    <p:sldId id="312" r:id="rId20"/>
    <p:sldId id="313" r:id="rId21"/>
    <p:sldId id="314" r:id="rId22"/>
    <p:sldId id="315" r:id="rId23"/>
    <p:sldId id="306" r:id="rId24"/>
    <p:sldId id="308" r:id="rId25"/>
    <p:sldId id="272" r:id="rId26"/>
    <p:sldId id="309" r:id="rId27"/>
    <p:sldId id="273" r:id="rId28"/>
    <p:sldId id="304" r:id="rId29"/>
    <p:sldId id="274" r:id="rId30"/>
    <p:sldId id="275" r:id="rId31"/>
    <p:sldId id="276" r:id="rId32"/>
    <p:sldId id="280" r:id="rId33"/>
    <p:sldId id="277" r:id="rId34"/>
    <p:sldId id="278" r:id="rId35"/>
    <p:sldId id="281" r:id="rId36"/>
    <p:sldId id="279" r:id="rId37"/>
    <p:sldId id="282" r:id="rId38"/>
    <p:sldId id="283" r:id="rId39"/>
    <p:sldId id="285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3" r:id="rId48"/>
    <p:sldId id="295" r:id="rId49"/>
    <p:sldId id="296" r:id="rId50"/>
    <p:sldId id="297" r:id="rId51"/>
    <p:sldId id="298" r:id="rId52"/>
    <p:sldId id="300" r:id="rId53"/>
    <p:sldId id="301" r:id="rId54"/>
    <p:sldId id="302" r:id="rId55"/>
    <p:sldId id="317" r:id="rId56"/>
    <p:sldId id="316" r:id="rId57"/>
    <p:sldId id="318" r:id="rId58"/>
    <p:sldId id="319" r:id="rId59"/>
    <p:sldId id="320" r:id="rId60"/>
    <p:sldId id="321" r:id="rId61"/>
    <p:sldId id="322" r:id="rId62"/>
    <p:sldId id="323" r:id="rId63"/>
    <p:sldId id="325" r:id="rId64"/>
    <p:sldId id="326" r:id="rId65"/>
    <p:sldId id="324" r:id="rId66"/>
    <p:sldId id="303" r:id="rId6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5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74190E-2AF2-474D-94A1-521C037D8698}" type="datetimeFigureOut">
              <a:rPr lang="uk-UA" smtClean="0"/>
              <a:t>06.02.2014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BF7AE-9A0C-49A5-B74D-7BA30CBB5E6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32516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BF7AE-9A0C-49A5-B74D-7BA30CBB5E6C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76105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BF7AE-9A0C-49A5-B74D-7BA30CBB5E6C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61620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BF7AE-9A0C-49A5-B74D-7BA30CBB5E6C}" type="slidenum">
              <a:rPr lang="uk-UA" smtClean="0"/>
              <a:t>42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6175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B01AE-E7B2-4545-8DC8-9971B41712FB}" type="datetimeFigureOut">
              <a:rPr lang="uk-UA" smtClean="0"/>
              <a:t>06.02.2014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15CA7-5FFA-4084-97B4-93EC09B237C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42197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B01AE-E7B2-4545-8DC8-9971B41712FB}" type="datetimeFigureOut">
              <a:rPr lang="uk-UA" smtClean="0"/>
              <a:t>06.02.2014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15CA7-5FFA-4084-97B4-93EC09B237C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01906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B01AE-E7B2-4545-8DC8-9971B41712FB}" type="datetimeFigureOut">
              <a:rPr lang="uk-UA" smtClean="0"/>
              <a:t>06.02.2014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15CA7-5FFA-4084-97B4-93EC09B237C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97732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B01AE-E7B2-4545-8DC8-9971B41712FB}" type="datetimeFigureOut">
              <a:rPr lang="uk-UA" smtClean="0"/>
              <a:t>06.02.2014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15CA7-5FFA-4084-97B4-93EC09B237C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0614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B01AE-E7B2-4545-8DC8-9971B41712FB}" type="datetimeFigureOut">
              <a:rPr lang="uk-UA" smtClean="0"/>
              <a:t>06.02.2014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15CA7-5FFA-4084-97B4-93EC09B237C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88732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B01AE-E7B2-4545-8DC8-9971B41712FB}" type="datetimeFigureOut">
              <a:rPr lang="uk-UA" smtClean="0"/>
              <a:t>06.02.2014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15CA7-5FFA-4084-97B4-93EC09B237C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28108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B01AE-E7B2-4545-8DC8-9971B41712FB}" type="datetimeFigureOut">
              <a:rPr lang="uk-UA" smtClean="0"/>
              <a:t>06.02.2014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15CA7-5FFA-4084-97B4-93EC09B237C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63771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B01AE-E7B2-4545-8DC8-9971B41712FB}" type="datetimeFigureOut">
              <a:rPr lang="uk-UA" smtClean="0"/>
              <a:t>06.02.2014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15CA7-5FFA-4084-97B4-93EC09B237C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70958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B01AE-E7B2-4545-8DC8-9971B41712FB}" type="datetimeFigureOut">
              <a:rPr lang="uk-UA" smtClean="0"/>
              <a:t>06.02.2014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15CA7-5FFA-4084-97B4-93EC09B237C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25056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B01AE-E7B2-4545-8DC8-9971B41712FB}" type="datetimeFigureOut">
              <a:rPr lang="uk-UA" smtClean="0"/>
              <a:t>06.02.2014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15CA7-5FFA-4084-97B4-93EC09B237C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87261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5B01AE-E7B2-4545-8DC8-9971B41712FB}" type="datetimeFigureOut">
              <a:rPr lang="uk-UA" smtClean="0"/>
              <a:t>06.02.2014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15CA7-5FFA-4084-97B4-93EC09B237C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37687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B01AE-E7B2-4545-8DC8-9971B41712FB}" type="datetimeFigureOut">
              <a:rPr lang="uk-UA" smtClean="0"/>
              <a:t>06.02.2014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15CA7-5FFA-4084-97B4-93EC09B237C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76559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-2"/>
            <a:ext cx="9143999" cy="6857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 rot="10800000" flipH="1" flipV="1">
            <a:off x="4067944" y="4702535"/>
            <a:ext cx="51800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ЩО ТАКЕ</a:t>
            </a:r>
          </a:p>
          <a:p>
            <a:r>
              <a:rPr lang="uk-UA" sz="48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БАТЬКІВЩИНА</a:t>
            </a: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uk-UA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8595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1183" y="4437112"/>
            <a:ext cx="907171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 РІДНОЇ МОВИ, БЕЗ ПІСНІ,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БЕЗ МАМИ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ЗБІДНІЄ ЗЕМЛЯ НАЗАВЖДИ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081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284" y="476672"/>
            <a:ext cx="91237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ТА НАЙКРАЩА ЗАВЖДИ  - БАТЬКІВЩИНА</a:t>
            </a:r>
            <a:r>
              <a:rPr lang="uk-UA" dirty="0" smtClean="0"/>
              <a:t>…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5278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94081"/>
            <a:ext cx="70593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МІСЦЯ, ДЕ РОДИЛИСЯ,</a:t>
            </a:r>
          </a:p>
          <a:p>
            <a:pPr algn="ctr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ЗАВЖДИ  СВЯТІ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86703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4581128"/>
            <a:ext cx="72285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УКРАЇНО,ЗЕМЛЕ РІДНА,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ТИ НАВІК У НАС ОДНА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068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3285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103674"/>
            <a:ext cx="936666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ТИ І ВЗИМКУ НАЙТЕПЛІША-</a:t>
            </a:r>
          </a:p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НАША ОТЧА СТОРОНА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447726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8000" r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116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0"/>
            <a:ext cx="56166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10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45285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85861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7840" y="5229200"/>
            <a:ext cx="79483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ПІД ВІКОНЦЕМ КАЛИНА…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700321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64296"/>
            <a:ext cx="6048672" cy="6633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223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472617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56558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52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50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5577" y="548680"/>
            <a:ext cx="781662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 ЧОГО ПОЧИНАЄТЬСЯ </a:t>
            </a:r>
          </a:p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БАТЬКІВЩИНА?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77" y="3140968"/>
            <a:ext cx="7570839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5202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49589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537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39877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51967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1000" b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5733256"/>
            <a:ext cx="79290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ПІД ТОПОЛЯМИ ХАТА.. 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248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5932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flipH="1">
            <a:off x="5436096" y="1472010"/>
            <a:ext cx="3456384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СЕЛО,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НЕНАЧЕ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ПИСАНКА,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СЕЛО…</a:t>
            </a:r>
          </a:p>
          <a:p>
            <a:pPr algn="ctr"/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Т.Г.ШЕВЧЕНКО</a:t>
            </a:r>
            <a:endParaRPr lang="ru-RU" sz="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067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72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62379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158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428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78412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47777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059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76696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7885" y="5661248"/>
            <a:ext cx="85869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ЧИСТІМ ПОЛІ ПШЕНИЦЯ…</a:t>
            </a:r>
            <a:endParaRPr lang="uk-U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7349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702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7463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62043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49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1311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073934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71655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708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838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138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47326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5717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954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89302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2656" y="1268760"/>
            <a:ext cx="57917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 - МОЯ УКРАЇНА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38603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93819" y="2060848"/>
            <a:ext cx="6750181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ЦЕ МОЯ </a:t>
            </a:r>
          </a:p>
          <a:p>
            <a:pPr algn="ctr"/>
            <a:r>
              <a:rPr lang="ru-RU" sz="4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БАТЬКІВЩИНА,</a:t>
            </a:r>
          </a:p>
          <a:p>
            <a:pPr algn="ctr"/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ЩО, ЯК ТАТО І МАМА,</a:t>
            </a:r>
          </a:p>
          <a:p>
            <a:pPr algn="ctr"/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- ОДНА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195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36950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290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58426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432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37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0"/>
            <a:ext cx="9144000" cy="6741368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68614" y="5301208"/>
            <a:ext cx="61343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І ДОРОГА ДАЛЕКА…</a:t>
            </a:r>
            <a:endParaRPr lang="ru-RU" sz="5400" b="1" cap="all" spc="0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5670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5351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943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27903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698513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40540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42877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7932" y="1686340"/>
            <a:ext cx="5217262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ДЯКУЄМО</a:t>
            </a:r>
          </a:p>
          <a:p>
            <a:pPr algn="ctr"/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</a:t>
            </a:r>
          </a:p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УВАГУ !!!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958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9741" y="2132856"/>
            <a:ext cx="808452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 ЗЕЛЕНІ ХМАРИ ЯВОРІВ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ЗАСТУПИЛИ НЕБА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СИНІЙ СТАВ….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36098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874" y="2420888"/>
            <a:ext cx="846026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ВСІ НАРОДИ РІВНІ,А ЗЕМЛЯ</a:t>
            </a:r>
          </a:p>
          <a:p>
            <a:pPr algn="ctr"/>
            <a:r>
              <a:rPr lang="ru-RU" sz="5400" b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ТАМ </a:t>
            </a:r>
            <a:r>
              <a:rPr lang="ru-RU" sz="5400" b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НАЙКРАЩА,</a:t>
            </a:r>
            <a:endParaRPr lang="ru-RU" sz="5400" b="1" dirty="0" smtClean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  <a:p>
            <a:pPr algn="ctr"/>
            <a:r>
              <a:rPr lang="ru-RU" sz="5400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ДЕ ВРОДИВСЯ ТИ!</a:t>
            </a:r>
            <a:endParaRPr lang="ru-RU" sz="54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6115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14872" y="4721197"/>
            <a:ext cx="935887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rgbClr val="00B050"/>
                </a:solidFill>
                <a:effectLst>
                  <a:reflection blurRad="12700" stA="50000" endPos="50000" dist="5000" dir="5400000" sy="-100000" rotWithShape="0"/>
                </a:effectLst>
              </a:rPr>
              <a:t>У РІДНОМУ КРАЇ І НЕБО БЕЗКРАЄ…</a:t>
            </a:r>
            <a:endParaRPr lang="ru-RU" sz="5400" b="1" cap="all" spc="0" dirty="0">
              <a:ln w="0"/>
              <a:solidFill>
                <a:srgbClr val="00B05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334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369</TotalTime>
  <Words>127</Words>
  <Application>Microsoft Office PowerPoint</Application>
  <PresentationFormat>Экран (4:3)</PresentationFormat>
  <Paragraphs>42</Paragraphs>
  <Slides>66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Вика</dc:creator>
  <cp:lastModifiedBy>Admin</cp:lastModifiedBy>
  <cp:revision>28</cp:revision>
  <dcterms:created xsi:type="dcterms:W3CDTF">2013-12-08T14:23:00Z</dcterms:created>
  <dcterms:modified xsi:type="dcterms:W3CDTF">2014-02-06T16:47:00Z</dcterms:modified>
</cp:coreProperties>
</file>