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uk-UA" dirty="0" smtClean="0"/>
              <a:t> правил здорового способу життя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Варто не тільки знати про них, </a:t>
            </a:r>
          </a:p>
          <a:p>
            <a:r>
              <a:rPr lang="uk-UA" dirty="0" smtClean="0">
                <a:solidFill>
                  <a:srgbClr val="C00000"/>
                </a:solidFill>
              </a:rPr>
              <a:t>але й виконувати!!</a:t>
            </a:r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4/11/7_pravil_zdorovogho_sposobu_zhittia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volna.org/wp-content/uploads/2014/11/7_pravil_zdorovogho_sposobu_zhittia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9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olna.org/wp-content/uploads/2014/11/7_pravil_zdorovogho_sposobu_zhittia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volna.org/wp-content/uploads/2014/11/7_pravil_zdorovogho_sposobu_zhitti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olna.org/wp-content/uploads/2014/11/7_pravil_zdorovogho_sposobu_zhittia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olna.org/wp-content/uploads/2014/11/7_pravil_zdorovogho_sposobu_zhittia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olna.org/wp-content/uploads/2014/11/7_pravil_zdorovogho_sposobu_zhittia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7 правил здорового способу життя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2017-11-24T07:31:09Z</dcterms:created>
  <dcterms:modified xsi:type="dcterms:W3CDTF">2017-11-24T07:36:46Z</dcterms:modified>
</cp:coreProperties>
</file>