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0" r:id="rId3"/>
    <p:sldId id="258" r:id="rId4"/>
    <p:sldId id="259" r:id="rId5"/>
    <p:sldId id="266" r:id="rId6"/>
    <p:sldId id="261" r:id="rId7"/>
    <p:sldId id="262" r:id="rId8"/>
    <p:sldId id="263" r:id="rId9"/>
    <p:sldId id="267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E79BED"/>
    <a:srgbClr val="8C1B95"/>
    <a:srgbClr val="CF39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09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ABFD74-FCA7-4EA9-BF9F-9140DCA8AEC1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2B297E-53C3-40ED-9E38-CF3293F183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45742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B297E-53C3-40ED-9E38-CF3293F1839B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388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7772400" cy="3051771"/>
          </a:xfrm>
        </p:spPr>
        <p:txBody>
          <a:bodyPr>
            <a:noAutofit/>
          </a:bodyPr>
          <a:lstStyle/>
          <a:p>
            <a:r>
              <a:rPr lang="uk-UA" sz="4000" b="1" dirty="0" smtClean="0">
                <a:solidFill>
                  <a:srgbClr val="C00000"/>
                </a:solidFill>
              </a:rPr>
              <a:t>ДИВИТИСЯ  І  СЛУХАТИ  </a:t>
            </a:r>
            <a:r>
              <a:rPr lang="uk-UA" sz="4000" b="1" dirty="0" smtClean="0">
                <a:solidFill>
                  <a:srgbClr val="00B050"/>
                </a:solidFill>
              </a:rPr>
              <a:t>УВАЖНО</a:t>
            </a:r>
            <a:r>
              <a:rPr lang="uk-UA" sz="4000" b="1" dirty="0" smtClean="0">
                <a:solidFill>
                  <a:srgbClr val="FF0000"/>
                </a:solidFill>
              </a:rPr>
              <a:t>!</a:t>
            </a:r>
            <a:br>
              <a:rPr lang="uk-UA" sz="4000" b="1" dirty="0" smtClean="0">
                <a:solidFill>
                  <a:srgbClr val="FF0000"/>
                </a:solidFill>
              </a:rPr>
            </a:br>
            <a:r>
              <a:rPr lang="uk-UA" sz="4000" b="1" dirty="0" smtClean="0">
                <a:solidFill>
                  <a:srgbClr val="FF0000"/>
                </a:solidFill>
              </a:rPr>
              <a:t/>
            </a:r>
            <a:br>
              <a:rPr lang="uk-UA" sz="4000" b="1" dirty="0" smtClean="0">
                <a:solidFill>
                  <a:srgbClr val="FF0000"/>
                </a:solidFill>
              </a:rPr>
            </a:br>
            <a:r>
              <a:rPr lang="uk-UA" sz="4000" b="1" dirty="0" smtClean="0">
                <a:solidFill>
                  <a:srgbClr val="C00000"/>
                </a:solidFill>
              </a:rPr>
              <a:t>ДУМАТИ</a:t>
            </a:r>
            <a:r>
              <a:rPr lang="uk-UA" sz="4000" b="1" dirty="0" smtClean="0">
                <a:solidFill>
                  <a:srgbClr val="FF0000"/>
                </a:solidFill>
              </a:rPr>
              <a:t> </a:t>
            </a:r>
            <a:r>
              <a:rPr lang="uk-UA" sz="4000" b="1" dirty="0" smtClean="0">
                <a:solidFill>
                  <a:srgbClr val="FFC000"/>
                </a:solidFill>
              </a:rPr>
              <a:t> ШВИДКО</a:t>
            </a:r>
            <a:r>
              <a:rPr lang="uk-UA" sz="4000" b="1" dirty="0" smtClean="0">
                <a:solidFill>
                  <a:srgbClr val="FF0000"/>
                </a:solidFill>
              </a:rPr>
              <a:t>!</a:t>
            </a:r>
            <a:br>
              <a:rPr lang="uk-UA" sz="4000" b="1" dirty="0" smtClean="0">
                <a:solidFill>
                  <a:srgbClr val="FF0000"/>
                </a:solidFill>
              </a:rPr>
            </a:br>
            <a:r>
              <a:rPr lang="uk-UA" sz="4000" b="1" dirty="0" smtClean="0">
                <a:solidFill>
                  <a:srgbClr val="FF0000"/>
                </a:solidFill>
              </a:rPr>
              <a:t/>
            </a:r>
            <a:br>
              <a:rPr lang="uk-UA" sz="4000" b="1" dirty="0" smtClean="0">
                <a:solidFill>
                  <a:srgbClr val="FF0000"/>
                </a:solidFill>
              </a:rPr>
            </a:br>
            <a:r>
              <a:rPr lang="uk-UA" sz="4000" b="1" dirty="0" smtClean="0">
                <a:solidFill>
                  <a:srgbClr val="C00000"/>
                </a:solidFill>
              </a:rPr>
              <a:t>ГОВОРИТИ </a:t>
            </a:r>
            <a:r>
              <a:rPr lang="uk-UA" sz="4000" b="1" dirty="0" smtClean="0">
                <a:solidFill>
                  <a:srgbClr val="FF0000"/>
                </a:solidFill>
              </a:rPr>
              <a:t> ЧІТКО!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УЧЕНЬ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3501008"/>
            <a:ext cx="3744416" cy="3024336"/>
          </a:xfrm>
          <a:prstGeom prst="rect">
            <a:avLst/>
          </a:prstGeom>
        </p:spPr>
      </p:pic>
      <p:pic>
        <p:nvPicPr>
          <p:cNvPr id="5" name="Рисунок 4" descr="ВЧИТЕЛ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35896" y="3501008"/>
            <a:ext cx="5328592" cy="33569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9B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</a:rPr>
              <a:t>СІНКВЕЙН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uk-UA" dirty="0" smtClean="0"/>
              <a:t>1 РЯДОК – ІМЕННИК</a:t>
            </a:r>
          </a:p>
          <a:p>
            <a:endParaRPr lang="uk-UA" dirty="0" smtClean="0"/>
          </a:p>
          <a:p>
            <a:r>
              <a:rPr lang="uk-UA" dirty="0" smtClean="0"/>
              <a:t>2 РЯДОК – 2 ПРИКМЕТНИКА</a:t>
            </a:r>
          </a:p>
          <a:p>
            <a:endParaRPr lang="uk-UA" dirty="0" smtClean="0"/>
          </a:p>
          <a:p>
            <a:r>
              <a:rPr lang="uk-UA" dirty="0" smtClean="0"/>
              <a:t>3 РЯДОК – 3 ДІЄСЛОВА</a:t>
            </a:r>
          </a:p>
          <a:p>
            <a:endParaRPr lang="uk-UA" dirty="0" smtClean="0"/>
          </a:p>
          <a:p>
            <a:r>
              <a:rPr lang="uk-UA" dirty="0" smtClean="0"/>
              <a:t>4 РЯДОК – ВИРАЗ З 4 СЛІВ</a:t>
            </a:r>
          </a:p>
          <a:p>
            <a:pPr>
              <a:buNone/>
            </a:pPr>
            <a:endParaRPr lang="uk-UA" dirty="0" smtClean="0"/>
          </a:p>
          <a:p>
            <a:r>
              <a:rPr lang="uk-UA" dirty="0" smtClean="0"/>
              <a:t>5 РЯДОК – СИНОНІМ НАЗВИ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раєвид антарктид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260648"/>
            <a:ext cx="6696744" cy="3096345"/>
          </a:xfrm>
        </p:spPr>
      </p:pic>
      <p:pic>
        <p:nvPicPr>
          <p:cNvPr id="6" name="Рисунок 5" descr="арктична кряч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8104" y="764704"/>
            <a:ext cx="3384376" cy="2078736"/>
          </a:xfrm>
          <a:prstGeom prst="rect">
            <a:avLst/>
          </a:prstGeom>
        </p:spPr>
      </p:pic>
      <p:pic>
        <p:nvPicPr>
          <p:cNvPr id="10" name="Рисунок 9" descr="КРАЄВИД УКРАЇНИ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5856" y="3284984"/>
            <a:ext cx="5688632" cy="3573016"/>
          </a:xfrm>
          <a:prstGeom prst="rect">
            <a:avLst/>
          </a:prstGeom>
        </p:spPr>
      </p:pic>
      <p:pic>
        <p:nvPicPr>
          <p:cNvPr id="11" name="Рисунок 10" descr="ЛЕЛЕК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3284984"/>
            <a:ext cx="3096344" cy="357301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</a:rPr>
              <a:t>ЕКСПЕДИЦІЯ</a:t>
            </a:r>
            <a:r>
              <a:rPr lang="uk-UA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</a:rPr>
              <a:t> +  </a:t>
            </a: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</a:rPr>
              <a:t>ЗАЙМЕННИКИ = </a:t>
            </a:r>
            <a:r>
              <a:rPr lang="uk-UA" b="1" dirty="0" smtClean="0">
                <a:solidFill>
                  <a:srgbClr val="FF0000"/>
                </a:solidFill>
              </a:rPr>
              <a:t>ЗАМІТКА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експедиція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772816"/>
            <a:ext cx="4536504" cy="4608512"/>
          </a:xfrm>
        </p:spPr>
      </p:pic>
      <p:pic>
        <p:nvPicPr>
          <p:cNvPr id="5" name="Рисунок 4" descr="ЗАЙМЕННК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1772816"/>
            <a:ext cx="3528392" cy="2664296"/>
          </a:xfrm>
          <a:prstGeom prst="rect">
            <a:avLst/>
          </a:prstGeom>
        </p:spPr>
      </p:pic>
      <p:pic>
        <p:nvPicPr>
          <p:cNvPr id="6" name="Рисунок 5" descr="ДІВЧИК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59832" y="4365104"/>
            <a:ext cx="4104457" cy="24928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шапка полярника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88640"/>
            <a:ext cx="2592288" cy="2520280"/>
          </a:xfrm>
        </p:spPr>
      </p:pic>
      <p:pic>
        <p:nvPicPr>
          <p:cNvPr id="5" name="Рисунок 4" descr="комбинезон полярника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088" y="188640"/>
            <a:ext cx="3528392" cy="4608512"/>
          </a:xfrm>
          <a:prstGeom prst="rect">
            <a:avLst/>
          </a:prstGeom>
        </p:spPr>
      </p:pic>
      <p:pic>
        <p:nvPicPr>
          <p:cNvPr id="6" name="Рисунок 5" descr="рукавиці полярника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43808" y="188640"/>
            <a:ext cx="2520280" cy="2160240"/>
          </a:xfrm>
          <a:prstGeom prst="rect">
            <a:avLst/>
          </a:prstGeom>
        </p:spPr>
      </p:pic>
      <p:pic>
        <p:nvPicPr>
          <p:cNvPr id="7" name="Рисунок 6" descr="взуття полярника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3608" y="3573016"/>
            <a:ext cx="3312368" cy="20882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риголам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5900" r="3794"/>
          <a:stretch/>
        </p:blipFill>
        <p:spPr>
          <a:xfrm>
            <a:off x="19259" y="18757"/>
            <a:ext cx="9131762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9242" y="260648"/>
            <a:ext cx="4906888" cy="1143000"/>
          </a:xfrm>
        </p:spPr>
        <p:txBody>
          <a:bodyPr/>
          <a:lstStyle/>
          <a:p>
            <a:r>
              <a:rPr lang="uk-UA" b="1" dirty="0" smtClean="0">
                <a:solidFill>
                  <a:schemeClr val="bg1"/>
                </a:solidFill>
              </a:rPr>
              <a:t>КРИГОЛАМ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Антарктида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4000" y="1143000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70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78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188640"/>
            <a:ext cx="2160240" cy="432048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err="1" smtClean="0">
                <a:solidFill>
                  <a:srgbClr val="0070C0"/>
                </a:solidFill>
              </a:rPr>
              <a:t>Оазиси</a:t>
            </a:r>
            <a:r>
              <a:rPr lang="ru-RU" b="1" dirty="0" smtClean="0">
                <a:solidFill>
                  <a:srgbClr val="0070C0"/>
                </a:solidFill>
              </a:rPr>
              <a:t>    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мох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" y="3833664"/>
            <a:ext cx="9154747" cy="3024336"/>
          </a:xfrm>
        </p:spPr>
      </p:pic>
      <p:pic>
        <p:nvPicPr>
          <p:cNvPr id="5" name="Рисунок 4" descr="ОАЗИС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5895" y="620689"/>
            <a:ext cx="9206556" cy="32129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ЕРЛИННИЦЯ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21443"/>
          <a:stretch/>
        </p:blipFill>
        <p:spPr>
          <a:xfrm>
            <a:off x="-36513" y="0"/>
            <a:ext cx="9180119" cy="688168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1143000"/>
          </a:xfrm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</a:rPr>
              <a:t>АНТАРКТИЧНА ПЕРЛИННИЦЯ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1210146"/>
          </a:xfrm>
        </p:spPr>
        <p:txBody>
          <a:bodyPr/>
          <a:lstStyle/>
          <a:p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>КИТ       </a:t>
            </a:r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>   </a:t>
            </a:r>
            <a:r>
              <a:rPr lang="uk-UA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КАШАЛОТ</a:t>
            </a:r>
            <a:r>
              <a:rPr lang="uk-UA" b="1" dirty="0" smtClean="0"/>
              <a:t>      </a:t>
            </a:r>
            <a:r>
              <a:rPr lang="uk-UA" b="1" dirty="0" smtClean="0"/>
              <a:t>ТЮЛЕНЬ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62880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4400" b="1" dirty="0" smtClean="0">
                <a:solidFill>
                  <a:srgbClr val="FF0000"/>
                </a:solidFill>
              </a:rPr>
              <a:t>   </a:t>
            </a:r>
            <a:r>
              <a:rPr lang="uk-UA" sz="4400" b="1" dirty="0" smtClean="0">
                <a:solidFill>
                  <a:srgbClr val="FF0000"/>
                </a:solidFill>
              </a:rPr>
              <a:t>   1                         </a:t>
            </a:r>
            <a:r>
              <a:rPr lang="uk-UA" sz="4400" b="1" dirty="0" smtClean="0">
                <a:solidFill>
                  <a:srgbClr val="FF0000"/>
                </a:solidFill>
              </a:rPr>
              <a:t>2                   </a:t>
            </a:r>
            <a:r>
              <a:rPr lang="uk-UA" sz="4400" b="1" dirty="0" smtClean="0">
                <a:solidFill>
                  <a:srgbClr val="FF0000"/>
                </a:solidFill>
              </a:rPr>
              <a:t>3  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тюлені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204864"/>
            <a:ext cx="3096344" cy="4653136"/>
          </a:xfrm>
          <a:prstGeom prst="rect">
            <a:avLst/>
          </a:prstGeom>
        </p:spPr>
      </p:pic>
      <p:pic>
        <p:nvPicPr>
          <p:cNvPr id="5" name="Рисунок 4" descr="кашалот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>
            <a:off x="2047663" y="3145025"/>
            <a:ext cx="4653136" cy="2772814"/>
          </a:xfrm>
          <a:prstGeom prst="rect">
            <a:avLst/>
          </a:prstGeom>
        </p:spPr>
      </p:pic>
      <p:pic>
        <p:nvPicPr>
          <p:cNvPr id="7" name="Рисунок 6" descr="КИТ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60638" y="2204865"/>
            <a:ext cx="3383361" cy="46531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Нафта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4000" y="1143000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587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4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mute="1">
                <p:cTn id="7" fill="remove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49</Words>
  <Application>Microsoft Office PowerPoint</Application>
  <PresentationFormat>Экран (4:3)</PresentationFormat>
  <Paragraphs>18</Paragraphs>
  <Slides>11</Slides>
  <Notes>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Arial</vt:lpstr>
      <vt:lpstr>Calibri</vt:lpstr>
      <vt:lpstr>Тема Office</vt:lpstr>
      <vt:lpstr>ДИВИТИСЯ  І  СЛУХАТИ  УВАЖНО!  ДУМАТИ  ШВИДКО!  ГОВОРИТИ  ЧІТКО!</vt:lpstr>
      <vt:lpstr>ЕКСПЕДИЦІЯ  +  ЗАЙМЕННИКИ = ЗАМІТКА</vt:lpstr>
      <vt:lpstr>Презентация PowerPoint</vt:lpstr>
      <vt:lpstr>КРИГОЛАМ</vt:lpstr>
      <vt:lpstr>Презентация PowerPoint</vt:lpstr>
      <vt:lpstr>Оазиси    </vt:lpstr>
      <vt:lpstr>АНТАРКТИЧНА ПЕРЛИННИЦЯ</vt:lpstr>
      <vt:lpstr>КИТ          КАШАЛОТ      ТЮЛЕНЬ</vt:lpstr>
      <vt:lpstr>Презентация PowerPoint</vt:lpstr>
      <vt:lpstr>СІНКВЕЙН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ДИВИТИСЯ  І  СЛУХАТИ  УВАЖНО!  ДУМАТИ  ШВИДКО!  ГОВОРИТИ  ЧІТКО!</dc:title>
  <cp:lastModifiedBy>Директор</cp:lastModifiedBy>
  <cp:revision>12</cp:revision>
  <dcterms:modified xsi:type="dcterms:W3CDTF">2018-02-15T07:13:28Z</dcterms:modified>
</cp:coreProperties>
</file>