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22"/>
  </p:notesMasterIdLst>
  <p:sldIdLst>
    <p:sldId id="256" r:id="rId2"/>
    <p:sldId id="259" r:id="rId3"/>
    <p:sldId id="261" r:id="rId4"/>
    <p:sldId id="260" r:id="rId5"/>
    <p:sldId id="262" r:id="rId6"/>
    <p:sldId id="263" r:id="rId7"/>
    <p:sldId id="264" r:id="rId8"/>
    <p:sldId id="266" r:id="rId9"/>
    <p:sldId id="267" r:id="rId10"/>
    <p:sldId id="265" r:id="rId11"/>
    <p:sldId id="269" r:id="rId12"/>
    <p:sldId id="268" r:id="rId13"/>
    <p:sldId id="270" r:id="rId14"/>
    <p:sldId id="271" r:id="rId15"/>
    <p:sldId id="277" r:id="rId16"/>
    <p:sldId id="274" r:id="rId17"/>
    <p:sldId id="275" r:id="rId18"/>
    <p:sldId id="276" r:id="rId19"/>
    <p:sldId id="258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D420E-048D-4BCB-8967-00849FCB2382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D8166-5D06-41F5-BC25-1F4E060741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78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8166-5D06-41F5-BC25-1F4E060741A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20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23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860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9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069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422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0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1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266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38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668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626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846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836712"/>
            <a:ext cx="4496544" cy="1289025"/>
          </a:xfrm>
        </p:spPr>
        <p:txBody>
          <a:bodyPr>
            <a:normAutofit/>
          </a:bodyPr>
          <a:lstStyle/>
          <a:p>
            <a:r>
              <a:rPr lang="uk-UA" sz="6000" dirty="0" smtClean="0">
                <a:solidFill>
                  <a:srgbClr val="FF0000"/>
                </a:solidFill>
              </a:rPr>
              <a:t>Тема уроку:</a:t>
            </a:r>
            <a:endParaRPr lang="uk-UA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212976"/>
            <a:ext cx="8136904" cy="1752600"/>
          </a:xfrm>
        </p:spPr>
        <p:txBody>
          <a:bodyPr>
            <a:noAutofit/>
          </a:bodyPr>
          <a:lstStyle/>
          <a:p>
            <a:pPr algn="ctr"/>
            <a:r>
              <a:rPr lang="uk-UA" sz="4800" dirty="0" smtClean="0">
                <a:solidFill>
                  <a:schemeClr val="accent1">
                    <a:lumMod val="75000"/>
                  </a:schemeClr>
                </a:solidFill>
              </a:rPr>
              <a:t>Розв’язання </a:t>
            </a:r>
            <a:r>
              <a:rPr lang="uk-UA" sz="4800" dirty="0">
                <a:solidFill>
                  <a:schemeClr val="accent1">
                    <a:lumMod val="75000"/>
                  </a:schemeClr>
                </a:solidFill>
              </a:rPr>
              <a:t>задач на обчислення площ многокутників.</a:t>
            </a:r>
            <a:r>
              <a:rPr lang="uk-UA" sz="4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uk-UA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12" descr="Рисунок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592388" cy="224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8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144286" y="277501"/>
            <a:ext cx="4650099" cy="2881585"/>
            <a:chOff x="123" y="2614"/>
            <a:chExt cx="1504" cy="1012"/>
          </a:xfrm>
        </p:grpSpPr>
        <p:sp>
          <p:nvSpPr>
            <p:cNvPr id="4" name="Text Box 46"/>
            <p:cNvSpPr txBox="1">
              <a:spLocks noChangeArrowheads="1"/>
            </p:cNvSpPr>
            <p:nvPr/>
          </p:nvSpPr>
          <p:spPr bwMode="auto">
            <a:xfrm>
              <a:off x="123" y="3464"/>
              <a:ext cx="211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dirty="0" smtClean="0">
                  <a:solidFill>
                    <a:schemeClr val="bg1"/>
                  </a:solidFill>
                </a:rPr>
                <a:t>   </a:t>
              </a:r>
              <a:r>
                <a:rPr lang="en-US" sz="2400" dirty="0" smtClean="0">
                  <a:solidFill>
                    <a:srgbClr val="0070C0"/>
                  </a:solidFill>
                </a:rPr>
                <a:t>A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5" name="Text Box 47"/>
            <p:cNvSpPr txBox="1">
              <a:spLocks noChangeArrowheads="1"/>
            </p:cNvSpPr>
            <p:nvPr/>
          </p:nvSpPr>
          <p:spPr bwMode="auto">
            <a:xfrm>
              <a:off x="463" y="2659"/>
              <a:ext cx="126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B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6" name="Text Box 48"/>
            <p:cNvSpPr txBox="1">
              <a:spLocks noChangeArrowheads="1"/>
            </p:cNvSpPr>
            <p:nvPr/>
          </p:nvSpPr>
          <p:spPr bwMode="auto">
            <a:xfrm>
              <a:off x="1495" y="2614"/>
              <a:ext cx="132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C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7" name="Text Box 49"/>
            <p:cNvSpPr txBox="1">
              <a:spLocks noChangeArrowheads="1"/>
            </p:cNvSpPr>
            <p:nvPr/>
          </p:nvSpPr>
          <p:spPr bwMode="auto">
            <a:xfrm>
              <a:off x="1275" y="3464"/>
              <a:ext cx="132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D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3" name="AutoShape 15"/>
            <p:cNvSpPr>
              <a:spLocks noChangeArrowheads="1"/>
            </p:cNvSpPr>
            <p:nvPr/>
          </p:nvSpPr>
          <p:spPr bwMode="auto">
            <a:xfrm>
              <a:off x="322" y="2773"/>
              <a:ext cx="1173" cy="680"/>
            </a:xfrm>
            <a:prstGeom prst="parallelogram">
              <a:avLst>
                <a:gd name="adj" fmla="val 43125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g</a:t>
              </a:r>
              <a:endParaRPr lang="uk-UA" dirty="0">
                <a:solidFill>
                  <a:schemeClr val="bg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ая выноска 25"/>
              <p:cNvSpPr/>
              <p:nvPr/>
            </p:nvSpPr>
            <p:spPr>
              <a:xfrm>
                <a:off x="1444940" y="3182602"/>
                <a:ext cx="1687809" cy="612648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i="1">
                          <a:latin typeface="Cambria Math"/>
                        </a:rPr>
                        <m:t>𝑆</m:t>
                      </m:r>
                      <m:r>
                        <a:rPr lang="uk-UA" i="1">
                          <a:latin typeface="Cambria Math"/>
                        </a:rPr>
                        <m:t>=</m:t>
                      </m:r>
                      <m:r>
                        <a:rPr lang="uk-UA" i="1">
                          <a:latin typeface="Cambria Math"/>
                        </a:rPr>
                        <m:t>𝑎</m:t>
                      </m:r>
                      <m:sSub>
                        <m:sSubPr>
                          <m:ctrlPr>
                            <a:rPr lang="uk-UA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uk-UA" i="1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a:rPr lang="uk-UA" i="1">
                          <a:latin typeface="Cambria Math"/>
                        </a:rPr>
                        <m:t>=</m:t>
                      </m:r>
                      <m:r>
                        <a:rPr lang="uk-UA" i="1">
                          <a:latin typeface="Cambria Math"/>
                        </a:rPr>
                        <m:t>𝑏</m:t>
                      </m:r>
                      <m:sSub>
                        <m:sSubPr>
                          <m:ctrlPr>
                            <a:rPr lang="uk-UA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i="1">
                              <a:latin typeface="Cambria Math"/>
                            </a:rPr>
                            <m:t>h</m:t>
                          </m:r>
                        </m:e>
                        <m:sub>
                          <m:r>
                            <a:rPr lang="uk-UA" i="1">
                              <a:latin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26" name="Прямоугольная выноска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940" y="3182602"/>
                <a:ext cx="1687809" cy="612648"/>
              </a:xfrm>
              <a:prstGeom prst="wedgeRectCallou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ая выноска 26"/>
              <p:cNvSpPr/>
              <p:nvPr/>
            </p:nvSpPr>
            <p:spPr>
              <a:xfrm>
                <a:off x="6372200" y="3182602"/>
                <a:ext cx="1428691" cy="612648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dirty="0" smtClean="0"/>
                  <a:t>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/>
                      </a:rPr>
                      <m:t>𝑆</m:t>
                    </m:r>
                    <m:r>
                      <a:rPr lang="uk-UA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uk-UA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uk-UA" i="1" smtClean="0">
                        <a:latin typeface="Cambria Math"/>
                      </a:rPr>
                      <m:t>𝑎</m:t>
                    </m:r>
                    <m:sSub>
                      <m:sSubPr>
                        <m:ctrlPr>
                          <a:rPr lang="uk-UA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endParaRPr lang="uk-UA" dirty="0"/>
              </a:p>
            </p:txBody>
          </p:sp>
        </mc:Choice>
        <mc:Fallback xmlns="">
          <p:sp>
            <p:nvSpPr>
              <p:cNvPr id="27" name="Прямоугольная выноска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2200" y="3182602"/>
                <a:ext cx="1428691" cy="612648"/>
              </a:xfrm>
              <a:prstGeom prst="wedgeRectCallou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Прямоугольная выноска 27"/>
              <p:cNvSpPr/>
              <p:nvPr/>
            </p:nvSpPr>
            <p:spPr>
              <a:xfrm>
                <a:off x="6928069" y="5661248"/>
                <a:ext cx="1202432" cy="612648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i="1" smtClean="0">
                          <a:latin typeface="Cambria Math"/>
                        </a:rPr>
                        <m:t>𝑆</m:t>
                      </m:r>
                      <m:r>
                        <a:rPr lang="uk-UA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𝑎𝑏</m:t>
                      </m:r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28" name="Прямоугольная выноска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8069" y="5661248"/>
                <a:ext cx="1202432" cy="612648"/>
              </a:xfrm>
              <a:prstGeom prst="wedgeRectCallou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Прямая соединительная линия 29"/>
          <p:cNvCxnSpPr/>
          <p:nvPr/>
        </p:nvCxnSpPr>
        <p:spPr>
          <a:xfrm>
            <a:off x="1545576" y="74217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19672" y="753567"/>
            <a:ext cx="0" cy="1936243"/>
          </a:xfrm>
          <a:prstGeom prst="line">
            <a:avLst/>
          </a:prstGeom>
          <a:ln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 flipH="1" flipV="1">
            <a:off x="1424889" y="2547850"/>
            <a:ext cx="194783" cy="10990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7" name="TextBox 36"/>
          <p:cNvSpPr txBox="1"/>
          <p:nvPr/>
        </p:nvSpPr>
        <p:spPr>
          <a:xfrm>
            <a:off x="2059903" y="2701019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uk-UA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818660" y="1487462"/>
                <a:ext cx="128907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/>
                          </a:rPr>
                          <m:t>𝒉</m:t>
                        </m:r>
                      </m:e>
                      <m:sub>
                        <m:r>
                          <a:rPr lang="en-US" sz="2400" b="1" i="1" smtClean="0">
                            <a:latin typeface="Cambria Math"/>
                          </a:rPr>
                          <m:t>𝒂</m:t>
                        </m:r>
                      </m:sub>
                    </m:sSub>
                  </m:oMath>
                </a14:m>
                <a:endParaRPr lang="uk-UA" sz="2400" b="1" i="1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660" y="1487462"/>
                <a:ext cx="1289071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3041370" y="5241503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a</a:t>
            </a:r>
            <a:endParaRPr lang="uk-UA" sz="2400" i="1" dirty="0"/>
          </a:p>
        </p:txBody>
      </p:sp>
      <p:sp>
        <p:nvSpPr>
          <p:cNvPr id="48" name="Равнобедренный треугольник 47"/>
          <p:cNvSpPr/>
          <p:nvPr/>
        </p:nvSpPr>
        <p:spPr>
          <a:xfrm>
            <a:off x="5220072" y="689151"/>
            <a:ext cx="3240360" cy="1880172"/>
          </a:xfrm>
          <a:prstGeom prst="triangle">
            <a:avLst>
              <a:gd name="adj" fmla="val 18876"/>
            </a:avLst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2400" b="1" dirty="0"/>
          </a:p>
        </p:txBody>
      </p:sp>
      <p:cxnSp>
        <p:nvCxnSpPr>
          <p:cNvPr id="50" name="Прямая соединительная линия 49"/>
          <p:cNvCxnSpPr>
            <a:stCxn id="48" idx="0"/>
            <a:endCxn id="48" idx="3"/>
          </p:cNvCxnSpPr>
          <p:nvPr/>
        </p:nvCxnSpPr>
        <p:spPr>
          <a:xfrm>
            <a:off x="5831722" y="689151"/>
            <a:ext cx="0" cy="18801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5634896" y="2348880"/>
            <a:ext cx="196826" cy="1989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876838" y="1607764"/>
                <a:ext cx="6238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4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/>
                            </a:rPr>
                            <m:t>𝒉</m:t>
                          </m:r>
                        </m:e>
                        <m:sub>
                          <m:r>
                            <a:rPr lang="en-US" sz="2400" b="1" i="1">
                              <a:latin typeface="Cambria Math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6838" y="1607764"/>
                <a:ext cx="623825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6500663" y="2547850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a</a:t>
            </a:r>
            <a:endParaRPr lang="uk-UA" sz="2400" b="1" i="1" dirty="0"/>
          </a:p>
        </p:txBody>
      </p:sp>
      <p:sp>
        <p:nvSpPr>
          <p:cNvPr id="56" name="TextBox 55"/>
          <p:cNvSpPr txBox="1"/>
          <p:nvPr/>
        </p:nvSpPr>
        <p:spPr>
          <a:xfrm>
            <a:off x="5676914" y="280513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endParaRPr lang="uk-UA" sz="24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839840" y="2498183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</a:t>
            </a:r>
            <a:endParaRPr lang="uk-UA" sz="24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8615319" y="2447748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uk-UA" sz="2400" b="1" dirty="0"/>
          </a:p>
        </p:txBody>
      </p:sp>
      <p:sp>
        <p:nvSpPr>
          <p:cNvPr id="60" name="Прямоугольный треугольник 59"/>
          <p:cNvSpPr/>
          <p:nvPr/>
        </p:nvSpPr>
        <p:spPr>
          <a:xfrm>
            <a:off x="3347864" y="4538736"/>
            <a:ext cx="2840886" cy="1735159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1" name="TextBox 60"/>
          <p:cNvSpPr txBox="1"/>
          <p:nvPr/>
        </p:nvSpPr>
        <p:spPr>
          <a:xfrm>
            <a:off x="3138443" y="645333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uk-UA" sz="24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188750" y="6453336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</a:t>
            </a:r>
            <a:endParaRPr lang="uk-UA" sz="24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215170" y="4077072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endParaRPr lang="uk-UA" sz="24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4603785" y="6453336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/>
              <a:t>b</a:t>
            </a:r>
            <a:endParaRPr lang="uk-UA" sz="2400" b="1" i="1" dirty="0"/>
          </a:p>
        </p:txBody>
      </p:sp>
    </p:spTree>
    <p:extLst>
      <p:ext uri="{BB962C8B-B14F-4D97-AF65-F5344CB8AC3E}">
        <p14:creationId xmlns:p14="http://schemas.microsoft.com/office/powerpoint/2010/main" val="338311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2"/>
          <p:cNvGrpSpPr>
            <a:grpSpLocks/>
          </p:cNvGrpSpPr>
          <p:nvPr/>
        </p:nvGrpSpPr>
        <p:grpSpPr bwMode="auto">
          <a:xfrm>
            <a:off x="395536" y="3827636"/>
            <a:ext cx="3170915" cy="3045497"/>
            <a:chOff x="3348" y="1145"/>
            <a:chExt cx="1173" cy="827"/>
          </a:xfrm>
        </p:grpSpPr>
        <p:sp>
          <p:nvSpPr>
            <p:cNvPr id="3" name="Rectangle 14"/>
            <p:cNvSpPr>
              <a:spLocks noChangeArrowheads="1"/>
            </p:cNvSpPr>
            <p:nvPr/>
          </p:nvSpPr>
          <p:spPr bwMode="auto">
            <a:xfrm>
              <a:off x="3504" y="1251"/>
              <a:ext cx="850" cy="57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en-US" dirty="0" smtClean="0"/>
                <a:t>          </a:t>
              </a:r>
              <a:r>
                <a:rPr lang="en-US" sz="2400" b="1" i="1" dirty="0" smtClean="0"/>
                <a:t>d</a:t>
              </a:r>
              <a:endParaRPr lang="uk-UA" dirty="0"/>
            </a:p>
          </p:txBody>
        </p:sp>
        <p:sp>
          <p:nvSpPr>
            <p:cNvPr id="4" name="Text Box 42"/>
            <p:cNvSpPr txBox="1">
              <a:spLocks noChangeArrowheads="1"/>
            </p:cNvSpPr>
            <p:nvPr/>
          </p:nvSpPr>
          <p:spPr bwMode="auto">
            <a:xfrm>
              <a:off x="3348" y="1793"/>
              <a:ext cx="1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A</a:t>
              </a:r>
              <a:endParaRPr lang="ru-RU" sz="2400" dirty="0"/>
            </a:p>
          </p:txBody>
        </p:sp>
        <p:sp>
          <p:nvSpPr>
            <p:cNvPr id="5" name="Text Box 43"/>
            <p:cNvSpPr txBox="1">
              <a:spLocks noChangeArrowheads="1"/>
            </p:cNvSpPr>
            <p:nvPr/>
          </p:nvSpPr>
          <p:spPr bwMode="auto">
            <a:xfrm>
              <a:off x="3390" y="1145"/>
              <a:ext cx="125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6" name="Text Box 44"/>
            <p:cNvSpPr txBox="1">
              <a:spLocks noChangeArrowheads="1"/>
            </p:cNvSpPr>
            <p:nvPr/>
          </p:nvSpPr>
          <p:spPr bwMode="auto">
            <a:xfrm>
              <a:off x="4348" y="1145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7" name="Text Box 45"/>
            <p:cNvSpPr txBox="1">
              <a:spLocks noChangeArrowheads="1"/>
            </p:cNvSpPr>
            <p:nvPr/>
          </p:nvSpPr>
          <p:spPr bwMode="auto">
            <a:xfrm>
              <a:off x="4354" y="1788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D</a:t>
              </a:r>
              <a:endParaRPr lang="ru-RU" sz="2400" dirty="0"/>
            </a:p>
          </p:txBody>
        </p:sp>
      </p:grpSp>
      <p:grpSp>
        <p:nvGrpSpPr>
          <p:cNvPr id="27" name="Group 92"/>
          <p:cNvGrpSpPr>
            <a:grpSpLocks/>
          </p:cNvGrpSpPr>
          <p:nvPr/>
        </p:nvGrpSpPr>
        <p:grpSpPr bwMode="auto">
          <a:xfrm>
            <a:off x="395536" y="216490"/>
            <a:ext cx="3949452" cy="3045497"/>
            <a:chOff x="3348" y="1145"/>
            <a:chExt cx="1461" cy="827"/>
          </a:xfrm>
        </p:grpSpPr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3504" y="1251"/>
              <a:ext cx="1134" cy="57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uk-UA" dirty="0"/>
            </a:p>
          </p:txBody>
        </p:sp>
        <p:sp>
          <p:nvSpPr>
            <p:cNvPr id="29" name="Text Box 42"/>
            <p:cNvSpPr txBox="1">
              <a:spLocks noChangeArrowheads="1"/>
            </p:cNvSpPr>
            <p:nvPr/>
          </p:nvSpPr>
          <p:spPr bwMode="auto">
            <a:xfrm>
              <a:off x="3348" y="1793"/>
              <a:ext cx="1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A</a:t>
              </a:r>
              <a:endParaRPr lang="ru-RU" sz="2400" dirty="0"/>
            </a:p>
          </p:txBody>
        </p:sp>
        <p:sp>
          <p:nvSpPr>
            <p:cNvPr id="30" name="Text Box 43"/>
            <p:cNvSpPr txBox="1">
              <a:spLocks noChangeArrowheads="1"/>
            </p:cNvSpPr>
            <p:nvPr/>
          </p:nvSpPr>
          <p:spPr bwMode="auto">
            <a:xfrm>
              <a:off x="3390" y="1145"/>
              <a:ext cx="125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31" name="Text Box 44"/>
            <p:cNvSpPr txBox="1">
              <a:spLocks noChangeArrowheads="1"/>
            </p:cNvSpPr>
            <p:nvPr/>
          </p:nvSpPr>
          <p:spPr bwMode="auto">
            <a:xfrm>
              <a:off x="4604" y="1145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32" name="Text Box 45"/>
            <p:cNvSpPr txBox="1">
              <a:spLocks noChangeArrowheads="1"/>
            </p:cNvSpPr>
            <p:nvPr/>
          </p:nvSpPr>
          <p:spPr bwMode="auto">
            <a:xfrm>
              <a:off x="4642" y="1788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D</a:t>
              </a:r>
              <a:endParaRPr lang="ru-RU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Прямоугольная выноска 39"/>
              <p:cNvSpPr/>
              <p:nvPr/>
            </p:nvSpPr>
            <p:spPr>
              <a:xfrm>
                <a:off x="1626366" y="3261987"/>
                <a:ext cx="1428691" cy="612648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uk-UA" dirty="0"/>
                  <a:t> </a:t>
                </a:r>
                <a14:m>
                  <m:oMath xmlns:m="http://schemas.openxmlformats.org/officeDocument/2006/math">
                    <m:r>
                      <a:rPr lang="uk-UA" i="1">
                        <a:latin typeface="Cambria Math"/>
                      </a:rPr>
                      <m:t>𝑆</m:t>
                    </m:r>
                    <m:r>
                      <a:rPr lang="uk-UA" i="1">
                        <a:latin typeface="Cambria Math"/>
                      </a:rPr>
                      <m:t>=</m:t>
                    </m:r>
                    <m:r>
                      <a:rPr lang="uk-UA" i="1">
                        <a:latin typeface="Cambria Math"/>
                      </a:rPr>
                      <m:t>𝑎𝑏</m:t>
                    </m:r>
                  </m:oMath>
                </a14:m>
                <a:endParaRPr lang="uk-UA" dirty="0"/>
              </a:p>
            </p:txBody>
          </p:sp>
        </mc:Choice>
        <mc:Fallback xmlns="">
          <p:sp>
            <p:nvSpPr>
              <p:cNvPr id="40" name="Прямоугольная выноска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6366" y="3261987"/>
                <a:ext cx="1428691" cy="612648"/>
              </a:xfrm>
              <a:prstGeom prst="wedgeRectCallou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ая выноска 40"/>
              <p:cNvSpPr/>
              <p:nvPr/>
            </p:nvSpPr>
            <p:spPr>
              <a:xfrm>
                <a:off x="6045429" y="3161606"/>
                <a:ext cx="1202432" cy="612648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i="1">
                          <a:latin typeface="Cambria Math"/>
                        </a:rPr>
                        <m:t>𝑆</m:t>
                      </m:r>
                      <m:r>
                        <a:rPr lang="uk-UA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uk-UA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uk-UA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41" name="Прямоугольная выноска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429" y="3161606"/>
                <a:ext cx="1202432" cy="612648"/>
              </a:xfrm>
              <a:prstGeom prst="wedgeRectCallou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Прямая соединительная линия 41"/>
          <p:cNvCxnSpPr/>
          <p:nvPr/>
        </p:nvCxnSpPr>
        <p:spPr>
          <a:xfrm>
            <a:off x="1545576" y="74217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95536" y="13306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b</a:t>
            </a:r>
            <a:endParaRPr lang="uk-UA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2340712" y="287133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</a:t>
            </a:r>
            <a:endParaRPr lang="uk-UA" i="1" dirty="0"/>
          </a:p>
        </p:txBody>
      </p:sp>
      <p:sp>
        <p:nvSpPr>
          <p:cNvPr id="49" name="TextBox 48"/>
          <p:cNvSpPr txBox="1"/>
          <p:nvPr/>
        </p:nvSpPr>
        <p:spPr>
          <a:xfrm>
            <a:off x="5139069" y="148276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</a:t>
            </a:r>
            <a:endParaRPr lang="uk-UA" i="1" dirty="0"/>
          </a:p>
        </p:txBody>
      </p:sp>
      <p:grpSp>
        <p:nvGrpSpPr>
          <p:cNvPr id="50" name="Group 92"/>
          <p:cNvGrpSpPr>
            <a:grpSpLocks/>
          </p:cNvGrpSpPr>
          <p:nvPr/>
        </p:nvGrpSpPr>
        <p:grpSpPr bwMode="auto">
          <a:xfrm>
            <a:off x="5076056" y="216490"/>
            <a:ext cx="3170915" cy="3045497"/>
            <a:chOff x="3348" y="1145"/>
            <a:chExt cx="1173" cy="827"/>
          </a:xfrm>
        </p:grpSpPr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504" y="1251"/>
              <a:ext cx="850" cy="576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uk-UA"/>
            </a:p>
          </p:txBody>
        </p:sp>
        <p:sp>
          <p:nvSpPr>
            <p:cNvPr id="52" name="Text Box 42"/>
            <p:cNvSpPr txBox="1">
              <a:spLocks noChangeArrowheads="1"/>
            </p:cNvSpPr>
            <p:nvPr/>
          </p:nvSpPr>
          <p:spPr bwMode="auto">
            <a:xfrm>
              <a:off x="3348" y="1793"/>
              <a:ext cx="1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A</a:t>
              </a:r>
              <a:endParaRPr lang="ru-RU" sz="2400" dirty="0"/>
            </a:p>
          </p:txBody>
        </p:sp>
        <p:sp>
          <p:nvSpPr>
            <p:cNvPr id="53" name="Text Box 43"/>
            <p:cNvSpPr txBox="1">
              <a:spLocks noChangeArrowheads="1"/>
            </p:cNvSpPr>
            <p:nvPr/>
          </p:nvSpPr>
          <p:spPr bwMode="auto">
            <a:xfrm>
              <a:off x="3390" y="1145"/>
              <a:ext cx="125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54" name="Text Box 44"/>
            <p:cNvSpPr txBox="1">
              <a:spLocks noChangeArrowheads="1"/>
            </p:cNvSpPr>
            <p:nvPr/>
          </p:nvSpPr>
          <p:spPr bwMode="auto">
            <a:xfrm>
              <a:off x="4348" y="1145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55" name="Text Box 45"/>
            <p:cNvSpPr txBox="1">
              <a:spLocks noChangeArrowheads="1"/>
            </p:cNvSpPr>
            <p:nvPr/>
          </p:nvSpPr>
          <p:spPr bwMode="auto">
            <a:xfrm>
              <a:off x="4354" y="1788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D</a:t>
              </a:r>
              <a:endParaRPr lang="ru-RU" sz="2400" dirty="0"/>
            </a:p>
          </p:txBody>
        </p:sp>
      </p:grpSp>
      <p:cxnSp>
        <p:nvCxnSpPr>
          <p:cNvPr id="57" name="Прямая соединительная линия 56"/>
          <p:cNvCxnSpPr/>
          <p:nvPr/>
        </p:nvCxnSpPr>
        <p:spPr>
          <a:xfrm flipV="1">
            <a:off x="773787" y="4217990"/>
            <a:ext cx="2341221" cy="215154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Прямоугольная выноска 58"/>
              <p:cNvSpPr/>
              <p:nvPr/>
            </p:nvSpPr>
            <p:spPr>
              <a:xfrm>
                <a:off x="4253003" y="5270537"/>
                <a:ext cx="1202432" cy="612648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i="1" smtClean="0">
                          <a:latin typeface="Cambria Math"/>
                        </a:rPr>
                        <m:t>𝑆</m:t>
                      </m:r>
                      <m:r>
                        <a:rPr lang="uk-UA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uk-UA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uk-UA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uk-UA" dirty="0"/>
              </a:p>
            </p:txBody>
          </p:sp>
        </mc:Choice>
        <mc:Fallback xmlns="">
          <p:sp>
            <p:nvSpPr>
              <p:cNvPr id="59" name="Прямоугольная выноска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003" y="5270537"/>
                <a:ext cx="1202432" cy="612648"/>
              </a:xfrm>
              <a:prstGeom prst="wedgeRectCallou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4365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5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1"/>
          <p:cNvGrpSpPr>
            <a:grpSpLocks/>
          </p:cNvGrpSpPr>
          <p:nvPr/>
        </p:nvGrpSpPr>
        <p:grpSpPr bwMode="auto">
          <a:xfrm>
            <a:off x="260389" y="596475"/>
            <a:ext cx="3115369" cy="5134034"/>
            <a:chOff x="3154" y="2354"/>
            <a:chExt cx="1021" cy="1723"/>
          </a:xfrm>
        </p:grpSpPr>
        <p:sp>
          <p:nvSpPr>
            <p:cNvPr id="3" name="AutoShape 18"/>
            <p:cNvSpPr>
              <a:spLocks noChangeArrowheads="1"/>
            </p:cNvSpPr>
            <p:nvPr/>
          </p:nvSpPr>
          <p:spPr bwMode="auto">
            <a:xfrm>
              <a:off x="3288" y="2568"/>
              <a:ext cx="765" cy="1354"/>
            </a:xfrm>
            <a:prstGeom prst="diamond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endParaRPr lang="uk-UA"/>
            </a:p>
            <a:p>
              <a:pPr algn="ctr"/>
              <a:endParaRPr lang="uk-UA"/>
            </a:p>
            <a:p>
              <a:pPr algn="ctr"/>
              <a:endParaRPr lang="uk-UA"/>
            </a:p>
            <a:p>
              <a:pPr algn="ctr"/>
              <a:endParaRPr lang="ru-RU"/>
            </a:p>
          </p:txBody>
        </p:sp>
        <p:sp>
          <p:nvSpPr>
            <p:cNvPr id="4" name="Text Box 69"/>
            <p:cNvSpPr txBox="1">
              <a:spLocks noChangeArrowheads="1"/>
            </p:cNvSpPr>
            <p:nvPr/>
          </p:nvSpPr>
          <p:spPr bwMode="auto">
            <a:xfrm>
              <a:off x="3638" y="2354"/>
              <a:ext cx="12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F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5" name="Text Box 70"/>
            <p:cNvSpPr txBox="1">
              <a:spLocks noChangeArrowheads="1"/>
            </p:cNvSpPr>
            <p:nvPr/>
          </p:nvSpPr>
          <p:spPr bwMode="auto">
            <a:xfrm>
              <a:off x="3154" y="3113"/>
              <a:ext cx="12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E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6" name="Text Box 71"/>
            <p:cNvSpPr txBox="1">
              <a:spLocks noChangeArrowheads="1"/>
            </p:cNvSpPr>
            <p:nvPr/>
          </p:nvSpPr>
          <p:spPr bwMode="auto">
            <a:xfrm>
              <a:off x="4047" y="3113"/>
              <a:ext cx="12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K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7" name="Text Box 72"/>
            <p:cNvSpPr txBox="1">
              <a:spLocks noChangeArrowheads="1"/>
            </p:cNvSpPr>
            <p:nvPr/>
          </p:nvSpPr>
          <p:spPr bwMode="auto">
            <a:xfrm>
              <a:off x="3612" y="3922"/>
              <a:ext cx="117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L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Скругленная прямоугольная выноска 13"/>
              <p:cNvSpPr/>
              <p:nvPr/>
            </p:nvSpPr>
            <p:spPr>
              <a:xfrm>
                <a:off x="1331640" y="6093296"/>
                <a:ext cx="1848834" cy="612648"/>
              </a:xfrm>
              <a:prstGeom prst="wedgeRound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800" b="1" i="1">
                          <a:latin typeface="Cambria Math"/>
                        </a:rPr>
                        <m:t>𝑺</m:t>
                      </m:r>
                      <m:r>
                        <a:rPr lang="uk-UA" sz="2800" b="1" i="1">
                          <a:latin typeface="Cambria Math"/>
                        </a:rPr>
                        <m:t>=</m:t>
                      </m:r>
                      <m:r>
                        <a:rPr lang="uk-UA" sz="2800" b="1" i="1">
                          <a:latin typeface="Cambria Math"/>
                        </a:rPr>
                        <m:t>𝒂</m:t>
                      </m:r>
                      <m:sSub>
                        <m:sSubPr>
                          <m:ctrlPr>
                            <a:rPr lang="uk-UA" sz="28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800" b="1" i="1">
                              <a:latin typeface="Cambria Math"/>
                            </a:rPr>
                            <m:t>𝒉</m:t>
                          </m:r>
                        </m:e>
                        <m:sub>
                          <m:r>
                            <a:rPr lang="uk-UA" sz="2800" b="1" i="1">
                              <a:latin typeface="Cambria Math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uk-UA" sz="2800" b="1" dirty="0"/>
              </a:p>
            </p:txBody>
          </p:sp>
        </mc:Choice>
        <mc:Fallback xmlns="">
          <p:sp>
            <p:nvSpPr>
              <p:cNvPr id="14" name="Скругленная прямоугольная выноска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6093296"/>
                <a:ext cx="1848834" cy="612648"/>
              </a:xfrm>
              <a:prstGeom prst="wedgeRoundRectCallou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ая выноска 20"/>
              <p:cNvSpPr/>
              <p:nvPr/>
            </p:nvSpPr>
            <p:spPr>
              <a:xfrm>
                <a:off x="5565497" y="5783223"/>
                <a:ext cx="1871196" cy="763880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b="1" i="1" smtClean="0">
                          <a:latin typeface="Cambria Math"/>
                        </a:rPr>
                        <m:t>𝑺</m:t>
                      </m:r>
                      <m:r>
                        <a:rPr lang="uk-UA" sz="24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sSub>
                        <m:sSubPr>
                          <m:ctrlPr>
                            <a:rPr lang="uk-UA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𝒅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uk-UA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𝒅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uk-UA" sz="2400" b="1" dirty="0"/>
              </a:p>
            </p:txBody>
          </p:sp>
        </mc:Choice>
        <mc:Fallback xmlns="">
          <p:sp>
            <p:nvSpPr>
              <p:cNvPr id="21" name="Прямоугольная выноска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497" y="5783223"/>
                <a:ext cx="1871196" cy="763880"/>
              </a:xfrm>
              <a:prstGeom prst="wedgeRectCallou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Прямая соединительная линия 25"/>
          <p:cNvCxnSpPr/>
          <p:nvPr/>
        </p:nvCxnSpPr>
        <p:spPr>
          <a:xfrm>
            <a:off x="683216" y="3296088"/>
            <a:ext cx="1699967" cy="104170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 rot="18168956">
            <a:off x="2041082" y="4235280"/>
            <a:ext cx="257700" cy="30810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619672" y="3645024"/>
                <a:ext cx="5511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𝒉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uk-UA" sz="2000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3645024"/>
                <a:ext cx="551177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2286709" y="4384144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uk-UA" sz="2400" i="1" dirty="0"/>
          </a:p>
        </p:txBody>
      </p:sp>
      <p:grpSp>
        <p:nvGrpSpPr>
          <p:cNvPr id="35" name="Group 101"/>
          <p:cNvGrpSpPr>
            <a:grpSpLocks/>
          </p:cNvGrpSpPr>
          <p:nvPr/>
        </p:nvGrpSpPr>
        <p:grpSpPr bwMode="auto">
          <a:xfrm>
            <a:off x="4293699" y="443455"/>
            <a:ext cx="3261831" cy="5134034"/>
            <a:chOff x="3095" y="2354"/>
            <a:chExt cx="1069" cy="1723"/>
          </a:xfrm>
        </p:grpSpPr>
        <p:sp>
          <p:nvSpPr>
            <p:cNvPr id="36" name="AutoShape 18"/>
            <p:cNvSpPr>
              <a:spLocks noChangeArrowheads="1"/>
            </p:cNvSpPr>
            <p:nvPr/>
          </p:nvSpPr>
          <p:spPr bwMode="auto">
            <a:xfrm>
              <a:off x="3288" y="2568"/>
              <a:ext cx="765" cy="1354"/>
            </a:xfrm>
            <a:prstGeom prst="diamond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/>
              <a:endParaRPr lang="uk-UA"/>
            </a:p>
            <a:p>
              <a:pPr algn="ctr"/>
              <a:endParaRPr lang="uk-UA"/>
            </a:p>
            <a:p>
              <a:pPr algn="ctr"/>
              <a:endParaRPr lang="uk-UA"/>
            </a:p>
            <a:p>
              <a:pPr algn="ctr"/>
              <a:endParaRPr lang="ru-RU"/>
            </a:p>
          </p:txBody>
        </p:sp>
        <p:sp>
          <p:nvSpPr>
            <p:cNvPr id="37" name="Text Box 69"/>
            <p:cNvSpPr txBox="1">
              <a:spLocks noChangeArrowheads="1"/>
            </p:cNvSpPr>
            <p:nvPr/>
          </p:nvSpPr>
          <p:spPr bwMode="auto">
            <a:xfrm>
              <a:off x="3638" y="2354"/>
              <a:ext cx="12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F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38" name="Text Box 70"/>
            <p:cNvSpPr txBox="1">
              <a:spLocks noChangeArrowheads="1"/>
            </p:cNvSpPr>
            <p:nvPr/>
          </p:nvSpPr>
          <p:spPr bwMode="auto">
            <a:xfrm>
              <a:off x="3095" y="3105"/>
              <a:ext cx="12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E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39" name="Text Box 71"/>
            <p:cNvSpPr txBox="1">
              <a:spLocks noChangeArrowheads="1"/>
            </p:cNvSpPr>
            <p:nvPr/>
          </p:nvSpPr>
          <p:spPr bwMode="auto">
            <a:xfrm>
              <a:off x="4036" y="3105"/>
              <a:ext cx="12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K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40" name="Text Box 72"/>
            <p:cNvSpPr txBox="1">
              <a:spLocks noChangeArrowheads="1"/>
            </p:cNvSpPr>
            <p:nvPr/>
          </p:nvSpPr>
          <p:spPr bwMode="auto">
            <a:xfrm>
              <a:off x="3638" y="3922"/>
              <a:ext cx="5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2060"/>
                  </a:solidFill>
                </a:rPr>
                <a:t>L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</p:grpSp>
      <p:cxnSp>
        <p:nvCxnSpPr>
          <p:cNvPr id="48" name="Прямая соединительная линия 47"/>
          <p:cNvCxnSpPr>
            <a:stCxn id="36" idx="1"/>
          </p:cNvCxnSpPr>
          <p:nvPr/>
        </p:nvCxnSpPr>
        <p:spPr>
          <a:xfrm>
            <a:off x="4882597" y="3098373"/>
            <a:ext cx="231593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36" idx="0"/>
          </p:cNvCxnSpPr>
          <p:nvPr/>
        </p:nvCxnSpPr>
        <p:spPr>
          <a:xfrm>
            <a:off x="6049716" y="1081112"/>
            <a:ext cx="0" cy="403452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5425892" y="2636708"/>
                <a:ext cx="623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𝒅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uk-UA" sz="2400" b="1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892" y="2636708"/>
                <a:ext cx="623824" cy="461665"/>
              </a:xfrm>
              <a:prstGeom prst="rect">
                <a:avLst/>
              </a:prstGeom>
              <a:blipFill rotWithShape="1"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007114" y="1988840"/>
                <a:ext cx="6238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𝒅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uk-UA" sz="2400" b="1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114" y="1988840"/>
                <a:ext cx="623824" cy="461665"/>
              </a:xfrm>
              <a:prstGeom prst="rect">
                <a:avLst/>
              </a:prstGeom>
              <a:blipFill rotWithShape="1">
                <a:blip r:embed="rId6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980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1152879" y="1552227"/>
            <a:ext cx="5657526" cy="3343035"/>
            <a:chOff x="340" y="1069"/>
            <a:chExt cx="2042" cy="2788"/>
          </a:xfrm>
        </p:grpSpPr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 rot="10800000">
              <a:off x="470" y="1290"/>
              <a:ext cx="1769" cy="2268"/>
            </a:xfrm>
            <a:custGeom>
              <a:avLst/>
              <a:gdLst>
                <a:gd name="T0" fmla="*/ 1548 w 21600"/>
                <a:gd name="T1" fmla="*/ 1134 h 21600"/>
                <a:gd name="T2" fmla="*/ 885 w 21600"/>
                <a:gd name="T3" fmla="*/ 2268 h 21600"/>
                <a:gd name="T4" fmla="*/ 221 w 21600"/>
                <a:gd name="T5" fmla="*/ 1134 h 21600"/>
                <a:gd name="T6" fmla="*/ 88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6 w 21600"/>
                <a:gd name="T13" fmla="*/ 4505 h 21600"/>
                <a:gd name="T14" fmla="*/ 17094 w 21600"/>
                <a:gd name="T15" fmla="*/ 1710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uk-UA"/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235" y="3472"/>
              <a:ext cx="147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002060"/>
                  </a:solidFill>
                </a:rPr>
                <a:t>D</a:t>
              </a:r>
              <a:endParaRPr lang="ru-RU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793" y="1069"/>
              <a:ext cx="134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rgbClr val="002060"/>
                  </a:solidFill>
                </a:rPr>
                <a:t>B</a:t>
              </a:r>
              <a:endParaRPr lang="ru-RU" sz="2000" b="1" dirty="0">
                <a:solidFill>
                  <a:srgbClr val="002060"/>
                </a:solidFill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1837" y="1071"/>
              <a:ext cx="170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smtClean="0">
                  <a:solidFill>
                    <a:srgbClr val="002060"/>
                  </a:solidFill>
                </a:rPr>
                <a:t>C</a:t>
              </a:r>
              <a:endParaRPr lang="ru-RU" sz="2400" b="1" dirty="0">
                <a:solidFill>
                  <a:srgbClr val="002060"/>
                </a:solidFill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340" y="3430"/>
              <a:ext cx="147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002060"/>
                  </a:solidFill>
                </a:rPr>
                <a:t>A</a:t>
              </a:r>
              <a:endParaRPr lang="ru-RU" sz="2400" b="1" dirty="0">
                <a:solidFill>
                  <a:srgbClr val="00206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ая выноска 14"/>
              <p:cNvSpPr/>
              <p:nvPr/>
            </p:nvSpPr>
            <p:spPr>
              <a:xfrm>
                <a:off x="3293100" y="5589240"/>
                <a:ext cx="1871196" cy="763880"/>
              </a:xfrm>
              <a:prstGeom prst="wedgeRectCallou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400" b="1" i="1">
                          <a:latin typeface="Cambria Math"/>
                        </a:rPr>
                        <m:t>𝑺</m:t>
                      </m:r>
                      <m:r>
                        <a:rPr lang="uk-UA" sz="2400" b="1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2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latin typeface="Cambria Math"/>
                            </a:rPr>
                            <m:t>𝒂</m:t>
                          </m:r>
                          <m:r>
                            <a:rPr lang="ru-RU" sz="2400" b="1" i="1">
                              <a:latin typeface="Cambria Math"/>
                            </a:rPr>
                            <m:t>+</m:t>
                          </m:r>
                          <m:r>
                            <a:rPr lang="en-US" sz="2400" b="1" i="1">
                              <a:latin typeface="Cambria Math"/>
                            </a:rPr>
                            <m:t>𝒃</m:t>
                          </m:r>
                        </m:num>
                        <m:den>
                          <m:r>
                            <a:rPr lang="uk-UA" sz="2400" b="1" i="1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uk-UA" sz="2400" b="1" i="1">
                          <a:latin typeface="Cambria Math"/>
                        </a:rPr>
                        <m:t>𝒉</m:t>
                      </m:r>
                    </m:oMath>
                  </m:oMathPara>
                </a14:m>
                <a:endParaRPr lang="uk-UA" sz="2400" b="1" dirty="0"/>
              </a:p>
            </p:txBody>
          </p:sp>
        </mc:Choice>
        <mc:Fallback xmlns="">
          <p:sp>
            <p:nvSpPr>
              <p:cNvPr id="15" name="Прямоугольная выноска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3100" y="5589240"/>
                <a:ext cx="1871196" cy="763880"/>
              </a:xfrm>
              <a:prstGeom prst="wedgeRectCallou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Прямая соединительная линия 15"/>
          <p:cNvCxnSpPr/>
          <p:nvPr/>
        </p:nvCxnSpPr>
        <p:spPr>
          <a:xfrm>
            <a:off x="5148064" y="1816325"/>
            <a:ext cx="0" cy="269013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002087" y="4293095"/>
            <a:ext cx="162209" cy="23015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TextBox 21"/>
          <p:cNvSpPr txBox="1"/>
          <p:nvPr/>
        </p:nvSpPr>
        <p:spPr>
          <a:xfrm>
            <a:off x="3872510" y="126831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uk-UA" sz="2400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90348" y="456946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a</a:t>
            </a:r>
            <a:endParaRPr lang="uk-UA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 flipH="1">
                <a:off x="5287051" y="3250369"/>
                <a:ext cx="1540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𝒉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uk-UA" sz="2400" b="1" i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287051" y="3250369"/>
                <a:ext cx="154073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23077" r="-19615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568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37" y="404664"/>
            <a:ext cx="7776864" cy="2708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Рисунок 2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40" b="17187"/>
          <a:stretch/>
        </p:blipFill>
        <p:spPr bwMode="auto">
          <a:xfrm>
            <a:off x="182623" y="3429000"/>
            <a:ext cx="7701745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95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744416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82" r="46047" b="382"/>
          <a:stretch/>
        </p:blipFill>
        <p:spPr bwMode="auto">
          <a:xfrm>
            <a:off x="251520" y="2700336"/>
            <a:ext cx="3138307" cy="3464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370"/>
            <a:ext cx="3744416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23257"/>
            <a:ext cx="2664296" cy="321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1" r="30188"/>
          <a:stretch/>
        </p:blipFill>
        <p:spPr bwMode="auto">
          <a:xfrm>
            <a:off x="4427985" y="268862"/>
            <a:ext cx="2376264" cy="2251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012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95"/>
          <a:stretch/>
        </p:blipFill>
        <p:spPr bwMode="auto">
          <a:xfrm>
            <a:off x="179512" y="332656"/>
            <a:ext cx="4616206" cy="31108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78" b="7190"/>
          <a:stretch/>
        </p:blipFill>
        <p:spPr bwMode="auto">
          <a:xfrm>
            <a:off x="5076056" y="2420888"/>
            <a:ext cx="3312368" cy="3528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3771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16277"/>
            <a:ext cx="848982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Відповіді до </a:t>
            </a:r>
            <a:r>
              <a:rPr lang="uk-UA" sz="4000" b="1" i="1" dirty="0" smtClean="0"/>
              <a:t>тестового завдання</a:t>
            </a:r>
            <a:endParaRPr lang="uk-UA" sz="4000" dirty="0"/>
          </a:p>
          <a:p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285520"/>
              </p:ext>
            </p:extLst>
          </p:nvPr>
        </p:nvGraphicFramePr>
        <p:xfrm>
          <a:off x="395538" y="1268759"/>
          <a:ext cx="8201791" cy="3456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1143"/>
                <a:gridCol w="1171143"/>
                <a:gridCol w="1171901"/>
                <a:gridCol w="1171901"/>
                <a:gridCol w="1171901"/>
                <a:gridCol w="1171901"/>
                <a:gridCol w="1171901"/>
              </a:tblGrid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Завдання </a:t>
                      </a:r>
                      <a:endParaRPr lang="uk-UA" sz="11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1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2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3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4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5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6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Варіант 1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 dirty="0">
                          <a:effectLst/>
                        </a:rPr>
                        <a:t>г</a:t>
                      </a:r>
                      <a:endParaRPr lang="uk-UA" sz="6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 dirty="0">
                          <a:effectLst/>
                        </a:rPr>
                        <a:t>а</a:t>
                      </a:r>
                      <a:endParaRPr lang="uk-UA" sz="6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 dirty="0">
                          <a:effectLst/>
                        </a:rPr>
                        <a:t>г</a:t>
                      </a:r>
                      <a:endParaRPr lang="uk-UA" sz="6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 dirty="0">
                          <a:effectLst/>
                        </a:rPr>
                        <a:t>б</a:t>
                      </a:r>
                      <a:endParaRPr lang="uk-UA" sz="6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 dirty="0">
                          <a:effectLst/>
                        </a:rPr>
                        <a:t>б</a:t>
                      </a:r>
                      <a:endParaRPr lang="uk-UA" sz="6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>
                          <a:effectLst/>
                        </a:rPr>
                        <a:t>г</a:t>
                      </a:r>
                      <a:endParaRPr lang="uk-UA" sz="6000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Варіант 2</a:t>
                      </a:r>
                      <a:endParaRPr lang="uk-UA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>
                          <a:effectLst/>
                        </a:rPr>
                        <a:t>в</a:t>
                      </a:r>
                      <a:endParaRPr lang="uk-UA" sz="6000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>
                          <a:effectLst/>
                        </a:rPr>
                        <a:t>б</a:t>
                      </a:r>
                      <a:endParaRPr lang="uk-UA" sz="6000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>
                          <a:effectLst/>
                        </a:rPr>
                        <a:t>в</a:t>
                      </a:r>
                      <a:endParaRPr lang="uk-UA" sz="6000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>
                          <a:effectLst/>
                        </a:rPr>
                        <a:t>г</a:t>
                      </a:r>
                      <a:endParaRPr lang="uk-UA" sz="6000" i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 dirty="0">
                          <a:effectLst/>
                        </a:rPr>
                        <a:t>в</a:t>
                      </a:r>
                      <a:endParaRPr lang="uk-UA" sz="6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6000" i="1" dirty="0">
                          <a:effectLst/>
                        </a:rPr>
                        <a:t>а</a:t>
                      </a:r>
                      <a:endParaRPr lang="uk-UA" sz="6000" i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014" marR="6401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1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рапеция 12"/>
          <p:cNvSpPr/>
          <p:nvPr/>
        </p:nvSpPr>
        <p:spPr>
          <a:xfrm>
            <a:off x="1187624" y="980728"/>
            <a:ext cx="3024336" cy="1584176"/>
          </a:xfrm>
          <a:prstGeom prst="trapezoi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547664" y="977783"/>
            <a:ext cx="2664296" cy="15841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араллелограмм 17"/>
          <p:cNvSpPr/>
          <p:nvPr/>
        </p:nvSpPr>
        <p:spPr>
          <a:xfrm rot="17050580">
            <a:off x="1510062" y="1096799"/>
            <a:ext cx="361706" cy="256456"/>
          </a:xfrm>
          <a:prstGeom prst="parallelogram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665187" y="977783"/>
            <a:ext cx="0" cy="15841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 flipH="1" flipV="1">
            <a:off x="1463356" y="2350351"/>
            <a:ext cx="168616" cy="211607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331640" y="1628800"/>
            <a:ext cx="190659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857658" y="1733867"/>
            <a:ext cx="198022" cy="72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448289" y="921562"/>
            <a:ext cx="45175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  Основи рівнобічної трапеції  дорівнюють 50 см і 14 см, а діагональ трапеції перпендикулярна до бічної сторони. Знайти площу трапеції.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967487" y="3140968"/>
            <a:ext cx="1648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/>
              <a:t>Розв'язання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56490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73370" y="51906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В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63745" y="522467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С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171229" y="245615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22299" y="2564904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490121" y="2657237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c</a:t>
            </a:r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70512" y="565229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14 см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745868" y="3419708"/>
                <a:ext cx="7961226" cy="25798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ABCD </a:t>
                </a:r>
                <a:r>
                  <a:rPr lang="uk-UA" dirty="0" smtClean="0"/>
                  <a:t>– дана  рівнобічна трапеція .  </a:t>
                </a:r>
                <a:r>
                  <a:rPr lang="en-US" dirty="0" smtClean="0"/>
                  <a:t>AD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‖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В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C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,  </a:t>
                </a:r>
                <a:r>
                  <a:rPr lang="en-US" dirty="0" smtClean="0"/>
                  <a:t>AD=50 c</a:t>
                </a:r>
                <a:r>
                  <a:rPr lang="uk-UA" dirty="0" smtClean="0"/>
                  <a:t>м</a:t>
                </a:r>
                <a:r>
                  <a:rPr lang="en-US" dirty="0" smtClean="0"/>
                  <a:t>,</a:t>
                </a:r>
                <a:r>
                  <a:rPr lang="uk-UA" dirty="0" smtClean="0"/>
                  <a:t> </a:t>
                </a:r>
                <a:r>
                  <a:rPr lang="en-US" dirty="0" smtClean="0"/>
                  <a:t>  </a:t>
                </a:r>
                <a:r>
                  <a:rPr lang="uk-UA" dirty="0" smtClean="0"/>
                  <a:t>ВС=14 см, АВ</a:t>
                </a:r>
                <a14:m>
                  <m:oMath xmlns:m="http://schemas.openxmlformats.org/officeDocument/2006/math">
                    <m:r>
                      <a:rPr lang="uk-UA" i="1" smtClean="0">
                        <a:latin typeface="Cambria Math"/>
                      </a:rPr>
                      <m:t>⊥</m:t>
                    </m:r>
                  </m:oMath>
                </a14:m>
                <a:r>
                  <a:rPr lang="en-US" dirty="0" smtClean="0"/>
                  <a:t>BD</a:t>
                </a:r>
                <a:r>
                  <a:rPr lang="uk-UA" dirty="0" smtClean="0"/>
                  <a:t>.</a:t>
                </a:r>
                <a:r>
                  <a:rPr lang="en-US" dirty="0" smtClean="0"/>
                  <a:t> 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Проведемо висоту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BH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. Тоді  за властивістю висоти , проведеної з вершини тупого кута рівнобічної трапеції    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AH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uk-UA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𝑨𝑫</m:t>
                        </m:r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𝑩𝑪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den>
                    </m:f>
                    <m:r>
                      <a:rPr lang="en-US" b="1" i="1" smtClean="0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𝟓𝟎</m:t>
                        </m:r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−</m:t>
                        </m:r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𝟏𝟒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den>
                    </m:f>
                    <m:r>
                      <a:rPr lang="en-US" b="1" i="1" smtClean="0"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18 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uk-UA" b="0" i="1" smtClean="0">
                            <a:latin typeface="Cambria Math"/>
                            <a:cs typeface="Arial" pitchFamily="34" charset="0"/>
                          </a:rPr>
                          <m:t>см</m:t>
                        </m:r>
                      </m:e>
                    </m:d>
                    <m:r>
                      <a:rPr lang="uk-UA" b="0" i="1" smtClean="0">
                        <a:latin typeface="Cambria Math"/>
                        <a:cs typeface="Arial" pitchFamily="34" charset="0"/>
                      </a:rPr>
                      <m:t>.</m:t>
                    </m:r>
                  </m:oMath>
                </a14:m>
                <a:endParaRPr lang="uk-UA" b="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HD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=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AD – AH= 50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 –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18=32 (c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м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За метричними співвідношеннями в прямокутному ∆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ABD:</a:t>
                </a:r>
              </a:p>
              <a:p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BH=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𝐴𝐻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∙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𝐻𝐷</m:t>
                        </m:r>
                      </m:e>
                    </m:rad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18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∙32</m:t>
                        </m:r>
                      </m:e>
                    </m:rad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=24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cs typeface="Arial" pitchFamily="34" charset="0"/>
                          </a:rPr>
                        </m:ctrlPr>
                      </m:dPr>
                      <m:e>
                        <m:r>
                          <a:rPr lang="uk-UA" b="0" i="1" smtClean="0">
                            <a:latin typeface="Cambria Math"/>
                            <a:cs typeface="Arial" pitchFamily="34" charset="0"/>
                          </a:rPr>
                          <m:t>см</m:t>
                        </m:r>
                      </m:e>
                    </m:d>
                    <m:r>
                      <a:rPr lang="uk-UA" b="0" i="1" smtClean="0">
                        <a:latin typeface="Cambria Math"/>
                        <a:cs typeface="Arial" pitchFamily="34" charset="0"/>
                      </a:rPr>
                      <m:t>.</m:t>
                    </m:r>
                  </m:oMath>
                </a14:m>
                <a:endParaRPr lang="uk-UA" b="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Тоді  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S=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𝐴𝐷</m:t>
                        </m:r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𝐵𝐶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𝐵𝐻</m:t>
                    </m:r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50+14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24=768(</m:t>
                    </m:r>
                    <m:sSup>
                      <m:sSupPr>
                        <m:ctrlPr>
                          <a:rPr lang="uk-UA" b="0" i="1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uk-UA" b="0" i="1" smtClean="0">
                            <a:latin typeface="Cambria Math"/>
                            <a:cs typeface="Arial" pitchFamily="34" charset="0"/>
                          </a:rPr>
                          <m:t>см</m:t>
                        </m:r>
                      </m:e>
                      <m:sup>
                        <m:r>
                          <a:rPr lang="uk-UA" b="0" i="1" smtClean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cs typeface="Arial" pitchFamily="34" charset="0"/>
                      </a:rPr>
                      <m:t>)</m:t>
                    </m:r>
                  </m:oMath>
                </a14:m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.</a:t>
                </a:r>
              </a:p>
              <a:p>
                <a:r>
                  <a:rPr lang="uk-UA" i="1" dirty="0" smtClean="0">
                    <a:latin typeface="Arial" pitchFamily="34" charset="0"/>
                    <a:cs typeface="Arial" pitchFamily="34" charset="0"/>
                  </a:rPr>
                  <a:t>Відповідь: </a:t>
                </a:r>
                <a:r>
                  <a:rPr lang="uk-UA" dirty="0" smtClean="0">
                    <a:latin typeface="Arial" pitchFamily="34" charset="0"/>
                    <a:cs typeface="Arial" pitchFamily="34" charset="0"/>
                  </a:rPr>
                  <a:t>768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uk-UA" i="1" smtClean="0"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uk-UA" b="0" i="1" smtClean="0">
                            <a:latin typeface="Cambria Math"/>
                            <a:cs typeface="Arial" pitchFamily="34" charset="0"/>
                          </a:rPr>
                          <m:t>см</m:t>
                        </m:r>
                      </m:e>
                      <m:sup>
                        <m:r>
                          <a:rPr lang="uk-UA" b="0" i="1" smtClean="0">
                            <a:latin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  <m:r>
                      <a:rPr lang="uk-UA" b="0" i="1" smtClean="0">
                        <a:latin typeface="Cambria Math"/>
                        <a:cs typeface="Arial" pitchFamily="34" charset="0"/>
                      </a:rPr>
                      <m:t>.</m:t>
                    </m:r>
                  </m:oMath>
                </a14:m>
                <a:endParaRPr lang="ru-RU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868" y="3419708"/>
                <a:ext cx="7961226" cy="2579809"/>
              </a:xfrm>
              <a:prstGeom prst="rect">
                <a:avLst/>
              </a:prstGeom>
              <a:blipFill rotWithShape="1">
                <a:blip r:embed="rId2"/>
                <a:stretch>
                  <a:fillRect l="-613" t="-1418" b="-3073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6"/>
          <p:cNvGrpSpPr>
            <a:grpSpLocks/>
          </p:cNvGrpSpPr>
          <p:nvPr/>
        </p:nvGrpSpPr>
        <p:grpSpPr bwMode="auto">
          <a:xfrm>
            <a:off x="7233894" y="5157192"/>
            <a:ext cx="1473200" cy="1484312"/>
            <a:chOff x="4303" y="2966"/>
            <a:chExt cx="1193" cy="1218"/>
          </a:xfrm>
        </p:grpSpPr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4555" y="2972"/>
              <a:ext cx="456" cy="273"/>
            </a:xfrm>
            <a:custGeom>
              <a:avLst/>
              <a:gdLst>
                <a:gd name="T0" fmla="*/ 0 w 913"/>
                <a:gd name="T1" fmla="*/ 1 h 546"/>
                <a:gd name="T2" fmla="*/ 0 w 913"/>
                <a:gd name="T3" fmla="*/ 1 h 546"/>
                <a:gd name="T4" fmla="*/ 0 w 913"/>
                <a:gd name="T5" fmla="*/ 1 h 546"/>
                <a:gd name="T6" fmla="*/ 0 w 913"/>
                <a:gd name="T7" fmla="*/ 1 h 546"/>
                <a:gd name="T8" fmla="*/ 0 w 913"/>
                <a:gd name="T9" fmla="*/ 1 h 546"/>
                <a:gd name="T10" fmla="*/ 0 w 913"/>
                <a:gd name="T11" fmla="*/ 1 h 546"/>
                <a:gd name="T12" fmla="*/ 0 w 913"/>
                <a:gd name="T13" fmla="*/ 1 h 546"/>
                <a:gd name="T14" fmla="*/ 0 w 913"/>
                <a:gd name="T15" fmla="*/ 1 h 546"/>
                <a:gd name="T16" fmla="*/ 0 w 913"/>
                <a:gd name="T17" fmla="*/ 1 h 546"/>
                <a:gd name="T18" fmla="*/ 0 w 913"/>
                <a:gd name="T19" fmla="*/ 1 h 546"/>
                <a:gd name="T20" fmla="*/ 0 w 913"/>
                <a:gd name="T21" fmla="*/ 1 h 546"/>
                <a:gd name="T22" fmla="*/ 0 w 913"/>
                <a:gd name="T23" fmla="*/ 1 h 546"/>
                <a:gd name="T24" fmla="*/ 0 w 913"/>
                <a:gd name="T25" fmla="*/ 1 h 546"/>
                <a:gd name="T26" fmla="*/ 0 w 913"/>
                <a:gd name="T27" fmla="*/ 1 h 546"/>
                <a:gd name="T28" fmla="*/ 0 w 913"/>
                <a:gd name="T29" fmla="*/ 1 h 546"/>
                <a:gd name="T30" fmla="*/ 0 w 913"/>
                <a:gd name="T31" fmla="*/ 1 h 546"/>
                <a:gd name="T32" fmla="*/ 0 w 913"/>
                <a:gd name="T33" fmla="*/ 1 h 546"/>
                <a:gd name="T34" fmla="*/ 0 w 913"/>
                <a:gd name="T35" fmla="*/ 1 h 546"/>
                <a:gd name="T36" fmla="*/ 0 w 913"/>
                <a:gd name="T37" fmla="*/ 1 h 546"/>
                <a:gd name="T38" fmla="*/ 0 w 913"/>
                <a:gd name="T39" fmla="*/ 1 h 546"/>
                <a:gd name="T40" fmla="*/ 0 w 913"/>
                <a:gd name="T41" fmla="*/ 1 h 546"/>
                <a:gd name="T42" fmla="*/ 0 w 913"/>
                <a:gd name="T43" fmla="*/ 1 h 546"/>
                <a:gd name="T44" fmla="*/ 0 w 913"/>
                <a:gd name="T45" fmla="*/ 1 h 546"/>
                <a:gd name="T46" fmla="*/ 0 w 913"/>
                <a:gd name="T47" fmla="*/ 1 h 546"/>
                <a:gd name="T48" fmla="*/ 0 w 913"/>
                <a:gd name="T49" fmla="*/ 0 h 546"/>
                <a:gd name="T50" fmla="*/ 0 w 913"/>
                <a:gd name="T51" fmla="*/ 1 h 546"/>
                <a:gd name="T52" fmla="*/ 0 w 913"/>
                <a:gd name="T53" fmla="*/ 1 h 546"/>
                <a:gd name="T54" fmla="*/ 0 w 913"/>
                <a:gd name="T55" fmla="*/ 1 h 546"/>
                <a:gd name="T56" fmla="*/ 0 w 913"/>
                <a:gd name="T57" fmla="*/ 1 h 546"/>
                <a:gd name="T58" fmla="*/ 0 w 913"/>
                <a:gd name="T59" fmla="*/ 1 h 546"/>
                <a:gd name="T60" fmla="*/ 0 w 913"/>
                <a:gd name="T61" fmla="*/ 1 h 546"/>
                <a:gd name="T62" fmla="*/ 0 w 913"/>
                <a:gd name="T63" fmla="*/ 1 h 546"/>
                <a:gd name="T64" fmla="*/ 0 w 913"/>
                <a:gd name="T65" fmla="*/ 1 h 546"/>
                <a:gd name="T66" fmla="*/ 0 w 913"/>
                <a:gd name="T67" fmla="*/ 1 h 546"/>
                <a:gd name="T68" fmla="*/ 0 w 913"/>
                <a:gd name="T69" fmla="*/ 1 h 546"/>
                <a:gd name="T70" fmla="*/ 0 w 913"/>
                <a:gd name="T71" fmla="*/ 1 h 546"/>
                <a:gd name="T72" fmla="*/ 0 w 913"/>
                <a:gd name="T73" fmla="*/ 1 h 546"/>
                <a:gd name="T74" fmla="*/ 0 w 913"/>
                <a:gd name="T75" fmla="*/ 1 h 546"/>
                <a:gd name="T76" fmla="*/ 0 w 913"/>
                <a:gd name="T77" fmla="*/ 1 h 546"/>
                <a:gd name="T78" fmla="*/ 0 w 913"/>
                <a:gd name="T79" fmla="*/ 1 h 5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13"/>
                <a:gd name="T121" fmla="*/ 0 h 546"/>
                <a:gd name="T122" fmla="*/ 913 w 913"/>
                <a:gd name="T123" fmla="*/ 546 h 54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13" h="546">
                  <a:moveTo>
                    <a:pt x="7" y="391"/>
                  </a:moveTo>
                  <a:lnTo>
                    <a:pt x="4" y="354"/>
                  </a:lnTo>
                  <a:lnTo>
                    <a:pt x="66" y="325"/>
                  </a:lnTo>
                  <a:lnTo>
                    <a:pt x="0" y="290"/>
                  </a:lnTo>
                  <a:lnTo>
                    <a:pt x="39" y="270"/>
                  </a:lnTo>
                  <a:lnTo>
                    <a:pt x="81" y="260"/>
                  </a:lnTo>
                  <a:lnTo>
                    <a:pt x="66" y="231"/>
                  </a:lnTo>
                  <a:lnTo>
                    <a:pt x="133" y="220"/>
                  </a:lnTo>
                  <a:lnTo>
                    <a:pt x="113" y="181"/>
                  </a:lnTo>
                  <a:lnTo>
                    <a:pt x="170" y="183"/>
                  </a:lnTo>
                  <a:lnTo>
                    <a:pt x="220" y="203"/>
                  </a:lnTo>
                  <a:lnTo>
                    <a:pt x="197" y="141"/>
                  </a:lnTo>
                  <a:lnTo>
                    <a:pt x="256" y="166"/>
                  </a:lnTo>
                  <a:lnTo>
                    <a:pt x="306" y="196"/>
                  </a:lnTo>
                  <a:lnTo>
                    <a:pt x="304" y="194"/>
                  </a:lnTo>
                  <a:lnTo>
                    <a:pt x="302" y="189"/>
                  </a:lnTo>
                  <a:lnTo>
                    <a:pt x="297" y="183"/>
                  </a:lnTo>
                  <a:lnTo>
                    <a:pt x="295" y="176"/>
                  </a:lnTo>
                  <a:lnTo>
                    <a:pt x="290" y="168"/>
                  </a:lnTo>
                  <a:lnTo>
                    <a:pt x="286" y="159"/>
                  </a:lnTo>
                  <a:lnTo>
                    <a:pt x="280" y="152"/>
                  </a:lnTo>
                  <a:lnTo>
                    <a:pt x="279" y="144"/>
                  </a:lnTo>
                  <a:lnTo>
                    <a:pt x="275" y="137"/>
                  </a:lnTo>
                  <a:lnTo>
                    <a:pt x="271" y="131"/>
                  </a:lnTo>
                  <a:lnTo>
                    <a:pt x="269" y="124"/>
                  </a:lnTo>
                  <a:lnTo>
                    <a:pt x="267" y="118"/>
                  </a:lnTo>
                  <a:lnTo>
                    <a:pt x="264" y="115"/>
                  </a:lnTo>
                  <a:lnTo>
                    <a:pt x="264" y="111"/>
                  </a:lnTo>
                  <a:lnTo>
                    <a:pt x="264" y="107"/>
                  </a:lnTo>
                  <a:lnTo>
                    <a:pt x="306" y="135"/>
                  </a:lnTo>
                  <a:lnTo>
                    <a:pt x="304" y="133"/>
                  </a:lnTo>
                  <a:lnTo>
                    <a:pt x="302" y="130"/>
                  </a:lnTo>
                  <a:lnTo>
                    <a:pt x="299" y="126"/>
                  </a:lnTo>
                  <a:lnTo>
                    <a:pt x="297" y="120"/>
                  </a:lnTo>
                  <a:lnTo>
                    <a:pt x="295" y="117"/>
                  </a:lnTo>
                  <a:lnTo>
                    <a:pt x="293" y="113"/>
                  </a:lnTo>
                  <a:lnTo>
                    <a:pt x="291" y="107"/>
                  </a:lnTo>
                  <a:lnTo>
                    <a:pt x="291" y="104"/>
                  </a:lnTo>
                  <a:lnTo>
                    <a:pt x="291" y="98"/>
                  </a:lnTo>
                  <a:lnTo>
                    <a:pt x="291" y="93"/>
                  </a:lnTo>
                  <a:lnTo>
                    <a:pt x="291" y="87"/>
                  </a:lnTo>
                  <a:lnTo>
                    <a:pt x="293" y="82"/>
                  </a:lnTo>
                  <a:lnTo>
                    <a:pt x="345" y="139"/>
                  </a:lnTo>
                  <a:lnTo>
                    <a:pt x="385" y="148"/>
                  </a:lnTo>
                  <a:lnTo>
                    <a:pt x="400" y="95"/>
                  </a:lnTo>
                  <a:lnTo>
                    <a:pt x="420" y="80"/>
                  </a:lnTo>
                  <a:lnTo>
                    <a:pt x="454" y="126"/>
                  </a:lnTo>
                  <a:lnTo>
                    <a:pt x="581" y="26"/>
                  </a:lnTo>
                  <a:lnTo>
                    <a:pt x="662" y="4"/>
                  </a:lnTo>
                  <a:lnTo>
                    <a:pt x="767" y="0"/>
                  </a:lnTo>
                  <a:lnTo>
                    <a:pt x="712" y="50"/>
                  </a:lnTo>
                  <a:lnTo>
                    <a:pt x="821" y="80"/>
                  </a:lnTo>
                  <a:lnTo>
                    <a:pt x="865" y="102"/>
                  </a:lnTo>
                  <a:lnTo>
                    <a:pt x="813" y="117"/>
                  </a:lnTo>
                  <a:lnTo>
                    <a:pt x="815" y="117"/>
                  </a:lnTo>
                  <a:lnTo>
                    <a:pt x="822" y="117"/>
                  </a:lnTo>
                  <a:lnTo>
                    <a:pt x="826" y="117"/>
                  </a:lnTo>
                  <a:lnTo>
                    <a:pt x="832" y="118"/>
                  </a:lnTo>
                  <a:lnTo>
                    <a:pt x="837" y="118"/>
                  </a:lnTo>
                  <a:lnTo>
                    <a:pt x="845" y="120"/>
                  </a:lnTo>
                  <a:lnTo>
                    <a:pt x="848" y="122"/>
                  </a:lnTo>
                  <a:lnTo>
                    <a:pt x="856" y="124"/>
                  </a:lnTo>
                  <a:lnTo>
                    <a:pt x="861" y="124"/>
                  </a:lnTo>
                  <a:lnTo>
                    <a:pt x="869" y="126"/>
                  </a:lnTo>
                  <a:lnTo>
                    <a:pt x="874" y="128"/>
                  </a:lnTo>
                  <a:lnTo>
                    <a:pt x="880" y="130"/>
                  </a:lnTo>
                  <a:lnTo>
                    <a:pt x="883" y="131"/>
                  </a:lnTo>
                  <a:lnTo>
                    <a:pt x="889" y="135"/>
                  </a:lnTo>
                  <a:lnTo>
                    <a:pt x="894" y="139"/>
                  </a:lnTo>
                  <a:lnTo>
                    <a:pt x="900" y="144"/>
                  </a:lnTo>
                  <a:lnTo>
                    <a:pt x="904" y="152"/>
                  </a:lnTo>
                  <a:lnTo>
                    <a:pt x="907" y="159"/>
                  </a:lnTo>
                  <a:lnTo>
                    <a:pt x="909" y="163"/>
                  </a:lnTo>
                  <a:lnTo>
                    <a:pt x="911" y="168"/>
                  </a:lnTo>
                  <a:lnTo>
                    <a:pt x="913" y="172"/>
                  </a:lnTo>
                  <a:lnTo>
                    <a:pt x="913" y="174"/>
                  </a:lnTo>
                  <a:lnTo>
                    <a:pt x="913" y="240"/>
                  </a:lnTo>
                  <a:lnTo>
                    <a:pt x="612" y="546"/>
                  </a:lnTo>
                  <a:lnTo>
                    <a:pt x="113" y="509"/>
                  </a:lnTo>
                  <a:lnTo>
                    <a:pt x="7" y="391"/>
                  </a:lnTo>
                  <a:close/>
                </a:path>
              </a:pathLst>
            </a:custGeom>
            <a:solidFill>
              <a:srgbClr val="D9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552" y="3064"/>
              <a:ext cx="482" cy="212"/>
            </a:xfrm>
            <a:custGeom>
              <a:avLst/>
              <a:gdLst>
                <a:gd name="T0" fmla="*/ 1 w 962"/>
                <a:gd name="T1" fmla="*/ 1 h 422"/>
                <a:gd name="T2" fmla="*/ 1 w 962"/>
                <a:gd name="T3" fmla="*/ 1 h 422"/>
                <a:gd name="T4" fmla="*/ 1 w 962"/>
                <a:gd name="T5" fmla="*/ 1 h 422"/>
                <a:gd name="T6" fmla="*/ 1 w 962"/>
                <a:gd name="T7" fmla="*/ 1 h 422"/>
                <a:gd name="T8" fmla="*/ 1 w 962"/>
                <a:gd name="T9" fmla="*/ 1 h 422"/>
                <a:gd name="T10" fmla="*/ 1 w 962"/>
                <a:gd name="T11" fmla="*/ 1 h 422"/>
                <a:gd name="T12" fmla="*/ 1 w 962"/>
                <a:gd name="T13" fmla="*/ 1 h 422"/>
                <a:gd name="T14" fmla="*/ 1 w 962"/>
                <a:gd name="T15" fmla="*/ 1 h 422"/>
                <a:gd name="T16" fmla="*/ 1 w 962"/>
                <a:gd name="T17" fmla="*/ 1 h 422"/>
                <a:gd name="T18" fmla="*/ 1 w 962"/>
                <a:gd name="T19" fmla="*/ 1 h 422"/>
                <a:gd name="T20" fmla="*/ 1 w 962"/>
                <a:gd name="T21" fmla="*/ 1 h 422"/>
                <a:gd name="T22" fmla="*/ 1 w 962"/>
                <a:gd name="T23" fmla="*/ 1 h 422"/>
                <a:gd name="T24" fmla="*/ 1 w 962"/>
                <a:gd name="T25" fmla="*/ 1 h 422"/>
                <a:gd name="T26" fmla="*/ 1 w 962"/>
                <a:gd name="T27" fmla="*/ 1 h 422"/>
                <a:gd name="T28" fmla="*/ 1 w 962"/>
                <a:gd name="T29" fmla="*/ 1 h 422"/>
                <a:gd name="T30" fmla="*/ 1 w 962"/>
                <a:gd name="T31" fmla="*/ 1 h 422"/>
                <a:gd name="T32" fmla="*/ 1 w 962"/>
                <a:gd name="T33" fmla="*/ 1 h 422"/>
                <a:gd name="T34" fmla="*/ 1 w 962"/>
                <a:gd name="T35" fmla="*/ 1 h 422"/>
                <a:gd name="T36" fmla="*/ 1 w 962"/>
                <a:gd name="T37" fmla="*/ 1 h 422"/>
                <a:gd name="T38" fmla="*/ 1 w 962"/>
                <a:gd name="T39" fmla="*/ 1 h 422"/>
                <a:gd name="T40" fmla="*/ 1 w 962"/>
                <a:gd name="T41" fmla="*/ 1 h 422"/>
                <a:gd name="T42" fmla="*/ 1 w 962"/>
                <a:gd name="T43" fmla="*/ 1 h 422"/>
                <a:gd name="T44" fmla="*/ 1 w 962"/>
                <a:gd name="T45" fmla="*/ 1 h 422"/>
                <a:gd name="T46" fmla="*/ 1 w 962"/>
                <a:gd name="T47" fmla="*/ 1 h 422"/>
                <a:gd name="T48" fmla="*/ 1 w 962"/>
                <a:gd name="T49" fmla="*/ 1 h 422"/>
                <a:gd name="T50" fmla="*/ 1 w 962"/>
                <a:gd name="T51" fmla="*/ 1 h 422"/>
                <a:gd name="T52" fmla="*/ 1 w 962"/>
                <a:gd name="T53" fmla="*/ 1 h 422"/>
                <a:gd name="T54" fmla="*/ 1 w 962"/>
                <a:gd name="T55" fmla="*/ 1 h 422"/>
                <a:gd name="T56" fmla="*/ 1 w 962"/>
                <a:gd name="T57" fmla="*/ 1 h 422"/>
                <a:gd name="T58" fmla="*/ 1 w 962"/>
                <a:gd name="T59" fmla="*/ 1 h 422"/>
                <a:gd name="T60" fmla="*/ 1 w 962"/>
                <a:gd name="T61" fmla="*/ 1 h 422"/>
                <a:gd name="T62" fmla="*/ 1 w 962"/>
                <a:gd name="T63" fmla="*/ 1 h 422"/>
                <a:gd name="T64" fmla="*/ 1 w 962"/>
                <a:gd name="T65" fmla="*/ 1 h 422"/>
                <a:gd name="T66" fmla="*/ 1 w 962"/>
                <a:gd name="T67" fmla="*/ 1 h 422"/>
                <a:gd name="T68" fmla="*/ 1 w 962"/>
                <a:gd name="T69" fmla="*/ 1 h 422"/>
                <a:gd name="T70" fmla="*/ 1 w 962"/>
                <a:gd name="T71" fmla="*/ 1 h 422"/>
                <a:gd name="T72" fmla="*/ 1 w 962"/>
                <a:gd name="T73" fmla="*/ 1 h 422"/>
                <a:gd name="T74" fmla="*/ 1 w 962"/>
                <a:gd name="T75" fmla="*/ 1 h 422"/>
                <a:gd name="T76" fmla="*/ 1 w 962"/>
                <a:gd name="T77" fmla="*/ 1 h 422"/>
                <a:gd name="T78" fmla="*/ 1 w 962"/>
                <a:gd name="T79" fmla="*/ 1 h 422"/>
                <a:gd name="T80" fmla="*/ 1 w 962"/>
                <a:gd name="T81" fmla="*/ 1 h 422"/>
                <a:gd name="T82" fmla="*/ 1 w 962"/>
                <a:gd name="T83" fmla="*/ 1 h 422"/>
                <a:gd name="T84" fmla="*/ 1 w 962"/>
                <a:gd name="T85" fmla="*/ 1 h 422"/>
                <a:gd name="T86" fmla="*/ 1 w 962"/>
                <a:gd name="T87" fmla="*/ 1 h 422"/>
                <a:gd name="T88" fmla="*/ 1 w 962"/>
                <a:gd name="T89" fmla="*/ 1 h 422"/>
                <a:gd name="T90" fmla="*/ 1 w 962"/>
                <a:gd name="T91" fmla="*/ 1 h 422"/>
                <a:gd name="T92" fmla="*/ 1 w 962"/>
                <a:gd name="T93" fmla="*/ 1 h 422"/>
                <a:gd name="T94" fmla="*/ 1 w 962"/>
                <a:gd name="T95" fmla="*/ 1 h 422"/>
                <a:gd name="T96" fmla="*/ 1 w 962"/>
                <a:gd name="T97" fmla="*/ 1 h 422"/>
                <a:gd name="T98" fmla="*/ 1 w 962"/>
                <a:gd name="T99" fmla="*/ 1 h 422"/>
                <a:gd name="T100" fmla="*/ 1 w 962"/>
                <a:gd name="T101" fmla="*/ 1 h 422"/>
                <a:gd name="T102" fmla="*/ 1 w 962"/>
                <a:gd name="T103" fmla="*/ 1 h 422"/>
                <a:gd name="T104" fmla="*/ 1 w 962"/>
                <a:gd name="T105" fmla="*/ 1 h 422"/>
                <a:gd name="T106" fmla="*/ 1 w 962"/>
                <a:gd name="T107" fmla="*/ 1 h 422"/>
                <a:gd name="T108" fmla="*/ 1 w 962"/>
                <a:gd name="T109" fmla="*/ 1 h 422"/>
                <a:gd name="T110" fmla="*/ 1 w 962"/>
                <a:gd name="T111" fmla="*/ 1 h 42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62"/>
                <a:gd name="T169" fmla="*/ 0 h 422"/>
                <a:gd name="T170" fmla="*/ 962 w 962"/>
                <a:gd name="T171" fmla="*/ 422 h 42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62" h="422">
                  <a:moveTo>
                    <a:pt x="90" y="422"/>
                  </a:moveTo>
                  <a:lnTo>
                    <a:pt x="53" y="380"/>
                  </a:lnTo>
                  <a:lnTo>
                    <a:pt x="5" y="365"/>
                  </a:lnTo>
                  <a:lnTo>
                    <a:pt x="40" y="328"/>
                  </a:lnTo>
                  <a:lnTo>
                    <a:pt x="0" y="315"/>
                  </a:lnTo>
                  <a:lnTo>
                    <a:pt x="47" y="282"/>
                  </a:lnTo>
                  <a:lnTo>
                    <a:pt x="49" y="208"/>
                  </a:lnTo>
                  <a:lnTo>
                    <a:pt x="49" y="210"/>
                  </a:lnTo>
                  <a:lnTo>
                    <a:pt x="53" y="216"/>
                  </a:lnTo>
                  <a:lnTo>
                    <a:pt x="57" y="221"/>
                  </a:lnTo>
                  <a:lnTo>
                    <a:pt x="64" y="228"/>
                  </a:lnTo>
                  <a:lnTo>
                    <a:pt x="71" y="234"/>
                  </a:lnTo>
                  <a:lnTo>
                    <a:pt x="79" y="240"/>
                  </a:lnTo>
                  <a:lnTo>
                    <a:pt x="84" y="241"/>
                  </a:lnTo>
                  <a:lnTo>
                    <a:pt x="88" y="243"/>
                  </a:lnTo>
                  <a:lnTo>
                    <a:pt x="94" y="243"/>
                  </a:lnTo>
                  <a:lnTo>
                    <a:pt x="97" y="245"/>
                  </a:lnTo>
                  <a:lnTo>
                    <a:pt x="101" y="243"/>
                  </a:lnTo>
                  <a:lnTo>
                    <a:pt x="108" y="241"/>
                  </a:lnTo>
                  <a:lnTo>
                    <a:pt x="116" y="240"/>
                  </a:lnTo>
                  <a:lnTo>
                    <a:pt x="123" y="238"/>
                  </a:lnTo>
                  <a:lnTo>
                    <a:pt x="130" y="232"/>
                  </a:lnTo>
                  <a:lnTo>
                    <a:pt x="138" y="230"/>
                  </a:lnTo>
                  <a:lnTo>
                    <a:pt x="147" y="225"/>
                  </a:lnTo>
                  <a:lnTo>
                    <a:pt x="154" y="223"/>
                  </a:lnTo>
                  <a:lnTo>
                    <a:pt x="162" y="217"/>
                  </a:lnTo>
                  <a:lnTo>
                    <a:pt x="169" y="216"/>
                  </a:lnTo>
                  <a:lnTo>
                    <a:pt x="177" y="210"/>
                  </a:lnTo>
                  <a:lnTo>
                    <a:pt x="182" y="208"/>
                  </a:lnTo>
                  <a:lnTo>
                    <a:pt x="186" y="206"/>
                  </a:lnTo>
                  <a:lnTo>
                    <a:pt x="189" y="205"/>
                  </a:lnTo>
                  <a:lnTo>
                    <a:pt x="193" y="203"/>
                  </a:lnTo>
                  <a:lnTo>
                    <a:pt x="195" y="203"/>
                  </a:lnTo>
                  <a:lnTo>
                    <a:pt x="180" y="243"/>
                  </a:lnTo>
                  <a:lnTo>
                    <a:pt x="164" y="275"/>
                  </a:lnTo>
                  <a:lnTo>
                    <a:pt x="164" y="273"/>
                  </a:lnTo>
                  <a:lnTo>
                    <a:pt x="169" y="271"/>
                  </a:lnTo>
                  <a:lnTo>
                    <a:pt x="173" y="269"/>
                  </a:lnTo>
                  <a:lnTo>
                    <a:pt x="177" y="267"/>
                  </a:lnTo>
                  <a:lnTo>
                    <a:pt x="182" y="265"/>
                  </a:lnTo>
                  <a:lnTo>
                    <a:pt x="188" y="263"/>
                  </a:lnTo>
                  <a:lnTo>
                    <a:pt x="191" y="260"/>
                  </a:lnTo>
                  <a:lnTo>
                    <a:pt x="197" y="258"/>
                  </a:lnTo>
                  <a:lnTo>
                    <a:pt x="201" y="256"/>
                  </a:lnTo>
                  <a:lnTo>
                    <a:pt x="206" y="252"/>
                  </a:lnTo>
                  <a:lnTo>
                    <a:pt x="213" y="247"/>
                  </a:lnTo>
                  <a:lnTo>
                    <a:pt x="221" y="241"/>
                  </a:lnTo>
                  <a:lnTo>
                    <a:pt x="219" y="286"/>
                  </a:lnTo>
                  <a:lnTo>
                    <a:pt x="269" y="267"/>
                  </a:lnTo>
                  <a:lnTo>
                    <a:pt x="328" y="256"/>
                  </a:lnTo>
                  <a:lnTo>
                    <a:pt x="534" y="208"/>
                  </a:lnTo>
                  <a:lnTo>
                    <a:pt x="449" y="171"/>
                  </a:lnTo>
                  <a:lnTo>
                    <a:pt x="536" y="164"/>
                  </a:lnTo>
                  <a:lnTo>
                    <a:pt x="573" y="149"/>
                  </a:lnTo>
                  <a:lnTo>
                    <a:pt x="571" y="147"/>
                  </a:lnTo>
                  <a:lnTo>
                    <a:pt x="566" y="146"/>
                  </a:lnTo>
                  <a:lnTo>
                    <a:pt x="562" y="144"/>
                  </a:lnTo>
                  <a:lnTo>
                    <a:pt x="556" y="140"/>
                  </a:lnTo>
                  <a:lnTo>
                    <a:pt x="551" y="138"/>
                  </a:lnTo>
                  <a:lnTo>
                    <a:pt x="544" y="134"/>
                  </a:lnTo>
                  <a:lnTo>
                    <a:pt x="538" y="131"/>
                  </a:lnTo>
                  <a:lnTo>
                    <a:pt x="529" y="125"/>
                  </a:lnTo>
                  <a:lnTo>
                    <a:pt x="523" y="122"/>
                  </a:lnTo>
                  <a:lnTo>
                    <a:pt x="516" y="118"/>
                  </a:lnTo>
                  <a:lnTo>
                    <a:pt x="510" y="114"/>
                  </a:lnTo>
                  <a:lnTo>
                    <a:pt x="503" y="109"/>
                  </a:lnTo>
                  <a:lnTo>
                    <a:pt x="497" y="105"/>
                  </a:lnTo>
                  <a:lnTo>
                    <a:pt x="494" y="99"/>
                  </a:lnTo>
                  <a:lnTo>
                    <a:pt x="490" y="98"/>
                  </a:lnTo>
                  <a:lnTo>
                    <a:pt x="484" y="88"/>
                  </a:lnTo>
                  <a:lnTo>
                    <a:pt x="481" y="79"/>
                  </a:lnTo>
                  <a:lnTo>
                    <a:pt x="477" y="72"/>
                  </a:lnTo>
                  <a:lnTo>
                    <a:pt x="473" y="64"/>
                  </a:lnTo>
                  <a:lnTo>
                    <a:pt x="472" y="57"/>
                  </a:lnTo>
                  <a:lnTo>
                    <a:pt x="470" y="53"/>
                  </a:lnTo>
                  <a:lnTo>
                    <a:pt x="468" y="50"/>
                  </a:lnTo>
                  <a:lnTo>
                    <a:pt x="468" y="48"/>
                  </a:lnTo>
                  <a:lnTo>
                    <a:pt x="551" y="94"/>
                  </a:lnTo>
                  <a:lnTo>
                    <a:pt x="754" y="127"/>
                  </a:lnTo>
                  <a:lnTo>
                    <a:pt x="826" y="105"/>
                  </a:lnTo>
                  <a:lnTo>
                    <a:pt x="732" y="72"/>
                  </a:lnTo>
                  <a:lnTo>
                    <a:pt x="733" y="72"/>
                  </a:lnTo>
                  <a:lnTo>
                    <a:pt x="741" y="72"/>
                  </a:lnTo>
                  <a:lnTo>
                    <a:pt x="746" y="70"/>
                  </a:lnTo>
                  <a:lnTo>
                    <a:pt x="752" y="70"/>
                  </a:lnTo>
                  <a:lnTo>
                    <a:pt x="756" y="70"/>
                  </a:lnTo>
                  <a:lnTo>
                    <a:pt x="765" y="70"/>
                  </a:lnTo>
                  <a:lnTo>
                    <a:pt x="770" y="68"/>
                  </a:lnTo>
                  <a:lnTo>
                    <a:pt x="778" y="68"/>
                  </a:lnTo>
                  <a:lnTo>
                    <a:pt x="783" y="66"/>
                  </a:lnTo>
                  <a:lnTo>
                    <a:pt x="791" y="66"/>
                  </a:lnTo>
                  <a:lnTo>
                    <a:pt x="798" y="64"/>
                  </a:lnTo>
                  <a:lnTo>
                    <a:pt x="803" y="64"/>
                  </a:lnTo>
                  <a:lnTo>
                    <a:pt x="809" y="64"/>
                  </a:lnTo>
                  <a:lnTo>
                    <a:pt x="816" y="63"/>
                  </a:lnTo>
                  <a:lnTo>
                    <a:pt x="824" y="59"/>
                  </a:lnTo>
                  <a:lnTo>
                    <a:pt x="833" y="59"/>
                  </a:lnTo>
                  <a:lnTo>
                    <a:pt x="839" y="59"/>
                  </a:lnTo>
                  <a:lnTo>
                    <a:pt x="846" y="59"/>
                  </a:lnTo>
                  <a:lnTo>
                    <a:pt x="851" y="59"/>
                  </a:lnTo>
                  <a:lnTo>
                    <a:pt x="857" y="59"/>
                  </a:lnTo>
                  <a:lnTo>
                    <a:pt x="859" y="61"/>
                  </a:lnTo>
                  <a:lnTo>
                    <a:pt x="861" y="61"/>
                  </a:lnTo>
                  <a:lnTo>
                    <a:pt x="776" y="0"/>
                  </a:lnTo>
                  <a:lnTo>
                    <a:pt x="851" y="18"/>
                  </a:lnTo>
                  <a:lnTo>
                    <a:pt x="907" y="50"/>
                  </a:lnTo>
                  <a:lnTo>
                    <a:pt x="962" y="120"/>
                  </a:lnTo>
                  <a:lnTo>
                    <a:pt x="922" y="127"/>
                  </a:lnTo>
                  <a:lnTo>
                    <a:pt x="892" y="310"/>
                  </a:lnTo>
                  <a:lnTo>
                    <a:pt x="90" y="422"/>
                  </a:lnTo>
                  <a:close/>
                </a:path>
              </a:pathLst>
            </a:custGeom>
            <a:solidFill>
              <a:srgbClr val="BF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4596" y="3940"/>
              <a:ext cx="899" cy="237"/>
            </a:xfrm>
            <a:custGeom>
              <a:avLst/>
              <a:gdLst>
                <a:gd name="T0" fmla="*/ 0 w 1800"/>
                <a:gd name="T1" fmla="*/ 1 h 474"/>
                <a:gd name="T2" fmla="*/ 0 w 1800"/>
                <a:gd name="T3" fmla="*/ 1 h 474"/>
                <a:gd name="T4" fmla="*/ 0 w 1800"/>
                <a:gd name="T5" fmla="*/ 1 h 474"/>
                <a:gd name="T6" fmla="*/ 0 w 1800"/>
                <a:gd name="T7" fmla="*/ 1 h 474"/>
                <a:gd name="T8" fmla="*/ 0 w 1800"/>
                <a:gd name="T9" fmla="*/ 1 h 474"/>
                <a:gd name="T10" fmla="*/ 0 w 1800"/>
                <a:gd name="T11" fmla="*/ 1 h 474"/>
                <a:gd name="T12" fmla="*/ 0 w 1800"/>
                <a:gd name="T13" fmla="*/ 1 h 474"/>
                <a:gd name="T14" fmla="*/ 0 w 1800"/>
                <a:gd name="T15" fmla="*/ 1 h 474"/>
                <a:gd name="T16" fmla="*/ 0 w 1800"/>
                <a:gd name="T17" fmla="*/ 1 h 474"/>
                <a:gd name="T18" fmla="*/ 0 w 1800"/>
                <a:gd name="T19" fmla="*/ 1 h 474"/>
                <a:gd name="T20" fmla="*/ 0 w 1800"/>
                <a:gd name="T21" fmla="*/ 1 h 474"/>
                <a:gd name="T22" fmla="*/ 0 w 1800"/>
                <a:gd name="T23" fmla="*/ 1 h 474"/>
                <a:gd name="T24" fmla="*/ 0 w 1800"/>
                <a:gd name="T25" fmla="*/ 1 h 474"/>
                <a:gd name="T26" fmla="*/ 0 w 1800"/>
                <a:gd name="T27" fmla="*/ 1 h 474"/>
                <a:gd name="T28" fmla="*/ 0 w 1800"/>
                <a:gd name="T29" fmla="*/ 1 h 474"/>
                <a:gd name="T30" fmla="*/ 0 w 1800"/>
                <a:gd name="T31" fmla="*/ 1 h 474"/>
                <a:gd name="T32" fmla="*/ 0 w 1800"/>
                <a:gd name="T33" fmla="*/ 0 h 474"/>
                <a:gd name="T34" fmla="*/ 0 w 1800"/>
                <a:gd name="T35" fmla="*/ 1 h 474"/>
                <a:gd name="T36" fmla="*/ 0 w 1800"/>
                <a:gd name="T37" fmla="*/ 1 h 4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800"/>
                <a:gd name="T58" fmla="*/ 0 h 474"/>
                <a:gd name="T59" fmla="*/ 1800 w 1800"/>
                <a:gd name="T60" fmla="*/ 474 h 4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800" h="474">
                  <a:moveTo>
                    <a:pt x="0" y="336"/>
                  </a:moveTo>
                  <a:lnTo>
                    <a:pt x="11" y="358"/>
                  </a:lnTo>
                  <a:lnTo>
                    <a:pt x="61" y="365"/>
                  </a:lnTo>
                  <a:lnTo>
                    <a:pt x="63" y="415"/>
                  </a:lnTo>
                  <a:lnTo>
                    <a:pt x="115" y="415"/>
                  </a:lnTo>
                  <a:lnTo>
                    <a:pt x="120" y="459"/>
                  </a:lnTo>
                  <a:lnTo>
                    <a:pt x="144" y="474"/>
                  </a:lnTo>
                  <a:lnTo>
                    <a:pt x="839" y="386"/>
                  </a:lnTo>
                  <a:lnTo>
                    <a:pt x="939" y="384"/>
                  </a:lnTo>
                  <a:lnTo>
                    <a:pt x="987" y="384"/>
                  </a:lnTo>
                  <a:lnTo>
                    <a:pt x="1483" y="306"/>
                  </a:lnTo>
                  <a:lnTo>
                    <a:pt x="1728" y="306"/>
                  </a:lnTo>
                  <a:lnTo>
                    <a:pt x="1730" y="279"/>
                  </a:lnTo>
                  <a:lnTo>
                    <a:pt x="1743" y="258"/>
                  </a:lnTo>
                  <a:lnTo>
                    <a:pt x="1776" y="203"/>
                  </a:lnTo>
                  <a:lnTo>
                    <a:pt x="1800" y="150"/>
                  </a:lnTo>
                  <a:lnTo>
                    <a:pt x="511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580" y="3433"/>
              <a:ext cx="640" cy="461"/>
            </a:xfrm>
            <a:custGeom>
              <a:avLst/>
              <a:gdLst>
                <a:gd name="T0" fmla="*/ 0 w 1280"/>
                <a:gd name="T1" fmla="*/ 0 h 922"/>
                <a:gd name="T2" fmla="*/ 1 w 1280"/>
                <a:gd name="T3" fmla="*/ 1 h 922"/>
                <a:gd name="T4" fmla="*/ 1 w 1280"/>
                <a:gd name="T5" fmla="*/ 1 h 922"/>
                <a:gd name="T6" fmla="*/ 1 w 1280"/>
                <a:gd name="T7" fmla="*/ 1 h 922"/>
                <a:gd name="T8" fmla="*/ 1 w 1280"/>
                <a:gd name="T9" fmla="*/ 1 h 922"/>
                <a:gd name="T10" fmla="*/ 1 w 1280"/>
                <a:gd name="T11" fmla="*/ 1 h 922"/>
                <a:gd name="T12" fmla="*/ 0 w 1280"/>
                <a:gd name="T13" fmla="*/ 0 h 922"/>
                <a:gd name="T14" fmla="*/ 0 w 1280"/>
                <a:gd name="T15" fmla="*/ 0 h 9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0"/>
                <a:gd name="T25" fmla="*/ 0 h 922"/>
                <a:gd name="T26" fmla="*/ 1280 w 1280"/>
                <a:gd name="T27" fmla="*/ 922 h 9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0" h="922">
                  <a:moveTo>
                    <a:pt x="0" y="0"/>
                  </a:moveTo>
                  <a:lnTo>
                    <a:pt x="1014" y="19"/>
                  </a:lnTo>
                  <a:lnTo>
                    <a:pt x="1280" y="493"/>
                  </a:lnTo>
                  <a:lnTo>
                    <a:pt x="1084" y="670"/>
                  </a:lnTo>
                  <a:lnTo>
                    <a:pt x="1088" y="826"/>
                  </a:lnTo>
                  <a:lnTo>
                    <a:pt x="50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B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4657" y="3424"/>
              <a:ext cx="321" cy="126"/>
            </a:xfrm>
            <a:custGeom>
              <a:avLst/>
              <a:gdLst>
                <a:gd name="T0" fmla="*/ 1 w 641"/>
                <a:gd name="T1" fmla="*/ 1 h 252"/>
                <a:gd name="T2" fmla="*/ 1 w 641"/>
                <a:gd name="T3" fmla="*/ 1 h 252"/>
                <a:gd name="T4" fmla="*/ 1 w 641"/>
                <a:gd name="T5" fmla="*/ 1 h 252"/>
                <a:gd name="T6" fmla="*/ 1 w 641"/>
                <a:gd name="T7" fmla="*/ 1 h 252"/>
                <a:gd name="T8" fmla="*/ 1 w 641"/>
                <a:gd name="T9" fmla="*/ 1 h 252"/>
                <a:gd name="T10" fmla="*/ 1 w 641"/>
                <a:gd name="T11" fmla="*/ 1 h 252"/>
                <a:gd name="T12" fmla="*/ 1 w 641"/>
                <a:gd name="T13" fmla="*/ 1 h 252"/>
                <a:gd name="T14" fmla="*/ 1 w 641"/>
                <a:gd name="T15" fmla="*/ 1 h 252"/>
                <a:gd name="T16" fmla="*/ 1 w 641"/>
                <a:gd name="T17" fmla="*/ 1 h 252"/>
                <a:gd name="T18" fmla="*/ 1 w 641"/>
                <a:gd name="T19" fmla="*/ 1 h 252"/>
                <a:gd name="T20" fmla="*/ 1 w 641"/>
                <a:gd name="T21" fmla="*/ 1 h 252"/>
                <a:gd name="T22" fmla="*/ 1 w 641"/>
                <a:gd name="T23" fmla="*/ 1 h 252"/>
                <a:gd name="T24" fmla="*/ 1 w 641"/>
                <a:gd name="T25" fmla="*/ 1 h 252"/>
                <a:gd name="T26" fmla="*/ 1 w 641"/>
                <a:gd name="T27" fmla="*/ 1 h 252"/>
                <a:gd name="T28" fmla="*/ 1 w 641"/>
                <a:gd name="T29" fmla="*/ 1 h 252"/>
                <a:gd name="T30" fmla="*/ 1 w 641"/>
                <a:gd name="T31" fmla="*/ 1 h 252"/>
                <a:gd name="T32" fmla="*/ 1 w 641"/>
                <a:gd name="T33" fmla="*/ 1 h 252"/>
                <a:gd name="T34" fmla="*/ 1 w 641"/>
                <a:gd name="T35" fmla="*/ 1 h 252"/>
                <a:gd name="T36" fmla="*/ 1 w 641"/>
                <a:gd name="T37" fmla="*/ 1 h 252"/>
                <a:gd name="T38" fmla="*/ 1 w 641"/>
                <a:gd name="T39" fmla="*/ 1 h 252"/>
                <a:gd name="T40" fmla="*/ 1 w 641"/>
                <a:gd name="T41" fmla="*/ 1 h 252"/>
                <a:gd name="T42" fmla="*/ 1 w 641"/>
                <a:gd name="T43" fmla="*/ 1 h 252"/>
                <a:gd name="T44" fmla="*/ 1 w 641"/>
                <a:gd name="T45" fmla="*/ 1 h 252"/>
                <a:gd name="T46" fmla="*/ 1 w 641"/>
                <a:gd name="T47" fmla="*/ 1 h 252"/>
                <a:gd name="T48" fmla="*/ 1 w 641"/>
                <a:gd name="T49" fmla="*/ 1 h 252"/>
                <a:gd name="T50" fmla="*/ 1 w 641"/>
                <a:gd name="T51" fmla="*/ 1 h 252"/>
                <a:gd name="T52" fmla="*/ 1 w 641"/>
                <a:gd name="T53" fmla="*/ 1 h 252"/>
                <a:gd name="T54" fmla="*/ 1 w 641"/>
                <a:gd name="T55" fmla="*/ 1 h 252"/>
                <a:gd name="T56" fmla="*/ 1 w 641"/>
                <a:gd name="T57" fmla="*/ 1 h 252"/>
                <a:gd name="T58" fmla="*/ 1 w 641"/>
                <a:gd name="T59" fmla="*/ 1 h 252"/>
                <a:gd name="T60" fmla="*/ 1 w 641"/>
                <a:gd name="T61" fmla="*/ 1 h 252"/>
                <a:gd name="T62" fmla="*/ 1 w 641"/>
                <a:gd name="T63" fmla="*/ 1 h 252"/>
                <a:gd name="T64" fmla="*/ 1 w 641"/>
                <a:gd name="T65" fmla="*/ 1 h 252"/>
                <a:gd name="T66" fmla="*/ 1 w 641"/>
                <a:gd name="T67" fmla="*/ 1 h 252"/>
                <a:gd name="T68" fmla="*/ 1 w 641"/>
                <a:gd name="T69" fmla="*/ 1 h 252"/>
                <a:gd name="T70" fmla="*/ 1 w 641"/>
                <a:gd name="T71" fmla="*/ 1 h 252"/>
                <a:gd name="T72" fmla="*/ 1 w 641"/>
                <a:gd name="T73" fmla="*/ 1 h 252"/>
                <a:gd name="T74" fmla="*/ 1 w 641"/>
                <a:gd name="T75" fmla="*/ 1 h 252"/>
                <a:gd name="T76" fmla="*/ 1 w 641"/>
                <a:gd name="T77" fmla="*/ 1 h 252"/>
                <a:gd name="T78" fmla="*/ 1 w 641"/>
                <a:gd name="T79" fmla="*/ 1 h 252"/>
                <a:gd name="T80" fmla="*/ 1 w 641"/>
                <a:gd name="T81" fmla="*/ 1 h 252"/>
                <a:gd name="T82" fmla="*/ 1 w 641"/>
                <a:gd name="T83" fmla="*/ 1 h 252"/>
                <a:gd name="T84" fmla="*/ 1 w 641"/>
                <a:gd name="T85" fmla="*/ 1 h 252"/>
                <a:gd name="T86" fmla="*/ 1 w 641"/>
                <a:gd name="T87" fmla="*/ 1 h 252"/>
                <a:gd name="T88" fmla="*/ 1 w 641"/>
                <a:gd name="T89" fmla="*/ 1 h 252"/>
                <a:gd name="T90" fmla="*/ 1 w 641"/>
                <a:gd name="T91" fmla="*/ 1 h 252"/>
                <a:gd name="T92" fmla="*/ 1 w 641"/>
                <a:gd name="T93" fmla="*/ 1 h 252"/>
                <a:gd name="T94" fmla="*/ 0 w 641"/>
                <a:gd name="T95" fmla="*/ 1 h 25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1"/>
                <a:gd name="T145" fmla="*/ 0 h 252"/>
                <a:gd name="T146" fmla="*/ 641 w 641"/>
                <a:gd name="T147" fmla="*/ 252 h 25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1" h="252">
                  <a:moveTo>
                    <a:pt x="0" y="129"/>
                  </a:moveTo>
                  <a:lnTo>
                    <a:pt x="2" y="133"/>
                  </a:lnTo>
                  <a:lnTo>
                    <a:pt x="5" y="138"/>
                  </a:lnTo>
                  <a:lnTo>
                    <a:pt x="13" y="144"/>
                  </a:lnTo>
                  <a:lnTo>
                    <a:pt x="15" y="147"/>
                  </a:lnTo>
                  <a:lnTo>
                    <a:pt x="20" y="151"/>
                  </a:lnTo>
                  <a:lnTo>
                    <a:pt x="24" y="155"/>
                  </a:lnTo>
                  <a:lnTo>
                    <a:pt x="29" y="160"/>
                  </a:lnTo>
                  <a:lnTo>
                    <a:pt x="35" y="164"/>
                  </a:lnTo>
                  <a:lnTo>
                    <a:pt x="42" y="169"/>
                  </a:lnTo>
                  <a:lnTo>
                    <a:pt x="48" y="175"/>
                  </a:lnTo>
                  <a:lnTo>
                    <a:pt x="57" y="181"/>
                  </a:lnTo>
                  <a:lnTo>
                    <a:pt x="61" y="182"/>
                  </a:lnTo>
                  <a:lnTo>
                    <a:pt x="64" y="186"/>
                  </a:lnTo>
                  <a:lnTo>
                    <a:pt x="68" y="188"/>
                  </a:lnTo>
                  <a:lnTo>
                    <a:pt x="74" y="190"/>
                  </a:lnTo>
                  <a:lnTo>
                    <a:pt x="77" y="193"/>
                  </a:lnTo>
                  <a:lnTo>
                    <a:pt x="83" y="195"/>
                  </a:lnTo>
                  <a:lnTo>
                    <a:pt x="88" y="197"/>
                  </a:lnTo>
                  <a:lnTo>
                    <a:pt x="92" y="201"/>
                  </a:lnTo>
                  <a:lnTo>
                    <a:pt x="97" y="203"/>
                  </a:lnTo>
                  <a:lnTo>
                    <a:pt x="103" y="205"/>
                  </a:lnTo>
                  <a:lnTo>
                    <a:pt x="109" y="208"/>
                  </a:lnTo>
                  <a:lnTo>
                    <a:pt x="116" y="210"/>
                  </a:lnTo>
                  <a:lnTo>
                    <a:pt x="121" y="212"/>
                  </a:lnTo>
                  <a:lnTo>
                    <a:pt x="127" y="216"/>
                  </a:lnTo>
                  <a:lnTo>
                    <a:pt x="134" y="217"/>
                  </a:lnTo>
                  <a:lnTo>
                    <a:pt x="142" y="221"/>
                  </a:lnTo>
                  <a:lnTo>
                    <a:pt x="147" y="221"/>
                  </a:lnTo>
                  <a:lnTo>
                    <a:pt x="155" y="225"/>
                  </a:lnTo>
                  <a:lnTo>
                    <a:pt x="162" y="227"/>
                  </a:lnTo>
                  <a:lnTo>
                    <a:pt x="169" y="228"/>
                  </a:lnTo>
                  <a:lnTo>
                    <a:pt x="177" y="230"/>
                  </a:lnTo>
                  <a:lnTo>
                    <a:pt x="184" y="232"/>
                  </a:lnTo>
                  <a:lnTo>
                    <a:pt x="193" y="234"/>
                  </a:lnTo>
                  <a:lnTo>
                    <a:pt x="203" y="238"/>
                  </a:lnTo>
                  <a:lnTo>
                    <a:pt x="210" y="238"/>
                  </a:lnTo>
                  <a:lnTo>
                    <a:pt x="219" y="240"/>
                  </a:lnTo>
                  <a:lnTo>
                    <a:pt x="227" y="241"/>
                  </a:lnTo>
                  <a:lnTo>
                    <a:pt x="238" y="243"/>
                  </a:lnTo>
                  <a:lnTo>
                    <a:pt x="247" y="245"/>
                  </a:lnTo>
                  <a:lnTo>
                    <a:pt x="256" y="247"/>
                  </a:lnTo>
                  <a:lnTo>
                    <a:pt x="267" y="249"/>
                  </a:lnTo>
                  <a:lnTo>
                    <a:pt x="276" y="251"/>
                  </a:lnTo>
                  <a:lnTo>
                    <a:pt x="286" y="251"/>
                  </a:lnTo>
                  <a:lnTo>
                    <a:pt x="297" y="251"/>
                  </a:lnTo>
                  <a:lnTo>
                    <a:pt x="306" y="251"/>
                  </a:lnTo>
                  <a:lnTo>
                    <a:pt x="317" y="252"/>
                  </a:lnTo>
                  <a:lnTo>
                    <a:pt x="326" y="251"/>
                  </a:lnTo>
                  <a:lnTo>
                    <a:pt x="335" y="251"/>
                  </a:lnTo>
                  <a:lnTo>
                    <a:pt x="345" y="251"/>
                  </a:lnTo>
                  <a:lnTo>
                    <a:pt x="354" y="249"/>
                  </a:lnTo>
                  <a:lnTo>
                    <a:pt x="363" y="247"/>
                  </a:lnTo>
                  <a:lnTo>
                    <a:pt x="372" y="247"/>
                  </a:lnTo>
                  <a:lnTo>
                    <a:pt x="381" y="245"/>
                  </a:lnTo>
                  <a:lnTo>
                    <a:pt x="389" y="243"/>
                  </a:lnTo>
                  <a:lnTo>
                    <a:pt x="398" y="241"/>
                  </a:lnTo>
                  <a:lnTo>
                    <a:pt x="407" y="240"/>
                  </a:lnTo>
                  <a:lnTo>
                    <a:pt x="416" y="238"/>
                  </a:lnTo>
                  <a:lnTo>
                    <a:pt x="424" y="236"/>
                  </a:lnTo>
                  <a:lnTo>
                    <a:pt x="431" y="232"/>
                  </a:lnTo>
                  <a:lnTo>
                    <a:pt x="440" y="230"/>
                  </a:lnTo>
                  <a:lnTo>
                    <a:pt x="450" y="227"/>
                  </a:lnTo>
                  <a:lnTo>
                    <a:pt x="457" y="223"/>
                  </a:lnTo>
                  <a:lnTo>
                    <a:pt x="464" y="221"/>
                  </a:lnTo>
                  <a:lnTo>
                    <a:pt x="472" y="217"/>
                  </a:lnTo>
                  <a:lnTo>
                    <a:pt x="479" y="214"/>
                  </a:lnTo>
                  <a:lnTo>
                    <a:pt x="487" y="210"/>
                  </a:lnTo>
                  <a:lnTo>
                    <a:pt x="494" y="206"/>
                  </a:lnTo>
                  <a:lnTo>
                    <a:pt x="501" y="203"/>
                  </a:lnTo>
                  <a:lnTo>
                    <a:pt x="507" y="199"/>
                  </a:lnTo>
                  <a:lnTo>
                    <a:pt x="514" y="195"/>
                  </a:lnTo>
                  <a:lnTo>
                    <a:pt x="520" y="192"/>
                  </a:lnTo>
                  <a:lnTo>
                    <a:pt x="527" y="188"/>
                  </a:lnTo>
                  <a:lnTo>
                    <a:pt x="534" y="184"/>
                  </a:lnTo>
                  <a:lnTo>
                    <a:pt x="540" y="181"/>
                  </a:lnTo>
                  <a:lnTo>
                    <a:pt x="546" y="177"/>
                  </a:lnTo>
                  <a:lnTo>
                    <a:pt x="551" y="173"/>
                  </a:lnTo>
                  <a:lnTo>
                    <a:pt x="557" y="168"/>
                  </a:lnTo>
                  <a:lnTo>
                    <a:pt x="562" y="164"/>
                  </a:lnTo>
                  <a:lnTo>
                    <a:pt x="568" y="160"/>
                  </a:lnTo>
                  <a:lnTo>
                    <a:pt x="573" y="157"/>
                  </a:lnTo>
                  <a:lnTo>
                    <a:pt x="577" y="153"/>
                  </a:lnTo>
                  <a:lnTo>
                    <a:pt x="582" y="149"/>
                  </a:lnTo>
                  <a:lnTo>
                    <a:pt x="590" y="142"/>
                  </a:lnTo>
                  <a:lnTo>
                    <a:pt x="599" y="134"/>
                  </a:lnTo>
                  <a:lnTo>
                    <a:pt x="608" y="127"/>
                  </a:lnTo>
                  <a:lnTo>
                    <a:pt x="616" y="122"/>
                  </a:lnTo>
                  <a:lnTo>
                    <a:pt x="619" y="116"/>
                  </a:lnTo>
                  <a:lnTo>
                    <a:pt x="625" y="110"/>
                  </a:lnTo>
                  <a:lnTo>
                    <a:pt x="630" y="105"/>
                  </a:lnTo>
                  <a:lnTo>
                    <a:pt x="634" y="101"/>
                  </a:lnTo>
                  <a:lnTo>
                    <a:pt x="640" y="98"/>
                  </a:lnTo>
                  <a:lnTo>
                    <a:pt x="641" y="96"/>
                  </a:lnTo>
                  <a:lnTo>
                    <a:pt x="55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708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081" y="3317"/>
              <a:ext cx="278" cy="510"/>
            </a:xfrm>
            <a:custGeom>
              <a:avLst/>
              <a:gdLst>
                <a:gd name="T0" fmla="*/ 0 w 557"/>
                <a:gd name="T1" fmla="*/ 1 h 1020"/>
                <a:gd name="T2" fmla="*/ 0 w 557"/>
                <a:gd name="T3" fmla="*/ 1 h 1020"/>
                <a:gd name="T4" fmla="*/ 0 w 557"/>
                <a:gd name="T5" fmla="*/ 1 h 1020"/>
                <a:gd name="T6" fmla="*/ 0 w 557"/>
                <a:gd name="T7" fmla="*/ 1 h 1020"/>
                <a:gd name="T8" fmla="*/ 0 w 557"/>
                <a:gd name="T9" fmla="*/ 1 h 1020"/>
                <a:gd name="T10" fmla="*/ 0 w 557"/>
                <a:gd name="T11" fmla="*/ 1 h 1020"/>
                <a:gd name="T12" fmla="*/ 0 w 557"/>
                <a:gd name="T13" fmla="*/ 1 h 1020"/>
                <a:gd name="T14" fmla="*/ 0 w 557"/>
                <a:gd name="T15" fmla="*/ 1 h 1020"/>
                <a:gd name="T16" fmla="*/ 0 w 557"/>
                <a:gd name="T17" fmla="*/ 1 h 1020"/>
                <a:gd name="T18" fmla="*/ 0 w 557"/>
                <a:gd name="T19" fmla="*/ 1 h 1020"/>
                <a:gd name="T20" fmla="*/ 0 w 557"/>
                <a:gd name="T21" fmla="*/ 1 h 1020"/>
                <a:gd name="T22" fmla="*/ 0 w 557"/>
                <a:gd name="T23" fmla="*/ 1 h 1020"/>
                <a:gd name="T24" fmla="*/ 0 w 557"/>
                <a:gd name="T25" fmla="*/ 1 h 1020"/>
                <a:gd name="T26" fmla="*/ 0 w 557"/>
                <a:gd name="T27" fmla="*/ 1 h 1020"/>
                <a:gd name="T28" fmla="*/ 0 w 557"/>
                <a:gd name="T29" fmla="*/ 1 h 1020"/>
                <a:gd name="T30" fmla="*/ 0 w 557"/>
                <a:gd name="T31" fmla="*/ 1 h 1020"/>
                <a:gd name="T32" fmla="*/ 0 w 557"/>
                <a:gd name="T33" fmla="*/ 1 h 1020"/>
                <a:gd name="T34" fmla="*/ 0 w 557"/>
                <a:gd name="T35" fmla="*/ 0 h 1020"/>
                <a:gd name="T36" fmla="*/ 0 w 557"/>
                <a:gd name="T37" fmla="*/ 1 h 1020"/>
                <a:gd name="T38" fmla="*/ 0 w 557"/>
                <a:gd name="T39" fmla="*/ 1 h 1020"/>
                <a:gd name="T40" fmla="*/ 0 w 557"/>
                <a:gd name="T41" fmla="*/ 1 h 1020"/>
                <a:gd name="T42" fmla="*/ 0 w 557"/>
                <a:gd name="T43" fmla="*/ 1 h 1020"/>
                <a:gd name="T44" fmla="*/ 0 w 557"/>
                <a:gd name="T45" fmla="*/ 1 h 1020"/>
                <a:gd name="T46" fmla="*/ 0 w 557"/>
                <a:gd name="T47" fmla="*/ 1 h 1020"/>
                <a:gd name="T48" fmla="*/ 0 w 557"/>
                <a:gd name="T49" fmla="*/ 1 h 1020"/>
                <a:gd name="T50" fmla="*/ 0 w 557"/>
                <a:gd name="T51" fmla="*/ 1 h 1020"/>
                <a:gd name="T52" fmla="*/ 0 w 557"/>
                <a:gd name="T53" fmla="*/ 1 h 1020"/>
                <a:gd name="T54" fmla="*/ 0 w 557"/>
                <a:gd name="T55" fmla="*/ 1 h 1020"/>
                <a:gd name="T56" fmla="*/ 0 w 557"/>
                <a:gd name="T57" fmla="*/ 1 h 1020"/>
                <a:gd name="T58" fmla="*/ 0 w 557"/>
                <a:gd name="T59" fmla="*/ 1 h 102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57"/>
                <a:gd name="T91" fmla="*/ 0 h 1020"/>
                <a:gd name="T92" fmla="*/ 557 w 557"/>
                <a:gd name="T93" fmla="*/ 1020 h 102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57" h="1020">
                  <a:moveTo>
                    <a:pt x="2" y="302"/>
                  </a:moveTo>
                  <a:lnTo>
                    <a:pt x="0" y="446"/>
                  </a:lnTo>
                  <a:lnTo>
                    <a:pt x="22" y="465"/>
                  </a:lnTo>
                  <a:lnTo>
                    <a:pt x="81" y="466"/>
                  </a:lnTo>
                  <a:lnTo>
                    <a:pt x="170" y="546"/>
                  </a:lnTo>
                  <a:lnTo>
                    <a:pt x="205" y="798"/>
                  </a:lnTo>
                  <a:lnTo>
                    <a:pt x="116" y="887"/>
                  </a:lnTo>
                  <a:lnTo>
                    <a:pt x="249" y="961"/>
                  </a:lnTo>
                  <a:lnTo>
                    <a:pt x="321" y="1003"/>
                  </a:lnTo>
                  <a:lnTo>
                    <a:pt x="419" y="1020"/>
                  </a:lnTo>
                  <a:lnTo>
                    <a:pt x="492" y="997"/>
                  </a:lnTo>
                  <a:lnTo>
                    <a:pt x="557" y="937"/>
                  </a:lnTo>
                  <a:lnTo>
                    <a:pt x="551" y="800"/>
                  </a:lnTo>
                  <a:lnTo>
                    <a:pt x="363" y="490"/>
                  </a:lnTo>
                  <a:lnTo>
                    <a:pt x="400" y="442"/>
                  </a:lnTo>
                  <a:lnTo>
                    <a:pt x="421" y="365"/>
                  </a:lnTo>
                  <a:lnTo>
                    <a:pt x="468" y="33"/>
                  </a:lnTo>
                  <a:lnTo>
                    <a:pt x="452" y="0"/>
                  </a:lnTo>
                  <a:lnTo>
                    <a:pt x="393" y="26"/>
                  </a:lnTo>
                  <a:lnTo>
                    <a:pt x="354" y="186"/>
                  </a:lnTo>
                  <a:lnTo>
                    <a:pt x="304" y="157"/>
                  </a:lnTo>
                  <a:lnTo>
                    <a:pt x="249" y="171"/>
                  </a:lnTo>
                  <a:lnTo>
                    <a:pt x="216" y="149"/>
                  </a:lnTo>
                  <a:lnTo>
                    <a:pt x="159" y="157"/>
                  </a:lnTo>
                  <a:lnTo>
                    <a:pt x="155" y="53"/>
                  </a:lnTo>
                  <a:lnTo>
                    <a:pt x="114" y="37"/>
                  </a:lnTo>
                  <a:lnTo>
                    <a:pt x="52" y="79"/>
                  </a:lnTo>
                  <a:lnTo>
                    <a:pt x="0" y="212"/>
                  </a:lnTo>
                  <a:lnTo>
                    <a:pt x="2" y="302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4415" y="3123"/>
              <a:ext cx="645" cy="752"/>
            </a:xfrm>
            <a:custGeom>
              <a:avLst/>
              <a:gdLst>
                <a:gd name="T0" fmla="*/ 0 w 1291"/>
                <a:gd name="T1" fmla="*/ 1 h 1504"/>
                <a:gd name="T2" fmla="*/ 0 w 1291"/>
                <a:gd name="T3" fmla="*/ 1 h 1504"/>
                <a:gd name="T4" fmla="*/ 0 w 1291"/>
                <a:gd name="T5" fmla="*/ 1 h 1504"/>
                <a:gd name="T6" fmla="*/ 0 w 1291"/>
                <a:gd name="T7" fmla="*/ 1 h 1504"/>
                <a:gd name="T8" fmla="*/ 0 w 1291"/>
                <a:gd name="T9" fmla="*/ 1 h 1504"/>
                <a:gd name="T10" fmla="*/ 0 w 1291"/>
                <a:gd name="T11" fmla="*/ 1 h 1504"/>
                <a:gd name="T12" fmla="*/ 0 w 1291"/>
                <a:gd name="T13" fmla="*/ 1 h 1504"/>
                <a:gd name="T14" fmla="*/ 0 w 1291"/>
                <a:gd name="T15" fmla="*/ 1 h 1504"/>
                <a:gd name="T16" fmla="*/ 0 w 1291"/>
                <a:gd name="T17" fmla="*/ 1 h 1504"/>
                <a:gd name="T18" fmla="*/ 0 w 1291"/>
                <a:gd name="T19" fmla="*/ 1 h 1504"/>
                <a:gd name="T20" fmla="*/ 0 w 1291"/>
                <a:gd name="T21" fmla="*/ 1 h 1504"/>
                <a:gd name="T22" fmla="*/ 0 w 1291"/>
                <a:gd name="T23" fmla="*/ 1 h 1504"/>
                <a:gd name="T24" fmla="*/ 0 w 1291"/>
                <a:gd name="T25" fmla="*/ 1 h 1504"/>
                <a:gd name="T26" fmla="*/ 0 w 1291"/>
                <a:gd name="T27" fmla="*/ 1 h 1504"/>
                <a:gd name="T28" fmla="*/ 0 w 1291"/>
                <a:gd name="T29" fmla="*/ 1 h 1504"/>
                <a:gd name="T30" fmla="*/ 0 w 1291"/>
                <a:gd name="T31" fmla="*/ 1 h 1504"/>
                <a:gd name="T32" fmla="*/ 0 w 1291"/>
                <a:gd name="T33" fmla="*/ 1 h 1504"/>
                <a:gd name="T34" fmla="*/ 0 w 1291"/>
                <a:gd name="T35" fmla="*/ 1 h 1504"/>
                <a:gd name="T36" fmla="*/ 0 w 1291"/>
                <a:gd name="T37" fmla="*/ 1 h 1504"/>
                <a:gd name="T38" fmla="*/ 0 w 1291"/>
                <a:gd name="T39" fmla="*/ 1 h 1504"/>
                <a:gd name="T40" fmla="*/ 0 w 1291"/>
                <a:gd name="T41" fmla="*/ 1 h 1504"/>
                <a:gd name="T42" fmla="*/ 0 w 1291"/>
                <a:gd name="T43" fmla="*/ 1 h 1504"/>
                <a:gd name="T44" fmla="*/ 0 w 1291"/>
                <a:gd name="T45" fmla="*/ 1 h 1504"/>
                <a:gd name="T46" fmla="*/ 0 w 1291"/>
                <a:gd name="T47" fmla="*/ 1 h 1504"/>
                <a:gd name="T48" fmla="*/ 0 w 1291"/>
                <a:gd name="T49" fmla="*/ 1 h 1504"/>
                <a:gd name="T50" fmla="*/ 0 w 1291"/>
                <a:gd name="T51" fmla="*/ 1 h 1504"/>
                <a:gd name="T52" fmla="*/ 0 w 1291"/>
                <a:gd name="T53" fmla="*/ 1 h 1504"/>
                <a:gd name="T54" fmla="*/ 0 w 1291"/>
                <a:gd name="T55" fmla="*/ 1 h 1504"/>
                <a:gd name="T56" fmla="*/ 0 w 1291"/>
                <a:gd name="T57" fmla="*/ 1 h 1504"/>
                <a:gd name="T58" fmla="*/ 0 w 1291"/>
                <a:gd name="T59" fmla="*/ 1 h 1504"/>
                <a:gd name="T60" fmla="*/ 0 w 1291"/>
                <a:gd name="T61" fmla="*/ 1 h 1504"/>
                <a:gd name="T62" fmla="*/ 0 w 1291"/>
                <a:gd name="T63" fmla="*/ 1 h 1504"/>
                <a:gd name="T64" fmla="*/ 0 w 1291"/>
                <a:gd name="T65" fmla="*/ 1 h 1504"/>
                <a:gd name="T66" fmla="*/ 0 w 1291"/>
                <a:gd name="T67" fmla="*/ 1 h 1504"/>
                <a:gd name="T68" fmla="*/ 0 w 1291"/>
                <a:gd name="T69" fmla="*/ 1 h 1504"/>
                <a:gd name="T70" fmla="*/ 0 w 1291"/>
                <a:gd name="T71" fmla="*/ 1 h 1504"/>
                <a:gd name="T72" fmla="*/ 0 w 1291"/>
                <a:gd name="T73" fmla="*/ 1 h 1504"/>
                <a:gd name="T74" fmla="*/ 0 w 1291"/>
                <a:gd name="T75" fmla="*/ 1 h 1504"/>
                <a:gd name="T76" fmla="*/ 0 w 1291"/>
                <a:gd name="T77" fmla="*/ 1 h 1504"/>
                <a:gd name="T78" fmla="*/ 0 w 1291"/>
                <a:gd name="T79" fmla="*/ 1 h 1504"/>
                <a:gd name="T80" fmla="*/ 0 w 1291"/>
                <a:gd name="T81" fmla="*/ 1 h 1504"/>
                <a:gd name="T82" fmla="*/ 0 w 1291"/>
                <a:gd name="T83" fmla="*/ 1 h 1504"/>
                <a:gd name="T84" fmla="*/ 0 w 1291"/>
                <a:gd name="T85" fmla="*/ 1 h 1504"/>
                <a:gd name="T86" fmla="*/ 0 w 1291"/>
                <a:gd name="T87" fmla="*/ 1 h 1504"/>
                <a:gd name="T88" fmla="*/ 0 w 1291"/>
                <a:gd name="T89" fmla="*/ 1 h 1504"/>
                <a:gd name="T90" fmla="*/ 0 w 1291"/>
                <a:gd name="T91" fmla="*/ 1 h 1504"/>
                <a:gd name="T92" fmla="*/ 0 w 1291"/>
                <a:gd name="T93" fmla="*/ 1 h 1504"/>
                <a:gd name="T94" fmla="*/ 0 w 1291"/>
                <a:gd name="T95" fmla="*/ 1 h 1504"/>
                <a:gd name="T96" fmla="*/ 0 w 1291"/>
                <a:gd name="T97" fmla="*/ 1 h 1504"/>
                <a:gd name="T98" fmla="*/ 0 w 1291"/>
                <a:gd name="T99" fmla="*/ 1 h 1504"/>
                <a:gd name="T100" fmla="*/ 0 w 1291"/>
                <a:gd name="T101" fmla="*/ 1 h 1504"/>
                <a:gd name="T102" fmla="*/ 0 w 1291"/>
                <a:gd name="T103" fmla="*/ 1 h 1504"/>
                <a:gd name="T104" fmla="*/ 0 w 1291"/>
                <a:gd name="T105" fmla="*/ 1 h 1504"/>
                <a:gd name="T106" fmla="*/ 0 w 1291"/>
                <a:gd name="T107" fmla="*/ 1 h 15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91"/>
                <a:gd name="T163" fmla="*/ 0 h 1504"/>
                <a:gd name="T164" fmla="*/ 1291 w 1291"/>
                <a:gd name="T165" fmla="*/ 1504 h 15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91" h="1504">
                  <a:moveTo>
                    <a:pt x="0" y="1276"/>
                  </a:moveTo>
                  <a:lnTo>
                    <a:pt x="51" y="1401"/>
                  </a:lnTo>
                  <a:lnTo>
                    <a:pt x="116" y="1480"/>
                  </a:lnTo>
                  <a:lnTo>
                    <a:pt x="217" y="1504"/>
                  </a:lnTo>
                  <a:lnTo>
                    <a:pt x="311" y="1484"/>
                  </a:lnTo>
                  <a:lnTo>
                    <a:pt x="407" y="1385"/>
                  </a:lnTo>
                  <a:lnTo>
                    <a:pt x="429" y="1300"/>
                  </a:lnTo>
                  <a:lnTo>
                    <a:pt x="428" y="1139"/>
                  </a:lnTo>
                  <a:lnTo>
                    <a:pt x="398" y="819"/>
                  </a:lnTo>
                  <a:lnTo>
                    <a:pt x="450" y="784"/>
                  </a:lnTo>
                  <a:lnTo>
                    <a:pt x="457" y="737"/>
                  </a:lnTo>
                  <a:lnTo>
                    <a:pt x="516" y="717"/>
                  </a:lnTo>
                  <a:lnTo>
                    <a:pt x="529" y="662"/>
                  </a:lnTo>
                  <a:lnTo>
                    <a:pt x="647" y="719"/>
                  </a:lnTo>
                  <a:lnTo>
                    <a:pt x="717" y="737"/>
                  </a:lnTo>
                  <a:lnTo>
                    <a:pt x="1215" y="581"/>
                  </a:lnTo>
                  <a:lnTo>
                    <a:pt x="1281" y="489"/>
                  </a:lnTo>
                  <a:lnTo>
                    <a:pt x="1281" y="317"/>
                  </a:lnTo>
                  <a:lnTo>
                    <a:pt x="1291" y="168"/>
                  </a:lnTo>
                  <a:lnTo>
                    <a:pt x="1272" y="146"/>
                  </a:lnTo>
                  <a:lnTo>
                    <a:pt x="1215" y="136"/>
                  </a:lnTo>
                  <a:lnTo>
                    <a:pt x="1187" y="81"/>
                  </a:lnTo>
                  <a:lnTo>
                    <a:pt x="1099" y="0"/>
                  </a:lnTo>
                  <a:lnTo>
                    <a:pt x="962" y="66"/>
                  </a:lnTo>
                  <a:lnTo>
                    <a:pt x="848" y="68"/>
                  </a:lnTo>
                  <a:lnTo>
                    <a:pt x="844" y="68"/>
                  </a:lnTo>
                  <a:lnTo>
                    <a:pt x="839" y="70"/>
                  </a:lnTo>
                  <a:lnTo>
                    <a:pt x="833" y="72"/>
                  </a:lnTo>
                  <a:lnTo>
                    <a:pt x="830" y="72"/>
                  </a:lnTo>
                  <a:lnTo>
                    <a:pt x="822" y="76"/>
                  </a:lnTo>
                  <a:lnTo>
                    <a:pt x="817" y="77"/>
                  </a:lnTo>
                  <a:lnTo>
                    <a:pt x="807" y="79"/>
                  </a:lnTo>
                  <a:lnTo>
                    <a:pt x="800" y="81"/>
                  </a:lnTo>
                  <a:lnTo>
                    <a:pt x="793" y="83"/>
                  </a:lnTo>
                  <a:lnTo>
                    <a:pt x="783" y="87"/>
                  </a:lnTo>
                  <a:lnTo>
                    <a:pt x="778" y="87"/>
                  </a:lnTo>
                  <a:lnTo>
                    <a:pt x="774" y="89"/>
                  </a:lnTo>
                  <a:lnTo>
                    <a:pt x="769" y="89"/>
                  </a:lnTo>
                  <a:lnTo>
                    <a:pt x="763" y="90"/>
                  </a:lnTo>
                  <a:lnTo>
                    <a:pt x="759" y="90"/>
                  </a:lnTo>
                  <a:lnTo>
                    <a:pt x="754" y="92"/>
                  </a:lnTo>
                  <a:lnTo>
                    <a:pt x="748" y="94"/>
                  </a:lnTo>
                  <a:lnTo>
                    <a:pt x="745" y="96"/>
                  </a:lnTo>
                  <a:lnTo>
                    <a:pt x="739" y="96"/>
                  </a:lnTo>
                  <a:lnTo>
                    <a:pt x="734" y="96"/>
                  </a:lnTo>
                  <a:lnTo>
                    <a:pt x="728" y="98"/>
                  </a:lnTo>
                  <a:lnTo>
                    <a:pt x="723" y="98"/>
                  </a:lnTo>
                  <a:lnTo>
                    <a:pt x="717" y="98"/>
                  </a:lnTo>
                  <a:lnTo>
                    <a:pt x="712" y="100"/>
                  </a:lnTo>
                  <a:lnTo>
                    <a:pt x="706" y="100"/>
                  </a:lnTo>
                  <a:lnTo>
                    <a:pt x="700" y="100"/>
                  </a:lnTo>
                  <a:lnTo>
                    <a:pt x="695" y="100"/>
                  </a:lnTo>
                  <a:lnTo>
                    <a:pt x="689" y="100"/>
                  </a:lnTo>
                  <a:lnTo>
                    <a:pt x="684" y="100"/>
                  </a:lnTo>
                  <a:lnTo>
                    <a:pt x="678" y="100"/>
                  </a:lnTo>
                  <a:lnTo>
                    <a:pt x="673" y="100"/>
                  </a:lnTo>
                  <a:lnTo>
                    <a:pt x="667" y="100"/>
                  </a:lnTo>
                  <a:lnTo>
                    <a:pt x="664" y="100"/>
                  </a:lnTo>
                  <a:lnTo>
                    <a:pt x="658" y="100"/>
                  </a:lnTo>
                  <a:lnTo>
                    <a:pt x="653" y="100"/>
                  </a:lnTo>
                  <a:lnTo>
                    <a:pt x="647" y="100"/>
                  </a:lnTo>
                  <a:lnTo>
                    <a:pt x="641" y="98"/>
                  </a:lnTo>
                  <a:lnTo>
                    <a:pt x="636" y="98"/>
                  </a:lnTo>
                  <a:lnTo>
                    <a:pt x="630" y="96"/>
                  </a:lnTo>
                  <a:lnTo>
                    <a:pt x="627" y="96"/>
                  </a:lnTo>
                  <a:lnTo>
                    <a:pt x="621" y="94"/>
                  </a:lnTo>
                  <a:lnTo>
                    <a:pt x="618" y="92"/>
                  </a:lnTo>
                  <a:lnTo>
                    <a:pt x="612" y="90"/>
                  </a:lnTo>
                  <a:lnTo>
                    <a:pt x="608" y="89"/>
                  </a:lnTo>
                  <a:lnTo>
                    <a:pt x="603" y="87"/>
                  </a:lnTo>
                  <a:lnTo>
                    <a:pt x="601" y="85"/>
                  </a:lnTo>
                  <a:lnTo>
                    <a:pt x="592" y="81"/>
                  </a:lnTo>
                  <a:lnTo>
                    <a:pt x="586" y="76"/>
                  </a:lnTo>
                  <a:lnTo>
                    <a:pt x="549" y="96"/>
                  </a:lnTo>
                  <a:lnTo>
                    <a:pt x="575" y="101"/>
                  </a:lnTo>
                  <a:lnTo>
                    <a:pt x="559" y="122"/>
                  </a:lnTo>
                  <a:lnTo>
                    <a:pt x="586" y="118"/>
                  </a:lnTo>
                  <a:lnTo>
                    <a:pt x="586" y="120"/>
                  </a:lnTo>
                  <a:lnTo>
                    <a:pt x="586" y="124"/>
                  </a:lnTo>
                  <a:lnTo>
                    <a:pt x="586" y="131"/>
                  </a:lnTo>
                  <a:lnTo>
                    <a:pt x="586" y="140"/>
                  </a:lnTo>
                  <a:lnTo>
                    <a:pt x="584" y="144"/>
                  </a:lnTo>
                  <a:lnTo>
                    <a:pt x="584" y="149"/>
                  </a:lnTo>
                  <a:lnTo>
                    <a:pt x="581" y="153"/>
                  </a:lnTo>
                  <a:lnTo>
                    <a:pt x="579" y="159"/>
                  </a:lnTo>
                  <a:lnTo>
                    <a:pt x="573" y="160"/>
                  </a:lnTo>
                  <a:lnTo>
                    <a:pt x="570" y="166"/>
                  </a:lnTo>
                  <a:lnTo>
                    <a:pt x="564" y="170"/>
                  </a:lnTo>
                  <a:lnTo>
                    <a:pt x="559" y="171"/>
                  </a:lnTo>
                  <a:lnTo>
                    <a:pt x="507" y="201"/>
                  </a:lnTo>
                  <a:lnTo>
                    <a:pt x="485" y="245"/>
                  </a:lnTo>
                  <a:lnTo>
                    <a:pt x="402" y="264"/>
                  </a:lnTo>
                  <a:lnTo>
                    <a:pt x="407" y="295"/>
                  </a:lnTo>
                  <a:lnTo>
                    <a:pt x="306" y="332"/>
                  </a:lnTo>
                  <a:lnTo>
                    <a:pt x="282" y="264"/>
                  </a:lnTo>
                  <a:lnTo>
                    <a:pt x="254" y="219"/>
                  </a:lnTo>
                  <a:lnTo>
                    <a:pt x="273" y="194"/>
                  </a:lnTo>
                  <a:lnTo>
                    <a:pt x="324" y="166"/>
                  </a:lnTo>
                  <a:lnTo>
                    <a:pt x="317" y="92"/>
                  </a:lnTo>
                  <a:lnTo>
                    <a:pt x="291" y="81"/>
                  </a:lnTo>
                  <a:lnTo>
                    <a:pt x="133" y="219"/>
                  </a:lnTo>
                  <a:lnTo>
                    <a:pt x="197" y="356"/>
                  </a:lnTo>
                  <a:lnTo>
                    <a:pt x="188" y="594"/>
                  </a:lnTo>
                  <a:lnTo>
                    <a:pt x="245" y="726"/>
                  </a:lnTo>
                  <a:lnTo>
                    <a:pt x="208" y="876"/>
                  </a:lnTo>
                  <a:lnTo>
                    <a:pt x="20" y="1182"/>
                  </a:lnTo>
                  <a:lnTo>
                    <a:pt x="0" y="1276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4693" y="3141"/>
              <a:ext cx="345" cy="363"/>
            </a:xfrm>
            <a:custGeom>
              <a:avLst/>
              <a:gdLst>
                <a:gd name="T0" fmla="*/ 1 w 689"/>
                <a:gd name="T1" fmla="*/ 1 h 726"/>
                <a:gd name="T2" fmla="*/ 1 w 689"/>
                <a:gd name="T3" fmla="*/ 1 h 726"/>
                <a:gd name="T4" fmla="*/ 1 w 689"/>
                <a:gd name="T5" fmla="*/ 1 h 726"/>
                <a:gd name="T6" fmla="*/ 1 w 689"/>
                <a:gd name="T7" fmla="*/ 1 h 726"/>
                <a:gd name="T8" fmla="*/ 1 w 689"/>
                <a:gd name="T9" fmla="*/ 1 h 726"/>
                <a:gd name="T10" fmla="*/ 1 w 689"/>
                <a:gd name="T11" fmla="*/ 1 h 726"/>
                <a:gd name="T12" fmla="*/ 1 w 689"/>
                <a:gd name="T13" fmla="*/ 1 h 726"/>
                <a:gd name="T14" fmla="*/ 1 w 689"/>
                <a:gd name="T15" fmla="*/ 1 h 726"/>
                <a:gd name="T16" fmla="*/ 1 w 689"/>
                <a:gd name="T17" fmla="*/ 1 h 726"/>
                <a:gd name="T18" fmla="*/ 1 w 689"/>
                <a:gd name="T19" fmla="*/ 1 h 726"/>
                <a:gd name="T20" fmla="*/ 1 w 689"/>
                <a:gd name="T21" fmla="*/ 1 h 726"/>
                <a:gd name="T22" fmla="*/ 1 w 689"/>
                <a:gd name="T23" fmla="*/ 1 h 726"/>
                <a:gd name="T24" fmla="*/ 1 w 689"/>
                <a:gd name="T25" fmla="*/ 1 h 726"/>
                <a:gd name="T26" fmla="*/ 0 w 689"/>
                <a:gd name="T27" fmla="*/ 1 h 726"/>
                <a:gd name="T28" fmla="*/ 0 w 689"/>
                <a:gd name="T29" fmla="*/ 1 h 726"/>
                <a:gd name="T30" fmla="*/ 1 w 689"/>
                <a:gd name="T31" fmla="*/ 1 h 726"/>
                <a:gd name="T32" fmla="*/ 1 w 689"/>
                <a:gd name="T33" fmla="*/ 1 h 726"/>
                <a:gd name="T34" fmla="*/ 1 w 689"/>
                <a:gd name="T35" fmla="*/ 1 h 726"/>
                <a:gd name="T36" fmla="*/ 1 w 689"/>
                <a:gd name="T37" fmla="*/ 1 h 726"/>
                <a:gd name="T38" fmla="*/ 1 w 689"/>
                <a:gd name="T39" fmla="*/ 1 h 726"/>
                <a:gd name="T40" fmla="*/ 1 w 689"/>
                <a:gd name="T41" fmla="*/ 1 h 726"/>
                <a:gd name="T42" fmla="*/ 1 w 689"/>
                <a:gd name="T43" fmla="*/ 1 h 726"/>
                <a:gd name="T44" fmla="*/ 1 w 689"/>
                <a:gd name="T45" fmla="*/ 1 h 726"/>
                <a:gd name="T46" fmla="*/ 1 w 689"/>
                <a:gd name="T47" fmla="*/ 1 h 726"/>
                <a:gd name="T48" fmla="*/ 1 w 689"/>
                <a:gd name="T49" fmla="*/ 1 h 726"/>
                <a:gd name="T50" fmla="*/ 1 w 689"/>
                <a:gd name="T51" fmla="*/ 1 h 726"/>
                <a:gd name="T52" fmla="*/ 1 w 689"/>
                <a:gd name="T53" fmla="*/ 1 h 726"/>
                <a:gd name="T54" fmla="*/ 1 w 689"/>
                <a:gd name="T55" fmla="*/ 1 h 726"/>
                <a:gd name="T56" fmla="*/ 1 w 689"/>
                <a:gd name="T57" fmla="*/ 1 h 726"/>
                <a:gd name="T58" fmla="*/ 1 w 689"/>
                <a:gd name="T59" fmla="*/ 1 h 726"/>
                <a:gd name="T60" fmla="*/ 1 w 689"/>
                <a:gd name="T61" fmla="*/ 1 h 726"/>
                <a:gd name="T62" fmla="*/ 1 w 689"/>
                <a:gd name="T63" fmla="*/ 1 h 726"/>
                <a:gd name="T64" fmla="*/ 1 w 689"/>
                <a:gd name="T65" fmla="*/ 1 h 726"/>
                <a:gd name="T66" fmla="*/ 1 w 689"/>
                <a:gd name="T67" fmla="*/ 1 h 726"/>
                <a:gd name="T68" fmla="*/ 1 w 689"/>
                <a:gd name="T69" fmla="*/ 1 h 726"/>
                <a:gd name="T70" fmla="*/ 1 w 689"/>
                <a:gd name="T71" fmla="*/ 1 h 726"/>
                <a:gd name="T72" fmla="*/ 1 w 689"/>
                <a:gd name="T73" fmla="*/ 1 h 726"/>
                <a:gd name="T74" fmla="*/ 1 w 689"/>
                <a:gd name="T75" fmla="*/ 1 h 726"/>
                <a:gd name="T76" fmla="*/ 1 w 689"/>
                <a:gd name="T77" fmla="*/ 1 h 726"/>
                <a:gd name="T78" fmla="*/ 1 w 689"/>
                <a:gd name="T79" fmla="*/ 1 h 726"/>
                <a:gd name="T80" fmla="*/ 1 w 689"/>
                <a:gd name="T81" fmla="*/ 1 h 726"/>
                <a:gd name="T82" fmla="*/ 1 w 689"/>
                <a:gd name="T83" fmla="*/ 1 h 726"/>
                <a:gd name="T84" fmla="*/ 1 w 689"/>
                <a:gd name="T85" fmla="*/ 1 h 726"/>
                <a:gd name="T86" fmla="*/ 1 w 689"/>
                <a:gd name="T87" fmla="*/ 1 h 726"/>
                <a:gd name="T88" fmla="*/ 1 w 689"/>
                <a:gd name="T89" fmla="*/ 1 h 726"/>
                <a:gd name="T90" fmla="*/ 1 w 689"/>
                <a:gd name="T91" fmla="*/ 1 h 726"/>
                <a:gd name="T92" fmla="*/ 1 w 689"/>
                <a:gd name="T93" fmla="*/ 1 h 726"/>
                <a:gd name="T94" fmla="*/ 1 w 689"/>
                <a:gd name="T95" fmla="*/ 1 h 726"/>
                <a:gd name="T96" fmla="*/ 1 w 689"/>
                <a:gd name="T97" fmla="*/ 1 h 726"/>
                <a:gd name="T98" fmla="*/ 1 w 689"/>
                <a:gd name="T99" fmla="*/ 1 h 726"/>
                <a:gd name="T100" fmla="*/ 1 w 689"/>
                <a:gd name="T101" fmla="*/ 1 h 726"/>
                <a:gd name="T102" fmla="*/ 1 w 689"/>
                <a:gd name="T103" fmla="*/ 1 h 726"/>
                <a:gd name="T104" fmla="*/ 1 w 689"/>
                <a:gd name="T105" fmla="*/ 1 h 726"/>
                <a:gd name="T106" fmla="*/ 1 w 689"/>
                <a:gd name="T107" fmla="*/ 1 h 7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726"/>
                <a:gd name="T164" fmla="*/ 689 w 689"/>
                <a:gd name="T165" fmla="*/ 726 h 72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726">
                  <a:moveTo>
                    <a:pt x="282" y="85"/>
                  </a:moveTo>
                  <a:lnTo>
                    <a:pt x="282" y="85"/>
                  </a:lnTo>
                  <a:lnTo>
                    <a:pt x="278" y="83"/>
                  </a:lnTo>
                  <a:lnTo>
                    <a:pt x="273" y="83"/>
                  </a:lnTo>
                  <a:lnTo>
                    <a:pt x="265" y="81"/>
                  </a:lnTo>
                  <a:lnTo>
                    <a:pt x="260" y="81"/>
                  </a:lnTo>
                  <a:lnTo>
                    <a:pt x="254" y="79"/>
                  </a:lnTo>
                  <a:lnTo>
                    <a:pt x="249" y="79"/>
                  </a:lnTo>
                  <a:lnTo>
                    <a:pt x="245" y="79"/>
                  </a:lnTo>
                  <a:lnTo>
                    <a:pt x="238" y="79"/>
                  </a:lnTo>
                  <a:lnTo>
                    <a:pt x="232" y="77"/>
                  </a:lnTo>
                  <a:lnTo>
                    <a:pt x="226" y="77"/>
                  </a:lnTo>
                  <a:lnTo>
                    <a:pt x="221" y="77"/>
                  </a:lnTo>
                  <a:lnTo>
                    <a:pt x="214" y="77"/>
                  </a:lnTo>
                  <a:lnTo>
                    <a:pt x="206" y="77"/>
                  </a:lnTo>
                  <a:lnTo>
                    <a:pt x="199" y="75"/>
                  </a:lnTo>
                  <a:lnTo>
                    <a:pt x="193" y="75"/>
                  </a:lnTo>
                  <a:lnTo>
                    <a:pt x="186" y="75"/>
                  </a:lnTo>
                  <a:lnTo>
                    <a:pt x="179" y="75"/>
                  </a:lnTo>
                  <a:lnTo>
                    <a:pt x="171" y="75"/>
                  </a:lnTo>
                  <a:lnTo>
                    <a:pt x="164" y="77"/>
                  </a:lnTo>
                  <a:lnTo>
                    <a:pt x="156" y="77"/>
                  </a:lnTo>
                  <a:lnTo>
                    <a:pt x="149" y="77"/>
                  </a:lnTo>
                  <a:lnTo>
                    <a:pt x="142" y="77"/>
                  </a:lnTo>
                  <a:lnTo>
                    <a:pt x="134" y="79"/>
                  </a:lnTo>
                  <a:lnTo>
                    <a:pt x="127" y="79"/>
                  </a:lnTo>
                  <a:lnTo>
                    <a:pt x="121" y="81"/>
                  </a:lnTo>
                  <a:lnTo>
                    <a:pt x="116" y="83"/>
                  </a:lnTo>
                  <a:lnTo>
                    <a:pt x="108" y="85"/>
                  </a:lnTo>
                  <a:lnTo>
                    <a:pt x="103" y="87"/>
                  </a:lnTo>
                  <a:lnTo>
                    <a:pt x="97" y="88"/>
                  </a:lnTo>
                  <a:lnTo>
                    <a:pt x="90" y="90"/>
                  </a:lnTo>
                  <a:lnTo>
                    <a:pt x="84" y="94"/>
                  </a:lnTo>
                  <a:lnTo>
                    <a:pt x="77" y="98"/>
                  </a:lnTo>
                  <a:lnTo>
                    <a:pt x="72" y="103"/>
                  </a:lnTo>
                  <a:lnTo>
                    <a:pt x="66" y="107"/>
                  </a:lnTo>
                  <a:lnTo>
                    <a:pt x="62" y="114"/>
                  </a:lnTo>
                  <a:lnTo>
                    <a:pt x="55" y="118"/>
                  </a:lnTo>
                  <a:lnTo>
                    <a:pt x="51" y="125"/>
                  </a:lnTo>
                  <a:lnTo>
                    <a:pt x="46" y="133"/>
                  </a:lnTo>
                  <a:lnTo>
                    <a:pt x="42" y="140"/>
                  </a:lnTo>
                  <a:lnTo>
                    <a:pt x="37" y="147"/>
                  </a:lnTo>
                  <a:lnTo>
                    <a:pt x="33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7" y="168"/>
                  </a:lnTo>
                  <a:lnTo>
                    <a:pt x="25" y="173"/>
                  </a:lnTo>
                  <a:lnTo>
                    <a:pt x="22" y="177"/>
                  </a:lnTo>
                  <a:lnTo>
                    <a:pt x="20" y="181"/>
                  </a:lnTo>
                  <a:lnTo>
                    <a:pt x="18" y="186"/>
                  </a:lnTo>
                  <a:lnTo>
                    <a:pt x="16" y="192"/>
                  </a:lnTo>
                  <a:lnTo>
                    <a:pt x="14" y="195"/>
                  </a:lnTo>
                  <a:lnTo>
                    <a:pt x="13" y="201"/>
                  </a:lnTo>
                  <a:lnTo>
                    <a:pt x="11" y="206"/>
                  </a:lnTo>
                  <a:lnTo>
                    <a:pt x="11" y="212"/>
                  </a:lnTo>
                  <a:lnTo>
                    <a:pt x="9" y="217"/>
                  </a:lnTo>
                  <a:lnTo>
                    <a:pt x="9" y="221"/>
                  </a:lnTo>
                  <a:lnTo>
                    <a:pt x="7" y="228"/>
                  </a:lnTo>
                  <a:lnTo>
                    <a:pt x="5" y="234"/>
                  </a:lnTo>
                  <a:lnTo>
                    <a:pt x="3" y="240"/>
                  </a:lnTo>
                  <a:lnTo>
                    <a:pt x="3" y="245"/>
                  </a:lnTo>
                  <a:lnTo>
                    <a:pt x="3" y="251"/>
                  </a:lnTo>
                  <a:lnTo>
                    <a:pt x="3" y="256"/>
                  </a:lnTo>
                  <a:lnTo>
                    <a:pt x="2" y="262"/>
                  </a:lnTo>
                  <a:lnTo>
                    <a:pt x="2" y="269"/>
                  </a:lnTo>
                  <a:lnTo>
                    <a:pt x="0" y="275"/>
                  </a:lnTo>
                  <a:lnTo>
                    <a:pt x="0" y="282"/>
                  </a:lnTo>
                  <a:lnTo>
                    <a:pt x="0" y="287"/>
                  </a:lnTo>
                  <a:lnTo>
                    <a:pt x="0" y="293"/>
                  </a:lnTo>
                  <a:lnTo>
                    <a:pt x="0" y="300"/>
                  </a:lnTo>
                  <a:lnTo>
                    <a:pt x="0" y="306"/>
                  </a:lnTo>
                  <a:lnTo>
                    <a:pt x="0" y="311"/>
                  </a:lnTo>
                  <a:lnTo>
                    <a:pt x="0" y="319"/>
                  </a:lnTo>
                  <a:lnTo>
                    <a:pt x="0" y="326"/>
                  </a:lnTo>
                  <a:lnTo>
                    <a:pt x="0" y="334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4"/>
                  </a:lnTo>
                  <a:lnTo>
                    <a:pt x="3" y="361"/>
                  </a:lnTo>
                  <a:lnTo>
                    <a:pt x="3" y="367"/>
                  </a:lnTo>
                  <a:lnTo>
                    <a:pt x="3" y="374"/>
                  </a:lnTo>
                  <a:lnTo>
                    <a:pt x="5" y="380"/>
                  </a:lnTo>
                  <a:lnTo>
                    <a:pt x="5" y="389"/>
                  </a:lnTo>
                  <a:lnTo>
                    <a:pt x="7" y="394"/>
                  </a:lnTo>
                  <a:lnTo>
                    <a:pt x="9" y="402"/>
                  </a:lnTo>
                  <a:lnTo>
                    <a:pt x="9" y="407"/>
                  </a:lnTo>
                  <a:lnTo>
                    <a:pt x="11" y="417"/>
                  </a:lnTo>
                  <a:lnTo>
                    <a:pt x="11" y="422"/>
                  </a:lnTo>
                  <a:lnTo>
                    <a:pt x="13" y="428"/>
                  </a:lnTo>
                  <a:lnTo>
                    <a:pt x="14" y="435"/>
                  </a:lnTo>
                  <a:lnTo>
                    <a:pt x="16" y="442"/>
                  </a:lnTo>
                  <a:lnTo>
                    <a:pt x="16" y="448"/>
                  </a:lnTo>
                  <a:lnTo>
                    <a:pt x="20" y="455"/>
                  </a:lnTo>
                  <a:lnTo>
                    <a:pt x="20" y="461"/>
                  </a:lnTo>
                  <a:lnTo>
                    <a:pt x="22" y="468"/>
                  </a:lnTo>
                  <a:lnTo>
                    <a:pt x="24" y="476"/>
                  </a:lnTo>
                  <a:lnTo>
                    <a:pt x="25" y="481"/>
                  </a:lnTo>
                  <a:lnTo>
                    <a:pt x="27" y="487"/>
                  </a:lnTo>
                  <a:lnTo>
                    <a:pt x="29" y="494"/>
                  </a:lnTo>
                  <a:lnTo>
                    <a:pt x="31" y="500"/>
                  </a:lnTo>
                  <a:lnTo>
                    <a:pt x="33" y="507"/>
                  </a:lnTo>
                  <a:lnTo>
                    <a:pt x="35" y="512"/>
                  </a:lnTo>
                  <a:lnTo>
                    <a:pt x="38" y="520"/>
                  </a:lnTo>
                  <a:lnTo>
                    <a:pt x="38" y="525"/>
                  </a:lnTo>
                  <a:lnTo>
                    <a:pt x="40" y="531"/>
                  </a:lnTo>
                  <a:lnTo>
                    <a:pt x="44" y="536"/>
                  </a:lnTo>
                  <a:lnTo>
                    <a:pt x="46" y="544"/>
                  </a:lnTo>
                  <a:lnTo>
                    <a:pt x="48" y="547"/>
                  </a:lnTo>
                  <a:lnTo>
                    <a:pt x="51" y="555"/>
                  </a:lnTo>
                  <a:lnTo>
                    <a:pt x="53" y="560"/>
                  </a:lnTo>
                  <a:lnTo>
                    <a:pt x="55" y="566"/>
                  </a:lnTo>
                  <a:lnTo>
                    <a:pt x="59" y="571"/>
                  </a:lnTo>
                  <a:lnTo>
                    <a:pt x="61" y="577"/>
                  </a:lnTo>
                  <a:lnTo>
                    <a:pt x="64" y="582"/>
                  </a:lnTo>
                  <a:lnTo>
                    <a:pt x="66" y="588"/>
                  </a:lnTo>
                  <a:lnTo>
                    <a:pt x="68" y="592"/>
                  </a:lnTo>
                  <a:lnTo>
                    <a:pt x="72" y="597"/>
                  </a:lnTo>
                  <a:lnTo>
                    <a:pt x="73" y="603"/>
                  </a:lnTo>
                  <a:lnTo>
                    <a:pt x="77" y="608"/>
                  </a:lnTo>
                  <a:lnTo>
                    <a:pt x="79" y="612"/>
                  </a:lnTo>
                  <a:lnTo>
                    <a:pt x="83" y="617"/>
                  </a:lnTo>
                  <a:lnTo>
                    <a:pt x="86" y="621"/>
                  </a:lnTo>
                  <a:lnTo>
                    <a:pt x="90" y="627"/>
                  </a:lnTo>
                  <a:lnTo>
                    <a:pt x="96" y="636"/>
                  </a:lnTo>
                  <a:lnTo>
                    <a:pt x="103" y="645"/>
                  </a:lnTo>
                  <a:lnTo>
                    <a:pt x="108" y="653"/>
                  </a:lnTo>
                  <a:lnTo>
                    <a:pt x="116" y="660"/>
                  </a:lnTo>
                  <a:lnTo>
                    <a:pt x="123" y="665"/>
                  </a:lnTo>
                  <a:lnTo>
                    <a:pt x="131" y="673"/>
                  </a:lnTo>
                  <a:lnTo>
                    <a:pt x="138" y="680"/>
                  </a:lnTo>
                  <a:lnTo>
                    <a:pt x="145" y="686"/>
                  </a:lnTo>
                  <a:lnTo>
                    <a:pt x="153" y="689"/>
                  </a:lnTo>
                  <a:lnTo>
                    <a:pt x="162" y="695"/>
                  </a:lnTo>
                  <a:lnTo>
                    <a:pt x="273" y="726"/>
                  </a:lnTo>
                  <a:lnTo>
                    <a:pt x="391" y="723"/>
                  </a:lnTo>
                  <a:lnTo>
                    <a:pt x="485" y="693"/>
                  </a:lnTo>
                  <a:lnTo>
                    <a:pt x="586" y="638"/>
                  </a:lnTo>
                  <a:lnTo>
                    <a:pt x="588" y="636"/>
                  </a:lnTo>
                  <a:lnTo>
                    <a:pt x="590" y="630"/>
                  </a:lnTo>
                  <a:lnTo>
                    <a:pt x="593" y="627"/>
                  </a:lnTo>
                  <a:lnTo>
                    <a:pt x="595" y="621"/>
                  </a:lnTo>
                  <a:lnTo>
                    <a:pt x="599" y="617"/>
                  </a:lnTo>
                  <a:lnTo>
                    <a:pt x="603" y="612"/>
                  </a:lnTo>
                  <a:lnTo>
                    <a:pt x="606" y="605"/>
                  </a:lnTo>
                  <a:lnTo>
                    <a:pt x="610" y="599"/>
                  </a:lnTo>
                  <a:lnTo>
                    <a:pt x="616" y="592"/>
                  </a:lnTo>
                  <a:lnTo>
                    <a:pt x="619" y="582"/>
                  </a:lnTo>
                  <a:lnTo>
                    <a:pt x="625" y="575"/>
                  </a:lnTo>
                  <a:lnTo>
                    <a:pt x="630" y="566"/>
                  </a:lnTo>
                  <a:lnTo>
                    <a:pt x="634" y="557"/>
                  </a:lnTo>
                  <a:lnTo>
                    <a:pt x="640" y="547"/>
                  </a:lnTo>
                  <a:lnTo>
                    <a:pt x="641" y="542"/>
                  </a:lnTo>
                  <a:lnTo>
                    <a:pt x="643" y="538"/>
                  </a:lnTo>
                  <a:lnTo>
                    <a:pt x="647" y="533"/>
                  </a:lnTo>
                  <a:lnTo>
                    <a:pt x="649" y="527"/>
                  </a:lnTo>
                  <a:lnTo>
                    <a:pt x="651" y="522"/>
                  </a:lnTo>
                  <a:lnTo>
                    <a:pt x="652" y="518"/>
                  </a:lnTo>
                  <a:lnTo>
                    <a:pt x="656" y="512"/>
                  </a:lnTo>
                  <a:lnTo>
                    <a:pt x="658" y="507"/>
                  </a:lnTo>
                  <a:lnTo>
                    <a:pt x="660" y="501"/>
                  </a:lnTo>
                  <a:lnTo>
                    <a:pt x="662" y="496"/>
                  </a:lnTo>
                  <a:lnTo>
                    <a:pt x="663" y="490"/>
                  </a:lnTo>
                  <a:lnTo>
                    <a:pt x="665" y="487"/>
                  </a:lnTo>
                  <a:lnTo>
                    <a:pt x="667" y="479"/>
                  </a:lnTo>
                  <a:lnTo>
                    <a:pt x="671" y="476"/>
                  </a:lnTo>
                  <a:lnTo>
                    <a:pt x="673" y="470"/>
                  </a:lnTo>
                  <a:lnTo>
                    <a:pt x="675" y="464"/>
                  </a:lnTo>
                  <a:lnTo>
                    <a:pt x="675" y="459"/>
                  </a:lnTo>
                  <a:lnTo>
                    <a:pt x="676" y="453"/>
                  </a:lnTo>
                  <a:lnTo>
                    <a:pt x="678" y="448"/>
                  </a:lnTo>
                  <a:lnTo>
                    <a:pt x="680" y="442"/>
                  </a:lnTo>
                  <a:lnTo>
                    <a:pt x="682" y="437"/>
                  </a:lnTo>
                  <a:lnTo>
                    <a:pt x="684" y="431"/>
                  </a:lnTo>
                  <a:lnTo>
                    <a:pt x="684" y="426"/>
                  </a:lnTo>
                  <a:lnTo>
                    <a:pt x="686" y="420"/>
                  </a:lnTo>
                  <a:lnTo>
                    <a:pt x="686" y="415"/>
                  </a:lnTo>
                  <a:lnTo>
                    <a:pt x="686" y="409"/>
                  </a:lnTo>
                  <a:lnTo>
                    <a:pt x="687" y="405"/>
                  </a:lnTo>
                  <a:lnTo>
                    <a:pt x="687" y="400"/>
                  </a:lnTo>
                  <a:lnTo>
                    <a:pt x="687" y="394"/>
                  </a:lnTo>
                  <a:lnTo>
                    <a:pt x="687" y="389"/>
                  </a:lnTo>
                  <a:lnTo>
                    <a:pt x="687" y="385"/>
                  </a:lnTo>
                  <a:lnTo>
                    <a:pt x="689" y="380"/>
                  </a:lnTo>
                  <a:lnTo>
                    <a:pt x="687" y="374"/>
                  </a:lnTo>
                  <a:lnTo>
                    <a:pt x="687" y="369"/>
                  </a:lnTo>
                  <a:lnTo>
                    <a:pt x="686" y="363"/>
                  </a:lnTo>
                  <a:lnTo>
                    <a:pt x="686" y="358"/>
                  </a:lnTo>
                  <a:lnTo>
                    <a:pt x="684" y="350"/>
                  </a:lnTo>
                  <a:lnTo>
                    <a:pt x="684" y="345"/>
                  </a:lnTo>
                  <a:lnTo>
                    <a:pt x="684" y="339"/>
                  </a:lnTo>
                  <a:lnTo>
                    <a:pt x="682" y="334"/>
                  </a:lnTo>
                  <a:lnTo>
                    <a:pt x="680" y="326"/>
                  </a:lnTo>
                  <a:lnTo>
                    <a:pt x="678" y="319"/>
                  </a:lnTo>
                  <a:lnTo>
                    <a:pt x="676" y="313"/>
                  </a:lnTo>
                  <a:lnTo>
                    <a:pt x="676" y="306"/>
                  </a:lnTo>
                  <a:lnTo>
                    <a:pt x="675" y="299"/>
                  </a:lnTo>
                  <a:lnTo>
                    <a:pt x="673" y="291"/>
                  </a:lnTo>
                  <a:lnTo>
                    <a:pt x="671" y="284"/>
                  </a:lnTo>
                  <a:lnTo>
                    <a:pt x="669" y="278"/>
                  </a:lnTo>
                  <a:lnTo>
                    <a:pt x="665" y="269"/>
                  </a:lnTo>
                  <a:lnTo>
                    <a:pt x="663" y="262"/>
                  </a:lnTo>
                  <a:lnTo>
                    <a:pt x="662" y="254"/>
                  </a:lnTo>
                  <a:lnTo>
                    <a:pt x="658" y="247"/>
                  </a:lnTo>
                  <a:lnTo>
                    <a:pt x="656" y="240"/>
                  </a:lnTo>
                  <a:lnTo>
                    <a:pt x="652" y="232"/>
                  </a:lnTo>
                  <a:lnTo>
                    <a:pt x="651" y="225"/>
                  </a:lnTo>
                  <a:lnTo>
                    <a:pt x="649" y="217"/>
                  </a:lnTo>
                  <a:lnTo>
                    <a:pt x="645" y="208"/>
                  </a:lnTo>
                  <a:lnTo>
                    <a:pt x="641" y="201"/>
                  </a:lnTo>
                  <a:lnTo>
                    <a:pt x="638" y="193"/>
                  </a:lnTo>
                  <a:lnTo>
                    <a:pt x="636" y="186"/>
                  </a:lnTo>
                  <a:lnTo>
                    <a:pt x="632" y="179"/>
                  </a:lnTo>
                  <a:lnTo>
                    <a:pt x="628" y="171"/>
                  </a:lnTo>
                  <a:lnTo>
                    <a:pt x="625" y="164"/>
                  </a:lnTo>
                  <a:lnTo>
                    <a:pt x="623" y="157"/>
                  </a:lnTo>
                  <a:lnTo>
                    <a:pt x="619" y="149"/>
                  </a:lnTo>
                  <a:lnTo>
                    <a:pt x="616" y="142"/>
                  </a:lnTo>
                  <a:lnTo>
                    <a:pt x="610" y="134"/>
                  </a:lnTo>
                  <a:lnTo>
                    <a:pt x="606" y="127"/>
                  </a:lnTo>
                  <a:lnTo>
                    <a:pt x="603" y="120"/>
                  </a:lnTo>
                  <a:lnTo>
                    <a:pt x="599" y="112"/>
                  </a:lnTo>
                  <a:lnTo>
                    <a:pt x="595" y="105"/>
                  </a:lnTo>
                  <a:lnTo>
                    <a:pt x="592" y="99"/>
                  </a:lnTo>
                  <a:lnTo>
                    <a:pt x="588" y="92"/>
                  </a:lnTo>
                  <a:lnTo>
                    <a:pt x="582" y="87"/>
                  </a:lnTo>
                  <a:lnTo>
                    <a:pt x="579" y="79"/>
                  </a:lnTo>
                  <a:lnTo>
                    <a:pt x="575" y="74"/>
                  </a:lnTo>
                  <a:lnTo>
                    <a:pt x="571" y="68"/>
                  </a:lnTo>
                  <a:lnTo>
                    <a:pt x="566" y="63"/>
                  </a:lnTo>
                  <a:lnTo>
                    <a:pt x="562" y="57"/>
                  </a:lnTo>
                  <a:lnTo>
                    <a:pt x="558" y="52"/>
                  </a:lnTo>
                  <a:lnTo>
                    <a:pt x="553" y="46"/>
                  </a:lnTo>
                  <a:lnTo>
                    <a:pt x="549" y="40"/>
                  </a:lnTo>
                  <a:lnTo>
                    <a:pt x="544" y="35"/>
                  </a:lnTo>
                  <a:lnTo>
                    <a:pt x="540" y="31"/>
                  </a:lnTo>
                  <a:lnTo>
                    <a:pt x="534" y="28"/>
                  </a:lnTo>
                  <a:lnTo>
                    <a:pt x="531" y="24"/>
                  </a:lnTo>
                  <a:lnTo>
                    <a:pt x="525" y="18"/>
                  </a:lnTo>
                  <a:lnTo>
                    <a:pt x="521" y="16"/>
                  </a:lnTo>
                  <a:lnTo>
                    <a:pt x="516" y="13"/>
                  </a:lnTo>
                  <a:lnTo>
                    <a:pt x="510" y="9"/>
                  </a:lnTo>
                  <a:lnTo>
                    <a:pt x="507" y="7"/>
                  </a:lnTo>
                  <a:lnTo>
                    <a:pt x="501" y="5"/>
                  </a:lnTo>
                  <a:lnTo>
                    <a:pt x="498" y="4"/>
                  </a:lnTo>
                  <a:lnTo>
                    <a:pt x="492" y="2"/>
                  </a:lnTo>
                  <a:lnTo>
                    <a:pt x="486" y="0"/>
                  </a:lnTo>
                  <a:lnTo>
                    <a:pt x="483" y="0"/>
                  </a:lnTo>
                  <a:lnTo>
                    <a:pt x="405" y="31"/>
                  </a:lnTo>
                  <a:lnTo>
                    <a:pt x="403" y="31"/>
                  </a:lnTo>
                  <a:lnTo>
                    <a:pt x="398" y="31"/>
                  </a:lnTo>
                  <a:lnTo>
                    <a:pt x="392" y="33"/>
                  </a:lnTo>
                  <a:lnTo>
                    <a:pt x="385" y="35"/>
                  </a:lnTo>
                  <a:lnTo>
                    <a:pt x="380" y="37"/>
                  </a:lnTo>
                  <a:lnTo>
                    <a:pt x="376" y="39"/>
                  </a:lnTo>
                  <a:lnTo>
                    <a:pt x="370" y="42"/>
                  </a:lnTo>
                  <a:lnTo>
                    <a:pt x="367" y="44"/>
                  </a:lnTo>
                  <a:lnTo>
                    <a:pt x="357" y="52"/>
                  </a:lnTo>
                  <a:lnTo>
                    <a:pt x="350" y="59"/>
                  </a:lnTo>
                  <a:lnTo>
                    <a:pt x="344" y="63"/>
                  </a:lnTo>
                  <a:lnTo>
                    <a:pt x="341" y="66"/>
                  </a:lnTo>
                  <a:lnTo>
                    <a:pt x="335" y="70"/>
                  </a:lnTo>
                  <a:lnTo>
                    <a:pt x="332" y="74"/>
                  </a:lnTo>
                  <a:lnTo>
                    <a:pt x="326" y="75"/>
                  </a:lnTo>
                  <a:lnTo>
                    <a:pt x="319" y="79"/>
                  </a:lnTo>
                  <a:lnTo>
                    <a:pt x="315" y="79"/>
                  </a:lnTo>
                  <a:lnTo>
                    <a:pt x="309" y="81"/>
                  </a:lnTo>
                  <a:lnTo>
                    <a:pt x="304" y="83"/>
                  </a:lnTo>
                  <a:lnTo>
                    <a:pt x="298" y="83"/>
                  </a:lnTo>
                  <a:lnTo>
                    <a:pt x="293" y="83"/>
                  </a:lnTo>
                  <a:lnTo>
                    <a:pt x="291" y="85"/>
                  </a:lnTo>
                  <a:lnTo>
                    <a:pt x="284" y="85"/>
                  </a:lnTo>
                  <a:lnTo>
                    <a:pt x="282" y="85"/>
                  </a:lnTo>
                  <a:close/>
                </a:path>
              </a:pathLst>
            </a:custGeom>
            <a:solidFill>
              <a:srgbClr val="FFD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5189" y="3450"/>
              <a:ext cx="48" cy="34"/>
            </a:xfrm>
            <a:custGeom>
              <a:avLst/>
              <a:gdLst>
                <a:gd name="T0" fmla="*/ 0 w 96"/>
                <a:gd name="T1" fmla="*/ 0 h 69"/>
                <a:gd name="T2" fmla="*/ 1 w 96"/>
                <a:gd name="T3" fmla="*/ 0 h 69"/>
                <a:gd name="T4" fmla="*/ 1 w 96"/>
                <a:gd name="T5" fmla="*/ 0 h 69"/>
                <a:gd name="T6" fmla="*/ 1 w 96"/>
                <a:gd name="T7" fmla="*/ 0 h 69"/>
                <a:gd name="T8" fmla="*/ 0 w 96"/>
                <a:gd name="T9" fmla="*/ 0 h 69"/>
                <a:gd name="T10" fmla="*/ 0 w 9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"/>
                <a:gd name="T19" fmla="*/ 0 h 69"/>
                <a:gd name="T20" fmla="*/ 96 w 96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" h="69">
                  <a:moveTo>
                    <a:pt x="0" y="69"/>
                  </a:moveTo>
                  <a:lnTo>
                    <a:pt x="22" y="0"/>
                  </a:lnTo>
                  <a:lnTo>
                    <a:pt x="96" y="36"/>
                  </a:lnTo>
                  <a:lnTo>
                    <a:pt x="85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E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4928" y="3410"/>
              <a:ext cx="34" cy="38"/>
            </a:xfrm>
            <a:custGeom>
              <a:avLst/>
              <a:gdLst>
                <a:gd name="T0" fmla="*/ 0 w 68"/>
                <a:gd name="T1" fmla="*/ 1 h 76"/>
                <a:gd name="T2" fmla="*/ 1 w 68"/>
                <a:gd name="T3" fmla="*/ 0 h 76"/>
                <a:gd name="T4" fmla="*/ 1 w 68"/>
                <a:gd name="T5" fmla="*/ 1 h 76"/>
                <a:gd name="T6" fmla="*/ 1 w 68"/>
                <a:gd name="T7" fmla="*/ 1 h 76"/>
                <a:gd name="T8" fmla="*/ 0 w 68"/>
                <a:gd name="T9" fmla="*/ 1 h 76"/>
                <a:gd name="T10" fmla="*/ 0 w 68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76"/>
                <a:gd name="T20" fmla="*/ 68 w 68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76">
                  <a:moveTo>
                    <a:pt x="0" y="63"/>
                  </a:moveTo>
                  <a:lnTo>
                    <a:pt x="28" y="0"/>
                  </a:lnTo>
                  <a:lnTo>
                    <a:pt x="68" y="6"/>
                  </a:lnTo>
                  <a:lnTo>
                    <a:pt x="48" y="76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4951" y="3413"/>
              <a:ext cx="250" cy="75"/>
            </a:xfrm>
            <a:custGeom>
              <a:avLst/>
              <a:gdLst>
                <a:gd name="T0" fmla="*/ 1 w 500"/>
                <a:gd name="T1" fmla="*/ 0 h 149"/>
                <a:gd name="T2" fmla="*/ 0 w 500"/>
                <a:gd name="T3" fmla="*/ 1 h 149"/>
                <a:gd name="T4" fmla="*/ 1 w 500"/>
                <a:gd name="T5" fmla="*/ 1 h 149"/>
                <a:gd name="T6" fmla="*/ 1 w 500"/>
                <a:gd name="T7" fmla="*/ 1 h 149"/>
                <a:gd name="T8" fmla="*/ 1 w 500"/>
                <a:gd name="T9" fmla="*/ 1 h 149"/>
                <a:gd name="T10" fmla="*/ 1 w 500"/>
                <a:gd name="T11" fmla="*/ 1 h 149"/>
                <a:gd name="T12" fmla="*/ 1 w 500"/>
                <a:gd name="T13" fmla="*/ 1 h 149"/>
                <a:gd name="T14" fmla="*/ 1 w 500"/>
                <a:gd name="T15" fmla="*/ 1 h 149"/>
                <a:gd name="T16" fmla="*/ 1 w 500"/>
                <a:gd name="T17" fmla="*/ 1 h 149"/>
                <a:gd name="T18" fmla="*/ 1 w 500"/>
                <a:gd name="T19" fmla="*/ 1 h 149"/>
                <a:gd name="T20" fmla="*/ 1 w 500"/>
                <a:gd name="T21" fmla="*/ 1 h 149"/>
                <a:gd name="T22" fmla="*/ 1 w 500"/>
                <a:gd name="T23" fmla="*/ 1 h 149"/>
                <a:gd name="T24" fmla="*/ 1 w 500"/>
                <a:gd name="T25" fmla="*/ 1 h 149"/>
                <a:gd name="T26" fmla="*/ 1 w 500"/>
                <a:gd name="T27" fmla="*/ 1 h 149"/>
                <a:gd name="T28" fmla="*/ 1 w 500"/>
                <a:gd name="T29" fmla="*/ 1 h 149"/>
                <a:gd name="T30" fmla="*/ 1 w 500"/>
                <a:gd name="T31" fmla="*/ 1 h 149"/>
                <a:gd name="T32" fmla="*/ 1 w 500"/>
                <a:gd name="T33" fmla="*/ 0 h 149"/>
                <a:gd name="T34" fmla="*/ 1 w 500"/>
                <a:gd name="T35" fmla="*/ 0 h 1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0"/>
                <a:gd name="T55" fmla="*/ 0 h 149"/>
                <a:gd name="T56" fmla="*/ 500 w 500"/>
                <a:gd name="T57" fmla="*/ 149 h 14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0" h="149">
                  <a:moveTo>
                    <a:pt x="15" y="0"/>
                  </a:moveTo>
                  <a:lnTo>
                    <a:pt x="0" y="70"/>
                  </a:lnTo>
                  <a:lnTo>
                    <a:pt x="478" y="149"/>
                  </a:lnTo>
                  <a:lnTo>
                    <a:pt x="500" y="73"/>
                  </a:lnTo>
                  <a:lnTo>
                    <a:pt x="360" y="48"/>
                  </a:lnTo>
                  <a:lnTo>
                    <a:pt x="348" y="62"/>
                  </a:lnTo>
                  <a:lnTo>
                    <a:pt x="347" y="62"/>
                  </a:lnTo>
                  <a:lnTo>
                    <a:pt x="343" y="64"/>
                  </a:lnTo>
                  <a:lnTo>
                    <a:pt x="339" y="64"/>
                  </a:lnTo>
                  <a:lnTo>
                    <a:pt x="336" y="66"/>
                  </a:lnTo>
                  <a:lnTo>
                    <a:pt x="328" y="66"/>
                  </a:lnTo>
                  <a:lnTo>
                    <a:pt x="323" y="68"/>
                  </a:lnTo>
                  <a:lnTo>
                    <a:pt x="317" y="68"/>
                  </a:lnTo>
                  <a:lnTo>
                    <a:pt x="310" y="68"/>
                  </a:lnTo>
                  <a:lnTo>
                    <a:pt x="273" y="57"/>
                  </a:lnTo>
                  <a:lnTo>
                    <a:pt x="254" y="2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4880" y="3404"/>
              <a:ext cx="63" cy="37"/>
            </a:xfrm>
            <a:custGeom>
              <a:avLst/>
              <a:gdLst>
                <a:gd name="T0" fmla="*/ 0 w 125"/>
                <a:gd name="T1" fmla="*/ 0 h 76"/>
                <a:gd name="T2" fmla="*/ 1 w 125"/>
                <a:gd name="T3" fmla="*/ 0 h 76"/>
                <a:gd name="T4" fmla="*/ 1 w 125"/>
                <a:gd name="T5" fmla="*/ 0 h 76"/>
                <a:gd name="T6" fmla="*/ 1 w 125"/>
                <a:gd name="T7" fmla="*/ 0 h 76"/>
                <a:gd name="T8" fmla="*/ 0 w 125"/>
                <a:gd name="T9" fmla="*/ 0 h 76"/>
                <a:gd name="T10" fmla="*/ 0 w 125"/>
                <a:gd name="T11" fmla="*/ 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76"/>
                <a:gd name="T20" fmla="*/ 125 w 125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76">
                  <a:moveTo>
                    <a:pt x="0" y="57"/>
                  </a:moveTo>
                  <a:lnTo>
                    <a:pt x="53" y="0"/>
                  </a:lnTo>
                  <a:lnTo>
                    <a:pt x="125" y="13"/>
                  </a:lnTo>
                  <a:lnTo>
                    <a:pt x="100" y="76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4541" y="3805"/>
              <a:ext cx="95" cy="96"/>
            </a:xfrm>
            <a:custGeom>
              <a:avLst/>
              <a:gdLst>
                <a:gd name="T0" fmla="*/ 1 w 190"/>
                <a:gd name="T1" fmla="*/ 1 h 192"/>
                <a:gd name="T2" fmla="*/ 1 w 190"/>
                <a:gd name="T3" fmla="*/ 1 h 192"/>
                <a:gd name="T4" fmla="*/ 1 w 190"/>
                <a:gd name="T5" fmla="*/ 1 h 192"/>
                <a:gd name="T6" fmla="*/ 1 w 190"/>
                <a:gd name="T7" fmla="*/ 1 h 192"/>
                <a:gd name="T8" fmla="*/ 1 w 190"/>
                <a:gd name="T9" fmla="*/ 1 h 192"/>
                <a:gd name="T10" fmla="*/ 1 w 190"/>
                <a:gd name="T11" fmla="*/ 1 h 192"/>
                <a:gd name="T12" fmla="*/ 1 w 190"/>
                <a:gd name="T13" fmla="*/ 1 h 192"/>
                <a:gd name="T14" fmla="*/ 1 w 190"/>
                <a:gd name="T15" fmla="*/ 1 h 192"/>
                <a:gd name="T16" fmla="*/ 1 w 190"/>
                <a:gd name="T17" fmla="*/ 1 h 192"/>
                <a:gd name="T18" fmla="*/ 1 w 190"/>
                <a:gd name="T19" fmla="*/ 1 h 192"/>
                <a:gd name="T20" fmla="*/ 1 w 190"/>
                <a:gd name="T21" fmla="*/ 1 h 192"/>
                <a:gd name="T22" fmla="*/ 1 w 190"/>
                <a:gd name="T23" fmla="*/ 1 h 192"/>
                <a:gd name="T24" fmla="*/ 1 w 190"/>
                <a:gd name="T25" fmla="*/ 1 h 192"/>
                <a:gd name="T26" fmla="*/ 1 w 190"/>
                <a:gd name="T27" fmla="*/ 1 h 192"/>
                <a:gd name="T28" fmla="*/ 1 w 190"/>
                <a:gd name="T29" fmla="*/ 1 h 192"/>
                <a:gd name="T30" fmla="*/ 1 w 190"/>
                <a:gd name="T31" fmla="*/ 1 h 192"/>
                <a:gd name="T32" fmla="*/ 1 w 190"/>
                <a:gd name="T33" fmla="*/ 1 h 192"/>
                <a:gd name="T34" fmla="*/ 1 w 190"/>
                <a:gd name="T35" fmla="*/ 1 h 192"/>
                <a:gd name="T36" fmla="*/ 1 w 190"/>
                <a:gd name="T37" fmla="*/ 1 h 192"/>
                <a:gd name="T38" fmla="*/ 1 w 190"/>
                <a:gd name="T39" fmla="*/ 1 h 192"/>
                <a:gd name="T40" fmla="*/ 1 w 190"/>
                <a:gd name="T41" fmla="*/ 1 h 192"/>
                <a:gd name="T42" fmla="*/ 1 w 190"/>
                <a:gd name="T43" fmla="*/ 1 h 192"/>
                <a:gd name="T44" fmla="*/ 1 w 190"/>
                <a:gd name="T45" fmla="*/ 1 h 192"/>
                <a:gd name="T46" fmla="*/ 1 w 190"/>
                <a:gd name="T47" fmla="*/ 1 h 192"/>
                <a:gd name="T48" fmla="*/ 1 w 190"/>
                <a:gd name="T49" fmla="*/ 1 h 192"/>
                <a:gd name="T50" fmla="*/ 1 w 190"/>
                <a:gd name="T51" fmla="*/ 1 h 192"/>
                <a:gd name="T52" fmla="*/ 1 w 190"/>
                <a:gd name="T53" fmla="*/ 1 h 192"/>
                <a:gd name="T54" fmla="*/ 1 w 190"/>
                <a:gd name="T55" fmla="*/ 1 h 192"/>
                <a:gd name="T56" fmla="*/ 1 w 190"/>
                <a:gd name="T57" fmla="*/ 1 h 192"/>
                <a:gd name="T58" fmla="*/ 1 w 190"/>
                <a:gd name="T59" fmla="*/ 1 h 192"/>
                <a:gd name="T60" fmla="*/ 1 w 190"/>
                <a:gd name="T61" fmla="*/ 1 h 192"/>
                <a:gd name="T62" fmla="*/ 1 w 190"/>
                <a:gd name="T63" fmla="*/ 1 h 192"/>
                <a:gd name="T64" fmla="*/ 1 w 190"/>
                <a:gd name="T65" fmla="*/ 1 h 192"/>
                <a:gd name="T66" fmla="*/ 1 w 190"/>
                <a:gd name="T67" fmla="*/ 1 h 192"/>
                <a:gd name="T68" fmla="*/ 1 w 190"/>
                <a:gd name="T69" fmla="*/ 1 h 192"/>
                <a:gd name="T70" fmla="*/ 1 w 190"/>
                <a:gd name="T71" fmla="*/ 1 h 192"/>
                <a:gd name="T72" fmla="*/ 1 w 190"/>
                <a:gd name="T73" fmla="*/ 1 h 192"/>
                <a:gd name="T74" fmla="*/ 1 w 190"/>
                <a:gd name="T75" fmla="*/ 1 h 192"/>
                <a:gd name="T76" fmla="*/ 1 w 190"/>
                <a:gd name="T77" fmla="*/ 1 h 192"/>
                <a:gd name="T78" fmla="*/ 1 w 190"/>
                <a:gd name="T79" fmla="*/ 1 h 192"/>
                <a:gd name="T80" fmla="*/ 1 w 190"/>
                <a:gd name="T81" fmla="*/ 1 h 192"/>
                <a:gd name="T82" fmla="*/ 1 w 190"/>
                <a:gd name="T83" fmla="*/ 1 h 192"/>
                <a:gd name="T84" fmla="*/ 1 w 190"/>
                <a:gd name="T85" fmla="*/ 1 h 192"/>
                <a:gd name="T86" fmla="*/ 1 w 190"/>
                <a:gd name="T87" fmla="*/ 1 h 192"/>
                <a:gd name="T88" fmla="*/ 1 w 190"/>
                <a:gd name="T89" fmla="*/ 1 h 192"/>
                <a:gd name="T90" fmla="*/ 1 w 190"/>
                <a:gd name="T91" fmla="*/ 1 h 192"/>
                <a:gd name="T92" fmla="*/ 1 w 190"/>
                <a:gd name="T93" fmla="*/ 1 h 192"/>
                <a:gd name="T94" fmla="*/ 1 w 190"/>
                <a:gd name="T95" fmla="*/ 1 h 192"/>
                <a:gd name="T96" fmla="*/ 1 w 190"/>
                <a:gd name="T97" fmla="*/ 1 h 192"/>
                <a:gd name="T98" fmla="*/ 1 w 190"/>
                <a:gd name="T99" fmla="*/ 1 h 192"/>
                <a:gd name="T100" fmla="*/ 1 w 190"/>
                <a:gd name="T101" fmla="*/ 1 h 192"/>
                <a:gd name="T102" fmla="*/ 1 w 190"/>
                <a:gd name="T103" fmla="*/ 0 h 192"/>
                <a:gd name="T104" fmla="*/ 1 w 190"/>
                <a:gd name="T105" fmla="*/ 1 h 192"/>
                <a:gd name="T106" fmla="*/ 0 w 190"/>
                <a:gd name="T107" fmla="*/ 1 h 192"/>
                <a:gd name="T108" fmla="*/ 1 w 190"/>
                <a:gd name="T109" fmla="*/ 1 h 192"/>
                <a:gd name="T110" fmla="*/ 1 w 190"/>
                <a:gd name="T111" fmla="*/ 1 h 1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0"/>
                <a:gd name="T169" fmla="*/ 0 h 192"/>
                <a:gd name="T170" fmla="*/ 190 w 190"/>
                <a:gd name="T171" fmla="*/ 192 h 1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0" h="192">
                  <a:moveTo>
                    <a:pt x="10" y="192"/>
                  </a:moveTo>
                  <a:lnTo>
                    <a:pt x="10" y="192"/>
                  </a:lnTo>
                  <a:lnTo>
                    <a:pt x="13" y="192"/>
                  </a:lnTo>
                  <a:lnTo>
                    <a:pt x="17" y="190"/>
                  </a:lnTo>
                  <a:lnTo>
                    <a:pt x="23" y="190"/>
                  </a:lnTo>
                  <a:lnTo>
                    <a:pt x="28" y="188"/>
                  </a:lnTo>
                  <a:lnTo>
                    <a:pt x="37" y="188"/>
                  </a:lnTo>
                  <a:lnTo>
                    <a:pt x="39" y="187"/>
                  </a:lnTo>
                  <a:lnTo>
                    <a:pt x="45" y="187"/>
                  </a:lnTo>
                  <a:lnTo>
                    <a:pt x="48" y="185"/>
                  </a:lnTo>
                  <a:lnTo>
                    <a:pt x="54" y="185"/>
                  </a:lnTo>
                  <a:lnTo>
                    <a:pt x="58" y="183"/>
                  </a:lnTo>
                  <a:lnTo>
                    <a:pt x="63" y="181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75"/>
                  </a:lnTo>
                  <a:lnTo>
                    <a:pt x="82" y="175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8"/>
                  </a:lnTo>
                  <a:lnTo>
                    <a:pt x="100" y="164"/>
                  </a:lnTo>
                  <a:lnTo>
                    <a:pt x="106" y="163"/>
                  </a:lnTo>
                  <a:lnTo>
                    <a:pt x="111" y="159"/>
                  </a:lnTo>
                  <a:lnTo>
                    <a:pt x="118" y="151"/>
                  </a:lnTo>
                  <a:lnTo>
                    <a:pt x="128" y="146"/>
                  </a:lnTo>
                  <a:lnTo>
                    <a:pt x="131" y="140"/>
                  </a:lnTo>
                  <a:lnTo>
                    <a:pt x="133" y="135"/>
                  </a:lnTo>
                  <a:lnTo>
                    <a:pt x="137" y="131"/>
                  </a:lnTo>
                  <a:lnTo>
                    <a:pt x="142" y="126"/>
                  </a:lnTo>
                  <a:lnTo>
                    <a:pt x="144" y="120"/>
                  </a:lnTo>
                  <a:lnTo>
                    <a:pt x="148" y="115"/>
                  </a:lnTo>
                  <a:lnTo>
                    <a:pt x="152" y="109"/>
                  </a:lnTo>
                  <a:lnTo>
                    <a:pt x="153" y="105"/>
                  </a:lnTo>
                  <a:lnTo>
                    <a:pt x="157" y="98"/>
                  </a:lnTo>
                  <a:lnTo>
                    <a:pt x="159" y="92"/>
                  </a:lnTo>
                  <a:lnTo>
                    <a:pt x="161" y="87"/>
                  </a:lnTo>
                  <a:lnTo>
                    <a:pt x="165" y="80"/>
                  </a:lnTo>
                  <a:lnTo>
                    <a:pt x="166" y="74"/>
                  </a:lnTo>
                  <a:lnTo>
                    <a:pt x="168" y="69"/>
                  </a:lnTo>
                  <a:lnTo>
                    <a:pt x="172" y="63"/>
                  </a:lnTo>
                  <a:lnTo>
                    <a:pt x="174" y="57"/>
                  </a:lnTo>
                  <a:lnTo>
                    <a:pt x="176" y="52"/>
                  </a:lnTo>
                  <a:lnTo>
                    <a:pt x="177" y="45"/>
                  </a:lnTo>
                  <a:lnTo>
                    <a:pt x="177" y="41"/>
                  </a:lnTo>
                  <a:lnTo>
                    <a:pt x="181" y="35"/>
                  </a:lnTo>
                  <a:lnTo>
                    <a:pt x="183" y="26"/>
                  </a:lnTo>
                  <a:lnTo>
                    <a:pt x="187" y="19"/>
                  </a:lnTo>
                  <a:lnTo>
                    <a:pt x="187" y="11"/>
                  </a:lnTo>
                  <a:lnTo>
                    <a:pt x="189" y="8"/>
                  </a:lnTo>
                  <a:lnTo>
                    <a:pt x="190" y="4"/>
                  </a:lnTo>
                  <a:lnTo>
                    <a:pt x="190" y="2"/>
                  </a:lnTo>
                  <a:lnTo>
                    <a:pt x="166" y="0"/>
                  </a:lnTo>
                  <a:lnTo>
                    <a:pt x="80" y="102"/>
                  </a:lnTo>
                  <a:lnTo>
                    <a:pt x="0" y="131"/>
                  </a:lnTo>
                  <a:lnTo>
                    <a:pt x="10" y="192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4476" y="3097"/>
              <a:ext cx="180" cy="392"/>
            </a:xfrm>
            <a:custGeom>
              <a:avLst/>
              <a:gdLst>
                <a:gd name="T0" fmla="*/ 1 w 359"/>
                <a:gd name="T1" fmla="*/ 0 h 786"/>
                <a:gd name="T2" fmla="*/ 1 w 359"/>
                <a:gd name="T3" fmla="*/ 0 h 786"/>
                <a:gd name="T4" fmla="*/ 1 w 359"/>
                <a:gd name="T5" fmla="*/ 0 h 786"/>
                <a:gd name="T6" fmla="*/ 1 w 359"/>
                <a:gd name="T7" fmla="*/ 0 h 786"/>
                <a:gd name="T8" fmla="*/ 1 w 359"/>
                <a:gd name="T9" fmla="*/ 0 h 786"/>
                <a:gd name="T10" fmla="*/ 1 w 359"/>
                <a:gd name="T11" fmla="*/ 0 h 786"/>
                <a:gd name="T12" fmla="*/ 1 w 359"/>
                <a:gd name="T13" fmla="*/ 0 h 786"/>
                <a:gd name="T14" fmla="*/ 1 w 359"/>
                <a:gd name="T15" fmla="*/ 0 h 786"/>
                <a:gd name="T16" fmla="*/ 1 w 359"/>
                <a:gd name="T17" fmla="*/ 0 h 786"/>
                <a:gd name="T18" fmla="*/ 1 w 359"/>
                <a:gd name="T19" fmla="*/ 0 h 786"/>
                <a:gd name="T20" fmla="*/ 1 w 359"/>
                <a:gd name="T21" fmla="*/ 0 h 786"/>
                <a:gd name="T22" fmla="*/ 1 w 359"/>
                <a:gd name="T23" fmla="*/ 0 h 786"/>
                <a:gd name="T24" fmla="*/ 1 w 359"/>
                <a:gd name="T25" fmla="*/ 0 h 786"/>
                <a:gd name="T26" fmla="*/ 1 w 359"/>
                <a:gd name="T27" fmla="*/ 0 h 786"/>
                <a:gd name="T28" fmla="*/ 1 w 359"/>
                <a:gd name="T29" fmla="*/ 0 h 786"/>
                <a:gd name="T30" fmla="*/ 1 w 359"/>
                <a:gd name="T31" fmla="*/ 0 h 786"/>
                <a:gd name="T32" fmla="*/ 1 w 359"/>
                <a:gd name="T33" fmla="*/ 0 h 786"/>
                <a:gd name="T34" fmla="*/ 1 w 359"/>
                <a:gd name="T35" fmla="*/ 0 h 786"/>
                <a:gd name="T36" fmla="*/ 1 w 359"/>
                <a:gd name="T37" fmla="*/ 0 h 786"/>
                <a:gd name="T38" fmla="*/ 1 w 359"/>
                <a:gd name="T39" fmla="*/ 0 h 786"/>
                <a:gd name="T40" fmla="*/ 1 w 359"/>
                <a:gd name="T41" fmla="*/ 0 h 786"/>
                <a:gd name="T42" fmla="*/ 1 w 359"/>
                <a:gd name="T43" fmla="*/ 0 h 786"/>
                <a:gd name="T44" fmla="*/ 1 w 359"/>
                <a:gd name="T45" fmla="*/ 0 h 786"/>
                <a:gd name="T46" fmla="*/ 1 w 359"/>
                <a:gd name="T47" fmla="*/ 0 h 786"/>
                <a:gd name="T48" fmla="*/ 1 w 359"/>
                <a:gd name="T49" fmla="*/ 0 h 786"/>
                <a:gd name="T50" fmla="*/ 1 w 359"/>
                <a:gd name="T51" fmla="*/ 0 h 786"/>
                <a:gd name="T52" fmla="*/ 1 w 359"/>
                <a:gd name="T53" fmla="*/ 0 h 786"/>
                <a:gd name="T54" fmla="*/ 1 w 359"/>
                <a:gd name="T55" fmla="*/ 0 h 786"/>
                <a:gd name="T56" fmla="*/ 1 w 359"/>
                <a:gd name="T57" fmla="*/ 0 h 786"/>
                <a:gd name="T58" fmla="*/ 1 w 359"/>
                <a:gd name="T59" fmla="*/ 0 h 786"/>
                <a:gd name="T60" fmla="*/ 1 w 359"/>
                <a:gd name="T61" fmla="*/ 0 h 786"/>
                <a:gd name="T62" fmla="*/ 1 w 359"/>
                <a:gd name="T63" fmla="*/ 0 h 786"/>
                <a:gd name="T64" fmla="*/ 1 w 359"/>
                <a:gd name="T65" fmla="*/ 0 h 786"/>
                <a:gd name="T66" fmla="*/ 1 w 359"/>
                <a:gd name="T67" fmla="*/ 0 h 786"/>
                <a:gd name="T68" fmla="*/ 1 w 359"/>
                <a:gd name="T69" fmla="*/ 0 h 786"/>
                <a:gd name="T70" fmla="*/ 1 w 359"/>
                <a:gd name="T71" fmla="*/ 0 h 786"/>
                <a:gd name="T72" fmla="*/ 1 w 359"/>
                <a:gd name="T73" fmla="*/ 0 h 786"/>
                <a:gd name="T74" fmla="*/ 1 w 359"/>
                <a:gd name="T75" fmla="*/ 0 h 786"/>
                <a:gd name="T76" fmla="*/ 1 w 359"/>
                <a:gd name="T77" fmla="*/ 0 h 786"/>
                <a:gd name="T78" fmla="*/ 1 w 359"/>
                <a:gd name="T79" fmla="*/ 0 h 786"/>
                <a:gd name="T80" fmla="*/ 1 w 359"/>
                <a:gd name="T81" fmla="*/ 0 h 786"/>
                <a:gd name="T82" fmla="*/ 1 w 359"/>
                <a:gd name="T83" fmla="*/ 0 h 786"/>
                <a:gd name="T84" fmla="*/ 1 w 359"/>
                <a:gd name="T85" fmla="*/ 0 h 786"/>
                <a:gd name="T86" fmla="*/ 1 w 359"/>
                <a:gd name="T87" fmla="*/ 0 h 786"/>
                <a:gd name="T88" fmla="*/ 1 w 359"/>
                <a:gd name="T89" fmla="*/ 0 h 786"/>
                <a:gd name="T90" fmla="*/ 1 w 359"/>
                <a:gd name="T91" fmla="*/ 0 h 786"/>
                <a:gd name="T92" fmla="*/ 1 w 359"/>
                <a:gd name="T93" fmla="*/ 0 h 786"/>
                <a:gd name="T94" fmla="*/ 1 w 359"/>
                <a:gd name="T95" fmla="*/ 0 h 786"/>
                <a:gd name="T96" fmla="*/ 1 w 359"/>
                <a:gd name="T97" fmla="*/ 0 h 786"/>
                <a:gd name="T98" fmla="*/ 1 w 359"/>
                <a:gd name="T99" fmla="*/ 0 h 786"/>
                <a:gd name="T100" fmla="*/ 1 w 359"/>
                <a:gd name="T101" fmla="*/ 0 h 786"/>
                <a:gd name="T102" fmla="*/ 1 w 359"/>
                <a:gd name="T103" fmla="*/ 0 h 786"/>
                <a:gd name="T104" fmla="*/ 1 w 359"/>
                <a:gd name="T105" fmla="*/ 0 h 786"/>
                <a:gd name="T106" fmla="*/ 1 w 359"/>
                <a:gd name="T107" fmla="*/ 0 h 786"/>
                <a:gd name="T108" fmla="*/ 1 w 359"/>
                <a:gd name="T109" fmla="*/ 0 h 786"/>
                <a:gd name="T110" fmla="*/ 1 w 359"/>
                <a:gd name="T111" fmla="*/ 0 h 786"/>
                <a:gd name="T112" fmla="*/ 1 w 359"/>
                <a:gd name="T113" fmla="*/ 0 h 786"/>
                <a:gd name="T114" fmla="*/ 1 w 359"/>
                <a:gd name="T115" fmla="*/ 0 h 786"/>
                <a:gd name="T116" fmla="*/ 1 w 359"/>
                <a:gd name="T117" fmla="*/ 0 h 786"/>
                <a:gd name="T118" fmla="*/ 1 w 359"/>
                <a:gd name="T119" fmla="*/ 0 h 786"/>
                <a:gd name="T120" fmla="*/ 1 w 359"/>
                <a:gd name="T121" fmla="*/ 0 h 786"/>
                <a:gd name="T122" fmla="*/ 1 w 359"/>
                <a:gd name="T123" fmla="*/ 0 h 7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9"/>
                <a:gd name="T187" fmla="*/ 0 h 786"/>
                <a:gd name="T188" fmla="*/ 359 w 359"/>
                <a:gd name="T189" fmla="*/ 786 h 78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9" h="786">
                  <a:moveTo>
                    <a:pt x="114" y="786"/>
                  </a:moveTo>
                  <a:lnTo>
                    <a:pt x="112" y="784"/>
                  </a:lnTo>
                  <a:lnTo>
                    <a:pt x="110" y="780"/>
                  </a:lnTo>
                  <a:lnTo>
                    <a:pt x="106" y="775"/>
                  </a:lnTo>
                  <a:lnTo>
                    <a:pt x="105" y="767"/>
                  </a:lnTo>
                  <a:lnTo>
                    <a:pt x="103" y="762"/>
                  </a:lnTo>
                  <a:lnTo>
                    <a:pt x="99" y="758"/>
                  </a:lnTo>
                  <a:lnTo>
                    <a:pt x="97" y="753"/>
                  </a:lnTo>
                  <a:lnTo>
                    <a:pt x="95" y="747"/>
                  </a:lnTo>
                  <a:lnTo>
                    <a:pt x="94" y="742"/>
                  </a:lnTo>
                  <a:lnTo>
                    <a:pt x="90" y="736"/>
                  </a:lnTo>
                  <a:lnTo>
                    <a:pt x="88" y="730"/>
                  </a:lnTo>
                  <a:lnTo>
                    <a:pt x="86" y="725"/>
                  </a:lnTo>
                  <a:lnTo>
                    <a:pt x="84" y="716"/>
                  </a:lnTo>
                  <a:lnTo>
                    <a:pt x="81" y="710"/>
                  </a:lnTo>
                  <a:lnTo>
                    <a:pt x="79" y="703"/>
                  </a:lnTo>
                  <a:lnTo>
                    <a:pt x="77" y="695"/>
                  </a:lnTo>
                  <a:lnTo>
                    <a:pt x="73" y="688"/>
                  </a:lnTo>
                  <a:lnTo>
                    <a:pt x="71" y="681"/>
                  </a:lnTo>
                  <a:lnTo>
                    <a:pt x="70" y="675"/>
                  </a:lnTo>
                  <a:lnTo>
                    <a:pt x="68" y="668"/>
                  </a:lnTo>
                  <a:lnTo>
                    <a:pt x="66" y="660"/>
                  </a:lnTo>
                  <a:lnTo>
                    <a:pt x="64" y="653"/>
                  </a:lnTo>
                  <a:lnTo>
                    <a:pt x="62" y="646"/>
                  </a:lnTo>
                  <a:lnTo>
                    <a:pt x="62" y="640"/>
                  </a:lnTo>
                  <a:lnTo>
                    <a:pt x="60" y="633"/>
                  </a:lnTo>
                  <a:lnTo>
                    <a:pt x="60" y="627"/>
                  </a:lnTo>
                  <a:lnTo>
                    <a:pt x="60" y="620"/>
                  </a:lnTo>
                  <a:lnTo>
                    <a:pt x="60" y="614"/>
                  </a:lnTo>
                  <a:lnTo>
                    <a:pt x="60" y="609"/>
                  </a:lnTo>
                  <a:lnTo>
                    <a:pt x="60" y="601"/>
                  </a:lnTo>
                  <a:lnTo>
                    <a:pt x="60" y="594"/>
                  </a:lnTo>
                  <a:lnTo>
                    <a:pt x="60" y="587"/>
                  </a:lnTo>
                  <a:lnTo>
                    <a:pt x="60" y="579"/>
                  </a:lnTo>
                  <a:lnTo>
                    <a:pt x="60" y="572"/>
                  </a:lnTo>
                  <a:lnTo>
                    <a:pt x="60" y="563"/>
                  </a:lnTo>
                  <a:lnTo>
                    <a:pt x="60" y="555"/>
                  </a:lnTo>
                  <a:lnTo>
                    <a:pt x="60" y="546"/>
                  </a:lnTo>
                  <a:lnTo>
                    <a:pt x="60" y="537"/>
                  </a:lnTo>
                  <a:lnTo>
                    <a:pt x="60" y="528"/>
                  </a:lnTo>
                  <a:lnTo>
                    <a:pt x="62" y="520"/>
                  </a:lnTo>
                  <a:lnTo>
                    <a:pt x="62" y="511"/>
                  </a:lnTo>
                  <a:lnTo>
                    <a:pt x="62" y="502"/>
                  </a:lnTo>
                  <a:lnTo>
                    <a:pt x="62" y="493"/>
                  </a:lnTo>
                  <a:lnTo>
                    <a:pt x="64" y="485"/>
                  </a:lnTo>
                  <a:lnTo>
                    <a:pt x="64" y="476"/>
                  </a:lnTo>
                  <a:lnTo>
                    <a:pt x="64" y="469"/>
                  </a:lnTo>
                  <a:lnTo>
                    <a:pt x="64" y="459"/>
                  </a:lnTo>
                  <a:lnTo>
                    <a:pt x="64" y="452"/>
                  </a:lnTo>
                  <a:lnTo>
                    <a:pt x="64" y="443"/>
                  </a:lnTo>
                  <a:lnTo>
                    <a:pt x="64" y="435"/>
                  </a:lnTo>
                  <a:lnTo>
                    <a:pt x="64" y="430"/>
                  </a:lnTo>
                  <a:lnTo>
                    <a:pt x="64" y="424"/>
                  </a:lnTo>
                  <a:lnTo>
                    <a:pt x="62" y="415"/>
                  </a:lnTo>
                  <a:lnTo>
                    <a:pt x="62" y="412"/>
                  </a:lnTo>
                  <a:lnTo>
                    <a:pt x="62" y="406"/>
                  </a:lnTo>
                  <a:lnTo>
                    <a:pt x="62" y="400"/>
                  </a:lnTo>
                  <a:lnTo>
                    <a:pt x="60" y="393"/>
                  </a:lnTo>
                  <a:lnTo>
                    <a:pt x="60" y="389"/>
                  </a:lnTo>
                  <a:lnTo>
                    <a:pt x="57" y="382"/>
                  </a:lnTo>
                  <a:lnTo>
                    <a:pt x="53" y="376"/>
                  </a:lnTo>
                  <a:lnTo>
                    <a:pt x="49" y="369"/>
                  </a:lnTo>
                  <a:lnTo>
                    <a:pt x="46" y="364"/>
                  </a:lnTo>
                  <a:lnTo>
                    <a:pt x="38" y="354"/>
                  </a:lnTo>
                  <a:lnTo>
                    <a:pt x="33" y="345"/>
                  </a:lnTo>
                  <a:lnTo>
                    <a:pt x="29" y="341"/>
                  </a:lnTo>
                  <a:lnTo>
                    <a:pt x="27" y="336"/>
                  </a:lnTo>
                  <a:lnTo>
                    <a:pt x="25" y="332"/>
                  </a:lnTo>
                  <a:lnTo>
                    <a:pt x="22" y="329"/>
                  </a:lnTo>
                  <a:lnTo>
                    <a:pt x="18" y="323"/>
                  </a:lnTo>
                  <a:lnTo>
                    <a:pt x="16" y="317"/>
                  </a:lnTo>
                  <a:lnTo>
                    <a:pt x="14" y="312"/>
                  </a:lnTo>
                  <a:lnTo>
                    <a:pt x="11" y="308"/>
                  </a:lnTo>
                  <a:lnTo>
                    <a:pt x="7" y="299"/>
                  </a:lnTo>
                  <a:lnTo>
                    <a:pt x="3" y="292"/>
                  </a:lnTo>
                  <a:lnTo>
                    <a:pt x="1" y="282"/>
                  </a:lnTo>
                  <a:lnTo>
                    <a:pt x="0" y="275"/>
                  </a:lnTo>
                  <a:lnTo>
                    <a:pt x="0" y="268"/>
                  </a:lnTo>
                  <a:lnTo>
                    <a:pt x="3" y="264"/>
                  </a:lnTo>
                  <a:lnTo>
                    <a:pt x="5" y="258"/>
                  </a:lnTo>
                  <a:lnTo>
                    <a:pt x="11" y="253"/>
                  </a:lnTo>
                  <a:lnTo>
                    <a:pt x="16" y="246"/>
                  </a:lnTo>
                  <a:lnTo>
                    <a:pt x="23" y="240"/>
                  </a:lnTo>
                  <a:lnTo>
                    <a:pt x="31" y="233"/>
                  </a:lnTo>
                  <a:lnTo>
                    <a:pt x="38" y="227"/>
                  </a:lnTo>
                  <a:lnTo>
                    <a:pt x="44" y="223"/>
                  </a:lnTo>
                  <a:lnTo>
                    <a:pt x="47" y="220"/>
                  </a:lnTo>
                  <a:lnTo>
                    <a:pt x="53" y="216"/>
                  </a:lnTo>
                  <a:lnTo>
                    <a:pt x="57" y="214"/>
                  </a:lnTo>
                  <a:lnTo>
                    <a:pt x="66" y="207"/>
                  </a:lnTo>
                  <a:lnTo>
                    <a:pt x="73" y="201"/>
                  </a:lnTo>
                  <a:lnTo>
                    <a:pt x="81" y="194"/>
                  </a:lnTo>
                  <a:lnTo>
                    <a:pt x="88" y="190"/>
                  </a:lnTo>
                  <a:lnTo>
                    <a:pt x="95" y="185"/>
                  </a:lnTo>
                  <a:lnTo>
                    <a:pt x="101" y="179"/>
                  </a:lnTo>
                  <a:lnTo>
                    <a:pt x="105" y="177"/>
                  </a:lnTo>
                  <a:lnTo>
                    <a:pt x="108" y="174"/>
                  </a:lnTo>
                  <a:lnTo>
                    <a:pt x="112" y="168"/>
                  </a:lnTo>
                  <a:lnTo>
                    <a:pt x="119" y="161"/>
                  </a:lnTo>
                  <a:lnTo>
                    <a:pt x="127" y="153"/>
                  </a:lnTo>
                  <a:lnTo>
                    <a:pt x="134" y="146"/>
                  </a:lnTo>
                  <a:lnTo>
                    <a:pt x="141" y="139"/>
                  </a:lnTo>
                  <a:lnTo>
                    <a:pt x="149" y="135"/>
                  </a:lnTo>
                  <a:lnTo>
                    <a:pt x="153" y="131"/>
                  </a:lnTo>
                  <a:lnTo>
                    <a:pt x="154" y="131"/>
                  </a:lnTo>
                  <a:lnTo>
                    <a:pt x="154" y="129"/>
                  </a:lnTo>
                  <a:lnTo>
                    <a:pt x="153" y="126"/>
                  </a:lnTo>
                  <a:lnTo>
                    <a:pt x="153" y="122"/>
                  </a:lnTo>
                  <a:lnTo>
                    <a:pt x="153" y="118"/>
                  </a:lnTo>
                  <a:lnTo>
                    <a:pt x="153" y="113"/>
                  </a:lnTo>
                  <a:lnTo>
                    <a:pt x="154" y="107"/>
                  </a:lnTo>
                  <a:lnTo>
                    <a:pt x="156" y="102"/>
                  </a:lnTo>
                  <a:lnTo>
                    <a:pt x="162" y="98"/>
                  </a:lnTo>
                  <a:lnTo>
                    <a:pt x="167" y="93"/>
                  </a:lnTo>
                  <a:lnTo>
                    <a:pt x="175" y="89"/>
                  </a:lnTo>
                  <a:lnTo>
                    <a:pt x="182" y="83"/>
                  </a:lnTo>
                  <a:lnTo>
                    <a:pt x="189" y="80"/>
                  </a:lnTo>
                  <a:lnTo>
                    <a:pt x="195" y="76"/>
                  </a:lnTo>
                  <a:lnTo>
                    <a:pt x="200" y="74"/>
                  </a:lnTo>
                  <a:lnTo>
                    <a:pt x="204" y="72"/>
                  </a:lnTo>
                  <a:lnTo>
                    <a:pt x="206" y="72"/>
                  </a:lnTo>
                  <a:lnTo>
                    <a:pt x="149" y="52"/>
                  </a:lnTo>
                  <a:lnTo>
                    <a:pt x="149" y="50"/>
                  </a:lnTo>
                  <a:lnTo>
                    <a:pt x="149" y="46"/>
                  </a:lnTo>
                  <a:lnTo>
                    <a:pt x="151" y="43"/>
                  </a:lnTo>
                  <a:lnTo>
                    <a:pt x="154" y="37"/>
                  </a:lnTo>
                  <a:lnTo>
                    <a:pt x="158" y="32"/>
                  </a:lnTo>
                  <a:lnTo>
                    <a:pt x="162" y="26"/>
                  </a:lnTo>
                  <a:lnTo>
                    <a:pt x="165" y="23"/>
                  </a:lnTo>
                  <a:lnTo>
                    <a:pt x="171" y="19"/>
                  </a:lnTo>
                  <a:lnTo>
                    <a:pt x="173" y="17"/>
                  </a:lnTo>
                  <a:lnTo>
                    <a:pt x="178" y="13"/>
                  </a:lnTo>
                  <a:lnTo>
                    <a:pt x="184" y="11"/>
                  </a:lnTo>
                  <a:lnTo>
                    <a:pt x="193" y="10"/>
                  </a:lnTo>
                  <a:lnTo>
                    <a:pt x="195" y="10"/>
                  </a:lnTo>
                  <a:lnTo>
                    <a:pt x="200" y="8"/>
                  </a:lnTo>
                  <a:lnTo>
                    <a:pt x="206" y="8"/>
                  </a:lnTo>
                  <a:lnTo>
                    <a:pt x="210" y="8"/>
                  </a:lnTo>
                  <a:lnTo>
                    <a:pt x="215" y="6"/>
                  </a:lnTo>
                  <a:lnTo>
                    <a:pt x="221" y="6"/>
                  </a:lnTo>
                  <a:lnTo>
                    <a:pt x="226" y="4"/>
                  </a:lnTo>
                  <a:lnTo>
                    <a:pt x="232" y="4"/>
                  </a:lnTo>
                  <a:lnTo>
                    <a:pt x="237" y="4"/>
                  </a:lnTo>
                  <a:lnTo>
                    <a:pt x="241" y="2"/>
                  </a:lnTo>
                  <a:lnTo>
                    <a:pt x="247" y="2"/>
                  </a:lnTo>
                  <a:lnTo>
                    <a:pt x="252" y="2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5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7" y="0"/>
                  </a:lnTo>
                  <a:lnTo>
                    <a:pt x="311" y="2"/>
                  </a:lnTo>
                  <a:lnTo>
                    <a:pt x="317" y="2"/>
                  </a:lnTo>
                  <a:lnTo>
                    <a:pt x="320" y="6"/>
                  </a:lnTo>
                  <a:lnTo>
                    <a:pt x="326" y="10"/>
                  </a:lnTo>
                  <a:lnTo>
                    <a:pt x="333" y="13"/>
                  </a:lnTo>
                  <a:lnTo>
                    <a:pt x="339" y="21"/>
                  </a:lnTo>
                  <a:lnTo>
                    <a:pt x="337" y="23"/>
                  </a:lnTo>
                  <a:lnTo>
                    <a:pt x="333" y="21"/>
                  </a:lnTo>
                  <a:lnTo>
                    <a:pt x="330" y="21"/>
                  </a:lnTo>
                  <a:lnTo>
                    <a:pt x="324" y="19"/>
                  </a:lnTo>
                  <a:lnTo>
                    <a:pt x="319" y="19"/>
                  </a:lnTo>
                  <a:lnTo>
                    <a:pt x="311" y="19"/>
                  </a:lnTo>
                  <a:lnTo>
                    <a:pt x="304" y="19"/>
                  </a:lnTo>
                  <a:lnTo>
                    <a:pt x="295" y="19"/>
                  </a:lnTo>
                  <a:lnTo>
                    <a:pt x="287" y="21"/>
                  </a:lnTo>
                  <a:lnTo>
                    <a:pt x="278" y="21"/>
                  </a:lnTo>
                  <a:lnTo>
                    <a:pt x="269" y="21"/>
                  </a:lnTo>
                  <a:lnTo>
                    <a:pt x="259" y="21"/>
                  </a:lnTo>
                  <a:lnTo>
                    <a:pt x="252" y="23"/>
                  </a:lnTo>
                  <a:lnTo>
                    <a:pt x="243" y="23"/>
                  </a:lnTo>
                  <a:lnTo>
                    <a:pt x="237" y="23"/>
                  </a:lnTo>
                  <a:lnTo>
                    <a:pt x="230" y="24"/>
                  </a:lnTo>
                  <a:lnTo>
                    <a:pt x="224" y="26"/>
                  </a:lnTo>
                  <a:lnTo>
                    <a:pt x="219" y="26"/>
                  </a:lnTo>
                  <a:lnTo>
                    <a:pt x="215" y="26"/>
                  </a:lnTo>
                  <a:lnTo>
                    <a:pt x="210" y="26"/>
                  </a:lnTo>
                  <a:lnTo>
                    <a:pt x="208" y="28"/>
                  </a:lnTo>
                  <a:lnTo>
                    <a:pt x="200" y="32"/>
                  </a:lnTo>
                  <a:lnTo>
                    <a:pt x="195" y="35"/>
                  </a:lnTo>
                  <a:lnTo>
                    <a:pt x="189" y="39"/>
                  </a:lnTo>
                  <a:lnTo>
                    <a:pt x="193" y="45"/>
                  </a:lnTo>
                  <a:lnTo>
                    <a:pt x="195" y="45"/>
                  </a:lnTo>
                  <a:lnTo>
                    <a:pt x="202" y="46"/>
                  </a:lnTo>
                  <a:lnTo>
                    <a:pt x="208" y="46"/>
                  </a:lnTo>
                  <a:lnTo>
                    <a:pt x="213" y="48"/>
                  </a:lnTo>
                  <a:lnTo>
                    <a:pt x="219" y="50"/>
                  </a:lnTo>
                  <a:lnTo>
                    <a:pt x="224" y="50"/>
                  </a:lnTo>
                  <a:lnTo>
                    <a:pt x="228" y="50"/>
                  </a:lnTo>
                  <a:lnTo>
                    <a:pt x="228" y="52"/>
                  </a:lnTo>
                  <a:lnTo>
                    <a:pt x="230" y="50"/>
                  </a:lnTo>
                  <a:lnTo>
                    <a:pt x="236" y="48"/>
                  </a:lnTo>
                  <a:lnTo>
                    <a:pt x="243" y="45"/>
                  </a:lnTo>
                  <a:lnTo>
                    <a:pt x="252" y="43"/>
                  </a:lnTo>
                  <a:lnTo>
                    <a:pt x="256" y="41"/>
                  </a:lnTo>
                  <a:lnTo>
                    <a:pt x="261" y="41"/>
                  </a:lnTo>
                  <a:lnTo>
                    <a:pt x="265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83" y="43"/>
                  </a:lnTo>
                  <a:lnTo>
                    <a:pt x="287" y="45"/>
                  </a:lnTo>
                  <a:lnTo>
                    <a:pt x="293" y="50"/>
                  </a:lnTo>
                  <a:lnTo>
                    <a:pt x="296" y="54"/>
                  </a:lnTo>
                  <a:lnTo>
                    <a:pt x="302" y="61"/>
                  </a:lnTo>
                  <a:lnTo>
                    <a:pt x="306" y="63"/>
                  </a:lnTo>
                  <a:lnTo>
                    <a:pt x="307" y="69"/>
                  </a:lnTo>
                  <a:lnTo>
                    <a:pt x="306" y="70"/>
                  </a:lnTo>
                  <a:lnTo>
                    <a:pt x="302" y="70"/>
                  </a:lnTo>
                  <a:lnTo>
                    <a:pt x="296" y="70"/>
                  </a:lnTo>
                  <a:lnTo>
                    <a:pt x="289" y="70"/>
                  </a:lnTo>
                  <a:lnTo>
                    <a:pt x="283" y="70"/>
                  </a:lnTo>
                  <a:lnTo>
                    <a:pt x="280" y="70"/>
                  </a:lnTo>
                  <a:lnTo>
                    <a:pt x="274" y="70"/>
                  </a:lnTo>
                  <a:lnTo>
                    <a:pt x="271" y="70"/>
                  </a:lnTo>
                  <a:lnTo>
                    <a:pt x="265" y="70"/>
                  </a:lnTo>
                  <a:lnTo>
                    <a:pt x="259" y="70"/>
                  </a:lnTo>
                  <a:lnTo>
                    <a:pt x="254" y="72"/>
                  </a:lnTo>
                  <a:lnTo>
                    <a:pt x="250" y="72"/>
                  </a:lnTo>
                  <a:lnTo>
                    <a:pt x="241" y="74"/>
                  </a:lnTo>
                  <a:lnTo>
                    <a:pt x="236" y="78"/>
                  </a:lnTo>
                  <a:lnTo>
                    <a:pt x="232" y="80"/>
                  </a:lnTo>
                  <a:lnTo>
                    <a:pt x="228" y="80"/>
                  </a:lnTo>
                  <a:lnTo>
                    <a:pt x="224" y="83"/>
                  </a:lnTo>
                  <a:lnTo>
                    <a:pt x="219" y="85"/>
                  </a:lnTo>
                  <a:lnTo>
                    <a:pt x="215" y="89"/>
                  </a:lnTo>
                  <a:lnTo>
                    <a:pt x="210" y="91"/>
                  </a:lnTo>
                  <a:lnTo>
                    <a:pt x="206" y="94"/>
                  </a:lnTo>
                  <a:lnTo>
                    <a:pt x="202" y="98"/>
                  </a:lnTo>
                  <a:lnTo>
                    <a:pt x="197" y="102"/>
                  </a:lnTo>
                  <a:lnTo>
                    <a:pt x="191" y="105"/>
                  </a:lnTo>
                  <a:lnTo>
                    <a:pt x="188" y="107"/>
                  </a:lnTo>
                  <a:lnTo>
                    <a:pt x="184" y="113"/>
                  </a:lnTo>
                  <a:lnTo>
                    <a:pt x="178" y="117"/>
                  </a:lnTo>
                  <a:lnTo>
                    <a:pt x="177" y="124"/>
                  </a:lnTo>
                  <a:lnTo>
                    <a:pt x="180" y="124"/>
                  </a:lnTo>
                  <a:lnTo>
                    <a:pt x="184" y="124"/>
                  </a:lnTo>
                  <a:lnTo>
                    <a:pt x="191" y="126"/>
                  </a:lnTo>
                  <a:lnTo>
                    <a:pt x="197" y="129"/>
                  </a:lnTo>
                  <a:lnTo>
                    <a:pt x="204" y="133"/>
                  </a:lnTo>
                  <a:lnTo>
                    <a:pt x="210" y="137"/>
                  </a:lnTo>
                  <a:lnTo>
                    <a:pt x="213" y="142"/>
                  </a:lnTo>
                  <a:lnTo>
                    <a:pt x="215" y="146"/>
                  </a:lnTo>
                  <a:lnTo>
                    <a:pt x="215" y="150"/>
                  </a:lnTo>
                  <a:lnTo>
                    <a:pt x="217" y="155"/>
                  </a:lnTo>
                  <a:lnTo>
                    <a:pt x="217" y="161"/>
                  </a:lnTo>
                  <a:lnTo>
                    <a:pt x="217" y="168"/>
                  </a:lnTo>
                  <a:lnTo>
                    <a:pt x="217" y="174"/>
                  </a:lnTo>
                  <a:lnTo>
                    <a:pt x="217" y="181"/>
                  </a:lnTo>
                  <a:lnTo>
                    <a:pt x="217" y="188"/>
                  </a:lnTo>
                  <a:lnTo>
                    <a:pt x="215" y="194"/>
                  </a:lnTo>
                  <a:lnTo>
                    <a:pt x="215" y="201"/>
                  </a:lnTo>
                  <a:lnTo>
                    <a:pt x="213" y="207"/>
                  </a:lnTo>
                  <a:lnTo>
                    <a:pt x="213" y="214"/>
                  </a:lnTo>
                  <a:lnTo>
                    <a:pt x="212" y="218"/>
                  </a:lnTo>
                  <a:lnTo>
                    <a:pt x="210" y="223"/>
                  </a:lnTo>
                  <a:lnTo>
                    <a:pt x="208" y="227"/>
                  </a:lnTo>
                  <a:lnTo>
                    <a:pt x="208" y="229"/>
                  </a:lnTo>
                  <a:lnTo>
                    <a:pt x="202" y="233"/>
                  </a:lnTo>
                  <a:lnTo>
                    <a:pt x="199" y="236"/>
                  </a:lnTo>
                  <a:lnTo>
                    <a:pt x="193" y="238"/>
                  </a:lnTo>
                  <a:lnTo>
                    <a:pt x="189" y="244"/>
                  </a:lnTo>
                  <a:lnTo>
                    <a:pt x="180" y="247"/>
                  </a:lnTo>
                  <a:lnTo>
                    <a:pt x="178" y="249"/>
                  </a:lnTo>
                  <a:lnTo>
                    <a:pt x="182" y="251"/>
                  </a:lnTo>
                  <a:lnTo>
                    <a:pt x="186" y="251"/>
                  </a:lnTo>
                  <a:lnTo>
                    <a:pt x="191" y="253"/>
                  </a:lnTo>
                  <a:lnTo>
                    <a:pt x="197" y="253"/>
                  </a:lnTo>
                  <a:lnTo>
                    <a:pt x="204" y="253"/>
                  </a:lnTo>
                  <a:lnTo>
                    <a:pt x="212" y="251"/>
                  </a:lnTo>
                  <a:lnTo>
                    <a:pt x="219" y="249"/>
                  </a:lnTo>
                  <a:lnTo>
                    <a:pt x="221" y="247"/>
                  </a:lnTo>
                  <a:lnTo>
                    <a:pt x="226" y="244"/>
                  </a:lnTo>
                  <a:lnTo>
                    <a:pt x="232" y="240"/>
                  </a:lnTo>
                  <a:lnTo>
                    <a:pt x="241" y="236"/>
                  </a:lnTo>
                  <a:lnTo>
                    <a:pt x="248" y="231"/>
                  </a:lnTo>
                  <a:lnTo>
                    <a:pt x="256" y="227"/>
                  </a:lnTo>
                  <a:lnTo>
                    <a:pt x="261" y="223"/>
                  </a:lnTo>
                  <a:lnTo>
                    <a:pt x="265" y="222"/>
                  </a:lnTo>
                  <a:lnTo>
                    <a:pt x="271" y="220"/>
                  </a:lnTo>
                  <a:lnTo>
                    <a:pt x="276" y="216"/>
                  </a:lnTo>
                  <a:lnTo>
                    <a:pt x="283" y="211"/>
                  </a:lnTo>
                  <a:lnTo>
                    <a:pt x="293" y="205"/>
                  </a:lnTo>
                  <a:lnTo>
                    <a:pt x="302" y="199"/>
                  </a:lnTo>
                  <a:lnTo>
                    <a:pt x="309" y="194"/>
                  </a:lnTo>
                  <a:lnTo>
                    <a:pt x="317" y="190"/>
                  </a:lnTo>
                  <a:lnTo>
                    <a:pt x="324" y="187"/>
                  </a:lnTo>
                  <a:lnTo>
                    <a:pt x="328" y="181"/>
                  </a:lnTo>
                  <a:lnTo>
                    <a:pt x="333" y="179"/>
                  </a:lnTo>
                  <a:lnTo>
                    <a:pt x="339" y="176"/>
                  </a:lnTo>
                  <a:lnTo>
                    <a:pt x="341" y="177"/>
                  </a:lnTo>
                  <a:lnTo>
                    <a:pt x="339" y="185"/>
                  </a:lnTo>
                  <a:lnTo>
                    <a:pt x="335" y="192"/>
                  </a:lnTo>
                  <a:lnTo>
                    <a:pt x="331" y="201"/>
                  </a:lnTo>
                  <a:lnTo>
                    <a:pt x="328" y="209"/>
                  </a:lnTo>
                  <a:lnTo>
                    <a:pt x="324" y="214"/>
                  </a:lnTo>
                  <a:lnTo>
                    <a:pt x="324" y="218"/>
                  </a:lnTo>
                  <a:lnTo>
                    <a:pt x="359" y="203"/>
                  </a:lnTo>
                  <a:lnTo>
                    <a:pt x="355" y="229"/>
                  </a:lnTo>
                  <a:lnTo>
                    <a:pt x="354" y="229"/>
                  </a:lnTo>
                  <a:lnTo>
                    <a:pt x="350" y="231"/>
                  </a:lnTo>
                  <a:lnTo>
                    <a:pt x="346" y="235"/>
                  </a:lnTo>
                  <a:lnTo>
                    <a:pt x="341" y="238"/>
                  </a:lnTo>
                  <a:lnTo>
                    <a:pt x="333" y="242"/>
                  </a:lnTo>
                  <a:lnTo>
                    <a:pt x="326" y="247"/>
                  </a:lnTo>
                  <a:lnTo>
                    <a:pt x="317" y="253"/>
                  </a:lnTo>
                  <a:lnTo>
                    <a:pt x="307" y="258"/>
                  </a:lnTo>
                  <a:lnTo>
                    <a:pt x="304" y="262"/>
                  </a:lnTo>
                  <a:lnTo>
                    <a:pt x="298" y="264"/>
                  </a:lnTo>
                  <a:lnTo>
                    <a:pt x="293" y="266"/>
                  </a:lnTo>
                  <a:lnTo>
                    <a:pt x="289" y="270"/>
                  </a:lnTo>
                  <a:lnTo>
                    <a:pt x="280" y="275"/>
                  </a:lnTo>
                  <a:lnTo>
                    <a:pt x="272" y="281"/>
                  </a:lnTo>
                  <a:lnTo>
                    <a:pt x="263" y="284"/>
                  </a:lnTo>
                  <a:lnTo>
                    <a:pt x="256" y="288"/>
                  </a:lnTo>
                  <a:lnTo>
                    <a:pt x="250" y="292"/>
                  </a:lnTo>
                  <a:lnTo>
                    <a:pt x="247" y="294"/>
                  </a:lnTo>
                  <a:lnTo>
                    <a:pt x="237" y="294"/>
                  </a:lnTo>
                  <a:lnTo>
                    <a:pt x="234" y="292"/>
                  </a:lnTo>
                  <a:lnTo>
                    <a:pt x="228" y="288"/>
                  </a:lnTo>
                  <a:lnTo>
                    <a:pt x="226" y="284"/>
                  </a:lnTo>
                  <a:lnTo>
                    <a:pt x="223" y="277"/>
                  </a:lnTo>
                  <a:lnTo>
                    <a:pt x="221" y="273"/>
                  </a:lnTo>
                  <a:lnTo>
                    <a:pt x="219" y="273"/>
                  </a:lnTo>
                  <a:lnTo>
                    <a:pt x="213" y="273"/>
                  </a:lnTo>
                  <a:lnTo>
                    <a:pt x="208" y="271"/>
                  </a:lnTo>
                  <a:lnTo>
                    <a:pt x="204" y="271"/>
                  </a:lnTo>
                  <a:lnTo>
                    <a:pt x="199" y="271"/>
                  </a:lnTo>
                  <a:lnTo>
                    <a:pt x="195" y="271"/>
                  </a:lnTo>
                  <a:lnTo>
                    <a:pt x="189" y="271"/>
                  </a:lnTo>
                  <a:lnTo>
                    <a:pt x="184" y="270"/>
                  </a:lnTo>
                  <a:lnTo>
                    <a:pt x="178" y="270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4" y="266"/>
                  </a:lnTo>
                  <a:lnTo>
                    <a:pt x="158" y="266"/>
                  </a:lnTo>
                  <a:lnTo>
                    <a:pt x="156" y="266"/>
                  </a:lnTo>
                  <a:lnTo>
                    <a:pt x="153" y="266"/>
                  </a:lnTo>
                  <a:lnTo>
                    <a:pt x="145" y="266"/>
                  </a:lnTo>
                  <a:lnTo>
                    <a:pt x="140" y="266"/>
                  </a:lnTo>
                  <a:lnTo>
                    <a:pt x="138" y="266"/>
                  </a:lnTo>
                  <a:lnTo>
                    <a:pt x="136" y="262"/>
                  </a:lnTo>
                  <a:lnTo>
                    <a:pt x="136" y="258"/>
                  </a:lnTo>
                  <a:lnTo>
                    <a:pt x="140" y="253"/>
                  </a:lnTo>
                  <a:lnTo>
                    <a:pt x="145" y="247"/>
                  </a:lnTo>
                  <a:lnTo>
                    <a:pt x="153" y="240"/>
                  </a:lnTo>
                  <a:lnTo>
                    <a:pt x="162" y="235"/>
                  </a:lnTo>
                  <a:lnTo>
                    <a:pt x="171" y="227"/>
                  </a:lnTo>
                  <a:lnTo>
                    <a:pt x="178" y="222"/>
                  </a:lnTo>
                  <a:lnTo>
                    <a:pt x="184" y="214"/>
                  </a:lnTo>
                  <a:lnTo>
                    <a:pt x="188" y="211"/>
                  </a:lnTo>
                  <a:lnTo>
                    <a:pt x="188" y="205"/>
                  </a:lnTo>
                  <a:lnTo>
                    <a:pt x="188" y="203"/>
                  </a:lnTo>
                  <a:lnTo>
                    <a:pt x="188" y="198"/>
                  </a:lnTo>
                  <a:lnTo>
                    <a:pt x="189" y="194"/>
                  </a:lnTo>
                  <a:lnTo>
                    <a:pt x="188" y="187"/>
                  </a:lnTo>
                  <a:lnTo>
                    <a:pt x="188" y="183"/>
                  </a:lnTo>
                  <a:lnTo>
                    <a:pt x="188" y="177"/>
                  </a:lnTo>
                  <a:lnTo>
                    <a:pt x="188" y="172"/>
                  </a:lnTo>
                  <a:lnTo>
                    <a:pt x="186" y="166"/>
                  </a:lnTo>
                  <a:lnTo>
                    <a:pt x="184" y="159"/>
                  </a:lnTo>
                  <a:lnTo>
                    <a:pt x="184" y="155"/>
                  </a:lnTo>
                  <a:lnTo>
                    <a:pt x="184" y="152"/>
                  </a:lnTo>
                  <a:lnTo>
                    <a:pt x="180" y="144"/>
                  </a:lnTo>
                  <a:lnTo>
                    <a:pt x="178" y="142"/>
                  </a:lnTo>
                  <a:lnTo>
                    <a:pt x="175" y="142"/>
                  </a:lnTo>
                  <a:lnTo>
                    <a:pt x="171" y="144"/>
                  </a:lnTo>
                  <a:lnTo>
                    <a:pt x="167" y="148"/>
                  </a:lnTo>
                  <a:lnTo>
                    <a:pt x="164" y="152"/>
                  </a:lnTo>
                  <a:lnTo>
                    <a:pt x="158" y="157"/>
                  </a:lnTo>
                  <a:lnTo>
                    <a:pt x="151" y="163"/>
                  </a:lnTo>
                  <a:lnTo>
                    <a:pt x="145" y="168"/>
                  </a:lnTo>
                  <a:lnTo>
                    <a:pt x="140" y="176"/>
                  </a:lnTo>
                  <a:lnTo>
                    <a:pt x="132" y="181"/>
                  </a:lnTo>
                  <a:lnTo>
                    <a:pt x="127" y="187"/>
                  </a:lnTo>
                  <a:lnTo>
                    <a:pt x="121" y="192"/>
                  </a:lnTo>
                  <a:lnTo>
                    <a:pt x="116" y="199"/>
                  </a:lnTo>
                  <a:lnTo>
                    <a:pt x="110" y="203"/>
                  </a:lnTo>
                  <a:lnTo>
                    <a:pt x="105" y="207"/>
                  </a:lnTo>
                  <a:lnTo>
                    <a:pt x="103" y="211"/>
                  </a:lnTo>
                  <a:lnTo>
                    <a:pt x="101" y="212"/>
                  </a:lnTo>
                  <a:lnTo>
                    <a:pt x="95" y="216"/>
                  </a:lnTo>
                  <a:lnTo>
                    <a:pt x="88" y="222"/>
                  </a:lnTo>
                  <a:lnTo>
                    <a:pt x="82" y="223"/>
                  </a:lnTo>
                  <a:lnTo>
                    <a:pt x="77" y="229"/>
                  </a:lnTo>
                  <a:lnTo>
                    <a:pt x="71" y="233"/>
                  </a:lnTo>
                  <a:lnTo>
                    <a:pt x="68" y="238"/>
                  </a:lnTo>
                  <a:lnTo>
                    <a:pt x="62" y="240"/>
                  </a:lnTo>
                  <a:lnTo>
                    <a:pt x="57" y="246"/>
                  </a:lnTo>
                  <a:lnTo>
                    <a:pt x="53" y="249"/>
                  </a:lnTo>
                  <a:lnTo>
                    <a:pt x="47" y="255"/>
                  </a:lnTo>
                  <a:lnTo>
                    <a:pt x="44" y="260"/>
                  </a:lnTo>
                  <a:lnTo>
                    <a:pt x="40" y="266"/>
                  </a:lnTo>
                  <a:lnTo>
                    <a:pt x="36" y="270"/>
                  </a:lnTo>
                  <a:lnTo>
                    <a:pt x="36" y="275"/>
                  </a:lnTo>
                  <a:lnTo>
                    <a:pt x="35" y="281"/>
                  </a:lnTo>
                  <a:lnTo>
                    <a:pt x="35" y="286"/>
                  </a:lnTo>
                  <a:lnTo>
                    <a:pt x="36" y="294"/>
                  </a:lnTo>
                  <a:lnTo>
                    <a:pt x="38" y="303"/>
                  </a:lnTo>
                  <a:lnTo>
                    <a:pt x="40" y="308"/>
                  </a:lnTo>
                  <a:lnTo>
                    <a:pt x="42" y="312"/>
                  </a:lnTo>
                  <a:lnTo>
                    <a:pt x="46" y="317"/>
                  </a:lnTo>
                  <a:lnTo>
                    <a:pt x="47" y="321"/>
                  </a:lnTo>
                  <a:lnTo>
                    <a:pt x="49" y="327"/>
                  </a:lnTo>
                  <a:lnTo>
                    <a:pt x="53" y="332"/>
                  </a:lnTo>
                  <a:lnTo>
                    <a:pt x="55" y="336"/>
                  </a:lnTo>
                  <a:lnTo>
                    <a:pt x="59" y="341"/>
                  </a:lnTo>
                  <a:lnTo>
                    <a:pt x="60" y="345"/>
                  </a:lnTo>
                  <a:lnTo>
                    <a:pt x="62" y="351"/>
                  </a:lnTo>
                  <a:lnTo>
                    <a:pt x="66" y="356"/>
                  </a:lnTo>
                  <a:lnTo>
                    <a:pt x="68" y="362"/>
                  </a:lnTo>
                  <a:lnTo>
                    <a:pt x="70" y="365"/>
                  </a:lnTo>
                  <a:lnTo>
                    <a:pt x="73" y="371"/>
                  </a:lnTo>
                  <a:lnTo>
                    <a:pt x="75" y="375"/>
                  </a:lnTo>
                  <a:lnTo>
                    <a:pt x="79" y="380"/>
                  </a:lnTo>
                  <a:lnTo>
                    <a:pt x="82" y="388"/>
                  </a:lnTo>
                  <a:lnTo>
                    <a:pt x="86" y="397"/>
                  </a:lnTo>
                  <a:lnTo>
                    <a:pt x="88" y="402"/>
                  </a:lnTo>
                  <a:lnTo>
                    <a:pt x="92" y="408"/>
                  </a:lnTo>
                  <a:lnTo>
                    <a:pt x="92" y="410"/>
                  </a:lnTo>
                  <a:lnTo>
                    <a:pt x="92" y="415"/>
                  </a:lnTo>
                  <a:lnTo>
                    <a:pt x="92" y="419"/>
                  </a:lnTo>
                  <a:lnTo>
                    <a:pt x="92" y="424"/>
                  </a:lnTo>
                  <a:lnTo>
                    <a:pt x="90" y="428"/>
                  </a:lnTo>
                  <a:lnTo>
                    <a:pt x="90" y="435"/>
                  </a:lnTo>
                  <a:lnTo>
                    <a:pt x="90" y="443"/>
                  </a:lnTo>
                  <a:lnTo>
                    <a:pt x="90" y="450"/>
                  </a:lnTo>
                  <a:lnTo>
                    <a:pt x="90" y="458"/>
                  </a:lnTo>
                  <a:lnTo>
                    <a:pt x="88" y="467"/>
                  </a:lnTo>
                  <a:lnTo>
                    <a:pt x="88" y="474"/>
                  </a:lnTo>
                  <a:lnTo>
                    <a:pt x="88" y="483"/>
                  </a:lnTo>
                  <a:lnTo>
                    <a:pt x="88" y="487"/>
                  </a:lnTo>
                  <a:lnTo>
                    <a:pt x="88" y="493"/>
                  </a:lnTo>
                  <a:lnTo>
                    <a:pt x="88" y="496"/>
                  </a:lnTo>
                  <a:lnTo>
                    <a:pt x="88" y="502"/>
                  </a:lnTo>
                  <a:lnTo>
                    <a:pt x="86" y="506"/>
                  </a:lnTo>
                  <a:lnTo>
                    <a:pt x="86" y="511"/>
                  </a:lnTo>
                  <a:lnTo>
                    <a:pt x="86" y="517"/>
                  </a:lnTo>
                  <a:lnTo>
                    <a:pt x="86" y="522"/>
                  </a:lnTo>
                  <a:lnTo>
                    <a:pt x="86" y="526"/>
                  </a:lnTo>
                  <a:lnTo>
                    <a:pt x="86" y="531"/>
                  </a:lnTo>
                  <a:lnTo>
                    <a:pt x="84" y="535"/>
                  </a:lnTo>
                  <a:lnTo>
                    <a:pt x="84" y="541"/>
                  </a:lnTo>
                  <a:lnTo>
                    <a:pt x="84" y="544"/>
                  </a:lnTo>
                  <a:lnTo>
                    <a:pt x="84" y="550"/>
                  </a:lnTo>
                  <a:lnTo>
                    <a:pt x="84" y="553"/>
                  </a:lnTo>
                  <a:lnTo>
                    <a:pt x="84" y="557"/>
                  </a:lnTo>
                  <a:lnTo>
                    <a:pt x="82" y="566"/>
                  </a:lnTo>
                  <a:lnTo>
                    <a:pt x="82" y="576"/>
                  </a:lnTo>
                  <a:lnTo>
                    <a:pt x="82" y="585"/>
                  </a:lnTo>
                  <a:lnTo>
                    <a:pt x="82" y="592"/>
                  </a:lnTo>
                  <a:lnTo>
                    <a:pt x="82" y="600"/>
                  </a:lnTo>
                  <a:lnTo>
                    <a:pt x="82" y="607"/>
                  </a:lnTo>
                  <a:lnTo>
                    <a:pt x="82" y="614"/>
                  </a:lnTo>
                  <a:lnTo>
                    <a:pt x="82" y="620"/>
                  </a:lnTo>
                  <a:lnTo>
                    <a:pt x="82" y="625"/>
                  </a:lnTo>
                  <a:lnTo>
                    <a:pt x="84" y="631"/>
                  </a:lnTo>
                  <a:lnTo>
                    <a:pt x="84" y="635"/>
                  </a:lnTo>
                  <a:lnTo>
                    <a:pt x="86" y="638"/>
                  </a:lnTo>
                  <a:lnTo>
                    <a:pt x="88" y="644"/>
                  </a:lnTo>
                  <a:lnTo>
                    <a:pt x="92" y="651"/>
                  </a:lnTo>
                  <a:lnTo>
                    <a:pt x="94" y="655"/>
                  </a:lnTo>
                  <a:lnTo>
                    <a:pt x="95" y="659"/>
                  </a:lnTo>
                  <a:lnTo>
                    <a:pt x="95" y="664"/>
                  </a:lnTo>
                  <a:lnTo>
                    <a:pt x="99" y="670"/>
                  </a:lnTo>
                  <a:lnTo>
                    <a:pt x="101" y="673"/>
                  </a:lnTo>
                  <a:lnTo>
                    <a:pt x="103" y="679"/>
                  </a:lnTo>
                  <a:lnTo>
                    <a:pt x="105" y="683"/>
                  </a:lnTo>
                  <a:lnTo>
                    <a:pt x="108" y="688"/>
                  </a:lnTo>
                  <a:lnTo>
                    <a:pt x="110" y="694"/>
                  </a:lnTo>
                  <a:lnTo>
                    <a:pt x="112" y="699"/>
                  </a:lnTo>
                  <a:lnTo>
                    <a:pt x="114" y="705"/>
                  </a:lnTo>
                  <a:lnTo>
                    <a:pt x="118" y="710"/>
                  </a:lnTo>
                  <a:lnTo>
                    <a:pt x="119" y="716"/>
                  </a:lnTo>
                  <a:lnTo>
                    <a:pt x="121" y="719"/>
                  </a:lnTo>
                  <a:lnTo>
                    <a:pt x="123" y="725"/>
                  </a:lnTo>
                  <a:lnTo>
                    <a:pt x="125" y="730"/>
                  </a:lnTo>
                  <a:lnTo>
                    <a:pt x="127" y="734"/>
                  </a:lnTo>
                  <a:lnTo>
                    <a:pt x="129" y="740"/>
                  </a:lnTo>
                  <a:lnTo>
                    <a:pt x="130" y="743"/>
                  </a:lnTo>
                  <a:lnTo>
                    <a:pt x="132" y="749"/>
                  </a:lnTo>
                  <a:lnTo>
                    <a:pt x="132" y="754"/>
                  </a:lnTo>
                  <a:lnTo>
                    <a:pt x="134" y="762"/>
                  </a:lnTo>
                  <a:lnTo>
                    <a:pt x="136" y="767"/>
                  </a:lnTo>
                  <a:lnTo>
                    <a:pt x="136" y="771"/>
                  </a:lnTo>
                  <a:lnTo>
                    <a:pt x="134" y="777"/>
                  </a:lnTo>
                  <a:lnTo>
                    <a:pt x="132" y="778"/>
                  </a:lnTo>
                  <a:lnTo>
                    <a:pt x="127" y="780"/>
                  </a:lnTo>
                  <a:lnTo>
                    <a:pt x="123" y="784"/>
                  </a:lnTo>
                  <a:lnTo>
                    <a:pt x="116" y="786"/>
                  </a:lnTo>
                  <a:lnTo>
                    <a:pt x="114" y="7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4413" y="3415"/>
              <a:ext cx="597" cy="462"/>
            </a:xfrm>
            <a:custGeom>
              <a:avLst/>
              <a:gdLst>
                <a:gd name="T0" fmla="*/ 1 w 1193"/>
                <a:gd name="T1" fmla="*/ 0 h 926"/>
                <a:gd name="T2" fmla="*/ 1 w 1193"/>
                <a:gd name="T3" fmla="*/ 0 h 926"/>
                <a:gd name="T4" fmla="*/ 1 w 1193"/>
                <a:gd name="T5" fmla="*/ 0 h 926"/>
                <a:gd name="T6" fmla="*/ 1 w 1193"/>
                <a:gd name="T7" fmla="*/ 0 h 926"/>
                <a:gd name="T8" fmla="*/ 1 w 1193"/>
                <a:gd name="T9" fmla="*/ 0 h 926"/>
                <a:gd name="T10" fmla="*/ 1 w 1193"/>
                <a:gd name="T11" fmla="*/ 0 h 926"/>
                <a:gd name="T12" fmla="*/ 0 w 1193"/>
                <a:gd name="T13" fmla="*/ 0 h 926"/>
                <a:gd name="T14" fmla="*/ 1 w 1193"/>
                <a:gd name="T15" fmla="*/ 0 h 926"/>
                <a:gd name="T16" fmla="*/ 1 w 1193"/>
                <a:gd name="T17" fmla="*/ 0 h 926"/>
                <a:gd name="T18" fmla="*/ 1 w 1193"/>
                <a:gd name="T19" fmla="*/ 0 h 926"/>
                <a:gd name="T20" fmla="*/ 1 w 1193"/>
                <a:gd name="T21" fmla="*/ 0 h 926"/>
                <a:gd name="T22" fmla="*/ 1 w 1193"/>
                <a:gd name="T23" fmla="*/ 0 h 926"/>
                <a:gd name="T24" fmla="*/ 1 w 1193"/>
                <a:gd name="T25" fmla="*/ 0 h 926"/>
                <a:gd name="T26" fmla="*/ 1 w 1193"/>
                <a:gd name="T27" fmla="*/ 0 h 926"/>
                <a:gd name="T28" fmla="*/ 1 w 1193"/>
                <a:gd name="T29" fmla="*/ 0 h 926"/>
                <a:gd name="T30" fmla="*/ 1 w 1193"/>
                <a:gd name="T31" fmla="*/ 0 h 926"/>
                <a:gd name="T32" fmla="*/ 1 w 1193"/>
                <a:gd name="T33" fmla="*/ 0 h 926"/>
                <a:gd name="T34" fmla="*/ 1 w 1193"/>
                <a:gd name="T35" fmla="*/ 0 h 926"/>
                <a:gd name="T36" fmla="*/ 1 w 1193"/>
                <a:gd name="T37" fmla="*/ 0 h 926"/>
                <a:gd name="T38" fmla="*/ 1 w 1193"/>
                <a:gd name="T39" fmla="*/ 0 h 926"/>
                <a:gd name="T40" fmla="*/ 1 w 1193"/>
                <a:gd name="T41" fmla="*/ 0 h 926"/>
                <a:gd name="T42" fmla="*/ 1 w 1193"/>
                <a:gd name="T43" fmla="*/ 0 h 926"/>
                <a:gd name="T44" fmla="*/ 1 w 1193"/>
                <a:gd name="T45" fmla="*/ 0 h 926"/>
                <a:gd name="T46" fmla="*/ 1 w 1193"/>
                <a:gd name="T47" fmla="*/ 0 h 926"/>
                <a:gd name="T48" fmla="*/ 1 w 1193"/>
                <a:gd name="T49" fmla="*/ 0 h 926"/>
                <a:gd name="T50" fmla="*/ 1 w 1193"/>
                <a:gd name="T51" fmla="*/ 0 h 926"/>
                <a:gd name="T52" fmla="*/ 1 w 1193"/>
                <a:gd name="T53" fmla="*/ 0 h 926"/>
                <a:gd name="T54" fmla="*/ 1 w 1193"/>
                <a:gd name="T55" fmla="*/ 0 h 926"/>
                <a:gd name="T56" fmla="*/ 1 w 1193"/>
                <a:gd name="T57" fmla="*/ 0 h 926"/>
                <a:gd name="T58" fmla="*/ 1 w 1193"/>
                <a:gd name="T59" fmla="*/ 0 h 926"/>
                <a:gd name="T60" fmla="*/ 1 w 1193"/>
                <a:gd name="T61" fmla="*/ 0 h 926"/>
                <a:gd name="T62" fmla="*/ 1 w 1193"/>
                <a:gd name="T63" fmla="*/ 0 h 926"/>
                <a:gd name="T64" fmla="*/ 1 w 1193"/>
                <a:gd name="T65" fmla="*/ 0 h 926"/>
                <a:gd name="T66" fmla="*/ 1 w 1193"/>
                <a:gd name="T67" fmla="*/ 0 h 926"/>
                <a:gd name="T68" fmla="*/ 1 w 1193"/>
                <a:gd name="T69" fmla="*/ 0 h 926"/>
                <a:gd name="T70" fmla="*/ 1 w 1193"/>
                <a:gd name="T71" fmla="*/ 0 h 926"/>
                <a:gd name="T72" fmla="*/ 1 w 1193"/>
                <a:gd name="T73" fmla="*/ 0 h 926"/>
                <a:gd name="T74" fmla="*/ 1 w 1193"/>
                <a:gd name="T75" fmla="*/ 0 h 926"/>
                <a:gd name="T76" fmla="*/ 1 w 1193"/>
                <a:gd name="T77" fmla="*/ 0 h 926"/>
                <a:gd name="T78" fmla="*/ 1 w 1193"/>
                <a:gd name="T79" fmla="*/ 0 h 926"/>
                <a:gd name="T80" fmla="*/ 1 w 1193"/>
                <a:gd name="T81" fmla="*/ 0 h 926"/>
                <a:gd name="T82" fmla="*/ 1 w 1193"/>
                <a:gd name="T83" fmla="*/ 0 h 926"/>
                <a:gd name="T84" fmla="*/ 1 w 1193"/>
                <a:gd name="T85" fmla="*/ 0 h 926"/>
                <a:gd name="T86" fmla="*/ 1 w 1193"/>
                <a:gd name="T87" fmla="*/ 0 h 926"/>
                <a:gd name="T88" fmla="*/ 1 w 1193"/>
                <a:gd name="T89" fmla="*/ 0 h 926"/>
                <a:gd name="T90" fmla="*/ 1 w 1193"/>
                <a:gd name="T91" fmla="*/ 0 h 926"/>
                <a:gd name="T92" fmla="*/ 1 w 1193"/>
                <a:gd name="T93" fmla="*/ 0 h 926"/>
                <a:gd name="T94" fmla="*/ 1 w 1193"/>
                <a:gd name="T95" fmla="*/ 0 h 926"/>
                <a:gd name="T96" fmla="*/ 1 w 1193"/>
                <a:gd name="T97" fmla="*/ 0 h 926"/>
                <a:gd name="T98" fmla="*/ 1 w 1193"/>
                <a:gd name="T99" fmla="*/ 0 h 926"/>
                <a:gd name="T100" fmla="*/ 1 w 1193"/>
                <a:gd name="T101" fmla="*/ 0 h 926"/>
                <a:gd name="T102" fmla="*/ 1 w 1193"/>
                <a:gd name="T103" fmla="*/ 0 h 926"/>
                <a:gd name="T104" fmla="*/ 1 w 1193"/>
                <a:gd name="T105" fmla="*/ 0 h 926"/>
                <a:gd name="T106" fmla="*/ 1 w 1193"/>
                <a:gd name="T107" fmla="*/ 0 h 926"/>
                <a:gd name="T108" fmla="*/ 1 w 1193"/>
                <a:gd name="T109" fmla="*/ 0 h 926"/>
                <a:gd name="T110" fmla="*/ 1 w 1193"/>
                <a:gd name="T111" fmla="*/ 0 h 926"/>
                <a:gd name="T112" fmla="*/ 1 w 1193"/>
                <a:gd name="T113" fmla="*/ 0 h 926"/>
                <a:gd name="T114" fmla="*/ 1 w 1193"/>
                <a:gd name="T115" fmla="*/ 0 h 926"/>
                <a:gd name="T116" fmla="*/ 1 w 1193"/>
                <a:gd name="T117" fmla="*/ 0 h 926"/>
                <a:gd name="T118" fmla="*/ 1 w 1193"/>
                <a:gd name="T119" fmla="*/ 0 h 926"/>
                <a:gd name="T120" fmla="*/ 1 w 1193"/>
                <a:gd name="T121" fmla="*/ 0 h 926"/>
                <a:gd name="T122" fmla="*/ 1 w 1193"/>
                <a:gd name="T123" fmla="*/ 0 h 926"/>
                <a:gd name="T124" fmla="*/ 1 w 1193"/>
                <a:gd name="T125" fmla="*/ 0 h 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93"/>
                <a:gd name="T190" fmla="*/ 0 h 926"/>
                <a:gd name="T191" fmla="*/ 1193 w 1193"/>
                <a:gd name="T192" fmla="*/ 926 h 9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93" h="926">
                  <a:moveTo>
                    <a:pt x="240" y="133"/>
                  </a:moveTo>
                  <a:lnTo>
                    <a:pt x="238" y="135"/>
                  </a:lnTo>
                  <a:lnTo>
                    <a:pt x="236" y="141"/>
                  </a:lnTo>
                  <a:lnTo>
                    <a:pt x="234" y="142"/>
                  </a:lnTo>
                  <a:lnTo>
                    <a:pt x="232" y="150"/>
                  </a:lnTo>
                  <a:lnTo>
                    <a:pt x="231" y="153"/>
                  </a:lnTo>
                  <a:lnTo>
                    <a:pt x="229" y="161"/>
                  </a:lnTo>
                  <a:lnTo>
                    <a:pt x="227" y="168"/>
                  </a:lnTo>
                  <a:lnTo>
                    <a:pt x="223" y="176"/>
                  </a:lnTo>
                  <a:lnTo>
                    <a:pt x="221" y="183"/>
                  </a:lnTo>
                  <a:lnTo>
                    <a:pt x="220" y="192"/>
                  </a:lnTo>
                  <a:lnTo>
                    <a:pt x="216" y="201"/>
                  </a:lnTo>
                  <a:lnTo>
                    <a:pt x="214" y="211"/>
                  </a:lnTo>
                  <a:lnTo>
                    <a:pt x="212" y="214"/>
                  </a:lnTo>
                  <a:lnTo>
                    <a:pt x="212" y="220"/>
                  </a:lnTo>
                  <a:lnTo>
                    <a:pt x="210" y="224"/>
                  </a:lnTo>
                  <a:lnTo>
                    <a:pt x="208" y="229"/>
                  </a:lnTo>
                  <a:lnTo>
                    <a:pt x="207" y="233"/>
                  </a:lnTo>
                  <a:lnTo>
                    <a:pt x="205" y="238"/>
                  </a:lnTo>
                  <a:lnTo>
                    <a:pt x="203" y="242"/>
                  </a:lnTo>
                  <a:lnTo>
                    <a:pt x="203" y="247"/>
                  </a:lnTo>
                  <a:lnTo>
                    <a:pt x="201" y="251"/>
                  </a:lnTo>
                  <a:lnTo>
                    <a:pt x="199" y="257"/>
                  </a:lnTo>
                  <a:lnTo>
                    <a:pt x="197" y="260"/>
                  </a:lnTo>
                  <a:lnTo>
                    <a:pt x="196" y="266"/>
                  </a:lnTo>
                  <a:lnTo>
                    <a:pt x="194" y="275"/>
                  </a:lnTo>
                  <a:lnTo>
                    <a:pt x="190" y="283"/>
                  </a:lnTo>
                  <a:lnTo>
                    <a:pt x="188" y="292"/>
                  </a:lnTo>
                  <a:lnTo>
                    <a:pt x="186" y="299"/>
                  </a:lnTo>
                  <a:lnTo>
                    <a:pt x="183" y="306"/>
                  </a:lnTo>
                  <a:lnTo>
                    <a:pt x="181" y="312"/>
                  </a:lnTo>
                  <a:lnTo>
                    <a:pt x="179" y="319"/>
                  </a:lnTo>
                  <a:lnTo>
                    <a:pt x="177" y="325"/>
                  </a:lnTo>
                  <a:lnTo>
                    <a:pt x="175" y="329"/>
                  </a:lnTo>
                  <a:lnTo>
                    <a:pt x="173" y="332"/>
                  </a:lnTo>
                  <a:lnTo>
                    <a:pt x="172" y="334"/>
                  </a:lnTo>
                  <a:lnTo>
                    <a:pt x="172" y="338"/>
                  </a:lnTo>
                  <a:lnTo>
                    <a:pt x="170" y="338"/>
                  </a:lnTo>
                  <a:lnTo>
                    <a:pt x="168" y="342"/>
                  </a:lnTo>
                  <a:lnTo>
                    <a:pt x="164" y="345"/>
                  </a:lnTo>
                  <a:lnTo>
                    <a:pt x="162" y="351"/>
                  </a:lnTo>
                  <a:lnTo>
                    <a:pt x="157" y="356"/>
                  </a:lnTo>
                  <a:lnTo>
                    <a:pt x="153" y="364"/>
                  </a:lnTo>
                  <a:lnTo>
                    <a:pt x="148" y="369"/>
                  </a:lnTo>
                  <a:lnTo>
                    <a:pt x="144" y="378"/>
                  </a:lnTo>
                  <a:lnTo>
                    <a:pt x="140" y="382"/>
                  </a:lnTo>
                  <a:lnTo>
                    <a:pt x="137" y="386"/>
                  </a:lnTo>
                  <a:lnTo>
                    <a:pt x="133" y="391"/>
                  </a:lnTo>
                  <a:lnTo>
                    <a:pt x="131" y="395"/>
                  </a:lnTo>
                  <a:lnTo>
                    <a:pt x="127" y="399"/>
                  </a:lnTo>
                  <a:lnTo>
                    <a:pt x="124" y="404"/>
                  </a:lnTo>
                  <a:lnTo>
                    <a:pt x="120" y="410"/>
                  </a:lnTo>
                  <a:lnTo>
                    <a:pt x="118" y="415"/>
                  </a:lnTo>
                  <a:lnTo>
                    <a:pt x="113" y="421"/>
                  </a:lnTo>
                  <a:lnTo>
                    <a:pt x="109" y="426"/>
                  </a:lnTo>
                  <a:lnTo>
                    <a:pt x="107" y="432"/>
                  </a:lnTo>
                  <a:lnTo>
                    <a:pt x="103" y="437"/>
                  </a:lnTo>
                  <a:lnTo>
                    <a:pt x="100" y="443"/>
                  </a:lnTo>
                  <a:lnTo>
                    <a:pt x="96" y="448"/>
                  </a:lnTo>
                  <a:lnTo>
                    <a:pt x="92" y="454"/>
                  </a:lnTo>
                  <a:lnTo>
                    <a:pt x="90" y="461"/>
                  </a:lnTo>
                  <a:lnTo>
                    <a:pt x="85" y="467"/>
                  </a:lnTo>
                  <a:lnTo>
                    <a:pt x="83" y="472"/>
                  </a:lnTo>
                  <a:lnTo>
                    <a:pt x="78" y="478"/>
                  </a:lnTo>
                  <a:lnTo>
                    <a:pt x="74" y="485"/>
                  </a:lnTo>
                  <a:lnTo>
                    <a:pt x="70" y="491"/>
                  </a:lnTo>
                  <a:lnTo>
                    <a:pt x="66" y="496"/>
                  </a:lnTo>
                  <a:lnTo>
                    <a:pt x="63" y="504"/>
                  </a:lnTo>
                  <a:lnTo>
                    <a:pt x="61" y="509"/>
                  </a:lnTo>
                  <a:lnTo>
                    <a:pt x="57" y="515"/>
                  </a:lnTo>
                  <a:lnTo>
                    <a:pt x="54" y="522"/>
                  </a:lnTo>
                  <a:lnTo>
                    <a:pt x="50" y="528"/>
                  </a:lnTo>
                  <a:lnTo>
                    <a:pt x="46" y="535"/>
                  </a:lnTo>
                  <a:lnTo>
                    <a:pt x="43" y="541"/>
                  </a:lnTo>
                  <a:lnTo>
                    <a:pt x="39" y="548"/>
                  </a:lnTo>
                  <a:lnTo>
                    <a:pt x="37" y="554"/>
                  </a:lnTo>
                  <a:lnTo>
                    <a:pt x="35" y="561"/>
                  </a:lnTo>
                  <a:lnTo>
                    <a:pt x="31" y="566"/>
                  </a:lnTo>
                  <a:lnTo>
                    <a:pt x="28" y="572"/>
                  </a:lnTo>
                  <a:lnTo>
                    <a:pt x="26" y="578"/>
                  </a:lnTo>
                  <a:lnTo>
                    <a:pt x="22" y="585"/>
                  </a:lnTo>
                  <a:lnTo>
                    <a:pt x="20" y="590"/>
                  </a:lnTo>
                  <a:lnTo>
                    <a:pt x="19" y="596"/>
                  </a:lnTo>
                  <a:lnTo>
                    <a:pt x="15" y="603"/>
                  </a:lnTo>
                  <a:lnTo>
                    <a:pt x="13" y="609"/>
                  </a:lnTo>
                  <a:lnTo>
                    <a:pt x="11" y="614"/>
                  </a:lnTo>
                  <a:lnTo>
                    <a:pt x="9" y="620"/>
                  </a:lnTo>
                  <a:lnTo>
                    <a:pt x="7" y="625"/>
                  </a:lnTo>
                  <a:lnTo>
                    <a:pt x="7" y="631"/>
                  </a:lnTo>
                  <a:lnTo>
                    <a:pt x="4" y="636"/>
                  </a:lnTo>
                  <a:lnTo>
                    <a:pt x="4" y="642"/>
                  </a:lnTo>
                  <a:lnTo>
                    <a:pt x="4" y="648"/>
                  </a:lnTo>
                  <a:lnTo>
                    <a:pt x="4" y="653"/>
                  </a:lnTo>
                  <a:lnTo>
                    <a:pt x="2" y="657"/>
                  </a:lnTo>
                  <a:lnTo>
                    <a:pt x="0" y="662"/>
                  </a:lnTo>
                  <a:lnTo>
                    <a:pt x="0" y="668"/>
                  </a:lnTo>
                  <a:lnTo>
                    <a:pt x="0" y="673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0" y="688"/>
                  </a:lnTo>
                  <a:lnTo>
                    <a:pt x="0" y="694"/>
                  </a:lnTo>
                  <a:lnTo>
                    <a:pt x="0" y="699"/>
                  </a:lnTo>
                  <a:lnTo>
                    <a:pt x="0" y="703"/>
                  </a:lnTo>
                  <a:lnTo>
                    <a:pt x="2" y="708"/>
                  </a:lnTo>
                  <a:lnTo>
                    <a:pt x="2" y="714"/>
                  </a:lnTo>
                  <a:lnTo>
                    <a:pt x="4" y="719"/>
                  </a:lnTo>
                  <a:lnTo>
                    <a:pt x="4" y="725"/>
                  </a:lnTo>
                  <a:lnTo>
                    <a:pt x="6" y="731"/>
                  </a:lnTo>
                  <a:lnTo>
                    <a:pt x="7" y="736"/>
                  </a:lnTo>
                  <a:lnTo>
                    <a:pt x="7" y="742"/>
                  </a:lnTo>
                  <a:lnTo>
                    <a:pt x="9" y="745"/>
                  </a:lnTo>
                  <a:lnTo>
                    <a:pt x="11" y="751"/>
                  </a:lnTo>
                  <a:lnTo>
                    <a:pt x="13" y="756"/>
                  </a:lnTo>
                  <a:lnTo>
                    <a:pt x="15" y="762"/>
                  </a:lnTo>
                  <a:lnTo>
                    <a:pt x="17" y="767"/>
                  </a:lnTo>
                  <a:lnTo>
                    <a:pt x="19" y="771"/>
                  </a:lnTo>
                  <a:lnTo>
                    <a:pt x="22" y="778"/>
                  </a:lnTo>
                  <a:lnTo>
                    <a:pt x="22" y="782"/>
                  </a:lnTo>
                  <a:lnTo>
                    <a:pt x="26" y="788"/>
                  </a:lnTo>
                  <a:lnTo>
                    <a:pt x="28" y="793"/>
                  </a:lnTo>
                  <a:lnTo>
                    <a:pt x="30" y="797"/>
                  </a:lnTo>
                  <a:lnTo>
                    <a:pt x="33" y="802"/>
                  </a:lnTo>
                  <a:lnTo>
                    <a:pt x="35" y="808"/>
                  </a:lnTo>
                  <a:lnTo>
                    <a:pt x="39" y="813"/>
                  </a:lnTo>
                  <a:lnTo>
                    <a:pt x="41" y="817"/>
                  </a:lnTo>
                  <a:lnTo>
                    <a:pt x="46" y="826"/>
                  </a:lnTo>
                  <a:lnTo>
                    <a:pt x="54" y="836"/>
                  </a:lnTo>
                  <a:lnTo>
                    <a:pt x="59" y="843"/>
                  </a:lnTo>
                  <a:lnTo>
                    <a:pt x="66" y="852"/>
                  </a:lnTo>
                  <a:lnTo>
                    <a:pt x="72" y="860"/>
                  </a:lnTo>
                  <a:lnTo>
                    <a:pt x="79" y="869"/>
                  </a:lnTo>
                  <a:lnTo>
                    <a:pt x="87" y="876"/>
                  </a:lnTo>
                  <a:lnTo>
                    <a:pt x="96" y="884"/>
                  </a:lnTo>
                  <a:lnTo>
                    <a:pt x="103" y="889"/>
                  </a:lnTo>
                  <a:lnTo>
                    <a:pt x="111" y="895"/>
                  </a:lnTo>
                  <a:lnTo>
                    <a:pt x="118" y="900"/>
                  </a:lnTo>
                  <a:lnTo>
                    <a:pt x="127" y="906"/>
                  </a:lnTo>
                  <a:lnTo>
                    <a:pt x="135" y="909"/>
                  </a:lnTo>
                  <a:lnTo>
                    <a:pt x="142" y="913"/>
                  </a:lnTo>
                  <a:lnTo>
                    <a:pt x="151" y="917"/>
                  </a:lnTo>
                  <a:lnTo>
                    <a:pt x="161" y="920"/>
                  </a:lnTo>
                  <a:lnTo>
                    <a:pt x="168" y="920"/>
                  </a:lnTo>
                  <a:lnTo>
                    <a:pt x="175" y="922"/>
                  </a:lnTo>
                  <a:lnTo>
                    <a:pt x="185" y="922"/>
                  </a:lnTo>
                  <a:lnTo>
                    <a:pt x="192" y="924"/>
                  </a:lnTo>
                  <a:lnTo>
                    <a:pt x="201" y="924"/>
                  </a:lnTo>
                  <a:lnTo>
                    <a:pt x="210" y="926"/>
                  </a:lnTo>
                  <a:lnTo>
                    <a:pt x="218" y="926"/>
                  </a:lnTo>
                  <a:lnTo>
                    <a:pt x="227" y="926"/>
                  </a:lnTo>
                  <a:lnTo>
                    <a:pt x="234" y="926"/>
                  </a:lnTo>
                  <a:lnTo>
                    <a:pt x="244" y="924"/>
                  </a:lnTo>
                  <a:lnTo>
                    <a:pt x="251" y="924"/>
                  </a:lnTo>
                  <a:lnTo>
                    <a:pt x="260" y="922"/>
                  </a:lnTo>
                  <a:lnTo>
                    <a:pt x="269" y="920"/>
                  </a:lnTo>
                  <a:lnTo>
                    <a:pt x="277" y="919"/>
                  </a:lnTo>
                  <a:lnTo>
                    <a:pt x="286" y="917"/>
                  </a:lnTo>
                  <a:lnTo>
                    <a:pt x="295" y="915"/>
                  </a:lnTo>
                  <a:lnTo>
                    <a:pt x="303" y="911"/>
                  </a:lnTo>
                  <a:lnTo>
                    <a:pt x="310" y="908"/>
                  </a:lnTo>
                  <a:lnTo>
                    <a:pt x="319" y="904"/>
                  </a:lnTo>
                  <a:lnTo>
                    <a:pt x="326" y="900"/>
                  </a:lnTo>
                  <a:lnTo>
                    <a:pt x="334" y="895"/>
                  </a:lnTo>
                  <a:lnTo>
                    <a:pt x="341" y="891"/>
                  </a:lnTo>
                  <a:lnTo>
                    <a:pt x="349" y="885"/>
                  </a:lnTo>
                  <a:lnTo>
                    <a:pt x="356" y="882"/>
                  </a:lnTo>
                  <a:lnTo>
                    <a:pt x="363" y="874"/>
                  </a:lnTo>
                  <a:lnTo>
                    <a:pt x="371" y="869"/>
                  </a:lnTo>
                  <a:lnTo>
                    <a:pt x="376" y="861"/>
                  </a:lnTo>
                  <a:lnTo>
                    <a:pt x="384" y="856"/>
                  </a:lnTo>
                  <a:lnTo>
                    <a:pt x="389" y="849"/>
                  </a:lnTo>
                  <a:lnTo>
                    <a:pt x="397" y="841"/>
                  </a:lnTo>
                  <a:lnTo>
                    <a:pt x="402" y="832"/>
                  </a:lnTo>
                  <a:lnTo>
                    <a:pt x="409" y="825"/>
                  </a:lnTo>
                  <a:lnTo>
                    <a:pt x="411" y="819"/>
                  </a:lnTo>
                  <a:lnTo>
                    <a:pt x="415" y="815"/>
                  </a:lnTo>
                  <a:lnTo>
                    <a:pt x="417" y="810"/>
                  </a:lnTo>
                  <a:lnTo>
                    <a:pt x="419" y="806"/>
                  </a:lnTo>
                  <a:lnTo>
                    <a:pt x="422" y="797"/>
                  </a:lnTo>
                  <a:lnTo>
                    <a:pt x="428" y="790"/>
                  </a:lnTo>
                  <a:lnTo>
                    <a:pt x="432" y="780"/>
                  </a:lnTo>
                  <a:lnTo>
                    <a:pt x="435" y="771"/>
                  </a:lnTo>
                  <a:lnTo>
                    <a:pt x="439" y="762"/>
                  </a:lnTo>
                  <a:lnTo>
                    <a:pt x="443" y="754"/>
                  </a:lnTo>
                  <a:lnTo>
                    <a:pt x="445" y="745"/>
                  </a:lnTo>
                  <a:lnTo>
                    <a:pt x="446" y="738"/>
                  </a:lnTo>
                  <a:lnTo>
                    <a:pt x="450" y="729"/>
                  </a:lnTo>
                  <a:lnTo>
                    <a:pt x="452" y="721"/>
                  </a:lnTo>
                  <a:lnTo>
                    <a:pt x="452" y="714"/>
                  </a:lnTo>
                  <a:lnTo>
                    <a:pt x="454" y="707"/>
                  </a:lnTo>
                  <a:lnTo>
                    <a:pt x="456" y="699"/>
                  </a:lnTo>
                  <a:lnTo>
                    <a:pt x="457" y="692"/>
                  </a:lnTo>
                  <a:lnTo>
                    <a:pt x="457" y="684"/>
                  </a:lnTo>
                  <a:lnTo>
                    <a:pt x="457" y="677"/>
                  </a:lnTo>
                  <a:lnTo>
                    <a:pt x="457" y="670"/>
                  </a:lnTo>
                  <a:lnTo>
                    <a:pt x="459" y="662"/>
                  </a:lnTo>
                  <a:lnTo>
                    <a:pt x="459" y="655"/>
                  </a:lnTo>
                  <a:lnTo>
                    <a:pt x="459" y="649"/>
                  </a:lnTo>
                  <a:lnTo>
                    <a:pt x="459" y="642"/>
                  </a:lnTo>
                  <a:lnTo>
                    <a:pt x="459" y="638"/>
                  </a:lnTo>
                  <a:lnTo>
                    <a:pt x="457" y="631"/>
                  </a:lnTo>
                  <a:lnTo>
                    <a:pt x="457" y="625"/>
                  </a:lnTo>
                  <a:lnTo>
                    <a:pt x="457" y="620"/>
                  </a:lnTo>
                  <a:lnTo>
                    <a:pt x="457" y="614"/>
                  </a:lnTo>
                  <a:lnTo>
                    <a:pt x="457" y="609"/>
                  </a:lnTo>
                  <a:lnTo>
                    <a:pt x="457" y="603"/>
                  </a:lnTo>
                  <a:lnTo>
                    <a:pt x="456" y="600"/>
                  </a:lnTo>
                  <a:lnTo>
                    <a:pt x="456" y="594"/>
                  </a:lnTo>
                  <a:lnTo>
                    <a:pt x="454" y="589"/>
                  </a:lnTo>
                  <a:lnTo>
                    <a:pt x="454" y="585"/>
                  </a:lnTo>
                  <a:lnTo>
                    <a:pt x="452" y="578"/>
                  </a:lnTo>
                  <a:lnTo>
                    <a:pt x="452" y="572"/>
                  </a:lnTo>
                  <a:lnTo>
                    <a:pt x="450" y="565"/>
                  </a:lnTo>
                  <a:lnTo>
                    <a:pt x="450" y="559"/>
                  </a:lnTo>
                  <a:lnTo>
                    <a:pt x="448" y="550"/>
                  </a:lnTo>
                  <a:lnTo>
                    <a:pt x="448" y="544"/>
                  </a:lnTo>
                  <a:lnTo>
                    <a:pt x="446" y="535"/>
                  </a:lnTo>
                  <a:lnTo>
                    <a:pt x="445" y="528"/>
                  </a:lnTo>
                  <a:lnTo>
                    <a:pt x="443" y="519"/>
                  </a:lnTo>
                  <a:lnTo>
                    <a:pt x="443" y="511"/>
                  </a:lnTo>
                  <a:lnTo>
                    <a:pt x="441" y="502"/>
                  </a:lnTo>
                  <a:lnTo>
                    <a:pt x="441" y="495"/>
                  </a:lnTo>
                  <a:lnTo>
                    <a:pt x="439" y="485"/>
                  </a:lnTo>
                  <a:lnTo>
                    <a:pt x="437" y="478"/>
                  </a:lnTo>
                  <a:lnTo>
                    <a:pt x="435" y="469"/>
                  </a:lnTo>
                  <a:lnTo>
                    <a:pt x="435" y="460"/>
                  </a:lnTo>
                  <a:lnTo>
                    <a:pt x="433" y="452"/>
                  </a:lnTo>
                  <a:lnTo>
                    <a:pt x="433" y="443"/>
                  </a:lnTo>
                  <a:lnTo>
                    <a:pt x="432" y="436"/>
                  </a:lnTo>
                  <a:lnTo>
                    <a:pt x="430" y="428"/>
                  </a:lnTo>
                  <a:lnTo>
                    <a:pt x="428" y="421"/>
                  </a:lnTo>
                  <a:lnTo>
                    <a:pt x="428" y="415"/>
                  </a:lnTo>
                  <a:lnTo>
                    <a:pt x="426" y="408"/>
                  </a:lnTo>
                  <a:lnTo>
                    <a:pt x="426" y="401"/>
                  </a:lnTo>
                  <a:lnTo>
                    <a:pt x="424" y="395"/>
                  </a:lnTo>
                  <a:lnTo>
                    <a:pt x="424" y="391"/>
                  </a:lnTo>
                  <a:lnTo>
                    <a:pt x="422" y="382"/>
                  </a:lnTo>
                  <a:lnTo>
                    <a:pt x="422" y="377"/>
                  </a:lnTo>
                  <a:lnTo>
                    <a:pt x="422" y="369"/>
                  </a:lnTo>
                  <a:lnTo>
                    <a:pt x="422" y="362"/>
                  </a:lnTo>
                  <a:lnTo>
                    <a:pt x="421" y="358"/>
                  </a:lnTo>
                  <a:lnTo>
                    <a:pt x="421" y="354"/>
                  </a:lnTo>
                  <a:lnTo>
                    <a:pt x="421" y="349"/>
                  </a:lnTo>
                  <a:lnTo>
                    <a:pt x="421" y="345"/>
                  </a:lnTo>
                  <a:lnTo>
                    <a:pt x="421" y="338"/>
                  </a:lnTo>
                  <a:lnTo>
                    <a:pt x="419" y="334"/>
                  </a:lnTo>
                  <a:lnTo>
                    <a:pt x="419" y="329"/>
                  </a:lnTo>
                  <a:lnTo>
                    <a:pt x="419" y="323"/>
                  </a:lnTo>
                  <a:lnTo>
                    <a:pt x="419" y="319"/>
                  </a:lnTo>
                  <a:lnTo>
                    <a:pt x="417" y="314"/>
                  </a:lnTo>
                  <a:lnTo>
                    <a:pt x="417" y="308"/>
                  </a:lnTo>
                  <a:lnTo>
                    <a:pt x="417" y="303"/>
                  </a:lnTo>
                  <a:lnTo>
                    <a:pt x="417" y="297"/>
                  </a:lnTo>
                  <a:lnTo>
                    <a:pt x="417" y="292"/>
                  </a:lnTo>
                  <a:lnTo>
                    <a:pt x="415" y="288"/>
                  </a:lnTo>
                  <a:lnTo>
                    <a:pt x="415" y="284"/>
                  </a:lnTo>
                  <a:lnTo>
                    <a:pt x="415" y="279"/>
                  </a:lnTo>
                  <a:lnTo>
                    <a:pt x="415" y="275"/>
                  </a:lnTo>
                  <a:lnTo>
                    <a:pt x="415" y="270"/>
                  </a:lnTo>
                  <a:lnTo>
                    <a:pt x="415" y="266"/>
                  </a:lnTo>
                  <a:lnTo>
                    <a:pt x="415" y="260"/>
                  </a:lnTo>
                  <a:lnTo>
                    <a:pt x="415" y="255"/>
                  </a:lnTo>
                  <a:lnTo>
                    <a:pt x="415" y="251"/>
                  </a:lnTo>
                  <a:lnTo>
                    <a:pt x="415" y="249"/>
                  </a:lnTo>
                  <a:lnTo>
                    <a:pt x="421" y="247"/>
                  </a:lnTo>
                  <a:lnTo>
                    <a:pt x="426" y="240"/>
                  </a:lnTo>
                  <a:lnTo>
                    <a:pt x="435" y="235"/>
                  </a:lnTo>
                  <a:lnTo>
                    <a:pt x="443" y="227"/>
                  </a:lnTo>
                  <a:lnTo>
                    <a:pt x="452" y="220"/>
                  </a:lnTo>
                  <a:lnTo>
                    <a:pt x="459" y="212"/>
                  </a:lnTo>
                  <a:lnTo>
                    <a:pt x="467" y="205"/>
                  </a:lnTo>
                  <a:lnTo>
                    <a:pt x="470" y="196"/>
                  </a:lnTo>
                  <a:lnTo>
                    <a:pt x="474" y="190"/>
                  </a:lnTo>
                  <a:lnTo>
                    <a:pt x="476" y="183"/>
                  </a:lnTo>
                  <a:lnTo>
                    <a:pt x="478" y="177"/>
                  </a:lnTo>
                  <a:lnTo>
                    <a:pt x="478" y="172"/>
                  </a:lnTo>
                  <a:lnTo>
                    <a:pt x="478" y="168"/>
                  </a:lnTo>
                  <a:lnTo>
                    <a:pt x="478" y="165"/>
                  </a:lnTo>
                  <a:lnTo>
                    <a:pt x="480" y="165"/>
                  </a:lnTo>
                  <a:lnTo>
                    <a:pt x="481" y="163"/>
                  </a:lnTo>
                  <a:lnTo>
                    <a:pt x="489" y="161"/>
                  </a:lnTo>
                  <a:lnTo>
                    <a:pt x="492" y="157"/>
                  </a:lnTo>
                  <a:lnTo>
                    <a:pt x="498" y="153"/>
                  </a:lnTo>
                  <a:lnTo>
                    <a:pt x="504" y="152"/>
                  </a:lnTo>
                  <a:lnTo>
                    <a:pt x="511" y="148"/>
                  </a:lnTo>
                  <a:lnTo>
                    <a:pt x="516" y="144"/>
                  </a:lnTo>
                  <a:lnTo>
                    <a:pt x="522" y="141"/>
                  </a:lnTo>
                  <a:lnTo>
                    <a:pt x="527" y="135"/>
                  </a:lnTo>
                  <a:lnTo>
                    <a:pt x="533" y="131"/>
                  </a:lnTo>
                  <a:lnTo>
                    <a:pt x="537" y="128"/>
                  </a:lnTo>
                  <a:lnTo>
                    <a:pt x="542" y="124"/>
                  </a:lnTo>
                  <a:lnTo>
                    <a:pt x="544" y="118"/>
                  </a:lnTo>
                  <a:lnTo>
                    <a:pt x="546" y="117"/>
                  </a:lnTo>
                  <a:lnTo>
                    <a:pt x="546" y="87"/>
                  </a:lnTo>
                  <a:lnTo>
                    <a:pt x="548" y="89"/>
                  </a:lnTo>
                  <a:lnTo>
                    <a:pt x="553" y="93"/>
                  </a:lnTo>
                  <a:lnTo>
                    <a:pt x="557" y="94"/>
                  </a:lnTo>
                  <a:lnTo>
                    <a:pt x="563" y="98"/>
                  </a:lnTo>
                  <a:lnTo>
                    <a:pt x="570" y="100"/>
                  </a:lnTo>
                  <a:lnTo>
                    <a:pt x="577" y="106"/>
                  </a:lnTo>
                  <a:lnTo>
                    <a:pt x="585" y="109"/>
                  </a:lnTo>
                  <a:lnTo>
                    <a:pt x="592" y="115"/>
                  </a:lnTo>
                  <a:lnTo>
                    <a:pt x="598" y="117"/>
                  </a:lnTo>
                  <a:lnTo>
                    <a:pt x="601" y="118"/>
                  </a:lnTo>
                  <a:lnTo>
                    <a:pt x="607" y="122"/>
                  </a:lnTo>
                  <a:lnTo>
                    <a:pt x="612" y="124"/>
                  </a:lnTo>
                  <a:lnTo>
                    <a:pt x="618" y="126"/>
                  </a:lnTo>
                  <a:lnTo>
                    <a:pt x="623" y="129"/>
                  </a:lnTo>
                  <a:lnTo>
                    <a:pt x="629" y="131"/>
                  </a:lnTo>
                  <a:lnTo>
                    <a:pt x="634" y="135"/>
                  </a:lnTo>
                  <a:lnTo>
                    <a:pt x="640" y="137"/>
                  </a:lnTo>
                  <a:lnTo>
                    <a:pt x="647" y="141"/>
                  </a:lnTo>
                  <a:lnTo>
                    <a:pt x="653" y="142"/>
                  </a:lnTo>
                  <a:lnTo>
                    <a:pt x="660" y="146"/>
                  </a:lnTo>
                  <a:lnTo>
                    <a:pt x="666" y="148"/>
                  </a:lnTo>
                  <a:lnTo>
                    <a:pt x="673" y="150"/>
                  </a:lnTo>
                  <a:lnTo>
                    <a:pt x="679" y="152"/>
                  </a:lnTo>
                  <a:lnTo>
                    <a:pt x="686" y="155"/>
                  </a:lnTo>
                  <a:lnTo>
                    <a:pt x="693" y="157"/>
                  </a:lnTo>
                  <a:lnTo>
                    <a:pt x="701" y="161"/>
                  </a:lnTo>
                  <a:lnTo>
                    <a:pt x="708" y="163"/>
                  </a:lnTo>
                  <a:lnTo>
                    <a:pt x="717" y="165"/>
                  </a:lnTo>
                  <a:lnTo>
                    <a:pt x="725" y="166"/>
                  </a:lnTo>
                  <a:lnTo>
                    <a:pt x="732" y="170"/>
                  </a:lnTo>
                  <a:lnTo>
                    <a:pt x="740" y="170"/>
                  </a:lnTo>
                  <a:lnTo>
                    <a:pt x="747" y="174"/>
                  </a:lnTo>
                  <a:lnTo>
                    <a:pt x="756" y="176"/>
                  </a:lnTo>
                  <a:lnTo>
                    <a:pt x="763" y="177"/>
                  </a:lnTo>
                  <a:lnTo>
                    <a:pt x="773" y="177"/>
                  </a:lnTo>
                  <a:lnTo>
                    <a:pt x="782" y="181"/>
                  </a:lnTo>
                  <a:lnTo>
                    <a:pt x="789" y="181"/>
                  </a:lnTo>
                  <a:lnTo>
                    <a:pt x="799" y="183"/>
                  </a:lnTo>
                  <a:lnTo>
                    <a:pt x="806" y="185"/>
                  </a:lnTo>
                  <a:lnTo>
                    <a:pt x="815" y="187"/>
                  </a:lnTo>
                  <a:lnTo>
                    <a:pt x="824" y="187"/>
                  </a:lnTo>
                  <a:lnTo>
                    <a:pt x="834" y="187"/>
                  </a:lnTo>
                  <a:lnTo>
                    <a:pt x="841" y="188"/>
                  </a:lnTo>
                  <a:lnTo>
                    <a:pt x="850" y="188"/>
                  </a:lnTo>
                  <a:lnTo>
                    <a:pt x="859" y="188"/>
                  </a:lnTo>
                  <a:lnTo>
                    <a:pt x="869" y="188"/>
                  </a:lnTo>
                  <a:lnTo>
                    <a:pt x="878" y="188"/>
                  </a:lnTo>
                  <a:lnTo>
                    <a:pt x="887" y="190"/>
                  </a:lnTo>
                  <a:lnTo>
                    <a:pt x="896" y="188"/>
                  </a:lnTo>
                  <a:lnTo>
                    <a:pt x="905" y="188"/>
                  </a:lnTo>
                  <a:lnTo>
                    <a:pt x="915" y="188"/>
                  </a:lnTo>
                  <a:lnTo>
                    <a:pt x="924" y="188"/>
                  </a:lnTo>
                  <a:lnTo>
                    <a:pt x="933" y="187"/>
                  </a:lnTo>
                  <a:lnTo>
                    <a:pt x="942" y="185"/>
                  </a:lnTo>
                  <a:lnTo>
                    <a:pt x="950" y="183"/>
                  </a:lnTo>
                  <a:lnTo>
                    <a:pt x="959" y="183"/>
                  </a:lnTo>
                  <a:lnTo>
                    <a:pt x="966" y="181"/>
                  </a:lnTo>
                  <a:lnTo>
                    <a:pt x="976" y="179"/>
                  </a:lnTo>
                  <a:lnTo>
                    <a:pt x="983" y="177"/>
                  </a:lnTo>
                  <a:lnTo>
                    <a:pt x="992" y="177"/>
                  </a:lnTo>
                  <a:lnTo>
                    <a:pt x="1000" y="174"/>
                  </a:lnTo>
                  <a:lnTo>
                    <a:pt x="1007" y="172"/>
                  </a:lnTo>
                  <a:lnTo>
                    <a:pt x="1014" y="170"/>
                  </a:lnTo>
                  <a:lnTo>
                    <a:pt x="1022" y="168"/>
                  </a:lnTo>
                  <a:lnTo>
                    <a:pt x="1027" y="166"/>
                  </a:lnTo>
                  <a:lnTo>
                    <a:pt x="1035" y="165"/>
                  </a:lnTo>
                  <a:lnTo>
                    <a:pt x="1042" y="163"/>
                  </a:lnTo>
                  <a:lnTo>
                    <a:pt x="1049" y="161"/>
                  </a:lnTo>
                  <a:lnTo>
                    <a:pt x="1055" y="159"/>
                  </a:lnTo>
                  <a:lnTo>
                    <a:pt x="1060" y="155"/>
                  </a:lnTo>
                  <a:lnTo>
                    <a:pt x="1066" y="153"/>
                  </a:lnTo>
                  <a:lnTo>
                    <a:pt x="1073" y="152"/>
                  </a:lnTo>
                  <a:lnTo>
                    <a:pt x="1079" y="148"/>
                  </a:lnTo>
                  <a:lnTo>
                    <a:pt x="1084" y="146"/>
                  </a:lnTo>
                  <a:lnTo>
                    <a:pt x="1090" y="142"/>
                  </a:lnTo>
                  <a:lnTo>
                    <a:pt x="1095" y="142"/>
                  </a:lnTo>
                  <a:lnTo>
                    <a:pt x="1101" y="139"/>
                  </a:lnTo>
                  <a:lnTo>
                    <a:pt x="1105" y="137"/>
                  </a:lnTo>
                  <a:lnTo>
                    <a:pt x="1110" y="135"/>
                  </a:lnTo>
                  <a:lnTo>
                    <a:pt x="1116" y="133"/>
                  </a:lnTo>
                  <a:lnTo>
                    <a:pt x="1123" y="128"/>
                  </a:lnTo>
                  <a:lnTo>
                    <a:pt x="1132" y="124"/>
                  </a:lnTo>
                  <a:lnTo>
                    <a:pt x="1140" y="118"/>
                  </a:lnTo>
                  <a:lnTo>
                    <a:pt x="1147" y="113"/>
                  </a:lnTo>
                  <a:lnTo>
                    <a:pt x="1153" y="107"/>
                  </a:lnTo>
                  <a:lnTo>
                    <a:pt x="1160" y="104"/>
                  </a:lnTo>
                  <a:lnTo>
                    <a:pt x="1165" y="100"/>
                  </a:lnTo>
                  <a:lnTo>
                    <a:pt x="1169" y="96"/>
                  </a:lnTo>
                  <a:lnTo>
                    <a:pt x="1175" y="91"/>
                  </a:lnTo>
                  <a:lnTo>
                    <a:pt x="1178" y="89"/>
                  </a:lnTo>
                  <a:lnTo>
                    <a:pt x="1184" y="82"/>
                  </a:lnTo>
                  <a:lnTo>
                    <a:pt x="1189" y="78"/>
                  </a:lnTo>
                  <a:lnTo>
                    <a:pt x="1191" y="74"/>
                  </a:lnTo>
                  <a:lnTo>
                    <a:pt x="1193" y="74"/>
                  </a:lnTo>
                  <a:lnTo>
                    <a:pt x="1145" y="70"/>
                  </a:lnTo>
                  <a:lnTo>
                    <a:pt x="1143" y="70"/>
                  </a:lnTo>
                  <a:lnTo>
                    <a:pt x="1140" y="74"/>
                  </a:lnTo>
                  <a:lnTo>
                    <a:pt x="1134" y="78"/>
                  </a:lnTo>
                  <a:lnTo>
                    <a:pt x="1127" y="85"/>
                  </a:lnTo>
                  <a:lnTo>
                    <a:pt x="1121" y="87"/>
                  </a:lnTo>
                  <a:lnTo>
                    <a:pt x="1116" y="91"/>
                  </a:lnTo>
                  <a:lnTo>
                    <a:pt x="1110" y="94"/>
                  </a:lnTo>
                  <a:lnTo>
                    <a:pt x="1105" y="100"/>
                  </a:lnTo>
                  <a:lnTo>
                    <a:pt x="1097" y="104"/>
                  </a:lnTo>
                  <a:lnTo>
                    <a:pt x="1092" y="107"/>
                  </a:lnTo>
                  <a:lnTo>
                    <a:pt x="1084" y="113"/>
                  </a:lnTo>
                  <a:lnTo>
                    <a:pt x="1079" y="118"/>
                  </a:lnTo>
                  <a:lnTo>
                    <a:pt x="1070" y="122"/>
                  </a:lnTo>
                  <a:lnTo>
                    <a:pt x="1062" y="126"/>
                  </a:lnTo>
                  <a:lnTo>
                    <a:pt x="1053" y="131"/>
                  </a:lnTo>
                  <a:lnTo>
                    <a:pt x="1044" y="135"/>
                  </a:lnTo>
                  <a:lnTo>
                    <a:pt x="1038" y="137"/>
                  </a:lnTo>
                  <a:lnTo>
                    <a:pt x="1035" y="139"/>
                  </a:lnTo>
                  <a:lnTo>
                    <a:pt x="1029" y="141"/>
                  </a:lnTo>
                  <a:lnTo>
                    <a:pt x="1025" y="142"/>
                  </a:lnTo>
                  <a:lnTo>
                    <a:pt x="1020" y="144"/>
                  </a:lnTo>
                  <a:lnTo>
                    <a:pt x="1016" y="148"/>
                  </a:lnTo>
                  <a:lnTo>
                    <a:pt x="1011" y="150"/>
                  </a:lnTo>
                  <a:lnTo>
                    <a:pt x="1007" y="152"/>
                  </a:lnTo>
                  <a:lnTo>
                    <a:pt x="1001" y="152"/>
                  </a:lnTo>
                  <a:lnTo>
                    <a:pt x="996" y="153"/>
                  </a:lnTo>
                  <a:lnTo>
                    <a:pt x="990" y="155"/>
                  </a:lnTo>
                  <a:lnTo>
                    <a:pt x="987" y="157"/>
                  </a:lnTo>
                  <a:lnTo>
                    <a:pt x="981" y="159"/>
                  </a:lnTo>
                  <a:lnTo>
                    <a:pt x="976" y="161"/>
                  </a:lnTo>
                  <a:lnTo>
                    <a:pt x="972" y="161"/>
                  </a:lnTo>
                  <a:lnTo>
                    <a:pt x="966" y="163"/>
                  </a:lnTo>
                  <a:lnTo>
                    <a:pt x="961" y="163"/>
                  </a:lnTo>
                  <a:lnTo>
                    <a:pt x="955" y="165"/>
                  </a:lnTo>
                  <a:lnTo>
                    <a:pt x="950" y="165"/>
                  </a:lnTo>
                  <a:lnTo>
                    <a:pt x="946" y="166"/>
                  </a:lnTo>
                  <a:lnTo>
                    <a:pt x="941" y="166"/>
                  </a:lnTo>
                  <a:lnTo>
                    <a:pt x="935" y="166"/>
                  </a:lnTo>
                  <a:lnTo>
                    <a:pt x="929" y="168"/>
                  </a:lnTo>
                  <a:lnTo>
                    <a:pt x="924" y="168"/>
                  </a:lnTo>
                  <a:lnTo>
                    <a:pt x="918" y="168"/>
                  </a:lnTo>
                  <a:lnTo>
                    <a:pt x="913" y="168"/>
                  </a:lnTo>
                  <a:lnTo>
                    <a:pt x="907" y="168"/>
                  </a:lnTo>
                  <a:lnTo>
                    <a:pt x="902" y="168"/>
                  </a:lnTo>
                  <a:lnTo>
                    <a:pt x="896" y="168"/>
                  </a:lnTo>
                  <a:lnTo>
                    <a:pt x="891" y="168"/>
                  </a:lnTo>
                  <a:lnTo>
                    <a:pt x="885" y="168"/>
                  </a:lnTo>
                  <a:lnTo>
                    <a:pt x="880" y="168"/>
                  </a:lnTo>
                  <a:lnTo>
                    <a:pt x="874" y="166"/>
                  </a:lnTo>
                  <a:lnTo>
                    <a:pt x="869" y="166"/>
                  </a:lnTo>
                  <a:lnTo>
                    <a:pt x="861" y="166"/>
                  </a:lnTo>
                  <a:lnTo>
                    <a:pt x="858" y="166"/>
                  </a:lnTo>
                  <a:lnTo>
                    <a:pt x="852" y="165"/>
                  </a:lnTo>
                  <a:lnTo>
                    <a:pt x="845" y="165"/>
                  </a:lnTo>
                  <a:lnTo>
                    <a:pt x="839" y="165"/>
                  </a:lnTo>
                  <a:lnTo>
                    <a:pt x="834" y="165"/>
                  </a:lnTo>
                  <a:lnTo>
                    <a:pt x="828" y="163"/>
                  </a:lnTo>
                  <a:lnTo>
                    <a:pt x="823" y="163"/>
                  </a:lnTo>
                  <a:lnTo>
                    <a:pt x="817" y="161"/>
                  </a:lnTo>
                  <a:lnTo>
                    <a:pt x="810" y="161"/>
                  </a:lnTo>
                  <a:lnTo>
                    <a:pt x="804" y="159"/>
                  </a:lnTo>
                  <a:lnTo>
                    <a:pt x="799" y="159"/>
                  </a:lnTo>
                  <a:lnTo>
                    <a:pt x="791" y="157"/>
                  </a:lnTo>
                  <a:lnTo>
                    <a:pt x="787" y="157"/>
                  </a:lnTo>
                  <a:lnTo>
                    <a:pt x="780" y="155"/>
                  </a:lnTo>
                  <a:lnTo>
                    <a:pt x="775" y="155"/>
                  </a:lnTo>
                  <a:lnTo>
                    <a:pt x="769" y="153"/>
                  </a:lnTo>
                  <a:lnTo>
                    <a:pt x="763" y="152"/>
                  </a:lnTo>
                  <a:lnTo>
                    <a:pt x="756" y="152"/>
                  </a:lnTo>
                  <a:lnTo>
                    <a:pt x="751" y="150"/>
                  </a:lnTo>
                  <a:lnTo>
                    <a:pt x="745" y="148"/>
                  </a:lnTo>
                  <a:lnTo>
                    <a:pt x="740" y="148"/>
                  </a:lnTo>
                  <a:lnTo>
                    <a:pt x="732" y="144"/>
                  </a:lnTo>
                  <a:lnTo>
                    <a:pt x="727" y="142"/>
                  </a:lnTo>
                  <a:lnTo>
                    <a:pt x="721" y="142"/>
                  </a:lnTo>
                  <a:lnTo>
                    <a:pt x="714" y="141"/>
                  </a:lnTo>
                  <a:lnTo>
                    <a:pt x="708" y="137"/>
                  </a:lnTo>
                  <a:lnTo>
                    <a:pt x="703" y="135"/>
                  </a:lnTo>
                  <a:lnTo>
                    <a:pt x="695" y="135"/>
                  </a:lnTo>
                  <a:lnTo>
                    <a:pt x="690" y="133"/>
                  </a:lnTo>
                  <a:lnTo>
                    <a:pt x="682" y="129"/>
                  </a:lnTo>
                  <a:lnTo>
                    <a:pt x="677" y="128"/>
                  </a:lnTo>
                  <a:lnTo>
                    <a:pt x="669" y="126"/>
                  </a:lnTo>
                  <a:lnTo>
                    <a:pt x="664" y="124"/>
                  </a:lnTo>
                  <a:lnTo>
                    <a:pt x="658" y="122"/>
                  </a:lnTo>
                  <a:lnTo>
                    <a:pt x="651" y="118"/>
                  </a:lnTo>
                  <a:lnTo>
                    <a:pt x="645" y="117"/>
                  </a:lnTo>
                  <a:lnTo>
                    <a:pt x="640" y="115"/>
                  </a:lnTo>
                  <a:lnTo>
                    <a:pt x="633" y="111"/>
                  </a:lnTo>
                  <a:lnTo>
                    <a:pt x="627" y="109"/>
                  </a:lnTo>
                  <a:lnTo>
                    <a:pt x="620" y="107"/>
                  </a:lnTo>
                  <a:lnTo>
                    <a:pt x="614" y="104"/>
                  </a:lnTo>
                  <a:lnTo>
                    <a:pt x="607" y="100"/>
                  </a:lnTo>
                  <a:lnTo>
                    <a:pt x="601" y="98"/>
                  </a:lnTo>
                  <a:lnTo>
                    <a:pt x="596" y="94"/>
                  </a:lnTo>
                  <a:lnTo>
                    <a:pt x="590" y="93"/>
                  </a:lnTo>
                  <a:lnTo>
                    <a:pt x="581" y="89"/>
                  </a:lnTo>
                  <a:lnTo>
                    <a:pt x="575" y="85"/>
                  </a:lnTo>
                  <a:lnTo>
                    <a:pt x="570" y="82"/>
                  </a:lnTo>
                  <a:lnTo>
                    <a:pt x="564" y="80"/>
                  </a:lnTo>
                  <a:lnTo>
                    <a:pt x="557" y="74"/>
                  </a:lnTo>
                  <a:lnTo>
                    <a:pt x="551" y="72"/>
                  </a:lnTo>
                  <a:lnTo>
                    <a:pt x="544" y="69"/>
                  </a:lnTo>
                  <a:lnTo>
                    <a:pt x="539" y="65"/>
                  </a:lnTo>
                  <a:lnTo>
                    <a:pt x="537" y="63"/>
                  </a:lnTo>
                  <a:lnTo>
                    <a:pt x="537" y="56"/>
                  </a:lnTo>
                  <a:lnTo>
                    <a:pt x="535" y="52"/>
                  </a:lnTo>
                  <a:lnTo>
                    <a:pt x="533" y="47"/>
                  </a:lnTo>
                  <a:lnTo>
                    <a:pt x="533" y="41"/>
                  </a:lnTo>
                  <a:lnTo>
                    <a:pt x="531" y="35"/>
                  </a:lnTo>
                  <a:lnTo>
                    <a:pt x="529" y="30"/>
                  </a:lnTo>
                  <a:lnTo>
                    <a:pt x="527" y="24"/>
                  </a:lnTo>
                  <a:lnTo>
                    <a:pt x="526" y="19"/>
                  </a:lnTo>
                  <a:lnTo>
                    <a:pt x="524" y="15"/>
                  </a:lnTo>
                  <a:lnTo>
                    <a:pt x="522" y="10"/>
                  </a:lnTo>
                  <a:lnTo>
                    <a:pt x="520" y="6"/>
                  </a:lnTo>
                  <a:lnTo>
                    <a:pt x="516" y="2"/>
                  </a:lnTo>
                  <a:lnTo>
                    <a:pt x="515" y="2"/>
                  </a:lnTo>
                  <a:lnTo>
                    <a:pt x="511" y="0"/>
                  </a:lnTo>
                  <a:lnTo>
                    <a:pt x="505" y="0"/>
                  </a:lnTo>
                  <a:lnTo>
                    <a:pt x="500" y="0"/>
                  </a:lnTo>
                  <a:lnTo>
                    <a:pt x="492" y="0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67" y="2"/>
                  </a:lnTo>
                  <a:lnTo>
                    <a:pt x="459" y="4"/>
                  </a:lnTo>
                  <a:lnTo>
                    <a:pt x="450" y="6"/>
                  </a:lnTo>
                  <a:lnTo>
                    <a:pt x="443" y="8"/>
                  </a:lnTo>
                  <a:lnTo>
                    <a:pt x="435" y="8"/>
                  </a:lnTo>
                  <a:lnTo>
                    <a:pt x="430" y="10"/>
                  </a:lnTo>
                  <a:lnTo>
                    <a:pt x="422" y="10"/>
                  </a:lnTo>
                  <a:lnTo>
                    <a:pt x="419" y="12"/>
                  </a:lnTo>
                  <a:lnTo>
                    <a:pt x="415" y="12"/>
                  </a:lnTo>
                  <a:lnTo>
                    <a:pt x="415" y="13"/>
                  </a:lnTo>
                  <a:lnTo>
                    <a:pt x="417" y="19"/>
                  </a:lnTo>
                  <a:lnTo>
                    <a:pt x="419" y="19"/>
                  </a:lnTo>
                  <a:lnTo>
                    <a:pt x="422" y="21"/>
                  </a:lnTo>
                  <a:lnTo>
                    <a:pt x="426" y="21"/>
                  </a:lnTo>
                  <a:lnTo>
                    <a:pt x="433" y="23"/>
                  </a:lnTo>
                  <a:lnTo>
                    <a:pt x="437" y="21"/>
                  </a:lnTo>
                  <a:lnTo>
                    <a:pt x="443" y="21"/>
                  </a:lnTo>
                  <a:lnTo>
                    <a:pt x="446" y="19"/>
                  </a:lnTo>
                  <a:lnTo>
                    <a:pt x="452" y="19"/>
                  </a:lnTo>
                  <a:lnTo>
                    <a:pt x="457" y="19"/>
                  </a:lnTo>
                  <a:lnTo>
                    <a:pt x="461" y="17"/>
                  </a:lnTo>
                  <a:lnTo>
                    <a:pt x="467" y="17"/>
                  </a:lnTo>
                  <a:lnTo>
                    <a:pt x="472" y="17"/>
                  </a:lnTo>
                  <a:lnTo>
                    <a:pt x="476" y="15"/>
                  </a:lnTo>
                  <a:lnTo>
                    <a:pt x="481" y="15"/>
                  </a:lnTo>
                  <a:lnTo>
                    <a:pt x="485" y="15"/>
                  </a:lnTo>
                  <a:lnTo>
                    <a:pt x="491" y="17"/>
                  </a:lnTo>
                  <a:lnTo>
                    <a:pt x="496" y="19"/>
                  </a:lnTo>
                  <a:lnTo>
                    <a:pt x="502" y="23"/>
                  </a:lnTo>
                  <a:lnTo>
                    <a:pt x="502" y="24"/>
                  </a:lnTo>
                  <a:lnTo>
                    <a:pt x="504" y="28"/>
                  </a:lnTo>
                  <a:lnTo>
                    <a:pt x="505" y="32"/>
                  </a:lnTo>
                  <a:lnTo>
                    <a:pt x="507" y="37"/>
                  </a:lnTo>
                  <a:lnTo>
                    <a:pt x="509" y="43"/>
                  </a:lnTo>
                  <a:lnTo>
                    <a:pt x="511" y="50"/>
                  </a:lnTo>
                  <a:lnTo>
                    <a:pt x="513" y="56"/>
                  </a:lnTo>
                  <a:lnTo>
                    <a:pt x="516" y="63"/>
                  </a:lnTo>
                  <a:lnTo>
                    <a:pt x="516" y="70"/>
                  </a:lnTo>
                  <a:lnTo>
                    <a:pt x="518" y="76"/>
                  </a:lnTo>
                  <a:lnTo>
                    <a:pt x="520" y="83"/>
                  </a:lnTo>
                  <a:lnTo>
                    <a:pt x="520" y="91"/>
                  </a:lnTo>
                  <a:lnTo>
                    <a:pt x="520" y="94"/>
                  </a:lnTo>
                  <a:lnTo>
                    <a:pt x="520" y="100"/>
                  </a:lnTo>
                  <a:lnTo>
                    <a:pt x="518" y="106"/>
                  </a:lnTo>
                  <a:lnTo>
                    <a:pt x="516" y="109"/>
                  </a:lnTo>
                  <a:lnTo>
                    <a:pt x="511" y="113"/>
                  </a:lnTo>
                  <a:lnTo>
                    <a:pt x="505" y="118"/>
                  </a:lnTo>
                  <a:lnTo>
                    <a:pt x="500" y="120"/>
                  </a:lnTo>
                  <a:lnTo>
                    <a:pt x="494" y="124"/>
                  </a:lnTo>
                  <a:lnTo>
                    <a:pt x="489" y="126"/>
                  </a:lnTo>
                  <a:lnTo>
                    <a:pt x="485" y="128"/>
                  </a:lnTo>
                  <a:lnTo>
                    <a:pt x="481" y="128"/>
                  </a:lnTo>
                  <a:lnTo>
                    <a:pt x="480" y="126"/>
                  </a:lnTo>
                  <a:lnTo>
                    <a:pt x="480" y="122"/>
                  </a:lnTo>
                  <a:lnTo>
                    <a:pt x="478" y="115"/>
                  </a:lnTo>
                  <a:lnTo>
                    <a:pt x="478" y="107"/>
                  </a:lnTo>
                  <a:lnTo>
                    <a:pt x="474" y="100"/>
                  </a:lnTo>
                  <a:lnTo>
                    <a:pt x="470" y="93"/>
                  </a:lnTo>
                  <a:lnTo>
                    <a:pt x="465" y="89"/>
                  </a:lnTo>
                  <a:lnTo>
                    <a:pt x="459" y="87"/>
                  </a:lnTo>
                  <a:lnTo>
                    <a:pt x="452" y="87"/>
                  </a:lnTo>
                  <a:lnTo>
                    <a:pt x="450" y="91"/>
                  </a:lnTo>
                  <a:lnTo>
                    <a:pt x="446" y="93"/>
                  </a:lnTo>
                  <a:lnTo>
                    <a:pt x="446" y="98"/>
                  </a:lnTo>
                  <a:lnTo>
                    <a:pt x="445" y="102"/>
                  </a:lnTo>
                  <a:lnTo>
                    <a:pt x="446" y="109"/>
                  </a:lnTo>
                  <a:lnTo>
                    <a:pt x="446" y="113"/>
                  </a:lnTo>
                  <a:lnTo>
                    <a:pt x="446" y="118"/>
                  </a:lnTo>
                  <a:lnTo>
                    <a:pt x="448" y="124"/>
                  </a:lnTo>
                  <a:lnTo>
                    <a:pt x="448" y="128"/>
                  </a:lnTo>
                  <a:lnTo>
                    <a:pt x="448" y="137"/>
                  </a:lnTo>
                  <a:lnTo>
                    <a:pt x="448" y="146"/>
                  </a:lnTo>
                  <a:lnTo>
                    <a:pt x="446" y="150"/>
                  </a:lnTo>
                  <a:lnTo>
                    <a:pt x="446" y="155"/>
                  </a:lnTo>
                  <a:lnTo>
                    <a:pt x="445" y="159"/>
                  </a:lnTo>
                  <a:lnTo>
                    <a:pt x="445" y="165"/>
                  </a:lnTo>
                  <a:lnTo>
                    <a:pt x="441" y="172"/>
                  </a:lnTo>
                  <a:lnTo>
                    <a:pt x="437" y="181"/>
                  </a:lnTo>
                  <a:lnTo>
                    <a:pt x="433" y="188"/>
                  </a:lnTo>
                  <a:lnTo>
                    <a:pt x="428" y="198"/>
                  </a:lnTo>
                  <a:lnTo>
                    <a:pt x="424" y="201"/>
                  </a:lnTo>
                  <a:lnTo>
                    <a:pt x="421" y="205"/>
                  </a:lnTo>
                  <a:lnTo>
                    <a:pt x="415" y="209"/>
                  </a:lnTo>
                  <a:lnTo>
                    <a:pt x="409" y="212"/>
                  </a:lnTo>
                  <a:lnTo>
                    <a:pt x="404" y="216"/>
                  </a:lnTo>
                  <a:lnTo>
                    <a:pt x="398" y="220"/>
                  </a:lnTo>
                  <a:lnTo>
                    <a:pt x="391" y="222"/>
                  </a:lnTo>
                  <a:lnTo>
                    <a:pt x="387" y="227"/>
                  </a:lnTo>
                  <a:lnTo>
                    <a:pt x="380" y="229"/>
                  </a:lnTo>
                  <a:lnTo>
                    <a:pt x="376" y="233"/>
                  </a:lnTo>
                  <a:lnTo>
                    <a:pt x="371" y="235"/>
                  </a:lnTo>
                  <a:lnTo>
                    <a:pt x="367" y="238"/>
                  </a:lnTo>
                  <a:lnTo>
                    <a:pt x="363" y="242"/>
                  </a:lnTo>
                  <a:lnTo>
                    <a:pt x="363" y="247"/>
                  </a:lnTo>
                  <a:lnTo>
                    <a:pt x="367" y="249"/>
                  </a:lnTo>
                  <a:lnTo>
                    <a:pt x="371" y="251"/>
                  </a:lnTo>
                  <a:lnTo>
                    <a:pt x="376" y="253"/>
                  </a:lnTo>
                  <a:lnTo>
                    <a:pt x="380" y="253"/>
                  </a:lnTo>
                  <a:lnTo>
                    <a:pt x="385" y="253"/>
                  </a:lnTo>
                  <a:lnTo>
                    <a:pt x="389" y="253"/>
                  </a:lnTo>
                  <a:lnTo>
                    <a:pt x="391" y="251"/>
                  </a:lnTo>
                  <a:lnTo>
                    <a:pt x="393" y="251"/>
                  </a:lnTo>
                  <a:lnTo>
                    <a:pt x="393" y="253"/>
                  </a:lnTo>
                  <a:lnTo>
                    <a:pt x="393" y="260"/>
                  </a:lnTo>
                  <a:lnTo>
                    <a:pt x="393" y="266"/>
                  </a:lnTo>
                  <a:lnTo>
                    <a:pt x="393" y="271"/>
                  </a:lnTo>
                  <a:lnTo>
                    <a:pt x="393" y="279"/>
                  </a:lnTo>
                  <a:lnTo>
                    <a:pt x="393" y="286"/>
                  </a:lnTo>
                  <a:lnTo>
                    <a:pt x="393" y="290"/>
                  </a:lnTo>
                  <a:lnTo>
                    <a:pt x="393" y="294"/>
                  </a:lnTo>
                  <a:lnTo>
                    <a:pt x="393" y="299"/>
                  </a:lnTo>
                  <a:lnTo>
                    <a:pt x="393" y="303"/>
                  </a:lnTo>
                  <a:lnTo>
                    <a:pt x="393" y="308"/>
                  </a:lnTo>
                  <a:lnTo>
                    <a:pt x="393" y="312"/>
                  </a:lnTo>
                  <a:lnTo>
                    <a:pt x="393" y="318"/>
                  </a:lnTo>
                  <a:lnTo>
                    <a:pt x="395" y="323"/>
                  </a:lnTo>
                  <a:lnTo>
                    <a:pt x="395" y="329"/>
                  </a:lnTo>
                  <a:lnTo>
                    <a:pt x="395" y="334"/>
                  </a:lnTo>
                  <a:lnTo>
                    <a:pt x="395" y="340"/>
                  </a:lnTo>
                  <a:lnTo>
                    <a:pt x="395" y="345"/>
                  </a:lnTo>
                  <a:lnTo>
                    <a:pt x="395" y="351"/>
                  </a:lnTo>
                  <a:lnTo>
                    <a:pt x="397" y="356"/>
                  </a:lnTo>
                  <a:lnTo>
                    <a:pt x="397" y="364"/>
                  </a:lnTo>
                  <a:lnTo>
                    <a:pt x="397" y="369"/>
                  </a:lnTo>
                  <a:lnTo>
                    <a:pt x="397" y="375"/>
                  </a:lnTo>
                  <a:lnTo>
                    <a:pt x="397" y="382"/>
                  </a:lnTo>
                  <a:lnTo>
                    <a:pt x="397" y="386"/>
                  </a:lnTo>
                  <a:lnTo>
                    <a:pt x="398" y="393"/>
                  </a:lnTo>
                  <a:lnTo>
                    <a:pt x="398" y="399"/>
                  </a:lnTo>
                  <a:lnTo>
                    <a:pt x="398" y="406"/>
                  </a:lnTo>
                  <a:lnTo>
                    <a:pt x="398" y="412"/>
                  </a:lnTo>
                  <a:lnTo>
                    <a:pt x="398" y="417"/>
                  </a:lnTo>
                  <a:lnTo>
                    <a:pt x="398" y="424"/>
                  </a:lnTo>
                  <a:lnTo>
                    <a:pt x="398" y="430"/>
                  </a:lnTo>
                  <a:lnTo>
                    <a:pt x="398" y="436"/>
                  </a:lnTo>
                  <a:lnTo>
                    <a:pt x="400" y="443"/>
                  </a:lnTo>
                  <a:lnTo>
                    <a:pt x="400" y="448"/>
                  </a:lnTo>
                  <a:lnTo>
                    <a:pt x="400" y="454"/>
                  </a:lnTo>
                  <a:lnTo>
                    <a:pt x="400" y="460"/>
                  </a:lnTo>
                  <a:lnTo>
                    <a:pt x="402" y="467"/>
                  </a:lnTo>
                  <a:lnTo>
                    <a:pt x="402" y="471"/>
                  </a:lnTo>
                  <a:lnTo>
                    <a:pt x="402" y="478"/>
                  </a:lnTo>
                  <a:lnTo>
                    <a:pt x="402" y="482"/>
                  </a:lnTo>
                  <a:lnTo>
                    <a:pt x="404" y="487"/>
                  </a:lnTo>
                  <a:lnTo>
                    <a:pt x="404" y="493"/>
                  </a:lnTo>
                  <a:lnTo>
                    <a:pt x="404" y="498"/>
                  </a:lnTo>
                  <a:lnTo>
                    <a:pt x="404" y="504"/>
                  </a:lnTo>
                  <a:lnTo>
                    <a:pt x="406" y="509"/>
                  </a:lnTo>
                  <a:lnTo>
                    <a:pt x="406" y="513"/>
                  </a:lnTo>
                  <a:lnTo>
                    <a:pt x="406" y="519"/>
                  </a:lnTo>
                  <a:lnTo>
                    <a:pt x="406" y="522"/>
                  </a:lnTo>
                  <a:lnTo>
                    <a:pt x="408" y="528"/>
                  </a:lnTo>
                  <a:lnTo>
                    <a:pt x="408" y="535"/>
                  </a:lnTo>
                  <a:lnTo>
                    <a:pt x="409" y="544"/>
                  </a:lnTo>
                  <a:lnTo>
                    <a:pt x="409" y="550"/>
                  </a:lnTo>
                  <a:lnTo>
                    <a:pt x="411" y="559"/>
                  </a:lnTo>
                  <a:lnTo>
                    <a:pt x="411" y="566"/>
                  </a:lnTo>
                  <a:lnTo>
                    <a:pt x="413" y="576"/>
                  </a:lnTo>
                  <a:lnTo>
                    <a:pt x="413" y="583"/>
                  </a:lnTo>
                  <a:lnTo>
                    <a:pt x="415" y="592"/>
                  </a:lnTo>
                  <a:lnTo>
                    <a:pt x="415" y="596"/>
                  </a:lnTo>
                  <a:lnTo>
                    <a:pt x="415" y="601"/>
                  </a:lnTo>
                  <a:lnTo>
                    <a:pt x="417" y="607"/>
                  </a:lnTo>
                  <a:lnTo>
                    <a:pt x="417" y="613"/>
                  </a:lnTo>
                  <a:lnTo>
                    <a:pt x="417" y="616"/>
                  </a:lnTo>
                  <a:lnTo>
                    <a:pt x="417" y="620"/>
                  </a:lnTo>
                  <a:lnTo>
                    <a:pt x="417" y="625"/>
                  </a:lnTo>
                  <a:lnTo>
                    <a:pt x="419" y="631"/>
                  </a:lnTo>
                  <a:lnTo>
                    <a:pt x="419" y="636"/>
                  </a:lnTo>
                  <a:lnTo>
                    <a:pt x="419" y="640"/>
                  </a:lnTo>
                  <a:lnTo>
                    <a:pt x="419" y="646"/>
                  </a:lnTo>
                  <a:lnTo>
                    <a:pt x="421" y="651"/>
                  </a:lnTo>
                  <a:lnTo>
                    <a:pt x="421" y="655"/>
                  </a:lnTo>
                  <a:lnTo>
                    <a:pt x="421" y="660"/>
                  </a:lnTo>
                  <a:lnTo>
                    <a:pt x="421" y="666"/>
                  </a:lnTo>
                  <a:lnTo>
                    <a:pt x="421" y="672"/>
                  </a:lnTo>
                  <a:lnTo>
                    <a:pt x="421" y="677"/>
                  </a:lnTo>
                  <a:lnTo>
                    <a:pt x="421" y="683"/>
                  </a:lnTo>
                  <a:lnTo>
                    <a:pt x="421" y="688"/>
                  </a:lnTo>
                  <a:lnTo>
                    <a:pt x="421" y="694"/>
                  </a:lnTo>
                  <a:lnTo>
                    <a:pt x="419" y="699"/>
                  </a:lnTo>
                  <a:lnTo>
                    <a:pt x="419" y="703"/>
                  </a:lnTo>
                  <a:lnTo>
                    <a:pt x="417" y="708"/>
                  </a:lnTo>
                  <a:lnTo>
                    <a:pt x="417" y="714"/>
                  </a:lnTo>
                  <a:lnTo>
                    <a:pt x="415" y="718"/>
                  </a:lnTo>
                  <a:lnTo>
                    <a:pt x="415" y="723"/>
                  </a:lnTo>
                  <a:lnTo>
                    <a:pt x="415" y="729"/>
                  </a:lnTo>
                  <a:lnTo>
                    <a:pt x="413" y="734"/>
                  </a:lnTo>
                  <a:lnTo>
                    <a:pt x="411" y="740"/>
                  </a:lnTo>
                  <a:lnTo>
                    <a:pt x="409" y="743"/>
                  </a:lnTo>
                  <a:lnTo>
                    <a:pt x="408" y="749"/>
                  </a:lnTo>
                  <a:lnTo>
                    <a:pt x="408" y="754"/>
                  </a:lnTo>
                  <a:lnTo>
                    <a:pt x="406" y="760"/>
                  </a:lnTo>
                  <a:lnTo>
                    <a:pt x="404" y="766"/>
                  </a:lnTo>
                  <a:lnTo>
                    <a:pt x="402" y="771"/>
                  </a:lnTo>
                  <a:lnTo>
                    <a:pt x="400" y="777"/>
                  </a:lnTo>
                  <a:lnTo>
                    <a:pt x="398" y="780"/>
                  </a:lnTo>
                  <a:lnTo>
                    <a:pt x="397" y="786"/>
                  </a:lnTo>
                  <a:lnTo>
                    <a:pt x="393" y="790"/>
                  </a:lnTo>
                  <a:lnTo>
                    <a:pt x="391" y="795"/>
                  </a:lnTo>
                  <a:lnTo>
                    <a:pt x="387" y="799"/>
                  </a:lnTo>
                  <a:lnTo>
                    <a:pt x="385" y="804"/>
                  </a:lnTo>
                  <a:lnTo>
                    <a:pt x="382" y="808"/>
                  </a:lnTo>
                  <a:lnTo>
                    <a:pt x="380" y="813"/>
                  </a:lnTo>
                  <a:lnTo>
                    <a:pt x="373" y="823"/>
                  </a:lnTo>
                  <a:lnTo>
                    <a:pt x="363" y="832"/>
                  </a:lnTo>
                  <a:lnTo>
                    <a:pt x="356" y="839"/>
                  </a:lnTo>
                  <a:lnTo>
                    <a:pt x="347" y="849"/>
                  </a:lnTo>
                  <a:lnTo>
                    <a:pt x="343" y="850"/>
                  </a:lnTo>
                  <a:lnTo>
                    <a:pt x="338" y="854"/>
                  </a:lnTo>
                  <a:lnTo>
                    <a:pt x="332" y="858"/>
                  </a:lnTo>
                  <a:lnTo>
                    <a:pt x="328" y="861"/>
                  </a:lnTo>
                  <a:lnTo>
                    <a:pt x="323" y="863"/>
                  </a:lnTo>
                  <a:lnTo>
                    <a:pt x="319" y="867"/>
                  </a:lnTo>
                  <a:lnTo>
                    <a:pt x="314" y="869"/>
                  </a:lnTo>
                  <a:lnTo>
                    <a:pt x="310" y="872"/>
                  </a:lnTo>
                  <a:lnTo>
                    <a:pt x="301" y="876"/>
                  </a:lnTo>
                  <a:lnTo>
                    <a:pt x="291" y="880"/>
                  </a:lnTo>
                  <a:lnTo>
                    <a:pt x="282" y="884"/>
                  </a:lnTo>
                  <a:lnTo>
                    <a:pt x="275" y="887"/>
                  </a:lnTo>
                  <a:lnTo>
                    <a:pt x="266" y="889"/>
                  </a:lnTo>
                  <a:lnTo>
                    <a:pt x="256" y="893"/>
                  </a:lnTo>
                  <a:lnTo>
                    <a:pt x="249" y="893"/>
                  </a:lnTo>
                  <a:lnTo>
                    <a:pt x="240" y="895"/>
                  </a:lnTo>
                  <a:lnTo>
                    <a:pt x="232" y="895"/>
                  </a:lnTo>
                  <a:lnTo>
                    <a:pt x="225" y="895"/>
                  </a:lnTo>
                  <a:lnTo>
                    <a:pt x="218" y="895"/>
                  </a:lnTo>
                  <a:lnTo>
                    <a:pt x="210" y="896"/>
                  </a:lnTo>
                  <a:lnTo>
                    <a:pt x="203" y="895"/>
                  </a:lnTo>
                  <a:lnTo>
                    <a:pt x="196" y="895"/>
                  </a:lnTo>
                  <a:lnTo>
                    <a:pt x="188" y="893"/>
                  </a:lnTo>
                  <a:lnTo>
                    <a:pt x="183" y="893"/>
                  </a:lnTo>
                  <a:lnTo>
                    <a:pt x="175" y="891"/>
                  </a:lnTo>
                  <a:lnTo>
                    <a:pt x="170" y="889"/>
                  </a:lnTo>
                  <a:lnTo>
                    <a:pt x="162" y="887"/>
                  </a:lnTo>
                  <a:lnTo>
                    <a:pt x="159" y="885"/>
                  </a:lnTo>
                  <a:lnTo>
                    <a:pt x="153" y="884"/>
                  </a:lnTo>
                  <a:lnTo>
                    <a:pt x="146" y="880"/>
                  </a:lnTo>
                  <a:lnTo>
                    <a:pt x="142" y="878"/>
                  </a:lnTo>
                  <a:lnTo>
                    <a:pt x="137" y="876"/>
                  </a:lnTo>
                  <a:lnTo>
                    <a:pt x="127" y="872"/>
                  </a:lnTo>
                  <a:lnTo>
                    <a:pt x="122" y="869"/>
                  </a:lnTo>
                  <a:lnTo>
                    <a:pt x="113" y="861"/>
                  </a:lnTo>
                  <a:lnTo>
                    <a:pt x="105" y="854"/>
                  </a:lnTo>
                  <a:lnTo>
                    <a:pt x="100" y="850"/>
                  </a:lnTo>
                  <a:lnTo>
                    <a:pt x="96" y="845"/>
                  </a:lnTo>
                  <a:lnTo>
                    <a:pt x="92" y="841"/>
                  </a:lnTo>
                  <a:lnTo>
                    <a:pt x="87" y="836"/>
                  </a:lnTo>
                  <a:lnTo>
                    <a:pt x="83" y="830"/>
                  </a:lnTo>
                  <a:lnTo>
                    <a:pt x="78" y="825"/>
                  </a:lnTo>
                  <a:lnTo>
                    <a:pt x="74" y="817"/>
                  </a:lnTo>
                  <a:lnTo>
                    <a:pt x="68" y="812"/>
                  </a:lnTo>
                  <a:lnTo>
                    <a:pt x="65" y="804"/>
                  </a:lnTo>
                  <a:lnTo>
                    <a:pt x="61" y="797"/>
                  </a:lnTo>
                  <a:lnTo>
                    <a:pt x="57" y="790"/>
                  </a:lnTo>
                  <a:lnTo>
                    <a:pt x="54" y="784"/>
                  </a:lnTo>
                  <a:lnTo>
                    <a:pt x="48" y="775"/>
                  </a:lnTo>
                  <a:lnTo>
                    <a:pt x="46" y="767"/>
                  </a:lnTo>
                  <a:lnTo>
                    <a:pt x="43" y="760"/>
                  </a:lnTo>
                  <a:lnTo>
                    <a:pt x="39" y="751"/>
                  </a:lnTo>
                  <a:lnTo>
                    <a:pt x="37" y="742"/>
                  </a:lnTo>
                  <a:lnTo>
                    <a:pt x="33" y="734"/>
                  </a:lnTo>
                  <a:lnTo>
                    <a:pt x="31" y="725"/>
                  </a:lnTo>
                  <a:lnTo>
                    <a:pt x="31" y="716"/>
                  </a:lnTo>
                  <a:lnTo>
                    <a:pt x="30" y="710"/>
                  </a:lnTo>
                  <a:lnTo>
                    <a:pt x="30" y="707"/>
                  </a:lnTo>
                  <a:lnTo>
                    <a:pt x="30" y="701"/>
                  </a:lnTo>
                  <a:lnTo>
                    <a:pt x="30" y="697"/>
                  </a:lnTo>
                  <a:lnTo>
                    <a:pt x="30" y="692"/>
                  </a:lnTo>
                  <a:lnTo>
                    <a:pt x="30" y="686"/>
                  </a:lnTo>
                  <a:lnTo>
                    <a:pt x="30" y="683"/>
                  </a:lnTo>
                  <a:lnTo>
                    <a:pt x="30" y="677"/>
                  </a:lnTo>
                  <a:lnTo>
                    <a:pt x="30" y="673"/>
                  </a:lnTo>
                  <a:lnTo>
                    <a:pt x="30" y="668"/>
                  </a:lnTo>
                  <a:lnTo>
                    <a:pt x="30" y="662"/>
                  </a:lnTo>
                  <a:lnTo>
                    <a:pt x="31" y="657"/>
                  </a:lnTo>
                  <a:lnTo>
                    <a:pt x="31" y="653"/>
                  </a:lnTo>
                  <a:lnTo>
                    <a:pt x="33" y="648"/>
                  </a:lnTo>
                  <a:lnTo>
                    <a:pt x="35" y="642"/>
                  </a:lnTo>
                  <a:lnTo>
                    <a:pt x="37" y="638"/>
                  </a:lnTo>
                  <a:lnTo>
                    <a:pt x="39" y="633"/>
                  </a:lnTo>
                  <a:lnTo>
                    <a:pt x="39" y="627"/>
                  </a:lnTo>
                  <a:lnTo>
                    <a:pt x="41" y="620"/>
                  </a:lnTo>
                  <a:lnTo>
                    <a:pt x="43" y="616"/>
                  </a:lnTo>
                  <a:lnTo>
                    <a:pt x="44" y="611"/>
                  </a:lnTo>
                  <a:lnTo>
                    <a:pt x="48" y="605"/>
                  </a:lnTo>
                  <a:lnTo>
                    <a:pt x="50" y="600"/>
                  </a:lnTo>
                  <a:lnTo>
                    <a:pt x="52" y="594"/>
                  </a:lnTo>
                  <a:lnTo>
                    <a:pt x="55" y="587"/>
                  </a:lnTo>
                  <a:lnTo>
                    <a:pt x="57" y="581"/>
                  </a:lnTo>
                  <a:lnTo>
                    <a:pt x="59" y="576"/>
                  </a:lnTo>
                  <a:lnTo>
                    <a:pt x="63" y="570"/>
                  </a:lnTo>
                  <a:lnTo>
                    <a:pt x="65" y="563"/>
                  </a:lnTo>
                  <a:lnTo>
                    <a:pt x="68" y="557"/>
                  </a:lnTo>
                  <a:lnTo>
                    <a:pt x="72" y="552"/>
                  </a:lnTo>
                  <a:lnTo>
                    <a:pt x="74" y="546"/>
                  </a:lnTo>
                  <a:lnTo>
                    <a:pt x="78" y="539"/>
                  </a:lnTo>
                  <a:lnTo>
                    <a:pt x="81" y="533"/>
                  </a:lnTo>
                  <a:lnTo>
                    <a:pt x="83" y="526"/>
                  </a:lnTo>
                  <a:lnTo>
                    <a:pt x="87" y="520"/>
                  </a:lnTo>
                  <a:lnTo>
                    <a:pt x="90" y="513"/>
                  </a:lnTo>
                  <a:lnTo>
                    <a:pt x="94" y="507"/>
                  </a:lnTo>
                  <a:lnTo>
                    <a:pt x="98" y="500"/>
                  </a:lnTo>
                  <a:lnTo>
                    <a:pt x="102" y="495"/>
                  </a:lnTo>
                  <a:lnTo>
                    <a:pt x="103" y="487"/>
                  </a:lnTo>
                  <a:lnTo>
                    <a:pt x="109" y="482"/>
                  </a:lnTo>
                  <a:lnTo>
                    <a:pt x="111" y="476"/>
                  </a:lnTo>
                  <a:lnTo>
                    <a:pt x="116" y="471"/>
                  </a:lnTo>
                  <a:lnTo>
                    <a:pt x="118" y="463"/>
                  </a:lnTo>
                  <a:lnTo>
                    <a:pt x="124" y="458"/>
                  </a:lnTo>
                  <a:lnTo>
                    <a:pt x="127" y="452"/>
                  </a:lnTo>
                  <a:lnTo>
                    <a:pt x="131" y="447"/>
                  </a:lnTo>
                  <a:lnTo>
                    <a:pt x="133" y="439"/>
                  </a:lnTo>
                  <a:lnTo>
                    <a:pt x="137" y="434"/>
                  </a:lnTo>
                  <a:lnTo>
                    <a:pt x="140" y="426"/>
                  </a:lnTo>
                  <a:lnTo>
                    <a:pt x="144" y="421"/>
                  </a:lnTo>
                  <a:lnTo>
                    <a:pt x="148" y="415"/>
                  </a:lnTo>
                  <a:lnTo>
                    <a:pt x="151" y="410"/>
                  </a:lnTo>
                  <a:lnTo>
                    <a:pt x="153" y="404"/>
                  </a:lnTo>
                  <a:lnTo>
                    <a:pt x="159" y="399"/>
                  </a:lnTo>
                  <a:lnTo>
                    <a:pt x="161" y="393"/>
                  </a:lnTo>
                  <a:lnTo>
                    <a:pt x="164" y="388"/>
                  </a:lnTo>
                  <a:lnTo>
                    <a:pt x="168" y="382"/>
                  </a:lnTo>
                  <a:lnTo>
                    <a:pt x="172" y="378"/>
                  </a:lnTo>
                  <a:lnTo>
                    <a:pt x="173" y="373"/>
                  </a:lnTo>
                  <a:lnTo>
                    <a:pt x="177" y="367"/>
                  </a:lnTo>
                  <a:lnTo>
                    <a:pt x="181" y="364"/>
                  </a:lnTo>
                  <a:lnTo>
                    <a:pt x="185" y="360"/>
                  </a:lnTo>
                  <a:lnTo>
                    <a:pt x="186" y="354"/>
                  </a:lnTo>
                  <a:lnTo>
                    <a:pt x="188" y="349"/>
                  </a:lnTo>
                  <a:lnTo>
                    <a:pt x="192" y="345"/>
                  </a:lnTo>
                  <a:lnTo>
                    <a:pt x="194" y="342"/>
                  </a:lnTo>
                  <a:lnTo>
                    <a:pt x="199" y="334"/>
                  </a:lnTo>
                  <a:lnTo>
                    <a:pt x="205" y="327"/>
                  </a:lnTo>
                  <a:lnTo>
                    <a:pt x="207" y="319"/>
                  </a:lnTo>
                  <a:lnTo>
                    <a:pt x="212" y="314"/>
                  </a:lnTo>
                  <a:lnTo>
                    <a:pt x="214" y="310"/>
                  </a:lnTo>
                  <a:lnTo>
                    <a:pt x="218" y="306"/>
                  </a:lnTo>
                  <a:lnTo>
                    <a:pt x="220" y="301"/>
                  </a:lnTo>
                  <a:lnTo>
                    <a:pt x="221" y="297"/>
                  </a:lnTo>
                  <a:lnTo>
                    <a:pt x="221" y="292"/>
                  </a:lnTo>
                  <a:lnTo>
                    <a:pt x="225" y="286"/>
                  </a:lnTo>
                  <a:lnTo>
                    <a:pt x="227" y="281"/>
                  </a:lnTo>
                  <a:lnTo>
                    <a:pt x="229" y="275"/>
                  </a:lnTo>
                  <a:lnTo>
                    <a:pt x="231" y="268"/>
                  </a:lnTo>
                  <a:lnTo>
                    <a:pt x="232" y="262"/>
                  </a:lnTo>
                  <a:lnTo>
                    <a:pt x="234" y="255"/>
                  </a:lnTo>
                  <a:lnTo>
                    <a:pt x="236" y="249"/>
                  </a:lnTo>
                  <a:lnTo>
                    <a:pt x="238" y="240"/>
                  </a:lnTo>
                  <a:lnTo>
                    <a:pt x="240" y="235"/>
                  </a:lnTo>
                  <a:lnTo>
                    <a:pt x="240" y="227"/>
                  </a:lnTo>
                  <a:lnTo>
                    <a:pt x="244" y="220"/>
                  </a:lnTo>
                  <a:lnTo>
                    <a:pt x="244" y="214"/>
                  </a:lnTo>
                  <a:lnTo>
                    <a:pt x="247" y="207"/>
                  </a:lnTo>
                  <a:lnTo>
                    <a:pt x="247" y="200"/>
                  </a:lnTo>
                  <a:lnTo>
                    <a:pt x="249" y="192"/>
                  </a:lnTo>
                  <a:lnTo>
                    <a:pt x="249" y="185"/>
                  </a:lnTo>
                  <a:lnTo>
                    <a:pt x="251" y="179"/>
                  </a:lnTo>
                  <a:lnTo>
                    <a:pt x="253" y="172"/>
                  </a:lnTo>
                  <a:lnTo>
                    <a:pt x="255" y="166"/>
                  </a:lnTo>
                  <a:lnTo>
                    <a:pt x="255" y="161"/>
                  </a:lnTo>
                  <a:lnTo>
                    <a:pt x="256" y="157"/>
                  </a:lnTo>
                  <a:lnTo>
                    <a:pt x="256" y="152"/>
                  </a:lnTo>
                  <a:lnTo>
                    <a:pt x="258" y="148"/>
                  </a:lnTo>
                  <a:lnTo>
                    <a:pt x="258" y="144"/>
                  </a:lnTo>
                  <a:lnTo>
                    <a:pt x="258" y="142"/>
                  </a:lnTo>
                  <a:lnTo>
                    <a:pt x="260" y="139"/>
                  </a:lnTo>
                  <a:lnTo>
                    <a:pt x="260" y="137"/>
                  </a:lnTo>
                  <a:lnTo>
                    <a:pt x="240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4539" y="3236"/>
              <a:ext cx="141" cy="181"/>
            </a:xfrm>
            <a:custGeom>
              <a:avLst/>
              <a:gdLst>
                <a:gd name="T0" fmla="*/ 1 w 280"/>
                <a:gd name="T1" fmla="*/ 0 h 363"/>
                <a:gd name="T2" fmla="*/ 1 w 280"/>
                <a:gd name="T3" fmla="*/ 0 h 363"/>
                <a:gd name="T4" fmla="*/ 1 w 280"/>
                <a:gd name="T5" fmla="*/ 0 h 363"/>
                <a:gd name="T6" fmla="*/ 1 w 280"/>
                <a:gd name="T7" fmla="*/ 0 h 363"/>
                <a:gd name="T8" fmla="*/ 1 w 280"/>
                <a:gd name="T9" fmla="*/ 0 h 363"/>
                <a:gd name="T10" fmla="*/ 1 w 280"/>
                <a:gd name="T11" fmla="*/ 0 h 363"/>
                <a:gd name="T12" fmla="*/ 1 w 280"/>
                <a:gd name="T13" fmla="*/ 0 h 363"/>
                <a:gd name="T14" fmla="*/ 1 w 280"/>
                <a:gd name="T15" fmla="*/ 0 h 363"/>
                <a:gd name="T16" fmla="*/ 1 w 280"/>
                <a:gd name="T17" fmla="*/ 0 h 363"/>
                <a:gd name="T18" fmla="*/ 1 w 280"/>
                <a:gd name="T19" fmla="*/ 0 h 363"/>
                <a:gd name="T20" fmla="*/ 1 w 280"/>
                <a:gd name="T21" fmla="*/ 0 h 363"/>
                <a:gd name="T22" fmla="*/ 1 w 280"/>
                <a:gd name="T23" fmla="*/ 0 h 363"/>
                <a:gd name="T24" fmla="*/ 1 w 280"/>
                <a:gd name="T25" fmla="*/ 0 h 363"/>
                <a:gd name="T26" fmla="*/ 1 w 280"/>
                <a:gd name="T27" fmla="*/ 0 h 363"/>
                <a:gd name="T28" fmla="*/ 1 w 280"/>
                <a:gd name="T29" fmla="*/ 0 h 363"/>
                <a:gd name="T30" fmla="*/ 1 w 280"/>
                <a:gd name="T31" fmla="*/ 0 h 363"/>
                <a:gd name="T32" fmla="*/ 1 w 280"/>
                <a:gd name="T33" fmla="*/ 0 h 363"/>
                <a:gd name="T34" fmla="*/ 1 w 280"/>
                <a:gd name="T35" fmla="*/ 0 h 363"/>
                <a:gd name="T36" fmla="*/ 1 w 280"/>
                <a:gd name="T37" fmla="*/ 0 h 363"/>
                <a:gd name="T38" fmla="*/ 1 w 280"/>
                <a:gd name="T39" fmla="*/ 0 h 363"/>
                <a:gd name="T40" fmla="*/ 1 w 280"/>
                <a:gd name="T41" fmla="*/ 0 h 363"/>
                <a:gd name="T42" fmla="*/ 1 w 280"/>
                <a:gd name="T43" fmla="*/ 0 h 363"/>
                <a:gd name="T44" fmla="*/ 1 w 280"/>
                <a:gd name="T45" fmla="*/ 0 h 363"/>
                <a:gd name="T46" fmla="*/ 1 w 280"/>
                <a:gd name="T47" fmla="*/ 0 h 363"/>
                <a:gd name="T48" fmla="*/ 1 w 280"/>
                <a:gd name="T49" fmla="*/ 0 h 363"/>
                <a:gd name="T50" fmla="*/ 1 w 280"/>
                <a:gd name="T51" fmla="*/ 0 h 363"/>
                <a:gd name="T52" fmla="*/ 1 w 280"/>
                <a:gd name="T53" fmla="*/ 0 h 363"/>
                <a:gd name="T54" fmla="*/ 1 w 280"/>
                <a:gd name="T55" fmla="*/ 0 h 363"/>
                <a:gd name="T56" fmla="*/ 1 w 280"/>
                <a:gd name="T57" fmla="*/ 0 h 363"/>
                <a:gd name="T58" fmla="*/ 1 w 280"/>
                <a:gd name="T59" fmla="*/ 0 h 363"/>
                <a:gd name="T60" fmla="*/ 1 w 280"/>
                <a:gd name="T61" fmla="*/ 0 h 363"/>
                <a:gd name="T62" fmla="*/ 1 w 280"/>
                <a:gd name="T63" fmla="*/ 0 h 363"/>
                <a:gd name="T64" fmla="*/ 1 w 280"/>
                <a:gd name="T65" fmla="*/ 0 h 363"/>
                <a:gd name="T66" fmla="*/ 1 w 280"/>
                <a:gd name="T67" fmla="*/ 0 h 363"/>
                <a:gd name="T68" fmla="*/ 1 w 280"/>
                <a:gd name="T69" fmla="*/ 0 h 363"/>
                <a:gd name="T70" fmla="*/ 1 w 280"/>
                <a:gd name="T71" fmla="*/ 0 h 363"/>
                <a:gd name="T72" fmla="*/ 1 w 280"/>
                <a:gd name="T73" fmla="*/ 0 h 363"/>
                <a:gd name="T74" fmla="*/ 1 w 280"/>
                <a:gd name="T75" fmla="*/ 0 h 363"/>
                <a:gd name="T76" fmla="*/ 1 w 280"/>
                <a:gd name="T77" fmla="*/ 0 h 363"/>
                <a:gd name="T78" fmla="*/ 1 w 280"/>
                <a:gd name="T79" fmla="*/ 0 h 363"/>
                <a:gd name="T80" fmla="*/ 1 w 280"/>
                <a:gd name="T81" fmla="*/ 0 h 363"/>
                <a:gd name="T82" fmla="*/ 1 w 280"/>
                <a:gd name="T83" fmla="*/ 0 h 363"/>
                <a:gd name="T84" fmla="*/ 1 w 280"/>
                <a:gd name="T85" fmla="*/ 0 h 363"/>
                <a:gd name="T86" fmla="*/ 1 w 280"/>
                <a:gd name="T87" fmla="*/ 0 h 363"/>
                <a:gd name="T88" fmla="*/ 1 w 280"/>
                <a:gd name="T89" fmla="*/ 0 h 363"/>
                <a:gd name="T90" fmla="*/ 1 w 280"/>
                <a:gd name="T91" fmla="*/ 0 h 363"/>
                <a:gd name="T92" fmla="*/ 1 w 280"/>
                <a:gd name="T93" fmla="*/ 0 h 363"/>
                <a:gd name="T94" fmla="*/ 1 w 280"/>
                <a:gd name="T95" fmla="*/ 0 h 363"/>
                <a:gd name="T96" fmla="*/ 1 w 280"/>
                <a:gd name="T97" fmla="*/ 0 h 363"/>
                <a:gd name="T98" fmla="*/ 1 w 280"/>
                <a:gd name="T99" fmla="*/ 0 h 363"/>
                <a:gd name="T100" fmla="*/ 1 w 280"/>
                <a:gd name="T101" fmla="*/ 0 h 363"/>
                <a:gd name="T102" fmla="*/ 1 w 280"/>
                <a:gd name="T103" fmla="*/ 0 h 363"/>
                <a:gd name="T104" fmla="*/ 1 w 280"/>
                <a:gd name="T105" fmla="*/ 0 h 363"/>
                <a:gd name="T106" fmla="*/ 1 w 280"/>
                <a:gd name="T107" fmla="*/ 0 h 363"/>
                <a:gd name="T108" fmla="*/ 1 w 280"/>
                <a:gd name="T109" fmla="*/ 0 h 363"/>
                <a:gd name="T110" fmla="*/ 1 w 280"/>
                <a:gd name="T111" fmla="*/ 0 h 3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0"/>
                <a:gd name="T169" fmla="*/ 0 h 363"/>
                <a:gd name="T170" fmla="*/ 280 w 280"/>
                <a:gd name="T171" fmla="*/ 363 h 36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0" h="363">
                  <a:moveTo>
                    <a:pt x="0" y="0"/>
                  </a:moveTo>
                  <a:lnTo>
                    <a:pt x="2" y="2"/>
                  </a:lnTo>
                  <a:lnTo>
                    <a:pt x="5" y="9"/>
                  </a:lnTo>
                  <a:lnTo>
                    <a:pt x="5" y="13"/>
                  </a:lnTo>
                  <a:lnTo>
                    <a:pt x="9" y="18"/>
                  </a:lnTo>
                  <a:lnTo>
                    <a:pt x="11" y="24"/>
                  </a:lnTo>
                  <a:lnTo>
                    <a:pt x="14" y="31"/>
                  </a:lnTo>
                  <a:lnTo>
                    <a:pt x="16" y="38"/>
                  </a:lnTo>
                  <a:lnTo>
                    <a:pt x="20" y="46"/>
                  </a:lnTo>
                  <a:lnTo>
                    <a:pt x="22" y="51"/>
                  </a:lnTo>
                  <a:lnTo>
                    <a:pt x="26" y="59"/>
                  </a:lnTo>
                  <a:lnTo>
                    <a:pt x="27" y="64"/>
                  </a:lnTo>
                  <a:lnTo>
                    <a:pt x="29" y="72"/>
                  </a:lnTo>
                  <a:lnTo>
                    <a:pt x="29" y="75"/>
                  </a:lnTo>
                  <a:lnTo>
                    <a:pt x="31" y="81"/>
                  </a:lnTo>
                  <a:lnTo>
                    <a:pt x="31" y="88"/>
                  </a:lnTo>
                  <a:lnTo>
                    <a:pt x="33" y="97"/>
                  </a:lnTo>
                  <a:lnTo>
                    <a:pt x="33" y="107"/>
                  </a:lnTo>
                  <a:lnTo>
                    <a:pt x="37" y="114"/>
                  </a:lnTo>
                  <a:lnTo>
                    <a:pt x="37" y="121"/>
                  </a:lnTo>
                  <a:lnTo>
                    <a:pt x="40" y="127"/>
                  </a:lnTo>
                  <a:lnTo>
                    <a:pt x="42" y="129"/>
                  </a:lnTo>
                  <a:lnTo>
                    <a:pt x="46" y="129"/>
                  </a:lnTo>
                  <a:lnTo>
                    <a:pt x="48" y="127"/>
                  </a:lnTo>
                  <a:lnTo>
                    <a:pt x="53" y="125"/>
                  </a:lnTo>
                  <a:lnTo>
                    <a:pt x="57" y="121"/>
                  </a:lnTo>
                  <a:lnTo>
                    <a:pt x="64" y="120"/>
                  </a:lnTo>
                  <a:lnTo>
                    <a:pt x="70" y="114"/>
                  </a:lnTo>
                  <a:lnTo>
                    <a:pt x="79" y="110"/>
                  </a:lnTo>
                  <a:lnTo>
                    <a:pt x="86" y="105"/>
                  </a:lnTo>
                  <a:lnTo>
                    <a:pt x="96" y="101"/>
                  </a:lnTo>
                  <a:lnTo>
                    <a:pt x="103" y="96"/>
                  </a:lnTo>
                  <a:lnTo>
                    <a:pt x="110" y="92"/>
                  </a:lnTo>
                  <a:lnTo>
                    <a:pt x="120" y="86"/>
                  </a:lnTo>
                  <a:lnTo>
                    <a:pt x="127" y="85"/>
                  </a:lnTo>
                  <a:lnTo>
                    <a:pt x="134" y="83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155" y="81"/>
                  </a:lnTo>
                  <a:lnTo>
                    <a:pt x="158" y="83"/>
                  </a:lnTo>
                  <a:lnTo>
                    <a:pt x="162" y="86"/>
                  </a:lnTo>
                  <a:lnTo>
                    <a:pt x="168" y="90"/>
                  </a:lnTo>
                  <a:lnTo>
                    <a:pt x="173" y="97"/>
                  </a:lnTo>
                  <a:lnTo>
                    <a:pt x="179" y="105"/>
                  </a:lnTo>
                  <a:lnTo>
                    <a:pt x="184" y="112"/>
                  </a:lnTo>
                  <a:lnTo>
                    <a:pt x="190" y="120"/>
                  </a:lnTo>
                  <a:lnTo>
                    <a:pt x="195" y="129"/>
                  </a:lnTo>
                  <a:lnTo>
                    <a:pt x="199" y="136"/>
                  </a:lnTo>
                  <a:lnTo>
                    <a:pt x="204" y="145"/>
                  </a:lnTo>
                  <a:lnTo>
                    <a:pt x="206" y="153"/>
                  </a:lnTo>
                  <a:lnTo>
                    <a:pt x="212" y="160"/>
                  </a:lnTo>
                  <a:lnTo>
                    <a:pt x="214" y="166"/>
                  </a:lnTo>
                  <a:lnTo>
                    <a:pt x="215" y="171"/>
                  </a:lnTo>
                  <a:lnTo>
                    <a:pt x="217" y="173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4" y="177"/>
                  </a:lnTo>
                  <a:lnTo>
                    <a:pt x="208" y="179"/>
                  </a:lnTo>
                  <a:lnTo>
                    <a:pt x="203" y="180"/>
                  </a:lnTo>
                  <a:lnTo>
                    <a:pt x="193" y="184"/>
                  </a:lnTo>
                  <a:lnTo>
                    <a:pt x="186" y="188"/>
                  </a:lnTo>
                  <a:lnTo>
                    <a:pt x="180" y="190"/>
                  </a:lnTo>
                  <a:lnTo>
                    <a:pt x="177" y="192"/>
                  </a:lnTo>
                  <a:lnTo>
                    <a:pt x="171" y="193"/>
                  </a:lnTo>
                  <a:lnTo>
                    <a:pt x="168" y="197"/>
                  </a:lnTo>
                  <a:lnTo>
                    <a:pt x="162" y="199"/>
                  </a:lnTo>
                  <a:lnTo>
                    <a:pt x="156" y="199"/>
                  </a:lnTo>
                  <a:lnTo>
                    <a:pt x="153" y="201"/>
                  </a:lnTo>
                  <a:lnTo>
                    <a:pt x="149" y="204"/>
                  </a:lnTo>
                  <a:lnTo>
                    <a:pt x="140" y="206"/>
                  </a:lnTo>
                  <a:lnTo>
                    <a:pt x="134" y="212"/>
                  </a:lnTo>
                  <a:lnTo>
                    <a:pt x="127" y="214"/>
                  </a:lnTo>
                  <a:lnTo>
                    <a:pt x="125" y="215"/>
                  </a:lnTo>
                  <a:lnTo>
                    <a:pt x="123" y="217"/>
                  </a:lnTo>
                  <a:lnTo>
                    <a:pt x="125" y="219"/>
                  </a:lnTo>
                  <a:lnTo>
                    <a:pt x="127" y="219"/>
                  </a:lnTo>
                  <a:lnTo>
                    <a:pt x="132" y="219"/>
                  </a:lnTo>
                  <a:lnTo>
                    <a:pt x="136" y="217"/>
                  </a:lnTo>
                  <a:lnTo>
                    <a:pt x="145" y="215"/>
                  </a:lnTo>
                  <a:lnTo>
                    <a:pt x="151" y="214"/>
                  </a:lnTo>
                  <a:lnTo>
                    <a:pt x="160" y="212"/>
                  </a:lnTo>
                  <a:lnTo>
                    <a:pt x="168" y="210"/>
                  </a:lnTo>
                  <a:lnTo>
                    <a:pt x="177" y="208"/>
                  </a:lnTo>
                  <a:lnTo>
                    <a:pt x="184" y="206"/>
                  </a:lnTo>
                  <a:lnTo>
                    <a:pt x="193" y="203"/>
                  </a:lnTo>
                  <a:lnTo>
                    <a:pt x="201" y="201"/>
                  </a:lnTo>
                  <a:lnTo>
                    <a:pt x="208" y="201"/>
                  </a:lnTo>
                  <a:lnTo>
                    <a:pt x="214" y="199"/>
                  </a:lnTo>
                  <a:lnTo>
                    <a:pt x="221" y="201"/>
                  </a:lnTo>
                  <a:lnTo>
                    <a:pt x="225" y="201"/>
                  </a:lnTo>
                  <a:lnTo>
                    <a:pt x="228" y="204"/>
                  </a:lnTo>
                  <a:lnTo>
                    <a:pt x="230" y="206"/>
                  </a:lnTo>
                  <a:lnTo>
                    <a:pt x="232" y="210"/>
                  </a:lnTo>
                  <a:lnTo>
                    <a:pt x="234" y="215"/>
                  </a:lnTo>
                  <a:lnTo>
                    <a:pt x="238" y="221"/>
                  </a:lnTo>
                  <a:lnTo>
                    <a:pt x="239" y="227"/>
                  </a:lnTo>
                  <a:lnTo>
                    <a:pt x="241" y="236"/>
                  </a:lnTo>
                  <a:lnTo>
                    <a:pt x="243" y="243"/>
                  </a:lnTo>
                  <a:lnTo>
                    <a:pt x="247" y="251"/>
                  </a:lnTo>
                  <a:lnTo>
                    <a:pt x="249" y="258"/>
                  </a:lnTo>
                  <a:lnTo>
                    <a:pt x="249" y="267"/>
                  </a:lnTo>
                  <a:lnTo>
                    <a:pt x="251" y="274"/>
                  </a:lnTo>
                  <a:lnTo>
                    <a:pt x="252" y="282"/>
                  </a:lnTo>
                  <a:lnTo>
                    <a:pt x="254" y="289"/>
                  </a:lnTo>
                  <a:lnTo>
                    <a:pt x="254" y="297"/>
                  </a:lnTo>
                  <a:lnTo>
                    <a:pt x="254" y="302"/>
                  </a:lnTo>
                  <a:lnTo>
                    <a:pt x="256" y="308"/>
                  </a:lnTo>
                  <a:lnTo>
                    <a:pt x="254" y="313"/>
                  </a:lnTo>
                  <a:lnTo>
                    <a:pt x="254" y="317"/>
                  </a:lnTo>
                  <a:lnTo>
                    <a:pt x="252" y="322"/>
                  </a:lnTo>
                  <a:lnTo>
                    <a:pt x="252" y="326"/>
                  </a:lnTo>
                  <a:lnTo>
                    <a:pt x="252" y="333"/>
                  </a:lnTo>
                  <a:lnTo>
                    <a:pt x="252" y="341"/>
                  </a:lnTo>
                  <a:lnTo>
                    <a:pt x="252" y="345"/>
                  </a:lnTo>
                  <a:lnTo>
                    <a:pt x="252" y="348"/>
                  </a:lnTo>
                  <a:lnTo>
                    <a:pt x="252" y="350"/>
                  </a:lnTo>
                  <a:lnTo>
                    <a:pt x="252" y="352"/>
                  </a:lnTo>
                  <a:lnTo>
                    <a:pt x="254" y="356"/>
                  </a:lnTo>
                  <a:lnTo>
                    <a:pt x="258" y="357"/>
                  </a:lnTo>
                  <a:lnTo>
                    <a:pt x="262" y="361"/>
                  </a:lnTo>
                  <a:lnTo>
                    <a:pt x="265" y="363"/>
                  </a:lnTo>
                  <a:lnTo>
                    <a:pt x="269" y="363"/>
                  </a:lnTo>
                  <a:lnTo>
                    <a:pt x="271" y="359"/>
                  </a:lnTo>
                  <a:lnTo>
                    <a:pt x="273" y="357"/>
                  </a:lnTo>
                  <a:lnTo>
                    <a:pt x="274" y="354"/>
                  </a:lnTo>
                  <a:lnTo>
                    <a:pt x="276" y="350"/>
                  </a:lnTo>
                  <a:lnTo>
                    <a:pt x="278" y="343"/>
                  </a:lnTo>
                  <a:lnTo>
                    <a:pt x="278" y="335"/>
                  </a:lnTo>
                  <a:lnTo>
                    <a:pt x="278" y="330"/>
                  </a:lnTo>
                  <a:lnTo>
                    <a:pt x="280" y="326"/>
                  </a:lnTo>
                  <a:lnTo>
                    <a:pt x="280" y="321"/>
                  </a:lnTo>
                  <a:lnTo>
                    <a:pt x="280" y="317"/>
                  </a:lnTo>
                  <a:lnTo>
                    <a:pt x="280" y="311"/>
                  </a:lnTo>
                  <a:lnTo>
                    <a:pt x="280" y="306"/>
                  </a:lnTo>
                  <a:lnTo>
                    <a:pt x="280" y="300"/>
                  </a:lnTo>
                  <a:lnTo>
                    <a:pt x="280" y="295"/>
                  </a:lnTo>
                  <a:lnTo>
                    <a:pt x="280" y="289"/>
                  </a:lnTo>
                  <a:lnTo>
                    <a:pt x="280" y="284"/>
                  </a:lnTo>
                  <a:lnTo>
                    <a:pt x="280" y="278"/>
                  </a:lnTo>
                  <a:lnTo>
                    <a:pt x="280" y="274"/>
                  </a:lnTo>
                  <a:lnTo>
                    <a:pt x="278" y="269"/>
                  </a:lnTo>
                  <a:lnTo>
                    <a:pt x="278" y="262"/>
                  </a:lnTo>
                  <a:lnTo>
                    <a:pt x="276" y="256"/>
                  </a:lnTo>
                  <a:lnTo>
                    <a:pt x="276" y="252"/>
                  </a:lnTo>
                  <a:lnTo>
                    <a:pt x="276" y="245"/>
                  </a:lnTo>
                  <a:lnTo>
                    <a:pt x="274" y="241"/>
                  </a:lnTo>
                  <a:lnTo>
                    <a:pt x="274" y="236"/>
                  </a:lnTo>
                  <a:lnTo>
                    <a:pt x="274" y="232"/>
                  </a:lnTo>
                  <a:lnTo>
                    <a:pt x="273" y="223"/>
                  </a:lnTo>
                  <a:lnTo>
                    <a:pt x="271" y="215"/>
                  </a:lnTo>
                  <a:lnTo>
                    <a:pt x="269" y="208"/>
                  </a:lnTo>
                  <a:lnTo>
                    <a:pt x="267" y="204"/>
                  </a:lnTo>
                  <a:lnTo>
                    <a:pt x="262" y="195"/>
                  </a:lnTo>
                  <a:lnTo>
                    <a:pt x="258" y="190"/>
                  </a:lnTo>
                  <a:lnTo>
                    <a:pt x="252" y="186"/>
                  </a:lnTo>
                  <a:lnTo>
                    <a:pt x="249" y="184"/>
                  </a:lnTo>
                  <a:lnTo>
                    <a:pt x="241" y="180"/>
                  </a:lnTo>
                  <a:lnTo>
                    <a:pt x="239" y="182"/>
                  </a:lnTo>
                  <a:lnTo>
                    <a:pt x="238" y="180"/>
                  </a:lnTo>
                  <a:lnTo>
                    <a:pt x="238" y="179"/>
                  </a:lnTo>
                  <a:lnTo>
                    <a:pt x="238" y="175"/>
                  </a:lnTo>
                  <a:lnTo>
                    <a:pt x="236" y="171"/>
                  </a:lnTo>
                  <a:lnTo>
                    <a:pt x="234" y="166"/>
                  </a:lnTo>
                  <a:lnTo>
                    <a:pt x="232" y="160"/>
                  </a:lnTo>
                  <a:lnTo>
                    <a:pt x="232" y="153"/>
                  </a:lnTo>
                  <a:lnTo>
                    <a:pt x="230" y="145"/>
                  </a:lnTo>
                  <a:lnTo>
                    <a:pt x="227" y="138"/>
                  </a:lnTo>
                  <a:lnTo>
                    <a:pt x="223" y="131"/>
                  </a:lnTo>
                  <a:lnTo>
                    <a:pt x="221" y="121"/>
                  </a:lnTo>
                  <a:lnTo>
                    <a:pt x="219" y="114"/>
                  </a:lnTo>
                  <a:lnTo>
                    <a:pt x="214" y="107"/>
                  </a:lnTo>
                  <a:lnTo>
                    <a:pt x="212" y="99"/>
                  </a:lnTo>
                  <a:lnTo>
                    <a:pt x="208" y="94"/>
                  </a:lnTo>
                  <a:lnTo>
                    <a:pt x="204" y="88"/>
                  </a:lnTo>
                  <a:lnTo>
                    <a:pt x="199" y="83"/>
                  </a:lnTo>
                  <a:lnTo>
                    <a:pt x="197" y="77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0" y="64"/>
                  </a:lnTo>
                  <a:lnTo>
                    <a:pt x="173" y="62"/>
                  </a:lnTo>
                  <a:lnTo>
                    <a:pt x="169" y="61"/>
                  </a:lnTo>
                  <a:lnTo>
                    <a:pt x="164" y="61"/>
                  </a:lnTo>
                  <a:lnTo>
                    <a:pt x="160" y="61"/>
                  </a:lnTo>
                  <a:lnTo>
                    <a:pt x="155" y="61"/>
                  </a:lnTo>
                  <a:lnTo>
                    <a:pt x="149" y="61"/>
                  </a:lnTo>
                  <a:lnTo>
                    <a:pt x="145" y="62"/>
                  </a:lnTo>
                  <a:lnTo>
                    <a:pt x="138" y="62"/>
                  </a:lnTo>
                  <a:lnTo>
                    <a:pt x="132" y="64"/>
                  </a:lnTo>
                  <a:lnTo>
                    <a:pt x="125" y="66"/>
                  </a:lnTo>
                  <a:lnTo>
                    <a:pt x="118" y="66"/>
                  </a:lnTo>
                  <a:lnTo>
                    <a:pt x="110" y="68"/>
                  </a:lnTo>
                  <a:lnTo>
                    <a:pt x="105" y="72"/>
                  </a:lnTo>
                  <a:lnTo>
                    <a:pt x="99" y="74"/>
                  </a:lnTo>
                  <a:lnTo>
                    <a:pt x="92" y="7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77" y="83"/>
                  </a:lnTo>
                  <a:lnTo>
                    <a:pt x="73" y="85"/>
                  </a:lnTo>
                  <a:lnTo>
                    <a:pt x="68" y="86"/>
                  </a:lnTo>
                  <a:lnTo>
                    <a:pt x="66" y="90"/>
                  </a:lnTo>
                  <a:lnTo>
                    <a:pt x="61" y="92"/>
                  </a:lnTo>
                  <a:lnTo>
                    <a:pt x="61" y="94"/>
                  </a:lnTo>
                  <a:lnTo>
                    <a:pt x="59" y="92"/>
                  </a:lnTo>
                  <a:lnTo>
                    <a:pt x="59" y="88"/>
                  </a:lnTo>
                  <a:lnTo>
                    <a:pt x="57" y="85"/>
                  </a:lnTo>
                  <a:lnTo>
                    <a:pt x="57" y="77"/>
                  </a:lnTo>
                  <a:lnTo>
                    <a:pt x="55" y="72"/>
                  </a:lnTo>
                  <a:lnTo>
                    <a:pt x="53" y="68"/>
                  </a:lnTo>
                  <a:lnTo>
                    <a:pt x="51" y="62"/>
                  </a:lnTo>
                  <a:lnTo>
                    <a:pt x="51" y="59"/>
                  </a:lnTo>
                  <a:lnTo>
                    <a:pt x="50" y="53"/>
                  </a:lnTo>
                  <a:lnTo>
                    <a:pt x="48" y="48"/>
                  </a:lnTo>
                  <a:lnTo>
                    <a:pt x="46" y="42"/>
                  </a:lnTo>
                  <a:lnTo>
                    <a:pt x="44" y="38"/>
                  </a:lnTo>
                  <a:lnTo>
                    <a:pt x="40" y="31"/>
                  </a:lnTo>
                  <a:lnTo>
                    <a:pt x="37" y="27"/>
                  </a:lnTo>
                  <a:lnTo>
                    <a:pt x="33" y="22"/>
                  </a:lnTo>
                  <a:lnTo>
                    <a:pt x="31" y="18"/>
                  </a:lnTo>
                  <a:lnTo>
                    <a:pt x="24" y="11"/>
                  </a:lnTo>
                  <a:lnTo>
                    <a:pt x="16" y="7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4610" y="3208"/>
              <a:ext cx="88" cy="50"/>
            </a:xfrm>
            <a:custGeom>
              <a:avLst/>
              <a:gdLst>
                <a:gd name="T0" fmla="*/ 0 w 175"/>
                <a:gd name="T1" fmla="*/ 1 h 100"/>
                <a:gd name="T2" fmla="*/ 1 w 175"/>
                <a:gd name="T3" fmla="*/ 1 h 100"/>
                <a:gd name="T4" fmla="*/ 1 w 175"/>
                <a:gd name="T5" fmla="*/ 1 h 100"/>
                <a:gd name="T6" fmla="*/ 1 w 175"/>
                <a:gd name="T7" fmla="*/ 1 h 100"/>
                <a:gd name="T8" fmla="*/ 1 w 175"/>
                <a:gd name="T9" fmla="*/ 1 h 100"/>
                <a:gd name="T10" fmla="*/ 1 w 175"/>
                <a:gd name="T11" fmla="*/ 1 h 100"/>
                <a:gd name="T12" fmla="*/ 1 w 175"/>
                <a:gd name="T13" fmla="*/ 1 h 100"/>
                <a:gd name="T14" fmla="*/ 1 w 175"/>
                <a:gd name="T15" fmla="*/ 1 h 100"/>
                <a:gd name="T16" fmla="*/ 1 w 175"/>
                <a:gd name="T17" fmla="*/ 1 h 100"/>
                <a:gd name="T18" fmla="*/ 1 w 175"/>
                <a:gd name="T19" fmla="*/ 1 h 100"/>
                <a:gd name="T20" fmla="*/ 1 w 175"/>
                <a:gd name="T21" fmla="*/ 1 h 100"/>
                <a:gd name="T22" fmla="*/ 1 w 175"/>
                <a:gd name="T23" fmla="*/ 1 h 100"/>
                <a:gd name="T24" fmla="*/ 1 w 175"/>
                <a:gd name="T25" fmla="*/ 1 h 100"/>
                <a:gd name="T26" fmla="*/ 1 w 175"/>
                <a:gd name="T27" fmla="*/ 1 h 100"/>
                <a:gd name="T28" fmla="*/ 1 w 175"/>
                <a:gd name="T29" fmla="*/ 1 h 100"/>
                <a:gd name="T30" fmla="*/ 1 w 175"/>
                <a:gd name="T31" fmla="*/ 1 h 100"/>
                <a:gd name="T32" fmla="*/ 1 w 175"/>
                <a:gd name="T33" fmla="*/ 1 h 100"/>
                <a:gd name="T34" fmla="*/ 1 w 175"/>
                <a:gd name="T35" fmla="*/ 1 h 100"/>
                <a:gd name="T36" fmla="*/ 1 w 175"/>
                <a:gd name="T37" fmla="*/ 1 h 100"/>
                <a:gd name="T38" fmla="*/ 1 w 175"/>
                <a:gd name="T39" fmla="*/ 1 h 100"/>
                <a:gd name="T40" fmla="*/ 1 w 175"/>
                <a:gd name="T41" fmla="*/ 1 h 100"/>
                <a:gd name="T42" fmla="*/ 1 w 175"/>
                <a:gd name="T43" fmla="*/ 1 h 100"/>
                <a:gd name="T44" fmla="*/ 1 w 175"/>
                <a:gd name="T45" fmla="*/ 1 h 100"/>
                <a:gd name="T46" fmla="*/ 1 w 175"/>
                <a:gd name="T47" fmla="*/ 1 h 100"/>
                <a:gd name="T48" fmla="*/ 1 w 175"/>
                <a:gd name="T49" fmla="*/ 1 h 100"/>
                <a:gd name="T50" fmla="*/ 1 w 175"/>
                <a:gd name="T51" fmla="*/ 0 h 100"/>
                <a:gd name="T52" fmla="*/ 1 w 175"/>
                <a:gd name="T53" fmla="*/ 0 h 100"/>
                <a:gd name="T54" fmla="*/ 1 w 175"/>
                <a:gd name="T55" fmla="*/ 0 h 100"/>
                <a:gd name="T56" fmla="*/ 1 w 175"/>
                <a:gd name="T57" fmla="*/ 1 h 100"/>
                <a:gd name="T58" fmla="*/ 1 w 175"/>
                <a:gd name="T59" fmla="*/ 1 h 100"/>
                <a:gd name="T60" fmla="*/ 1 w 175"/>
                <a:gd name="T61" fmla="*/ 1 h 100"/>
                <a:gd name="T62" fmla="*/ 1 w 175"/>
                <a:gd name="T63" fmla="*/ 1 h 100"/>
                <a:gd name="T64" fmla="*/ 1 w 175"/>
                <a:gd name="T65" fmla="*/ 1 h 100"/>
                <a:gd name="T66" fmla="*/ 1 w 175"/>
                <a:gd name="T67" fmla="*/ 1 h 100"/>
                <a:gd name="T68" fmla="*/ 1 w 175"/>
                <a:gd name="T69" fmla="*/ 1 h 100"/>
                <a:gd name="T70" fmla="*/ 1 w 175"/>
                <a:gd name="T71" fmla="*/ 1 h 100"/>
                <a:gd name="T72" fmla="*/ 1 w 175"/>
                <a:gd name="T73" fmla="*/ 1 h 100"/>
                <a:gd name="T74" fmla="*/ 1 w 175"/>
                <a:gd name="T75" fmla="*/ 1 h 100"/>
                <a:gd name="T76" fmla="*/ 1 w 175"/>
                <a:gd name="T77" fmla="*/ 1 h 100"/>
                <a:gd name="T78" fmla="*/ 1 w 175"/>
                <a:gd name="T79" fmla="*/ 1 h 100"/>
                <a:gd name="T80" fmla="*/ 1 w 175"/>
                <a:gd name="T81" fmla="*/ 1 h 100"/>
                <a:gd name="T82" fmla="*/ 1 w 175"/>
                <a:gd name="T83" fmla="*/ 1 h 100"/>
                <a:gd name="T84" fmla="*/ 1 w 175"/>
                <a:gd name="T85" fmla="*/ 1 h 100"/>
                <a:gd name="T86" fmla="*/ 1 w 175"/>
                <a:gd name="T87" fmla="*/ 1 h 100"/>
                <a:gd name="T88" fmla="*/ 1 w 175"/>
                <a:gd name="T89" fmla="*/ 1 h 100"/>
                <a:gd name="T90" fmla="*/ 1 w 175"/>
                <a:gd name="T91" fmla="*/ 1 h 100"/>
                <a:gd name="T92" fmla="*/ 1 w 175"/>
                <a:gd name="T93" fmla="*/ 1 h 100"/>
                <a:gd name="T94" fmla="*/ 1 w 175"/>
                <a:gd name="T95" fmla="*/ 1 h 100"/>
                <a:gd name="T96" fmla="*/ 1 w 175"/>
                <a:gd name="T97" fmla="*/ 1 h 100"/>
                <a:gd name="T98" fmla="*/ 1 w 175"/>
                <a:gd name="T99" fmla="*/ 1 h 100"/>
                <a:gd name="T100" fmla="*/ 1 w 175"/>
                <a:gd name="T101" fmla="*/ 1 h 100"/>
                <a:gd name="T102" fmla="*/ 1 w 175"/>
                <a:gd name="T103" fmla="*/ 1 h 100"/>
                <a:gd name="T104" fmla="*/ 1 w 175"/>
                <a:gd name="T105" fmla="*/ 1 h 100"/>
                <a:gd name="T106" fmla="*/ 1 w 175"/>
                <a:gd name="T107" fmla="*/ 1 h 100"/>
                <a:gd name="T108" fmla="*/ 1 w 175"/>
                <a:gd name="T109" fmla="*/ 1 h 100"/>
                <a:gd name="T110" fmla="*/ 1 w 175"/>
                <a:gd name="T111" fmla="*/ 1 h 100"/>
                <a:gd name="T112" fmla="*/ 1 w 175"/>
                <a:gd name="T113" fmla="*/ 1 h 100"/>
                <a:gd name="T114" fmla="*/ 1 w 175"/>
                <a:gd name="T115" fmla="*/ 1 h 100"/>
                <a:gd name="T116" fmla="*/ 1 w 175"/>
                <a:gd name="T117" fmla="*/ 1 h 100"/>
                <a:gd name="T118" fmla="*/ 1 w 175"/>
                <a:gd name="T119" fmla="*/ 1 h 100"/>
                <a:gd name="T120" fmla="*/ 1 w 175"/>
                <a:gd name="T121" fmla="*/ 1 h 100"/>
                <a:gd name="T122" fmla="*/ 0 w 175"/>
                <a:gd name="T123" fmla="*/ 1 h 100"/>
                <a:gd name="T124" fmla="*/ 0 w 175"/>
                <a:gd name="T125" fmla="*/ 1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5"/>
                <a:gd name="T190" fmla="*/ 0 h 100"/>
                <a:gd name="T191" fmla="*/ 175 w 175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5" h="100">
                  <a:moveTo>
                    <a:pt x="0" y="87"/>
                  </a:moveTo>
                  <a:lnTo>
                    <a:pt x="2" y="87"/>
                  </a:lnTo>
                  <a:lnTo>
                    <a:pt x="9" y="87"/>
                  </a:lnTo>
                  <a:lnTo>
                    <a:pt x="13" y="85"/>
                  </a:lnTo>
                  <a:lnTo>
                    <a:pt x="18" y="83"/>
                  </a:lnTo>
                  <a:lnTo>
                    <a:pt x="24" y="82"/>
                  </a:lnTo>
                  <a:lnTo>
                    <a:pt x="29" y="82"/>
                  </a:lnTo>
                  <a:lnTo>
                    <a:pt x="37" y="78"/>
                  </a:lnTo>
                  <a:lnTo>
                    <a:pt x="42" y="78"/>
                  </a:lnTo>
                  <a:lnTo>
                    <a:pt x="50" y="74"/>
                  </a:lnTo>
                  <a:lnTo>
                    <a:pt x="55" y="72"/>
                  </a:lnTo>
                  <a:lnTo>
                    <a:pt x="62" y="71"/>
                  </a:lnTo>
                  <a:lnTo>
                    <a:pt x="68" y="67"/>
                  </a:lnTo>
                  <a:lnTo>
                    <a:pt x="72" y="63"/>
                  </a:lnTo>
                  <a:lnTo>
                    <a:pt x="77" y="59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99" y="34"/>
                  </a:lnTo>
                  <a:lnTo>
                    <a:pt x="107" y="28"/>
                  </a:lnTo>
                  <a:lnTo>
                    <a:pt x="116" y="21"/>
                  </a:lnTo>
                  <a:lnTo>
                    <a:pt x="123" y="15"/>
                  </a:lnTo>
                  <a:lnTo>
                    <a:pt x="129" y="10"/>
                  </a:lnTo>
                  <a:lnTo>
                    <a:pt x="136" y="6"/>
                  </a:lnTo>
                  <a:lnTo>
                    <a:pt x="144" y="4"/>
                  </a:lnTo>
                  <a:lnTo>
                    <a:pt x="151" y="2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2"/>
                  </a:lnTo>
                  <a:lnTo>
                    <a:pt x="175" y="4"/>
                  </a:lnTo>
                  <a:lnTo>
                    <a:pt x="173" y="6"/>
                  </a:lnTo>
                  <a:lnTo>
                    <a:pt x="168" y="10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5" y="24"/>
                  </a:lnTo>
                  <a:lnTo>
                    <a:pt x="136" y="28"/>
                  </a:lnTo>
                  <a:lnTo>
                    <a:pt x="129" y="34"/>
                  </a:lnTo>
                  <a:lnTo>
                    <a:pt x="123" y="41"/>
                  </a:lnTo>
                  <a:lnTo>
                    <a:pt x="118" y="48"/>
                  </a:lnTo>
                  <a:lnTo>
                    <a:pt x="114" y="54"/>
                  </a:lnTo>
                  <a:lnTo>
                    <a:pt x="112" y="59"/>
                  </a:lnTo>
                  <a:lnTo>
                    <a:pt x="109" y="63"/>
                  </a:lnTo>
                  <a:lnTo>
                    <a:pt x="107" y="69"/>
                  </a:lnTo>
                  <a:lnTo>
                    <a:pt x="103" y="72"/>
                  </a:lnTo>
                  <a:lnTo>
                    <a:pt x="97" y="78"/>
                  </a:lnTo>
                  <a:lnTo>
                    <a:pt x="92" y="78"/>
                  </a:lnTo>
                  <a:lnTo>
                    <a:pt x="88" y="82"/>
                  </a:lnTo>
                  <a:lnTo>
                    <a:pt x="83" y="83"/>
                  </a:lnTo>
                  <a:lnTo>
                    <a:pt x="77" y="87"/>
                  </a:lnTo>
                  <a:lnTo>
                    <a:pt x="70" y="87"/>
                  </a:lnTo>
                  <a:lnTo>
                    <a:pt x="62" y="89"/>
                  </a:lnTo>
                  <a:lnTo>
                    <a:pt x="55" y="91"/>
                  </a:lnTo>
                  <a:lnTo>
                    <a:pt x="51" y="93"/>
                  </a:lnTo>
                  <a:lnTo>
                    <a:pt x="46" y="94"/>
                  </a:lnTo>
                  <a:lnTo>
                    <a:pt x="40" y="96"/>
                  </a:lnTo>
                  <a:lnTo>
                    <a:pt x="35" y="96"/>
                  </a:lnTo>
                  <a:lnTo>
                    <a:pt x="31" y="98"/>
                  </a:lnTo>
                  <a:lnTo>
                    <a:pt x="24" y="98"/>
                  </a:lnTo>
                  <a:lnTo>
                    <a:pt x="18" y="100"/>
                  </a:lnTo>
                  <a:lnTo>
                    <a:pt x="14" y="10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4743" y="3287"/>
              <a:ext cx="24" cy="48"/>
            </a:xfrm>
            <a:custGeom>
              <a:avLst/>
              <a:gdLst>
                <a:gd name="T0" fmla="*/ 1 w 48"/>
                <a:gd name="T1" fmla="*/ 0 h 98"/>
                <a:gd name="T2" fmla="*/ 1 w 48"/>
                <a:gd name="T3" fmla="*/ 0 h 98"/>
                <a:gd name="T4" fmla="*/ 1 w 48"/>
                <a:gd name="T5" fmla="*/ 0 h 98"/>
                <a:gd name="T6" fmla="*/ 1 w 48"/>
                <a:gd name="T7" fmla="*/ 0 h 98"/>
                <a:gd name="T8" fmla="*/ 1 w 48"/>
                <a:gd name="T9" fmla="*/ 0 h 98"/>
                <a:gd name="T10" fmla="*/ 1 w 48"/>
                <a:gd name="T11" fmla="*/ 0 h 98"/>
                <a:gd name="T12" fmla="*/ 1 w 48"/>
                <a:gd name="T13" fmla="*/ 0 h 98"/>
                <a:gd name="T14" fmla="*/ 1 w 48"/>
                <a:gd name="T15" fmla="*/ 0 h 98"/>
                <a:gd name="T16" fmla="*/ 1 w 48"/>
                <a:gd name="T17" fmla="*/ 0 h 98"/>
                <a:gd name="T18" fmla="*/ 1 w 48"/>
                <a:gd name="T19" fmla="*/ 0 h 98"/>
                <a:gd name="T20" fmla="*/ 1 w 48"/>
                <a:gd name="T21" fmla="*/ 0 h 98"/>
                <a:gd name="T22" fmla="*/ 0 w 48"/>
                <a:gd name="T23" fmla="*/ 0 h 98"/>
                <a:gd name="T24" fmla="*/ 0 w 48"/>
                <a:gd name="T25" fmla="*/ 0 h 98"/>
                <a:gd name="T26" fmla="*/ 0 w 48"/>
                <a:gd name="T27" fmla="*/ 0 h 98"/>
                <a:gd name="T28" fmla="*/ 0 w 48"/>
                <a:gd name="T29" fmla="*/ 0 h 98"/>
                <a:gd name="T30" fmla="*/ 0 w 48"/>
                <a:gd name="T31" fmla="*/ 0 h 98"/>
                <a:gd name="T32" fmla="*/ 0 w 48"/>
                <a:gd name="T33" fmla="*/ 0 h 98"/>
                <a:gd name="T34" fmla="*/ 0 w 48"/>
                <a:gd name="T35" fmla="*/ 0 h 98"/>
                <a:gd name="T36" fmla="*/ 1 w 48"/>
                <a:gd name="T37" fmla="*/ 0 h 98"/>
                <a:gd name="T38" fmla="*/ 1 w 48"/>
                <a:gd name="T39" fmla="*/ 0 h 98"/>
                <a:gd name="T40" fmla="*/ 1 w 48"/>
                <a:gd name="T41" fmla="*/ 0 h 98"/>
                <a:gd name="T42" fmla="*/ 1 w 48"/>
                <a:gd name="T43" fmla="*/ 0 h 98"/>
                <a:gd name="T44" fmla="*/ 1 w 48"/>
                <a:gd name="T45" fmla="*/ 0 h 98"/>
                <a:gd name="T46" fmla="*/ 1 w 48"/>
                <a:gd name="T47" fmla="*/ 0 h 98"/>
                <a:gd name="T48" fmla="*/ 1 w 48"/>
                <a:gd name="T49" fmla="*/ 0 h 98"/>
                <a:gd name="T50" fmla="*/ 1 w 48"/>
                <a:gd name="T51" fmla="*/ 0 h 98"/>
                <a:gd name="T52" fmla="*/ 1 w 48"/>
                <a:gd name="T53" fmla="*/ 0 h 98"/>
                <a:gd name="T54" fmla="*/ 1 w 48"/>
                <a:gd name="T55" fmla="*/ 0 h 98"/>
                <a:gd name="T56" fmla="*/ 1 w 48"/>
                <a:gd name="T57" fmla="*/ 0 h 98"/>
                <a:gd name="T58" fmla="*/ 1 w 48"/>
                <a:gd name="T59" fmla="*/ 0 h 98"/>
                <a:gd name="T60" fmla="*/ 1 w 48"/>
                <a:gd name="T61" fmla="*/ 0 h 98"/>
                <a:gd name="T62" fmla="*/ 1 w 48"/>
                <a:gd name="T63" fmla="*/ 0 h 98"/>
                <a:gd name="T64" fmla="*/ 1 w 48"/>
                <a:gd name="T65" fmla="*/ 0 h 98"/>
                <a:gd name="T66" fmla="*/ 1 w 48"/>
                <a:gd name="T67" fmla="*/ 0 h 98"/>
                <a:gd name="T68" fmla="*/ 1 w 48"/>
                <a:gd name="T69" fmla="*/ 0 h 98"/>
                <a:gd name="T70" fmla="*/ 1 w 48"/>
                <a:gd name="T71" fmla="*/ 0 h 98"/>
                <a:gd name="T72" fmla="*/ 1 w 48"/>
                <a:gd name="T73" fmla="*/ 0 h 98"/>
                <a:gd name="T74" fmla="*/ 1 w 48"/>
                <a:gd name="T75" fmla="*/ 0 h 98"/>
                <a:gd name="T76" fmla="*/ 1 w 48"/>
                <a:gd name="T77" fmla="*/ 0 h 98"/>
                <a:gd name="T78" fmla="*/ 1 w 48"/>
                <a:gd name="T79" fmla="*/ 0 h 98"/>
                <a:gd name="T80" fmla="*/ 1 w 48"/>
                <a:gd name="T81" fmla="*/ 0 h 98"/>
                <a:gd name="T82" fmla="*/ 1 w 48"/>
                <a:gd name="T83" fmla="*/ 0 h 98"/>
                <a:gd name="T84" fmla="*/ 1 w 48"/>
                <a:gd name="T85" fmla="*/ 0 h 98"/>
                <a:gd name="T86" fmla="*/ 1 w 48"/>
                <a:gd name="T87" fmla="*/ 0 h 98"/>
                <a:gd name="T88" fmla="*/ 1 w 48"/>
                <a:gd name="T89" fmla="*/ 0 h 98"/>
                <a:gd name="T90" fmla="*/ 1 w 48"/>
                <a:gd name="T91" fmla="*/ 0 h 98"/>
                <a:gd name="T92" fmla="*/ 1 w 48"/>
                <a:gd name="T93" fmla="*/ 0 h 98"/>
                <a:gd name="T94" fmla="*/ 1 w 48"/>
                <a:gd name="T95" fmla="*/ 0 h 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8"/>
                <a:gd name="T145" fmla="*/ 0 h 98"/>
                <a:gd name="T146" fmla="*/ 48 w 48"/>
                <a:gd name="T147" fmla="*/ 98 h 9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8" h="98">
                  <a:moveTo>
                    <a:pt x="35" y="9"/>
                  </a:moveTo>
                  <a:lnTo>
                    <a:pt x="32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8" y="9"/>
                  </a:lnTo>
                  <a:lnTo>
                    <a:pt x="6" y="17"/>
                  </a:lnTo>
                  <a:lnTo>
                    <a:pt x="4" y="19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2" y="79"/>
                  </a:lnTo>
                  <a:lnTo>
                    <a:pt x="4" y="85"/>
                  </a:lnTo>
                  <a:lnTo>
                    <a:pt x="8" y="91"/>
                  </a:lnTo>
                  <a:lnTo>
                    <a:pt x="13" y="96"/>
                  </a:lnTo>
                  <a:lnTo>
                    <a:pt x="17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3" y="98"/>
                  </a:lnTo>
                  <a:lnTo>
                    <a:pt x="37" y="96"/>
                  </a:lnTo>
                  <a:lnTo>
                    <a:pt x="43" y="94"/>
                  </a:lnTo>
                  <a:lnTo>
                    <a:pt x="44" y="91"/>
                  </a:lnTo>
                  <a:lnTo>
                    <a:pt x="48" y="87"/>
                  </a:lnTo>
                  <a:lnTo>
                    <a:pt x="48" y="81"/>
                  </a:lnTo>
                  <a:lnTo>
                    <a:pt x="48" y="79"/>
                  </a:lnTo>
                  <a:lnTo>
                    <a:pt x="48" y="74"/>
                  </a:lnTo>
                  <a:lnTo>
                    <a:pt x="48" y="68"/>
                  </a:lnTo>
                  <a:lnTo>
                    <a:pt x="46" y="63"/>
                  </a:lnTo>
                  <a:lnTo>
                    <a:pt x="46" y="55"/>
                  </a:lnTo>
                  <a:lnTo>
                    <a:pt x="44" y="50"/>
                  </a:lnTo>
                  <a:lnTo>
                    <a:pt x="44" y="44"/>
                  </a:lnTo>
                  <a:lnTo>
                    <a:pt x="43" y="37"/>
                  </a:lnTo>
                  <a:lnTo>
                    <a:pt x="43" y="32"/>
                  </a:lnTo>
                  <a:lnTo>
                    <a:pt x="41" y="26"/>
                  </a:lnTo>
                  <a:lnTo>
                    <a:pt x="41" y="20"/>
                  </a:lnTo>
                  <a:lnTo>
                    <a:pt x="39" y="17"/>
                  </a:lnTo>
                  <a:lnTo>
                    <a:pt x="37" y="13"/>
                  </a:lnTo>
                  <a:lnTo>
                    <a:pt x="37" y="9"/>
                  </a:lnTo>
                  <a:lnTo>
                    <a:pt x="3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4936" y="3255"/>
              <a:ext cx="27" cy="51"/>
            </a:xfrm>
            <a:custGeom>
              <a:avLst/>
              <a:gdLst>
                <a:gd name="T0" fmla="*/ 1 w 53"/>
                <a:gd name="T1" fmla="*/ 1 h 102"/>
                <a:gd name="T2" fmla="*/ 1 w 53"/>
                <a:gd name="T3" fmla="*/ 0 h 102"/>
                <a:gd name="T4" fmla="*/ 1 w 53"/>
                <a:gd name="T5" fmla="*/ 1 h 102"/>
                <a:gd name="T6" fmla="*/ 1 w 53"/>
                <a:gd name="T7" fmla="*/ 1 h 102"/>
                <a:gd name="T8" fmla="*/ 1 w 53"/>
                <a:gd name="T9" fmla="*/ 1 h 102"/>
                <a:gd name="T10" fmla="*/ 1 w 53"/>
                <a:gd name="T11" fmla="*/ 1 h 102"/>
                <a:gd name="T12" fmla="*/ 1 w 53"/>
                <a:gd name="T13" fmla="*/ 1 h 102"/>
                <a:gd name="T14" fmla="*/ 1 w 53"/>
                <a:gd name="T15" fmla="*/ 1 h 102"/>
                <a:gd name="T16" fmla="*/ 1 w 53"/>
                <a:gd name="T17" fmla="*/ 1 h 102"/>
                <a:gd name="T18" fmla="*/ 1 w 53"/>
                <a:gd name="T19" fmla="*/ 1 h 102"/>
                <a:gd name="T20" fmla="*/ 1 w 53"/>
                <a:gd name="T21" fmla="*/ 1 h 102"/>
                <a:gd name="T22" fmla="*/ 0 w 53"/>
                <a:gd name="T23" fmla="*/ 1 h 102"/>
                <a:gd name="T24" fmla="*/ 0 w 53"/>
                <a:gd name="T25" fmla="*/ 1 h 102"/>
                <a:gd name="T26" fmla="*/ 0 w 53"/>
                <a:gd name="T27" fmla="*/ 1 h 102"/>
                <a:gd name="T28" fmla="*/ 1 w 53"/>
                <a:gd name="T29" fmla="*/ 1 h 102"/>
                <a:gd name="T30" fmla="*/ 1 w 53"/>
                <a:gd name="T31" fmla="*/ 1 h 102"/>
                <a:gd name="T32" fmla="*/ 1 w 53"/>
                <a:gd name="T33" fmla="*/ 1 h 102"/>
                <a:gd name="T34" fmla="*/ 1 w 53"/>
                <a:gd name="T35" fmla="*/ 1 h 102"/>
                <a:gd name="T36" fmla="*/ 1 w 53"/>
                <a:gd name="T37" fmla="*/ 1 h 102"/>
                <a:gd name="T38" fmla="*/ 1 w 53"/>
                <a:gd name="T39" fmla="*/ 1 h 102"/>
                <a:gd name="T40" fmla="*/ 1 w 53"/>
                <a:gd name="T41" fmla="*/ 1 h 102"/>
                <a:gd name="T42" fmla="*/ 1 w 53"/>
                <a:gd name="T43" fmla="*/ 1 h 102"/>
                <a:gd name="T44" fmla="*/ 1 w 53"/>
                <a:gd name="T45" fmla="*/ 1 h 102"/>
                <a:gd name="T46" fmla="*/ 1 w 53"/>
                <a:gd name="T47" fmla="*/ 1 h 102"/>
                <a:gd name="T48" fmla="*/ 1 w 53"/>
                <a:gd name="T49" fmla="*/ 1 h 102"/>
                <a:gd name="T50" fmla="*/ 1 w 53"/>
                <a:gd name="T51" fmla="*/ 1 h 102"/>
                <a:gd name="T52" fmla="*/ 1 w 53"/>
                <a:gd name="T53" fmla="*/ 1 h 102"/>
                <a:gd name="T54" fmla="*/ 1 w 53"/>
                <a:gd name="T55" fmla="*/ 1 h 102"/>
                <a:gd name="T56" fmla="*/ 1 w 53"/>
                <a:gd name="T57" fmla="*/ 1 h 102"/>
                <a:gd name="T58" fmla="*/ 1 w 53"/>
                <a:gd name="T59" fmla="*/ 1 h 102"/>
                <a:gd name="T60" fmla="*/ 1 w 53"/>
                <a:gd name="T61" fmla="*/ 1 h 102"/>
                <a:gd name="T62" fmla="*/ 1 w 53"/>
                <a:gd name="T63" fmla="*/ 1 h 102"/>
                <a:gd name="T64" fmla="*/ 1 w 53"/>
                <a:gd name="T65" fmla="*/ 1 h 102"/>
                <a:gd name="T66" fmla="*/ 1 w 53"/>
                <a:gd name="T67" fmla="*/ 1 h 102"/>
                <a:gd name="T68" fmla="*/ 1 w 53"/>
                <a:gd name="T69" fmla="*/ 1 h 102"/>
                <a:gd name="T70" fmla="*/ 1 w 53"/>
                <a:gd name="T71" fmla="*/ 1 h 102"/>
                <a:gd name="T72" fmla="*/ 1 w 53"/>
                <a:gd name="T73" fmla="*/ 1 h 102"/>
                <a:gd name="T74" fmla="*/ 1 w 53"/>
                <a:gd name="T75" fmla="*/ 1 h 102"/>
                <a:gd name="T76" fmla="*/ 1 w 53"/>
                <a:gd name="T77" fmla="*/ 1 h 102"/>
                <a:gd name="T78" fmla="*/ 1 w 53"/>
                <a:gd name="T79" fmla="*/ 1 h 102"/>
                <a:gd name="T80" fmla="*/ 1 w 53"/>
                <a:gd name="T81" fmla="*/ 1 h 102"/>
                <a:gd name="T82" fmla="*/ 1 w 53"/>
                <a:gd name="T83" fmla="*/ 1 h 102"/>
                <a:gd name="T84" fmla="*/ 1 w 53"/>
                <a:gd name="T85" fmla="*/ 1 h 102"/>
                <a:gd name="T86" fmla="*/ 1 w 53"/>
                <a:gd name="T87" fmla="*/ 1 h 102"/>
                <a:gd name="T88" fmla="*/ 1 w 53"/>
                <a:gd name="T89" fmla="*/ 1 h 102"/>
                <a:gd name="T90" fmla="*/ 1 w 53"/>
                <a:gd name="T91" fmla="*/ 1 h 102"/>
                <a:gd name="T92" fmla="*/ 1 w 53"/>
                <a:gd name="T93" fmla="*/ 1 h 102"/>
                <a:gd name="T94" fmla="*/ 1 w 53"/>
                <a:gd name="T95" fmla="*/ 1 h 1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3"/>
                <a:gd name="T145" fmla="*/ 0 h 102"/>
                <a:gd name="T146" fmla="*/ 53 w 53"/>
                <a:gd name="T147" fmla="*/ 102 h 1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3" h="102">
                  <a:moveTo>
                    <a:pt x="27" y="4"/>
                  </a:moveTo>
                  <a:lnTo>
                    <a:pt x="18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8"/>
                  </a:lnTo>
                  <a:lnTo>
                    <a:pt x="1" y="32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9"/>
                  </a:lnTo>
                  <a:lnTo>
                    <a:pt x="1" y="74"/>
                  </a:lnTo>
                  <a:lnTo>
                    <a:pt x="1" y="80"/>
                  </a:lnTo>
                  <a:lnTo>
                    <a:pt x="5" y="85"/>
                  </a:lnTo>
                  <a:lnTo>
                    <a:pt x="5" y="89"/>
                  </a:lnTo>
                  <a:lnTo>
                    <a:pt x="7" y="93"/>
                  </a:lnTo>
                  <a:lnTo>
                    <a:pt x="9" y="96"/>
                  </a:lnTo>
                  <a:lnTo>
                    <a:pt x="13" y="98"/>
                  </a:lnTo>
                  <a:lnTo>
                    <a:pt x="18" y="100"/>
                  </a:lnTo>
                  <a:lnTo>
                    <a:pt x="24" y="102"/>
                  </a:lnTo>
                  <a:lnTo>
                    <a:pt x="31" y="102"/>
                  </a:lnTo>
                  <a:lnTo>
                    <a:pt x="38" y="100"/>
                  </a:lnTo>
                  <a:lnTo>
                    <a:pt x="44" y="98"/>
                  </a:lnTo>
                  <a:lnTo>
                    <a:pt x="49" y="96"/>
                  </a:lnTo>
                  <a:lnTo>
                    <a:pt x="51" y="91"/>
                  </a:lnTo>
                  <a:lnTo>
                    <a:pt x="53" y="87"/>
                  </a:lnTo>
                  <a:lnTo>
                    <a:pt x="53" y="82"/>
                  </a:lnTo>
                  <a:lnTo>
                    <a:pt x="51" y="78"/>
                  </a:lnTo>
                  <a:lnTo>
                    <a:pt x="51" y="72"/>
                  </a:lnTo>
                  <a:lnTo>
                    <a:pt x="51" y="67"/>
                  </a:lnTo>
                  <a:lnTo>
                    <a:pt x="48" y="61"/>
                  </a:lnTo>
                  <a:lnTo>
                    <a:pt x="46" y="54"/>
                  </a:lnTo>
                  <a:lnTo>
                    <a:pt x="44" y="47"/>
                  </a:lnTo>
                  <a:lnTo>
                    <a:pt x="42" y="41"/>
                  </a:lnTo>
                  <a:lnTo>
                    <a:pt x="40" y="36"/>
                  </a:lnTo>
                  <a:lnTo>
                    <a:pt x="38" y="28"/>
                  </a:lnTo>
                  <a:lnTo>
                    <a:pt x="35" y="23"/>
                  </a:lnTo>
                  <a:lnTo>
                    <a:pt x="33" y="19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4830" y="3337"/>
              <a:ext cx="67" cy="41"/>
            </a:xfrm>
            <a:custGeom>
              <a:avLst/>
              <a:gdLst>
                <a:gd name="T0" fmla="*/ 1 w 134"/>
                <a:gd name="T1" fmla="*/ 1 h 81"/>
                <a:gd name="T2" fmla="*/ 1 w 134"/>
                <a:gd name="T3" fmla="*/ 1 h 81"/>
                <a:gd name="T4" fmla="*/ 1 w 134"/>
                <a:gd name="T5" fmla="*/ 1 h 81"/>
                <a:gd name="T6" fmla="*/ 1 w 134"/>
                <a:gd name="T7" fmla="*/ 1 h 81"/>
                <a:gd name="T8" fmla="*/ 1 w 134"/>
                <a:gd name="T9" fmla="*/ 1 h 81"/>
                <a:gd name="T10" fmla="*/ 1 w 134"/>
                <a:gd name="T11" fmla="*/ 1 h 81"/>
                <a:gd name="T12" fmla="*/ 1 w 134"/>
                <a:gd name="T13" fmla="*/ 1 h 81"/>
                <a:gd name="T14" fmla="*/ 1 w 134"/>
                <a:gd name="T15" fmla="*/ 1 h 81"/>
                <a:gd name="T16" fmla="*/ 1 w 134"/>
                <a:gd name="T17" fmla="*/ 1 h 81"/>
                <a:gd name="T18" fmla="*/ 1 w 134"/>
                <a:gd name="T19" fmla="*/ 1 h 81"/>
                <a:gd name="T20" fmla="*/ 1 w 134"/>
                <a:gd name="T21" fmla="*/ 1 h 81"/>
                <a:gd name="T22" fmla="*/ 1 w 134"/>
                <a:gd name="T23" fmla="*/ 1 h 81"/>
                <a:gd name="T24" fmla="*/ 1 w 134"/>
                <a:gd name="T25" fmla="*/ 1 h 81"/>
                <a:gd name="T26" fmla="*/ 1 w 134"/>
                <a:gd name="T27" fmla="*/ 1 h 81"/>
                <a:gd name="T28" fmla="*/ 1 w 134"/>
                <a:gd name="T29" fmla="*/ 1 h 81"/>
                <a:gd name="T30" fmla="*/ 1 w 134"/>
                <a:gd name="T31" fmla="*/ 1 h 81"/>
                <a:gd name="T32" fmla="*/ 1 w 134"/>
                <a:gd name="T33" fmla="*/ 1 h 81"/>
                <a:gd name="T34" fmla="*/ 1 w 134"/>
                <a:gd name="T35" fmla="*/ 1 h 81"/>
                <a:gd name="T36" fmla="*/ 1 w 134"/>
                <a:gd name="T37" fmla="*/ 1 h 81"/>
                <a:gd name="T38" fmla="*/ 1 w 134"/>
                <a:gd name="T39" fmla="*/ 1 h 81"/>
                <a:gd name="T40" fmla="*/ 1 w 134"/>
                <a:gd name="T41" fmla="*/ 1 h 81"/>
                <a:gd name="T42" fmla="*/ 0 w 134"/>
                <a:gd name="T43" fmla="*/ 1 h 81"/>
                <a:gd name="T44" fmla="*/ 0 w 134"/>
                <a:gd name="T45" fmla="*/ 1 h 81"/>
                <a:gd name="T46" fmla="*/ 0 w 134"/>
                <a:gd name="T47" fmla="*/ 1 h 81"/>
                <a:gd name="T48" fmla="*/ 1 w 134"/>
                <a:gd name="T49" fmla="*/ 1 h 81"/>
                <a:gd name="T50" fmla="*/ 1 w 134"/>
                <a:gd name="T51" fmla="*/ 1 h 81"/>
                <a:gd name="T52" fmla="*/ 1 w 134"/>
                <a:gd name="T53" fmla="*/ 1 h 81"/>
                <a:gd name="T54" fmla="*/ 1 w 134"/>
                <a:gd name="T55" fmla="*/ 1 h 81"/>
                <a:gd name="T56" fmla="*/ 1 w 134"/>
                <a:gd name="T57" fmla="*/ 1 h 81"/>
                <a:gd name="T58" fmla="*/ 1 w 134"/>
                <a:gd name="T59" fmla="*/ 1 h 81"/>
                <a:gd name="T60" fmla="*/ 1 w 134"/>
                <a:gd name="T61" fmla="*/ 1 h 81"/>
                <a:gd name="T62" fmla="*/ 1 w 134"/>
                <a:gd name="T63" fmla="*/ 1 h 81"/>
                <a:gd name="T64" fmla="*/ 1 w 134"/>
                <a:gd name="T65" fmla="*/ 1 h 81"/>
                <a:gd name="T66" fmla="*/ 1 w 134"/>
                <a:gd name="T67" fmla="*/ 1 h 81"/>
                <a:gd name="T68" fmla="*/ 1 w 134"/>
                <a:gd name="T69" fmla="*/ 1 h 81"/>
                <a:gd name="T70" fmla="*/ 1 w 134"/>
                <a:gd name="T71" fmla="*/ 1 h 81"/>
                <a:gd name="T72" fmla="*/ 1 w 134"/>
                <a:gd name="T73" fmla="*/ 1 h 81"/>
                <a:gd name="T74" fmla="*/ 1 w 134"/>
                <a:gd name="T75" fmla="*/ 1 h 81"/>
                <a:gd name="T76" fmla="*/ 1 w 134"/>
                <a:gd name="T77" fmla="*/ 1 h 81"/>
                <a:gd name="T78" fmla="*/ 1 w 134"/>
                <a:gd name="T79" fmla="*/ 1 h 81"/>
                <a:gd name="T80" fmla="*/ 1 w 134"/>
                <a:gd name="T81" fmla="*/ 1 h 81"/>
                <a:gd name="T82" fmla="*/ 1 w 134"/>
                <a:gd name="T83" fmla="*/ 1 h 81"/>
                <a:gd name="T84" fmla="*/ 1 w 134"/>
                <a:gd name="T85" fmla="*/ 1 h 81"/>
                <a:gd name="T86" fmla="*/ 1 w 134"/>
                <a:gd name="T87" fmla="*/ 1 h 81"/>
                <a:gd name="T88" fmla="*/ 1 w 134"/>
                <a:gd name="T89" fmla="*/ 1 h 81"/>
                <a:gd name="T90" fmla="*/ 1 w 134"/>
                <a:gd name="T91" fmla="*/ 1 h 81"/>
                <a:gd name="T92" fmla="*/ 1 w 134"/>
                <a:gd name="T93" fmla="*/ 1 h 81"/>
                <a:gd name="T94" fmla="*/ 1 w 134"/>
                <a:gd name="T95" fmla="*/ 1 h 81"/>
                <a:gd name="T96" fmla="*/ 1 w 134"/>
                <a:gd name="T97" fmla="*/ 1 h 81"/>
                <a:gd name="T98" fmla="*/ 1 w 134"/>
                <a:gd name="T99" fmla="*/ 1 h 81"/>
                <a:gd name="T100" fmla="*/ 1 w 134"/>
                <a:gd name="T101" fmla="*/ 1 h 81"/>
                <a:gd name="T102" fmla="*/ 1 w 134"/>
                <a:gd name="T103" fmla="*/ 1 h 81"/>
                <a:gd name="T104" fmla="*/ 1 w 134"/>
                <a:gd name="T105" fmla="*/ 1 h 81"/>
                <a:gd name="T106" fmla="*/ 1 w 134"/>
                <a:gd name="T107" fmla="*/ 1 h 81"/>
                <a:gd name="T108" fmla="*/ 1 w 134"/>
                <a:gd name="T109" fmla="*/ 1 h 81"/>
                <a:gd name="T110" fmla="*/ 1 w 134"/>
                <a:gd name="T111" fmla="*/ 1 h 81"/>
                <a:gd name="T112" fmla="*/ 1 w 134"/>
                <a:gd name="T113" fmla="*/ 1 h 81"/>
                <a:gd name="T114" fmla="*/ 1 w 134"/>
                <a:gd name="T115" fmla="*/ 0 h 81"/>
                <a:gd name="T116" fmla="*/ 1 w 134"/>
                <a:gd name="T117" fmla="*/ 0 h 81"/>
                <a:gd name="T118" fmla="*/ 1 w 134"/>
                <a:gd name="T119" fmla="*/ 0 h 81"/>
                <a:gd name="T120" fmla="*/ 1 w 134"/>
                <a:gd name="T121" fmla="*/ 1 h 81"/>
                <a:gd name="T122" fmla="*/ 1 w 134"/>
                <a:gd name="T123" fmla="*/ 1 h 8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81"/>
                <a:gd name="T188" fmla="*/ 134 w 134"/>
                <a:gd name="T189" fmla="*/ 81 h 8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81">
                  <a:moveTo>
                    <a:pt x="116" y="3"/>
                  </a:moveTo>
                  <a:lnTo>
                    <a:pt x="110" y="3"/>
                  </a:lnTo>
                  <a:lnTo>
                    <a:pt x="105" y="9"/>
                  </a:lnTo>
                  <a:lnTo>
                    <a:pt x="97" y="14"/>
                  </a:lnTo>
                  <a:lnTo>
                    <a:pt x="92" y="22"/>
                  </a:lnTo>
                  <a:lnTo>
                    <a:pt x="84" y="27"/>
                  </a:lnTo>
                  <a:lnTo>
                    <a:pt x="77" y="33"/>
                  </a:lnTo>
                  <a:lnTo>
                    <a:pt x="70" y="38"/>
                  </a:lnTo>
                  <a:lnTo>
                    <a:pt x="62" y="42"/>
                  </a:lnTo>
                  <a:lnTo>
                    <a:pt x="57" y="42"/>
                  </a:lnTo>
                  <a:lnTo>
                    <a:pt x="53" y="44"/>
                  </a:lnTo>
                  <a:lnTo>
                    <a:pt x="48" y="42"/>
                  </a:lnTo>
                  <a:lnTo>
                    <a:pt x="44" y="42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27" y="38"/>
                  </a:lnTo>
                  <a:lnTo>
                    <a:pt x="24" y="36"/>
                  </a:lnTo>
                  <a:lnTo>
                    <a:pt x="18" y="35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5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5" y="44"/>
                  </a:lnTo>
                  <a:lnTo>
                    <a:pt x="7" y="48"/>
                  </a:lnTo>
                  <a:lnTo>
                    <a:pt x="11" y="51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5" y="62"/>
                  </a:lnTo>
                  <a:lnTo>
                    <a:pt x="29" y="66"/>
                  </a:lnTo>
                  <a:lnTo>
                    <a:pt x="35" y="68"/>
                  </a:lnTo>
                  <a:lnTo>
                    <a:pt x="40" y="71"/>
                  </a:lnTo>
                  <a:lnTo>
                    <a:pt x="44" y="75"/>
                  </a:lnTo>
                  <a:lnTo>
                    <a:pt x="49" y="77"/>
                  </a:lnTo>
                  <a:lnTo>
                    <a:pt x="53" y="79"/>
                  </a:lnTo>
                  <a:lnTo>
                    <a:pt x="59" y="81"/>
                  </a:lnTo>
                  <a:lnTo>
                    <a:pt x="66" y="81"/>
                  </a:lnTo>
                  <a:lnTo>
                    <a:pt x="75" y="81"/>
                  </a:lnTo>
                  <a:lnTo>
                    <a:pt x="84" y="77"/>
                  </a:lnTo>
                  <a:lnTo>
                    <a:pt x="94" y="75"/>
                  </a:lnTo>
                  <a:lnTo>
                    <a:pt x="101" y="73"/>
                  </a:lnTo>
                  <a:lnTo>
                    <a:pt x="108" y="68"/>
                  </a:lnTo>
                  <a:lnTo>
                    <a:pt x="116" y="62"/>
                  </a:lnTo>
                  <a:lnTo>
                    <a:pt x="121" y="57"/>
                  </a:lnTo>
                  <a:lnTo>
                    <a:pt x="123" y="51"/>
                  </a:lnTo>
                  <a:lnTo>
                    <a:pt x="125" y="48"/>
                  </a:lnTo>
                  <a:lnTo>
                    <a:pt x="127" y="42"/>
                  </a:lnTo>
                  <a:lnTo>
                    <a:pt x="129" y="38"/>
                  </a:lnTo>
                  <a:lnTo>
                    <a:pt x="130" y="33"/>
                  </a:lnTo>
                  <a:lnTo>
                    <a:pt x="130" y="27"/>
                  </a:lnTo>
                  <a:lnTo>
                    <a:pt x="132" y="22"/>
                  </a:lnTo>
                  <a:lnTo>
                    <a:pt x="134" y="18"/>
                  </a:lnTo>
                  <a:lnTo>
                    <a:pt x="132" y="12"/>
                  </a:lnTo>
                  <a:lnTo>
                    <a:pt x="132" y="9"/>
                  </a:lnTo>
                  <a:lnTo>
                    <a:pt x="130" y="5"/>
                  </a:lnTo>
                  <a:lnTo>
                    <a:pt x="130" y="3"/>
                  </a:lnTo>
                  <a:lnTo>
                    <a:pt x="127" y="0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4862" y="3406"/>
              <a:ext cx="409" cy="87"/>
            </a:xfrm>
            <a:custGeom>
              <a:avLst/>
              <a:gdLst>
                <a:gd name="T0" fmla="*/ 0 w 819"/>
                <a:gd name="T1" fmla="*/ 0 h 175"/>
                <a:gd name="T2" fmla="*/ 0 w 819"/>
                <a:gd name="T3" fmla="*/ 0 h 175"/>
                <a:gd name="T4" fmla="*/ 0 w 819"/>
                <a:gd name="T5" fmla="*/ 0 h 175"/>
                <a:gd name="T6" fmla="*/ 0 w 819"/>
                <a:gd name="T7" fmla="*/ 0 h 175"/>
                <a:gd name="T8" fmla="*/ 0 w 819"/>
                <a:gd name="T9" fmla="*/ 0 h 175"/>
                <a:gd name="T10" fmla="*/ 0 w 819"/>
                <a:gd name="T11" fmla="*/ 0 h 175"/>
                <a:gd name="T12" fmla="*/ 0 w 819"/>
                <a:gd name="T13" fmla="*/ 0 h 175"/>
                <a:gd name="T14" fmla="*/ 0 w 819"/>
                <a:gd name="T15" fmla="*/ 0 h 175"/>
                <a:gd name="T16" fmla="*/ 0 w 819"/>
                <a:gd name="T17" fmla="*/ 0 h 175"/>
                <a:gd name="T18" fmla="*/ 0 w 819"/>
                <a:gd name="T19" fmla="*/ 0 h 175"/>
                <a:gd name="T20" fmla="*/ 0 w 819"/>
                <a:gd name="T21" fmla="*/ 0 h 175"/>
                <a:gd name="T22" fmla="*/ 0 w 819"/>
                <a:gd name="T23" fmla="*/ 0 h 175"/>
                <a:gd name="T24" fmla="*/ 0 w 819"/>
                <a:gd name="T25" fmla="*/ 0 h 175"/>
                <a:gd name="T26" fmla="*/ 0 w 819"/>
                <a:gd name="T27" fmla="*/ 0 h 175"/>
                <a:gd name="T28" fmla="*/ 0 w 819"/>
                <a:gd name="T29" fmla="*/ 0 h 175"/>
                <a:gd name="T30" fmla="*/ 0 w 819"/>
                <a:gd name="T31" fmla="*/ 0 h 175"/>
                <a:gd name="T32" fmla="*/ 0 w 819"/>
                <a:gd name="T33" fmla="*/ 0 h 175"/>
                <a:gd name="T34" fmla="*/ 0 w 819"/>
                <a:gd name="T35" fmla="*/ 0 h 175"/>
                <a:gd name="T36" fmla="*/ 0 w 819"/>
                <a:gd name="T37" fmla="*/ 0 h 175"/>
                <a:gd name="T38" fmla="*/ 0 w 819"/>
                <a:gd name="T39" fmla="*/ 0 h 175"/>
                <a:gd name="T40" fmla="*/ 0 w 819"/>
                <a:gd name="T41" fmla="*/ 0 h 175"/>
                <a:gd name="T42" fmla="*/ 0 w 819"/>
                <a:gd name="T43" fmla="*/ 0 h 175"/>
                <a:gd name="T44" fmla="*/ 0 w 819"/>
                <a:gd name="T45" fmla="*/ 0 h 175"/>
                <a:gd name="T46" fmla="*/ 0 w 819"/>
                <a:gd name="T47" fmla="*/ 0 h 175"/>
                <a:gd name="T48" fmla="*/ 0 w 819"/>
                <a:gd name="T49" fmla="*/ 0 h 175"/>
                <a:gd name="T50" fmla="*/ 0 w 819"/>
                <a:gd name="T51" fmla="*/ 0 h 175"/>
                <a:gd name="T52" fmla="*/ 0 w 819"/>
                <a:gd name="T53" fmla="*/ 0 h 175"/>
                <a:gd name="T54" fmla="*/ 0 w 819"/>
                <a:gd name="T55" fmla="*/ 0 h 175"/>
                <a:gd name="T56" fmla="*/ 0 w 819"/>
                <a:gd name="T57" fmla="*/ 0 h 175"/>
                <a:gd name="T58" fmla="*/ 0 w 819"/>
                <a:gd name="T59" fmla="*/ 0 h 175"/>
                <a:gd name="T60" fmla="*/ 0 w 819"/>
                <a:gd name="T61" fmla="*/ 0 h 175"/>
                <a:gd name="T62" fmla="*/ 0 w 819"/>
                <a:gd name="T63" fmla="*/ 0 h 175"/>
                <a:gd name="T64" fmla="*/ 0 w 819"/>
                <a:gd name="T65" fmla="*/ 0 h 175"/>
                <a:gd name="T66" fmla="*/ 0 w 819"/>
                <a:gd name="T67" fmla="*/ 0 h 175"/>
                <a:gd name="T68" fmla="*/ 0 w 819"/>
                <a:gd name="T69" fmla="*/ 0 h 175"/>
                <a:gd name="T70" fmla="*/ 0 w 819"/>
                <a:gd name="T71" fmla="*/ 0 h 175"/>
                <a:gd name="T72" fmla="*/ 0 w 819"/>
                <a:gd name="T73" fmla="*/ 0 h 175"/>
                <a:gd name="T74" fmla="*/ 0 w 819"/>
                <a:gd name="T75" fmla="*/ 0 h 175"/>
                <a:gd name="T76" fmla="*/ 0 w 819"/>
                <a:gd name="T77" fmla="*/ 0 h 175"/>
                <a:gd name="T78" fmla="*/ 0 w 819"/>
                <a:gd name="T79" fmla="*/ 0 h 175"/>
                <a:gd name="T80" fmla="*/ 0 w 819"/>
                <a:gd name="T81" fmla="*/ 0 h 175"/>
                <a:gd name="T82" fmla="*/ 0 w 819"/>
                <a:gd name="T83" fmla="*/ 0 h 175"/>
                <a:gd name="T84" fmla="*/ 0 w 819"/>
                <a:gd name="T85" fmla="*/ 0 h 175"/>
                <a:gd name="T86" fmla="*/ 0 w 819"/>
                <a:gd name="T87" fmla="*/ 0 h 175"/>
                <a:gd name="T88" fmla="*/ 0 w 819"/>
                <a:gd name="T89" fmla="*/ 0 h 175"/>
                <a:gd name="T90" fmla="*/ 0 w 819"/>
                <a:gd name="T91" fmla="*/ 0 h 1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19"/>
                <a:gd name="T139" fmla="*/ 0 h 175"/>
                <a:gd name="T140" fmla="*/ 819 w 819"/>
                <a:gd name="T141" fmla="*/ 175 h 1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19" h="175">
                  <a:moveTo>
                    <a:pt x="0" y="46"/>
                  </a:moveTo>
                  <a:lnTo>
                    <a:pt x="2" y="44"/>
                  </a:lnTo>
                  <a:lnTo>
                    <a:pt x="6" y="42"/>
                  </a:lnTo>
                  <a:lnTo>
                    <a:pt x="9" y="37"/>
                  </a:lnTo>
                  <a:lnTo>
                    <a:pt x="15" y="35"/>
                  </a:lnTo>
                  <a:lnTo>
                    <a:pt x="20" y="30"/>
                  </a:lnTo>
                  <a:lnTo>
                    <a:pt x="28" y="26"/>
                  </a:lnTo>
                  <a:lnTo>
                    <a:pt x="35" y="20"/>
                  </a:lnTo>
                  <a:lnTo>
                    <a:pt x="43" y="17"/>
                  </a:lnTo>
                  <a:lnTo>
                    <a:pt x="50" y="11"/>
                  </a:lnTo>
                  <a:lnTo>
                    <a:pt x="55" y="9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1" y="2"/>
                  </a:lnTo>
                  <a:lnTo>
                    <a:pt x="79" y="6"/>
                  </a:lnTo>
                  <a:lnTo>
                    <a:pt x="78" y="13"/>
                  </a:lnTo>
                  <a:lnTo>
                    <a:pt x="74" y="18"/>
                  </a:lnTo>
                  <a:lnTo>
                    <a:pt x="68" y="28"/>
                  </a:lnTo>
                  <a:lnTo>
                    <a:pt x="65" y="35"/>
                  </a:lnTo>
                  <a:lnTo>
                    <a:pt x="59" y="42"/>
                  </a:lnTo>
                  <a:lnTo>
                    <a:pt x="57" y="46"/>
                  </a:lnTo>
                  <a:lnTo>
                    <a:pt x="55" y="50"/>
                  </a:lnTo>
                  <a:lnTo>
                    <a:pt x="668" y="151"/>
                  </a:lnTo>
                  <a:lnTo>
                    <a:pt x="728" y="149"/>
                  </a:lnTo>
                  <a:lnTo>
                    <a:pt x="736" y="114"/>
                  </a:lnTo>
                  <a:lnTo>
                    <a:pt x="740" y="114"/>
                  </a:lnTo>
                  <a:lnTo>
                    <a:pt x="743" y="116"/>
                  </a:lnTo>
                  <a:lnTo>
                    <a:pt x="751" y="118"/>
                  </a:lnTo>
                  <a:lnTo>
                    <a:pt x="758" y="122"/>
                  </a:lnTo>
                  <a:lnTo>
                    <a:pt x="765" y="125"/>
                  </a:lnTo>
                  <a:lnTo>
                    <a:pt x="775" y="127"/>
                  </a:lnTo>
                  <a:lnTo>
                    <a:pt x="784" y="133"/>
                  </a:lnTo>
                  <a:lnTo>
                    <a:pt x="791" y="135"/>
                  </a:lnTo>
                  <a:lnTo>
                    <a:pt x="799" y="138"/>
                  </a:lnTo>
                  <a:lnTo>
                    <a:pt x="804" y="142"/>
                  </a:lnTo>
                  <a:lnTo>
                    <a:pt x="811" y="146"/>
                  </a:lnTo>
                  <a:lnTo>
                    <a:pt x="815" y="149"/>
                  </a:lnTo>
                  <a:lnTo>
                    <a:pt x="819" y="153"/>
                  </a:lnTo>
                  <a:lnTo>
                    <a:pt x="819" y="155"/>
                  </a:lnTo>
                  <a:lnTo>
                    <a:pt x="817" y="157"/>
                  </a:lnTo>
                  <a:lnTo>
                    <a:pt x="811" y="159"/>
                  </a:lnTo>
                  <a:lnTo>
                    <a:pt x="806" y="160"/>
                  </a:lnTo>
                  <a:lnTo>
                    <a:pt x="800" y="160"/>
                  </a:lnTo>
                  <a:lnTo>
                    <a:pt x="797" y="162"/>
                  </a:lnTo>
                  <a:lnTo>
                    <a:pt x="791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75" y="164"/>
                  </a:lnTo>
                  <a:lnTo>
                    <a:pt x="767" y="166"/>
                  </a:lnTo>
                  <a:lnTo>
                    <a:pt x="762" y="166"/>
                  </a:lnTo>
                  <a:lnTo>
                    <a:pt x="754" y="168"/>
                  </a:lnTo>
                  <a:lnTo>
                    <a:pt x="747" y="168"/>
                  </a:lnTo>
                  <a:lnTo>
                    <a:pt x="741" y="170"/>
                  </a:lnTo>
                  <a:lnTo>
                    <a:pt x="736" y="170"/>
                  </a:lnTo>
                  <a:lnTo>
                    <a:pt x="728" y="170"/>
                  </a:lnTo>
                  <a:lnTo>
                    <a:pt x="721" y="170"/>
                  </a:lnTo>
                  <a:lnTo>
                    <a:pt x="714" y="170"/>
                  </a:lnTo>
                  <a:lnTo>
                    <a:pt x="708" y="171"/>
                  </a:lnTo>
                  <a:lnTo>
                    <a:pt x="703" y="171"/>
                  </a:lnTo>
                  <a:lnTo>
                    <a:pt x="697" y="171"/>
                  </a:lnTo>
                  <a:lnTo>
                    <a:pt x="692" y="173"/>
                  </a:lnTo>
                  <a:lnTo>
                    <a:pt x="688" y="173"/>
                  </a:lnTo>
                  <a:lnTo>
                    <a:pt x="682" y="173"/>
                  </a:lnTo>
                  <a:lnTo>
                    <a:pt x="679" y="173"/>
                  </a:lnTo>
                  <a:lnTo>
                    <a:pt x="673" y="173"/>
                  </a:lnTo>
                  <a:lnTo>
                    <a:pt x="671" y="175"/>
                  </a:lnTo>
                  <a:lnTo>
                    <a:pt x="668" y="175"/>
                  </a:lnTo>
                  <a:lnTo>
                    <a:pt x="666" y="175"/>
                  </a:lnTo>
                  <a:lnTo>
                    <a:pt x="664" y="175"/>
                  </a:lnTo>
                  <a:lnTo>
                    <a:pt x="658" y="173"/>
                  </a:lnTo>
                  <a:lnTo>
                    <a:pt x="653" y="173"/>
                  </a:lnTo>
                  <a:lnTo>
                    <a:pt x="649" y="171"/>
                  </a:lnTo>
                  <a:lnTo>
                    <a:pt x="644" y="171"/>
                  </a:lnTo>
                  <a:lnTo>
                    <a:pt x="638" y="170"/>
                  </a:lnTo>
                  <a:lnTo>
                    <a:pt x="631" y="170"/>
                  </a:lnTo>
                  <a:lnTo>
                    <a:pt x="623" y="168"/>
                  </a:lnTo>
                  <a:lnTo>
                    <a:pt x="616" y="166"/>
                  </a:lnTo>
                  <a:lnTo>
                    <a:pt x="607" y="166"/>
                  </a:lnTo>
                  <a:lnTo>
                    <a:pt x="598" y="162"/>
                  </a:lnTo>
                  <a:lnTo>
                    <a:pt x="586" y="162"/>
                  </a:lnTo>
                  <a:lnTo>
                    <a:pt x="577" y="160"/>
                  </a:lnTo>
                  <a:lnTo>
                    <a:pt x="566" y="159"/>
                  </a:lnTo>
                  <a:lnTo>
                    <a:pt x="555" y="157"/>
                  </a:lnTo>
                  <a:lnTo>
                    <a:pt x="542" y="155"/>
                  </a:lnTo>
                  <a:lnTo>
                    <a:pt x="529" y="153"/>
                  </a:lnTo>
                  <a:lnTo>
                    <a:pt x="518" y="151"/>
                  </a:lnTo>
                  <a:lnTo>
                    <a:pt x="505" y="147"/>
                  </a:lnTo>
                  <a:lnTo>
                    <a:pt x="491" y="146"/>
                  </a:lnTo>
                  <a:lnTo>
                    <a:pt x="478" y="144"/>
                  </a:lnTo>
                  <a:lnTo>
                    <a:pt x="465" y="142"/>
                  </a:lnTo>
                  <a:lnTo>
                    <a:pt x="450" y="140"/>
                  </a:lnTo>
                  <a:lnTo>
                    <a:pt x="435" y="136"/>
                  </a:lnTo>
                  <a:lnTo>
                    <a:pt x="421" y="135"/>
                  </a:lnTo>
                  <a:lnTo>
                    <a:pt x="408" y="133"/>
                  </a:lnTo>
                  <a:lnTo>
                    <a:pt x="391" y="129"/>
                  </a:lnTo>
                  <a:lnTo>
                    <a:pt x="376" y="127"/>
                  </a:lnTo>
                  <a:lnTo>
                    <a:pt x="362" y="125"/>
                  </a:lnTo>
                  <a:lnTo>
                    <a:pt x="347" y="124"/>
                  </a:lnTo>
                  <a:lnTo>
                    <a:pt x="332" y="120"/>
                  </a:lnTo>
                  <a:lnTo>
                    <a:pt x="317" y="118"/>
                  </a:lnTo>
                  <a:lnTo>
                    <a:pt x="303" y="116"/>
                  </a:lnTo>
                  <a:lnTo>
                    <a:pt x="288" y="112"/>
                  </a:lnTo>
                  <a:lnTo>
                    <a:pt x="273" y="111"/>
                  </a:lnTo>
                  <a:lnTo>
                    <a:pt x="258" y="109"/>
                  </a:lnTo>
                  <a:lnTo>
                    <a:pt x="243" y="105"/>
                  </a:lnTo>
                  <a:lnTo>
                    <a:pt x="229" y="103"/>
                  </a:lnTo>
                  <a:lnTo>
                    <a:pt x="214" y="100"/>
                  </a:lnTo>
                  <a:lnTo>
                    <a:pt x="201" y="98"/>
                  </a:lnTo>
                  <a:lnTo>
                    <a:pt x="188" y="96"/>
                  </a:lnTo>
                  <a:lnTo>
                    <a:pt x="175" y="92"/>
                  </a:lnTo>
                  <a:lnTo>
                    <a:pt x="162" y="90"/>
                  </a:lnTo>
                  <a:lnTo>
                    <a:pt x="149" y="88"/>
                  </a:lnTo>
                  <a:lnTo>
                    <a:pt x="137" y="87"/>
                  </a:lnTo>
                  <a:lnTo>
                    <a:pt x="125" y="85"/>
                  </a:lnTo>
                  <a:lnTo>
                    <a:pt x="113" y="83"/>
                  </a:lnTo>
                  <a:lnTo>
                    <a:pt x="103" y="81"/>
                  </a:lnTo>
                  <a:lnTo>
                    <a:pt x="92" y="79"/>
                  </a:lnTo>
                  <a:lnTo>
                    <a:pt x="83" y="77"/>
                  </a:lnTo>
                  <a:lnTo>
                    <a:pt x="74" y="74"/>
                  </a:lnTo>
                  <a:lnTo>
                    <a:pt x="66" y="74"/>
                  </a:lnTo>
                  <a:lnTo>
                    <a:pt x="57" y="72"/>
                  </a:lnTo>
                  <a:lnTo>
                    <a:pt x="50" y="72"/>
                  </a:lnTo>
                  <a:lnTo>
                    <a:pt x="43" y="68"/>
                  </a:lnTo>
                  <a:lnTo>
                    <a:pt x="39" y="68"/>
                  </a:lnTo>
                  <a:lnTo>
                    <a:pt x="31" y="66"/>
                  </a:lnTo>
                  <a:lnTo>
                    <a:pt x="30" y="66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5" y="59"/>
                  </a:lnTo>
                  <a:lnTo>
                    <a:pt x="9" y="55"/>
                  </a:lnTo>
                  <a:lnTo>
                    <a:pt x="7" y="53"/>
                  </a:lnTo>
                  <a:lnTo>
                    <a:pt x="4" y="52"/>
                  </a:lnTo>
                  <a:lnTo>
                    <a:pt x="0" y="48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4902" y="3311"/>
              <a:ext cx="415" cy="265"/>
            </a:xfrm>
            <a:custGeom>
              <a:avLst/>
              <a:gdLst>
                <a:gd name="T0" fmla="*/ 0 w 832"/>
                <a:gd name="T1" fmla="*/ 1 h 529"/>
                <a:gd name="T2" fmla="*/ 0 w 832"/>
                <a:gd name="T3" fmla="*/ 1 h 529"/>
                <a:gd name="T4" fmla="*/ 0 w 832"/>
                <a:gd name="T5" fmla="*/ 1 h 529"/>
                <a:gd name="T6" fmla="*/ 0 w 832"/>
                <a:gd name="T7" fmla="*/ 1 h 529"/>
                <a:gd name="T8" fmla="*/ 0 w 832"/>
                <a:gd name="T9" fmla="*/ 1 h 529"/>
                <a:gd name="T10" fmla="*/ 0 w 832"/>
                <a:gd name="T11" fmla="*/ 1 h 529"/>
                <a:gd name="T12" fmla="*/ 0 w 832"/>
                <a:gd name="T13" fmla="*/ 1 h 529"/>
                <a:gd name="T14" fmla="*/ 0 w 832"/>
                <a:gd name="T15" fmla="*/ 1 h 529"/>
                <a:gd name="T16" fmla="*/ 0 w 832"/>
                <a:gd name="T17" fmla="*/ 1 h 529"/>
                <a:gd name="T18" fmla="*/ 0 w 832"/>
                <a:gd name="T19" fmla="*/ 1 h 529"/>
                <a:gd name="T20" fmla="*/ 0 w 832"/>
                <a:gd name="T21" fmla="*/ 1 h 529"/>
                <a:gd name="T22" fmla="*/ 0 w 832"/>
                <a:gd name="T23" fmla="*/ 1 h 529"/>
                <a:gd name="T24" fmla="*/ 0 w 832"/>
                <a:gd name="T25" fmla="*/ 1 h 529"/>
                <a:gd name="T26" fmla="*/ 0 w 832"/>
                <a:gd name="T27" fmla="*/ 1 h 529"/>
                <a:gd name="T28" fmla="*/ 0 w 832"/>
                <a:gd name="T29" fmla="*/ 1 h 529"/>
                <a:gd name="T30" fmla="*/ 0 w 832"/>
                <a:gd name="T31" fmla="*/ 1 h 529"/>
                <a:gd name="T32" fmla="*/ 0 w 832"/>
                <a:gd name="T33" fmla="*/ 1 h 529"/>
                <a:gd name="T34" fmla="*/ 0 w 832"/>
                <a:gd name="T35" fmla="*/ 1 h 529"/>
                <a:gd name="T36" fmla="*/ 0 w 832"/>
                <a:gd name="T37" fmla="*/ 1 h 529"/>
                <a:gd name="T38" fmla="*/ 0 w 832"/>
                <a:gd name="T39" fmla="*/ 1 h 529"/>
                <a:gd name="T40" fmla="*/ 0 w 832"/>
                <a:gd name="T41" fmla="*/ 1 h 529"/>
                <a:gd name="T42" fmla="*/ 0 w 832"/>
                <a:gd name="T43" fmla="*/ 1 h 529"/>
                <a:gd name="T44" fmla="*/ 0 w 832"/>
                <a:gd name="T45" fmla="*/ 1 h 529"/>
                <a:gd name="T46" fmla="*/ 0 w 832"/>
                <a:gd name="T47" fmla="*/ 1 h 529"/>
                <a:gd name="T48" fmla="*/ 0 w 832"/>
                <a:gd name="T49" fmla="*/ 1 h 529"/>
                <a:gd name="T50" fmla="*/ 0 w 832"/>
                <a:gd name="T51" fmla="*/ 1 h 529"/>
                <a:gd name="T52" fmla="*/ 0 w 832"/>
                <a:gd name="T53" fmla="*/ 1 h 529"/>
                <a:gd name="T54" fmla="*/ 0 w 832"/>
                <a:gd name="T55" fmla="*/ 1 h 529"/>
                <a:gd name="T56" fmla="*/ 0 w 832"/>
                <a:gd name="T57" fmla="*/ 1 h 529"/>
                <a:gd name="T58" fmla="*/ 0 w 832"/>
                <a:gd name="T59" fmla="*/ 1 h 529"/>
                <a:gd name="T60" fmla="*/ 0 w 832"/>
                <a:gd name="T61" fmla="*/ 1 h 529"/>
                <a:gd name="T62" fmla="*/ 0 w 832"/>
                <a:gd name="T63" fmla="*/ 1 h 529"/>
                <a:gd name="T64" fmla="*/ 0 w 832"/>
                <a:gd name="T65" fmla="*/ 1 h 529"/>
                <a:gd name="T66" fmla="*/ 0 w 832"/>
                <a:gd name="T67" fmla="*/ 1 h 529"/>
                <a:gd name="T68" fmla="*/ 0 w 832"/>
                <a:gd name="T69" fmla="*/ 1 h 529"/>
                <a:gd name="T70" fmla="*/ 0 w 832"/>
                <a:gd name="T71" fmla="*/ 1 h 529"/>
                <a:gd name="T72" fmla="*/ 0 w 832"/>
                <a:gd name="T73" fmla="*/ 1 h 529"/>
                <a:gd name="T74" fmla="*/ 0 w 832"/>
                <a:gd name="T75" fmla="*/ 1 h 529"/>
                <a:gd name="T76" fmla="*/ 0 w 832"/>
                <a:gd name="T77" fmla="*/ 1 h 529"/>
                <a:gd name="T78" fmla="*/ 0 w 832"/>
                <a:gd name="T79" fmla="*/ 1 h 529"/>
                <a:gd name="T80" fmla="*/ 0 w 832"/>
                <a:gd name="T81" fmla="*/ 1 h 529"/>
                <a:gd name="T82" fmla="*/ 0 w 832"/>
                <a:gd name="T83" fmla="*/ 1 h 529"/>
                <a:gd name="T84" fmla="*/ 0 w 832"/>
                <a:gd name="T85" fmla="*/ 1 h 529"/>
                <a:gd name="T86" fmla="*/ 0 w 832"/>
                <a:gd name="T87" fmla="*/ 1 h 529"/>
                <a:gd name="T88" fmla="*/ 0 w 832"/>
                <a:gd name="T89" fmla="*/ 1 h 529"/>
                <a:gd name="T90" fmla="*/ 0 w 832"/>
                <a:gd name="T91" fmla="*/ 1 h 529"/>
                <a:gd name="T92" fmla="*/ 0 w 832"/>
                <a:gd name="T93" fmla="*/ 1 h 529"/>
                <a:gd name="T94" fmla="*/ 0 w 832"/>
                <a:gd name="T95" fmla="*/ 1 h 529"/>
                <a:gd name="T96" fmla="*/ 0 w 832"/>
                <a:gd name="T97" fmla="*/ 1 h 529"/>
                <a:gd name="T98" fmla="*/ 0 w 832"/>
                <a:gd name="T99" fmla="*/ 1 h 529"/>
                <a:gd name="T100" fmla="*/ 0 w 832"/>
                <a:gd name="T101" fmla="*/ 1 h 529"/>
                <a:gd name="T102" fmla="*/ 0 w 832"/>
                <a:gd name="T103" fmla="*/ 1 h 529"/>
                <a:gd name="T104" fmla="*/ 0 w 832"/>
                <a:gd name="T105" fmla="*/ 1 h 529"/>
                <a:gd name="T106" fmla="*/ 0 w 832"/>
                <a:gd name="T107" fmla="*/ 1 h 529"/>
                <a:gd name="T108" fmla="*/ 0 w 832"/>
                <a:gd name="T109" fmla="*/ 1 h 529"/>
                <a:gd name="T110" fmla="*/ 0 w 832"/>
                <a:gd name="T111" fmla="*/ 1 h 529"/>
                <a:gd name="T112" fmla="*/ 0 w 832"/>
                <a:gd name="T113" fmla="*/ 1 h 529"/>
                <a:gd name="T114" fmla="*/ 0 w 832"/>
                <a:gd name="T115" fmla="*/ 1 h 529"/>
                <a:gd name="T116" fmla="*/ 0 w 832"/>
                <a:gd name="T117" fmla="*/ 1 h 529"/>
                <a:gd name="T118" fmla="*/ 0 w 832"/>
                <a:gd name="T119" fmla="*/ 1 h 529"/>
                <a:gd name="T120" fmla="*/ 0 w 832"/>
                <a:gd name="T121" fmla="*/ 1 h 529"/>
                <a:gd name="T122" fmla="*/ 0 w 832"/>
                <a:gd name="T123" fmla="*/ 1 h 529"/>
                <a:gd name="T124" fmla="*/ 0 w 832"/>
                <a:gd name="T125" fmla="*/ 1 h 5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2"/>
                <a:gd name="T190" fmla="*/ 0 h 529"/>
                <a:gd name="T191" fmla="*/ 832 w 832"/>
                <a:gd name="T192" fmla="*/ 529 h 5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2" h="529">
                  <a:moveTo>
                    <a:pt x="50" y="251"/>
                  </a:moveTo>
                  <a:lnTo>
                    <a:pt x="70" y="205"/>
                  </a:lnTo>
                  <a:lnTo>
                    <a:pt x="0" y="194"/>
                  </a:lnTo>
                  <a:lnTo>
                    <a:pt x="0" y="190"/>
                  </a:lnTo>
                  <a:lnTo>
                    <a:pt x="2" y="186"/>
                  </a:lnTo>
                  <a:lnTo>
                    <a:pt x="6" y="181"/>
                  </a:lnTo>
                  <a:lnTo>
                    <a:pt x="13" y="177"/>
                  </a:lnTo>
                  <a:lnTo>
                    <a:pt x="17" y="177"/>
                  </a:lnTo>
                  <a:lnTo>
                    <a:pt x="23" y="177"/>
                  </a:lnTo>
                  <a:lnTo>
                    <a:pt x="30" y="179"/>
                  </a:lnTo>
                  <a:lnTo>
                    <a:pt x="32" y="179"/>
                  </a:lnTo>
                  <a:lnTo>
                    <a:pt x="35" y="179"/>
                  </a:lnTo>
                  <a:lnTo>
                    <a:pt x="41" y="181"/>
                  </a:lnTo>
                  <a:lnTo>
                    <a:pt x="46" y="181"/>
                  </a:lnTo>
                  <a:lnTo>
                    <a:pt x="50" y="181"/>
                  </a:lnTo>
                  <a:lnTo>
                    <a:pt x="56" y="181"/>
                  </a:lnTo>
                  <a:lnTo>
                    <a:pt x="61" y="182"/>
                  </a:lnTo>
                  <a:lnTo>
                    <a:pt x="69" y="182"/>
                  </a:lnTo>
                  <a:lnTo>
                    <a:pt x="74" y="182"/>
                  </a:lnTo>
                  <a:lnTo>
                    <a:pt x="80" y="184"/>
                  </a:lnTo>
                  <a:lnTo>
                    <a:pt x="85" y="184"/>
                  </a:lnTo>
                  <a:lnTo>
                    <a:pt x="93" y="186"/>
                  </a:lnTo>
                  <a:lnTo>
                    <a:pt x="100" y="186"/>
                  </a:lnTo>
                  <a:lnTo>
                    <a:pt x="107" y="188"/>
                  </a:lnTo>
                  <a:lnTo>
                    <a:pt x="115" y="188"/>
                  </a:lnTo>
                  <a:lnTo>
                    <a:pt x="122" y="190"/>
                  </a:lnTo>
                  <a:lnTo>
                    <a:pt x="129" y="190"/>
                  </a:lnTo>
                  <a:lnTo>
                    <a:pt x="137" y="192"/>
                  </a:lnTo>
                  <a:lnTo>
                    <a:pt x="144" y="192"/>
                  </a:lnTo>
                  <a:lnTo>
                    <a:pt x="153" y="194"/>
                  </a:lnTo>
                  <a:lnTo>
                    <a:pt x="161" y="194"/>
                  </a:lnTo>
                  <a:lnTo>
                    <a:pt x="168" y="195"/>
                  </a:lnTo>
                  <a:lnTo>
                    <a:pt x="176" y="197"/>
                  </a:lnTo>
                  <a:lnTo>
                    <a:pt x="185" y="199"/>
                  </a:lnTo>
                  <a:lnTo>
                    <a:pt x="192" y="199"/>
                  </a:lnTo>
                  <a:lnTo>
                    <a:pt x="200" y="199"/>
                  </a:lnTo>
                  <a:lnTo>
                    <a:pt x="207" y="199"/>
                  </a:lnTo>
                  <a:lnTo>
                    <a:pt x="214" y="201"/>
                  </a:lnTo>
                  <a:lnTo>
                    <a:pt x="222" y="201"/>
                  </a:lnTo>
                  <a:lnTo>
                    <a:pt x="229" y="203"/>
                  </a:lnTo>
                  <a:lnTo>
                    <a:pt x="236" y="203"/>
                  </a:lnTo>
                  <a:lnTo>
                    <a:pt x="246" y="205"/>
                  </a:lnTo>
                  <a:lnTo>
                    <a:pt x="251" y="205"/>
                  </a:lnTo>
                  <a:lnTo>
                    <a:pt x="259" y="206"/>
                  </a:lnTo>
                  <a:lnTo>
                    <a:pt x="266" y="206"/>
                  </a:lnTo>
                  <a:lnTo>
                    <a:pt x="273" y="208"/>
                  </a:lnTo>
                  <a:lnTo>
                    <a:pt x="279" y="208"/>
                  </a:lnTo>
                  <a:lnTo>
                    <a:pt x="284" y="210"/>
                  </a:lnTo>
                  <a:lnTo>
                    <a:pt x="292" y="210"/>
                  </a:lnTo>
                  <a:lnTo>
                    <a:pt x="299" y="212"/>
                  </a:lnTo>
                  <a:lnTo>
                    <a:pt x="303" y="212"/>
                  </a:lnTo>
                  <a:lnTo>
                    <a:pt x="308" y="214"/>
                  </a:lnTo>
                  <a:lnTo>
                    <a:pt x="314" y="214"/>
                  </a:lnTo>
                  <a:lnTo>
                    <a:pt x="319" y="214"/>
                  </a:lnTo>
                  <a:lnTo>
                    <a:pt x="329" y="216"/>
                  </a:lnTo>
                  <a:lnTo>
                    <a:pt x="336" y="216"/>
                  </a:lnTo>
                  <a:lnTo>
                    <a:pt x="342" y="218"/>
                  </a:lnTo>
                  <a:lnTo>
                    <a:pt x="347" y="218"/>
                  </a:lnTo>
                  <a:lnTo>
                    <a:pt x="349" y="218"/>
                  </a:lnTo>
                  <a:lnTo>
                    <a:pt x="351" y="219"/>
                  </a:lnTo>
                  <a:lnTo>
                    <a:pt x="351" y="218"/>
                  </a:lnTo>
                  <a:lnTo>
                    <a:pt x="353" y="214"/>
                  </a:lnTo>
                  <a:lnTo>
                    <a:pt x="354" y="206"/>
                  </a:lnTo>
                  <a:lnTo>
                    <a:pt x="356" y="199"/>
                  </a:lnTo>
                  <a:lnTo>
                    <a:pt x="358" y="192"/>
                  </a:lnTo>
                  <a:lnTo>
                    <a:pt x="360" y="188"/>
                  </a:lnTo>
                  <a:lnTo>
                    <a:pt x="362" y="181"/>
                  </a:lnTo>
                  <a:lnTo>
                    <a:pt x="364" y="177"/>
                  </a:lnTo>
                  <a:lnTo>
                    <a:pt x="365" y="170"/>
                  </a:lnTo>
                  <a:lnTo>
                    <a:pt x="369" y="164"/>
                  </a:lnTo>
                  <a:lnTo>
                    <a:pt x="371" y="157"/>
                  </a:lnTo>
                  <a:lnTo>
                    <a:pt x="373" y="151"/>
                  </a:lnTo>
                  <a:lnTo>
                    <a:pt x="377" y="144"/>
                  </a:lnTo>
                  <a:lnTo>
                    <a:pt x="378" y="136"/>
                  </a:lnTo>
                  <a:lnTo>
                    <a:pt x="382" y="131"/>
                  </a:lnTo>
                  <a:lnTo>
                    <a:pt x="384" y="125"/>
                  </a:lnTo>
                  <a:lnTo>
                    <a:pt x="388" y="118"/>
                  </a:lnTo>
                  <a:lnTo>
                    <a:pt x="389" y="111"/>
                  </a:lnTo>
                  <a:lnTo>
                    <a:pt x="393" y="105"/>
                  </a:lnTo>
                  <a:lnTo>
                    <a:pt x="397" y="100"/>
                  </a:lnTo>
                  <a:lnTo>
                    <a:pt x="399" y="92"/>
                  </a:lnTo>
                  <a:lnTo>
                    <a:pt x="402" y="88"/>
                  </a:lnTo>
                  <a:lnTo>
                    <a:pt x="404" y="83"/>
                  </a:lnTo>
                  <a:lnTo>
                    <a:pt x="408" y="79"/>
                  </a:lnTo>
                  <a:lnTo>
                    <a:pt x="413" y="70"/>
                  </a:lnTo>
                  <a:lnTo>
                    <a:pt x="421" y="64"/>
                  </a:lnTo>
                  <a:lnTo>
                    <a:pt x="426" y="61"/>
                  </a:lnTo>
                  <a:lnTo>
                    <a:pt x="432" y="55"/>
                  </a:lnTo>
                  <a:lnTo>
                    <a:pt x="436" y="52"/>
                  </a:lnTo>
                  <a:lnTo>
                    <a:pt x="441" y="48"/>
                  </a:lnTo>
                  <a:lnTo>
                    <a:pt x="447" y="46"/>
                  </a:lnTo>
                  <a:lnTo>
                    <a:pt x="452" y="42"/>
                  </a:lnTo>
                  <a:lnTo>
                    <a:pt x="458" y="41"/>
                  </a:lnTo>
                  <a:lnTo>
                    <a:pt x="463" y="39"/>
                  </a:lnTo>
                  <a:lnTo>
                    <a:pt x="469" y="39"/>
                  </a:lnTo>
                  <a:lnTo>
                    <a:pt x="472" y="37"/>
                  </a:lnTo>
                  <a:lnTo>
                    <a:pt x="478" y="37"/>
                  </a:lnTo>
                  <a:lnTo>
                    <a:pt x="483" y="37"/>
                  </a:lnTo>
                  <a:lnTo>
                    <a:pt x="487" y="37"/>
                  </a:lnTo>
                  <a:lnTo>
                    <a:pt x="493" y="37"/>
                  </a:lnTo>
                  <a:lnTo>
                    <a:pt x="496" y="39"/>
                  </a:lnTo>
                  <a:lnTo>
                    <a:pt x="502" y="41"/>
                  </a:lnTo>
                  <a:lnTo>
                    <a:pt x="506" y="42"/>
                  </a:lnTo>
                  <a:lnTo>
                    <a:pt x="509" y="46"/>
                  </a:lnTo>
                  <a:lnTo>
                    <a:pt x="513" y="52"/>
                  </a:lnTo>
                  <a:lnTo>
                    <a:pt x="517" y="61"/>
                  </a:lnTo>
                  <a:lnTo>
                    <a:pt x="517" y="64"/>
                  </a:lnTo>
                  <a:lnTo>
                    <a:pt x="519" y="68"/>
                  </a:lnTo>
                  <a:lnTo>
                    <a:pt x="520" y="74"/>
                  </a:lnTo>
                  <a:lnTo>
                    <a:pt x="520" y="77"/>
                  </a:lnTo>
                  <a:lnTo>
                    <a:pt x="522" y="83"/>
                  </a:lnTo>
                  <a:lnTo>
                    <a:pt x="522" y="87"/>
                  </a:lnTo>
                  <a:lnTo>
                    <a:pt x="524" y="92"/>
                  </a:lnTo>
                  <a:lnTo>
                    <a:pt x="526" y="98"/>
                  </a:lnTo>
                  <a:lnTo>
                    <a:pt x="526" y="101"/>
                  </a:lnTo>
                  <a:lnTo>
                    <a:pt x="526" y="107"/>
                  </a:lnTo>
                  <a:lnTo>
                    <a:pt x="526" y="112"/>
                  </a:lnTo>
                  <a:lnTo>
                    <a:pt x="528" y="118"/>
                  </a:lnTo>
                  <a:lnTo>
                    <a:pt x="528" y="125"/>
                  </a:lnTo>
                  <a:lnTo>
                    <a:pt x="530" y="135"/>
                  </a:lnTo>
                  <a:lnTo>
                    <a:pt x="530" y="140"/>
                  </a:lnTo>
                  <a:lnTo>
                    <a:pt x="530" y="146"/>
                  </a:lnTo>
                  <a:lnTo>
                    <a:pt x="530" y="149"/>
                  </a:lnTo>
                  <a:lnTo>
                    <a:pt x="530" y="151"/>
                  </a:lnTo>
                  <a:lnTo>
                    <a:pt x="531" y="147"/>
                  </a:lnTo>
                  <a:lnTo>
                    <a:pt x="539" y="146"/>
                  </a:lnTo>
                  <a:lnTo>
                    <a:pt x="544" y="144"/>
                  </a:lnTo>
                  <a:lnTo>
                    <a:pt x="550" y="142"/>
                  </a:lnTo>
                  <a:lnTo>
                    <a:pt x="557" y="142"/>
                  </a:lnTo>
                  <a:lnTo>
                    <a:pt x="565" y="144"/>
                  </a:lnTo>
                  <a:lnTo>
                    <a:pt x="574" y="146"/>
                  </a:lnTo>
                  <a:lnTo>
                    <a:pt x="581" y="149"/>
                  </a:lnTo>
                  <a:lnTo>
                    <a:pt x="589" y="155"/>
                  </a:lnTo>
                  <a:lnTo>
                    <a:pt x="594" y="162"/>
                  </a:lnTo>
                  <a:lnTo>
                    <a:pt x="600" y="166"/>
                  </a:lnTo>
                  <a:lnTo>
                    <a:pt x="605" y="171"/>
                  </a:lnTo>
                  <a:lnTo>
                    <a:pt x="607" y="173"/>
                  </a:lnTo>
                  <a:lnTo>
                    <a:pt x="609" y="175"/>
                  </a:lnTo>
                  <a:lnTo>
                    <a:pt x="609" y="173"/>
                  </a:lnTo>
                  <a:lnTo>
                    <a:pt x="614" y="173"/>
                  </a:lnTo>
                  <a:lnTo>
                    <a:pt x="620" y="171"/>
                  </a:lnTo>
                  <a:lnTo>
                    <a:pt x="627" y="168"/>
                  </a:lnTo>
                  <a:lnTo>
                    <a:pt x="635" y="166"/>
                  </a:lnTo>
                  <a:lnTo>
                    <a:pt x="644" y="162"/>
                  </a:lnTo>
                  <a:lnTo>
                    <a:pt x="649" y="162"/>
                  </a:lnTo>
                  <a:lnTo>
                    <a:pt x="657" y="162"/>
                  </a:lnTo>
                  <a:lnTo>
                    <a:pt x="662" y="162"/>
                  </a:lnTo>
                  <a:lnTo>
                    <a:pt x="670" y="164"/>
                  </a:lnTo>
                  <a:lnTo>
                    <a:pt x="677" y="168"/>
                  </a:lnTo>
                  <a:lnTo>
                    <a:pt x="686" y="171"/>
                  </a:lnTo>
                  <a:lnTo>
                    <a:pt x="692" y="175"/>
                  </a:lnTo>
                  <a:lnTo>
                    <a:pt x="697" y="179"/>
                  </a:lnTo>
                  <a:lnTo>
                    <a:pt x="703" y="181"/>
                  </a:lnTo>
                  <a:lnTo>
                    <a:pt x="705" y="182"/>
                  </a:lnTo>
                  <a:lnTo>
                    <a:pt x="705" y="181"/>
                  </a:lnTo>
                  <a:lnTo>
                    <a:pt x="705" y="177"/>
                  </a:lnTo>
                  <a:lnTo>
                    <a:pt x="705" y="171"/>
                  </a:lnTo>
                  <a:lnTo>
                    <a:pt x="707" y="164"/>
                  </a:lnTo>
                  <a:lnTo>
                    <a:pt x="707" y="159"/>
                  </a:lnTo>
                  <a:lnTo>
                    <a:pt x="708" y="155"/>
                  </a:lnTo>
                  <a:lnTo>
                    <a:pt x="708" y="149"/>
                  </a:lnTo>
                  <a:lnTo>
                    <a:pt x="710" y="144"/>
                  </a:lnTo>
                  <a:lnTo>
                    <a:pt x="710" y="138"/>
                  </a:lnTo>
                  <a:lnTo>
                    <a:pt x="712" y="133"/>
                  </a:lnTo>
                  <a:lnTo>
                    <a:pt x="712" y="127"/>
                  </a:lnTo>
                  <a:lnTo>
                    <a:pt x="716" y="122"/>
                  </a:lnTo>
                  <a:lnTo>
                    <a:pt x="716" y="114"/>
                  </a:lnTo>
                  <a:lnTo>
                    <a:pt x="718" y="109"/>
                  </a:lnTo>
                  <a:lnTo>
                    <a:pt x="720" y="101"/>
                  </a:lnTo>
                  <a:lnTo>
                    <a:pt x="721" y="96"/>
                  </a:lnTo>
                  <a:lnTo>
                    <a:pt x="723" y="90"/>
                  </a:lnTo>
                  <a:lnTo>
                    <a:pt x="725" y="85"/>
                  </a:lnTo>
                  <a:lnTo>
                    <a:pt x="727" y="77"/>
                  </a:lnTo>
                  <a:lnTo>
                    <a:pt x="729" y="74"/>
                  </a:lnTo>
                  <a:lnTo>
                    <a:pt x="731" y="66"/>
                  </a:lnTo>
                  <a:lnTo>
                    <a:pt x="732" y="61"/>
                  </a:lnTo>
                  <a:lnTo>
                    <a:pt x="734" y="55"/>
                  </a:lnTo>
                  <a:lnTo>
                    <a:pt x="736" y="52"/>
                  </a:lnTo>
                  <a:lnTo>
                    <a:pt x="740" y="44"/>
                  </a:lnTo>
                  <a:lnTo>
                    <a:pt x="745" y="39"/>
                  </a:lnTo>
                  <a:lnTo>
                    <a:pt x="749" y="33"/>
                  </a:lnTo>
                  <a:lnTo>
                    <a:pt x="755" y="28"/>
                  </a:lnTo>
                  <a:lnTo>
                    <a:pt x="758" y="22"/>
                  </a:lnTo>
                  <a:lnTo>
                    <a:pt x="764" y="18"/>
                  </a:lnTo>
                  <a:lnTo>
                    <a:pt x="767" y="13"/>
                  </a:lnTo>
                  <a:lnTo>
                    <a:pt x="773" y="11"/>
                  </a:lnTo>
                  <a:lnTo>
                    <a:pt x="777" y="7"/>
                  </a:lnTo>
                  <a:lnTo>
                    <a:pt x="782" y="5"/>
                  </a:lnTo>
                  <a:lnTo>
                    <a:pt x="790" y="2"/>
                  </a:lnTo>
                  <a:lnTo>
                    <a:pt x="799" y="0"/>
                  </a:lnTo>
                  <a:lnTo>
                    <a:pt x="808" y="2"/>
                  </a:lnTo>
                  <a:lnTo>
                    <a:pt x="815" y="7"/>
                  </a:lnTo>
                  <a:lnTo>
                    <a:pt x="821" y="13"/>
                  </a:lnTo>
                  <a:lnTo>
                    <a:pt x="826" y="20"/>
                  </a:lnTo>
                  <a:lnTo>
                    <a:pt x="828" y="26"/>
                  </a:lnTo>
                  <a:lnTo>
                    <a:pt x="830" y="29"/>
                  </a:lnTo>
                  <a:lnTo>
                    <a:pt x="830" y="35"/>
                  </a:lnTo>
                  <a:lnTo>
                    <a:pt x="832" y="41"/>
                  </a:lnTo>
                  <a:lnTo>
                    <a:pt x="832" y="46"/>
                  </a:lnTo>
                  <a:lnTo>
                    <a:pt x="832" y="50"/>
                  </a:lnTo>
                  <a:lnTo>
                    <a:pt x="832" y="55"/>
                  </a:lnTo>
                  <a:lnTo>
                    <a:pt x="832" y="63"/>
                  </a:lnTo>
                  <a:lnTo>
                    <a:pt x="830" y="68"/>
                  </a:lnTo>
                  <a:lnTo>
                    <a:pt x="830" y="76"/>
                  </a:lnTo>
                  <a:lnTo>
                    <a:pt x="828" y="83"/>
                  </a:lnTo>
                  <a:lnTo>
                    <a:pt x="826" y="90"/>
                  </a:lnTo>
                  <a:lnTo>
                    <a:pt x="825" y="94"/>
                  </a:lnTo>
                  <a:lnTo>
                    <a:pt x="823" y="100"/>
                  </a:lnTo>
                  <a:lnTo>
                    <a:pt x="821" y="105"/>
                  </a:lnTo>
                  <a:lnTo>
                    <a:pt x="821" y="114"/>
                  </a:lnTo>
                  <a:lnTo>
                    <a:pt x="819" y="118"/>
                  </a:lnTo>
                  <a:lnTo>
                    <a:pt x="819" y="122"/>
                  </a:lnTo>
                  <a:lnTo>
                    <a:pt x="817" y="127"/>
                  </a:lnTo>
                  <a:lnTo>
                    <a:pt x="817" y="133"/>
                  </a:lnTo>
                  <a:lnTo>
                    <a:pt x="817" y="136"/>
                  </a:lnTo>
                  <a:lnTo>
                    <a:pt x="817" y="142"/>
                  </a:lnTo>
                  <a:lnTo>
                    <a:pt x="815" y="147"/>
                  </a:lnTo>
                  <a:lnTo>
                    <a:pt x="815" y="155"/>
                  </a:lnTo>
                  <a:lnTo>
                    <a:pt x="814" y="159"/>
                  </a:lnTo>
                  <a:lnTo>
                    <a:pt x="814" y="164"/>
                  </a:lnTo>
                  <a:lnTo>
                    <a:pt x="812" y="171"/>
                  </a:lnTo>
                  <a:lnTo>
                    <a:pt x="812" y="179"/>
                  </a:lnTo>
                  <a:lnTo>
                    <a:pt x="812" y="184"/>
                  </a:lnTo>
                  <a:lnTo>
                    <a:pt x="810" y="190"/>
                  </a:lnTo>
                  <a:lnTo>
                    <a:pt x="810" y="197"/>
                  </a:lnTo>
                  <a:lnTo>
                    <a:pt x="810" y="205"/>
                  </a:lnTo>
                  <a:lnTo>
                    <a:pt x="808" y="210"/>
                  </a:lnTo>
                  <a:lnTo>
                    <a:pt x="808" y="218"/>
                  </a:lnTo>
                  <a:lnTo>
                    <a:pt x="806" y="225"/>
                  </a:lnTo>
                  <a:lnTo>
                    <a:pt x="806" y="232"/>
                  </a:lnTo>
                  <a:lnTo>
                    <a:pt x="806" y="238"/>
                  </a:lnTo>
                  <a:lnTo>
                    <a:pt x="804" y="245"/>
                  </a:lnTo>
                  <a:lnTo>
                    <a:pt x="804" y="253"/>
                  </a:lnTo>
                  <a:lnTo>
                    <a:pt x="804" y="260"/>
                  </a:lnTo>
                  <a:lnTo>
                    <a:pt x="802" y="267"/>
                  </a:lnTo>
                  <a:lnTo>
                    <a:pt x="801" y="275"/>
                  </a:lnTo>
                  <a:lnTo>
                    <a:pt x="801" y="280"/>
                  </a:lnTo>
                  <a:lnTo>
                    <a:pt x="801" y="288"/>
                  </a:lnTo>
                  <a:lnTo>
                    <a:pt x="799" y="295"/>
                  </a:lnTo>
                  <a:lnTo>
                    <a:pt x="799" y="302"/>
                  </a:lnTo>
                  <a:lnTo>
                    <a:pt x="797" y="310"/>
                  </a:lnTo>
                  <a:lnTo>
                    <a:pt x="797" y="317"/>
                  </a:lnTo>
                  <a:lnTo>
                    <a:pt x="795" y="323"/>
                  </a:lnTo>
                  <a:lnTo>
                    <a:pt x="793" y="330"/>
                  </a:lnTo>
                  <a:lnTo>
                    <a:pt x="793" y="335"/>
                  </a:lnTo>
                  <a:lnTo>
                    <a:pt x="791" y="343"/>
                  </a:lnTo>
                  <a:lnTo>
                    <a:pt x="791" y="348"/>
                  </a:lnTo>
                  <a:lnTo>
                    <a:pt x="791" y="356"/>
                  </a:lnTo>
                  <a:lnTo>
                    <a:pt x="790" y="361"/>
                  </a:lnTo>
                  <a:lnTo>
                    <a:pt x="790" y="367"/>
                  </a:lnTo>
                  <a:lnTo>
                    <a:pt x="788" y="372"/>
                  </a:lnTo>
                  <a:lnTo>
                    <a:pt x="788" y="378"/>
                  </a:lnTo>
                  <a:lnTo>
                    <a:pt x="786" y="383"/>
                  </a:lnTo>
                  <a:lnTo>
                    <a:pt x="786" y="389"/>
                  </a:lnTo>
                  <a:lnTo>
                    <a:pt x="784" y="393"/>
                  </a:lnTo>
                  <a:lnTo>
                    <a:pt x="784" y="398"/>
                  </a:lnTo>
                  <a:lnTo>
                    <a:pt x="782" y="402"/>
                  </a:lnTo>
                  <a:lnTo>
                    <a:pt x="782" y="407"/>
                  </a:lnTo>
                  <a:lnTo>
                    <a:pt x="780" y="415"/>
                  </a:lnTo>
                  <a:lnTo>
                    <a:pt x="779" y="422"/>
                  </a:lnTo>
                  <a:lnTo>
                    <a:pt x="777" y="428"/>
                  </a:lnTo>
                  <a:lnTo>
                    <a:pt x="777" y="431"/>
                  </a:lnTo>
                  <a:lnTo>
                    <a:pt x="773" y="439"/>
                  </a:lnTo>
                  <a:lnTo>
                    <a:pt x="769" y="446"/>
                  </a:lnTo>
                  <a:lnTo>
                    <a:pt x="766" y="455"/>
                  </a:lnTo>
                  <a:lnTo>
                    <a:pt x="762" y="465"/>
                  </a:lnTo>
                  <a:lnTo>
                    <a:pt x="756" y="472"/>
                  </a:lnTo>
                  <a:lnTo>
                    <a:pt x="753" y="481"/>
                  </a:lnTo>
                  <a:lnTo>
                    <a:pt x="749" y="489"/>
                  </a:lnTo>
                  <a:lnTo>
                    <a:pt x="745" y="498"/>
                  </a:lnTo>
                  <a:lnTo>
                    <a:pt x="740" y="503"/>
                  </a:lnTo>
                  <a:lnTo>
                    <a:pt x="736" y="509"/>
                  </a:lnTo>
                  <a:lnTo>
                    <a:pt x="732" y="514"/>
                  </a:lnTo>
                  <a:lnTo>
                    <a:pt x="729" y="520"/>
                  </a:lnTo>
                  <a:lnTo>
                    <a:pt x="725" y="525"/>
                  </a:lnTo>
                  <a:lnTo>
                    <a:pt x="723" y="527"/>
                  </a:lnTo>
                  <a:lnTo>
                    <a:pt x="721" y="529"/>
                  </a:lnTo>
                  <a:lnTo>
                    <a:pt x="720" y="529"/>
                  </a:lnTo>
                  <a:lnTo>
                    <a:pt x="714" y="527"/>
                  </a:lnTo>
                  <a:lnTo>
                    <a:pt x="712" y="522"/>
                  </a:lnTo>
                  <a:lnTo>
                    <a:pt x="708" y="516"/>
                  </a:lnTo>
                  <a:lnTo>
                    <a:pt x="705" y="511"/>
                  </a:lnTo>
                  <a:lnTo>
                    <a:pt x="703" y="505"/>
                  </a:lnTo>
                  <a:lnTo>
                    <a:pt x="701" y="501"/>
                  </a:lnTo>
                  <a:lnTo>
                    <a:pt x="701" y="498"/>
                  </a:lnTo>
                  <a:lnTo>
                    <a:pt x="703" y="494"/>
                  </a:lnTo>
                  <a:lnTo>
                    <a:pt x="708" y="489"/>
                  </a:lnTo>
                  <a:lnTo>
                    <a:pt x="712" y="483"/>
                  </a:lnTo>
                  <a:lnTo>
                    <a:pt x="718" y="479"/>
                  </a:lnTo>
                  <a:lnTo>
                    <a:pt x="723" y="474"/>
                  </a:lnTo>
                  <a:lnTo>
                    <a:pt x="731" y="470"/>
                  </a:lnTo>
                  <a:lnTo>
                    <a:pt x="734" y="463"/>
                  </a:lnTo>
                  <a:lnTo>
                    <a:pt x="740" y="457"/>
                  </a:lnTo>
                  <a:lnTo>
                    <a:pt x="745" y="452"/>
                  </a:lnTo>
                  <a:lnTo>
                    <a:pt x="749" y="446"/>
                  </a:lnTo>
                  <a:lnTo>
                    <a:pt x="753" y="439"/>
                  </a:lnTo>
                  <a:lnTo>
                    <a:pt x="756" y="433"/>
                  </a:lnTo>
                  <a:lnTo>
                    <a:pt x="758" y="428"/>
                  </a:lnTo>
                  <a:lnTo>
                    <a:pt x="762" y="422"/>
                  </a:lnTo>
                  <a:lnTo>
                    <a:pt x="762" y="418"/>
                  </a:lnTo>
                  <a:lnTo>
                    <a:pt x="762" y="413"/>
                  </a:lnTo>
                  <a:lnTo>
                    <a:pt x="764" y="407"/>
                  </a:lnTo>
                  <a:lnTo>
                    <a:pt x="766" y="400"/>
                  </a:lnTo>
                  <a:lnTo>
                    <a:pt x="766" y="394"/>
                  </a:lnTo>
                  <a:lnTo>
                    <a:pt x="766" y="391"/>
                  </a:lnTo>
                  <a:lnTo>
                    <a:pt x="766" y="385"/>
                  </a:lnTo>
                  <a:lnTo>
                    <a:pt x="767" y="380"/>
                  </a:lnTo>
                  <a:lnTo>
                    <a:pt x="767" y="374"/>
                  </a:lnTo>
                  <a:lnTo>
                    <a:pt x="767" y="369"/>
                  </a:lnTo>
                  <a:lnTo>
                    <a:pt x="769" y="363"/>
                  </a:lnTo>
                  <a:lnTo>
                    <a:pt x="771" y="358"/>
                  </a:lnTo>
                  <a:lnTo>
                    <a:pt x="771" y="350"/>
                  </a:lnTo>
                  <a:lnTo>
                    <a:pt x="773" y="343"/>
                  </a:lnTo>
                  <a:lnTo>
                    <a:pt x="773" y="337"/>
                  </a:lnTo>
                  <a:lnTo>
                    <a:pt x="775" y="330"/>
                  </a:lnTo>
                  <a:lnTo>
                    <a:pt x="775" y="323"/>
                  </a:lnTo>
                  <a:lnTo>
                    <a:pt x="777" y="315"/>
                  </a:lnTo>
                  <a:lnTo>
                    <a:pt x="777" y="308"/>
                  </a:lnTo>
                  <a:lnTo>
                    <a:pt x="779" y="300"/>
                  </a:lnTo>
                  <a:lnTo>
                    <a:pt x="779" y="293"/>
                  </a:lnTo>
                  <a:lnTo>
                    <a:pt x="780" y="286"/>
                  </a:lnTo>
                  <a:lnTo>
                    <a:pt x="782" y="278"/>
                  </a:lnTo>
                  <a:lnTo>
                    <a:pt x="782" y="271"/>
                  </a:lnTo>
                  <a:lnTo>
                    <a:pt x="784" y="262"/>
                  </a:lnTo>
                  <a:lnTo>
                    <a:pt x="786" y="254"/>
                  </a:lnTo>
                  <a:lnTo>
                    <a:pt x="786" y="247"/>
                  </a:lnTo>
                  <a:lnTo>
                    <a:pt x="788" y="240"/>
                  </a:lnTo>
                  <a:lnTo>
                    <a:pt x="788" y="232"/>
                  </a:lnTo>
                  <a:lnTo>
                    <a:pt x="790" y="225"/>
                  </a:lnTo>
                  <a:lnTo>
                    <a:pt x="790" y="216"/>
                  </a:lnTo>
                  <a:lnTo>
                    <a:pt x="791" y="208"/>
                  </a:lnTo>
                  <a:lnTo>
                    <a:pt x="791" y="201"/>
                  </a:lnTo>
                  <a:lnTo>
                    <a:pt x="793" y="194"/>
                  </a:lnTo>
                  <a:lnTo>
                    <a:pt x="793" y="186"/>
                  </a:lnTo>
                  <a:lnTo>
                    <a:pt x="795" y="179"/>
                  </a:lnTo>
                  <a:lnTo>
                    <a:pt x="795" y="171"/>
                  </a:lnTo>
                  <a:lnTo>
                    <a:pt x="797" y="162"/>
                  </a:lnTo>
                  <a:lnTo>
                    <a:pt x="797" y="157"/>
                  </a:lnTo>
                  <a:lnTo>
                    <a:pt x="799" y="149"/>
                  </a:lnTo>
                  <a:lnTo>
                    <a:pt x="801" y="142"/>
                  </a:lnTo>
                  <a:lnTo>
                    <a:pt x="801" y="136"/>
                  </a:lnTo>
                  <a:lnTo>
                    <a:pt x="801" y="129"/>
                  </a:lnTo>
                  <a:lnTo>
                    <a:pt x="802" y="125"/>
                  </a:lnTo>
                  <a:lnTo>
                    <a:pt x="802" y="118"/>
                  </a:lnTo>
                  <a:lnTo>
                    <a:pt x="804" y="112"/>
                  </a:lnTo>
                  <a:lnTo>
                    <a:pt x="804" y="107"/>
                  </a:lnTo>
                  <a:lnTo>
                    <a:pt x="806" y="101"/>
                  </a:lnTo>
                  <a:lnTo>
                    <a:pt x="806" y="92"/>
                  </a:lnTo>
                  <a:lnTo>
                    <a:pt x="808" y="85"/>
                  </a:lnTo>
                  <a:lnTo>
                    <a:pt x="810" y="77"/>
                  </a:lnTo>
                  <a:lnTo>
                    <a:pt x="810" y="74"/>
                  </a:lnTo>
                  <a:lnTo>
                    <a:pt x="810" y="70"/>
                  </a:lnTo>
                  <a:lnTo>
                    <a:pt x="810" y="68"/>
                  </a:lnTo>
                  <a:lnTo>
                    <a:pt x="810" y="63"/>
                  </a:lnTo>
                  <a:lnTo>
                    <a:pt x="812" y="57"/>
                  </a:lnTo>
                  <a:lnTo>
                    <a:pt x="812" y="52"/>
                  </a:lnTo>
                  <a:lnTo>
                    <a:pt x="814" y="48"/>
                  </a:lnTo>
                  <a:lnTo>
                    <a:pt x="814" y="42"/>
                  </a:lnTo>
                  <a:lnTo>
                    <a:pt x="812" y="37"/>
                  </a:lnTo>
                  <a:lnTo>
                    <a:pt x="810" y="33"/>
                  </a:lnTo>
                  <a:lnTo>
                    <a:pt x="802" y="31"/>
                  </a:lnTo>
                  <a:lnTo>
                    <a:pt x="795" y="29"/>
                  </a:lnTo>
                  <a:lnTo>
                    <a:pt x="790" y="29"/>
                  </a:lnTo>
                  <a:lnTo>
                    <a:pt x="782" y="29"/>
                  </a:lnTo>
                  <a:lnTo>
                    <a:pt x="779" y="33"/>
                  </a:lnTo>
                  <a:lnTo>
                    <a:pt x="773" y="37"/>
                  </a:lnTo>
                  <a:lnTo>
                    <a:pt x="767" y="42"/>
                  </a:lnTo>
                  <a:lnTo>
                    <a:pt x="766" y="44"/>
                  </a:lnTo>
                  <a:lnTo>
                    <a:pt x="764" y="48"/>
                  </a:lnTo>
                  <a:lnTo>
                    <a:pt x="760" y="53"/>
                  </a:lnTo>
                  <a:lnTo>
                    <a:pt x="758" y="57"/>
                  </a:lnTo>
                  <a:lnTo>
                    <a:pt x="756" y="59"/>
                  </a:lnTo>
                  <a:lnTo>
                    <a:pt x="755" y="64"/>
                  </a:lnTo>
                  <a:lnTo>
                    <a:pt x="753" y="68"/>
                  </a:lnTo>
                  <a:lnTo>
                    <a:pt x="751" y="74"/>
                  </a:lnTo>
                  <a:lnTo>
                    <a:pt x="749" y="77"/>
                  </a:lnTo>
                  <a:lnTo>
                    <a:pt x="747" y="85"/>
                  </a:lnTo>
                  <a:lnTo>
                    <a:pt x="745" y="92"/>
                  </a:lnTo>
                  <a:lnTo>
                    <a:pt x="745" y="101"/>
                  </a:lnTo>
                  <a:lnTo>
                    <a:pt x="742" y="109"/>
                  </a:lnTo>
                  <a:lnTo>
                    <a:pt x="740" y="116"/>
                  </a:lnTo>
                  <a:lnTo>
                    <a:pt x="740" y="120"/>
                  </a:lnTo>
                  <a:lnTo>
                    <a:pt x="738" y="125"/>
                  </a:lnTo>
                  <a:lnTo>
                    <a:pt x="736" y="129"/>
                  </a:lnTo>
                  <a:lnTo>
                    <a:pt x="736" y="135"/>
                  </a:lnTo>
                  <a:lnTo>
                    <a:pt x="734" y="144"/>
                  </a:lnTo>
                  <a:lnTo>
                    <a:pt x="732" y="153"/>
                  </a:lnTo>
                  <a:lnTo>
                    <a:pt x="731" y="157"/>
                  </a:lnTo>
                  <a:lnTo>
                    <a:pt x="731" y="162"/>
                  </a:lnTo>
                  <a:lnTo>
                    <a:pt x="729" y="166"/>
                  </a:lnTo>
                  <a:lnTo>
                    <a:pt x="729" y="171"/>
                  </a:lnTo>
                  <a:lnTo>
                    <a:pt x="727" y="181"/>
                  </a:lnTo>
                  <a:lnTo>
                    <a:pt x="725" y="188"/>
                  </a:lnTo>
                  <a:lnTo>
                    <a:pt x="721" y="197"/>
                  </a:lnTo>
                  <a:lnTo>
                    <a:pt x="721" y="206"/>
                  </a:lnTo>
                  <a:lnTo>
                    <a:pt x="718" y="214"/>
                  </a:lnTo>
                  <a:lnTo>
                    <a:pt x="716" y="221"/>
                  </a:lnTo>
                  <a:lnTo>
                    <a:pt x="714" y="229"/>
                  </a:lnTo>
                  <a:lnTo>
                    <a:pt x="714" y="236"/>
                  </a:lnTo>
                  <a:lnTo>
                    <a:pt x="712" y="241"/>
                  </a:lnTo>
                  <a:lnTo>
                    <a:pt x="710" y="245"/>
                  </a:lnTo>
                  <a:lnTo>
                    <a:pt x="708" y="251"/>
                  </a:lnTo>
                  <a:lnTo>
                    <a:pt x="707" y="254"/>
                  </a:lnTo>
                  <a:lnTo>
                    <a:pt x="705" y="258"/>
                  </a:lnTo>
                  <a:lnTo>
                    <a:pt x="703" y="260"/>
                  </a:lnTo>
                  <a:lnTo>
                    <a:pt x="699" y="256"/>
                  </a:lnTo>
                  <a:lnTo>
                    <a:pt x="697" y="253"/>
                  </a:lnTo>
                  <a:lnTo>
                    <a:pt x="697" y="249"/>
                  </a:lnTo>
                  <a:lnTo>
                    <a:pt x="697" y="243"/>
                  </a:lnTo>
                  <a:lnTo>
                    <a:pt x="696" y="238"/>
                  </a:lnTo>
                  <a:lnTo>
                    <a:pt x="696" y="234"/>
                  </a:lnTo>
                  <a:lnTo>
                    <a:pt x="696" y="227"/>
                  </a:lnTo>
                  <a:lnTo>
                    <a:pt x="697" y="223"/>
                  </a:lnTo>
                  <a:lnTo>
                    <a:pt x="697" y="216"/>
                  </a:lnTo>
                  <a:lnTo>
                    <a:pt x="697" y="210"/>
                  </a:lnTo>
                  <a:lnTo>
                    <a:pt x="697" y="206"/>
                  </a:lnTo>
                  <a:lnTo>
                    <a:pt x="697" y="203"/>
                  </a:lnTo>
                  <a:lnTo>
                    <a:pt x="699" y="195"/>
                  </a:lnTo>
                  <a:lnTo>
                    <a:pt x="701" y="194"/>
                  </a:lnTo>
                  <a:lnTo>
                    <a:pt x="699" y="192"/>
                  </a:lnTo>
                  <a:lnTo>
                    <a:pt x="696" y="190"/>
                  </a:lnTo>
                  <a:lnTo>
                    <a:pt x="690" y="186"/>
                  </a:lnTo>
                  <a:lnTo>
                    <a:pt x="683" y="182"/>
                  </a:lnTo>
                  <a:lnTo>
                    <a:pt x="675" y="179"/>
                  </a:lnTo>
                  <a:lnTo>
                    <a:pt x="666" y="177"/>
                  </a:lnTo>
                  <a:lnTo>
                    <a:pt x="657" y="175"/>
                  </a:lnTo>
                  <a:lnTo>
                    <a:pt x="649" y="177"/>
                  </a:lnTo>
                  <a:lnTo>
                    <a:pt x="642" y="181"/>
                  </a:lnTo>
                  <a:lnTo>
                    <a:pt x="633" y="188"/>
                  </a:lnTo>
                  <a:lnTo>
                    <a:pt x="625" y="195"/>
                  </a:lnTo>
                  <a:lnTo>
                    <a:pt x="620" y="203"/>
                  </a:lnTo>
                  <a:lnTo>
                    <a:pt x="613" y="210"/>
                  </a:lnTo>
                  <a:lnTo>
                    <a:pt x="609" y="216"/>
                  </a:lnTo>
                  <a:lnTo>
                    <a:pt x="603" y="216"/>
                  </a:lnTo>
                  <a:lnTo>
                    <a:pt x="602" y="216"/>
                  </a:lnTo>
                  <a:lnTo>
                    <a:pt x="598" y="210"/>
                  </a:lnTo>
                  <a:lnTo>
                    <a:pt x="594" y="205"/>
                  </a:lnTo>
                  <a:lnTo>
                    <a:pt x="590" y="197"/>
                  </a:lnTo>
                  <a:lnTo>
                    <a:pt x="589" y="190"/>
                  </a:lnTo>
                  <a:lnTo>
                    <a:pt x="585" y="182"/>
                  </a:lnTo>
                  <a:lnTo>
                    <a:pt x="583" y="177"/>
                  </a:lnTo>
                  <a:lnTo>
                    <a:pt x="581" y="173"/>
                  </a:lnTo>
                  <a:lnTo>
                    <a:pt x="581" y="171"/>
                  </a:lnTo>
                  <a:lnTo>
                    <a:pt x="524" y="177"/>
                  </a:lnTo>
                  <a:lnTo>
                    <a:pt x="522" y="177"/>
                  </a:lnTo>
                  <a:lnTo>
                    <a:pt x="520" y="181"/>
                  </a:lnTo>
                  <a:lnTo>
                    <a:pt x="519" y="186"/>
                  </a:lnTo>
                  <a:lnTo>
                    <a:pt x="515" y="192"/>
                  </a:lnTo>
                  <a:lnTo>
                    <a:pt x="509" y="199"/>
                  </a:lnTo>
                  <a:lnTo>
                    <a:pt x="506" y="206"/>
                  </a:lnTo>
                  <a:lnTo>
                    <a:pt x="502" y="212"/>
                  </a:lnTo>
                  <a:lnTo>
                    <a:pt x="500" y="216"/>
                  </a:lnTo>
                  <a:lnTo>
                    <a:pt x="496" y="221"/>
                  </a:lnTo>
                  <a:lnTo>
                    <a:pt x="495" y="225"/>
                  </a:lnTo>
                  <a:lnTo>
                    <a:pt x="487" y="234"/>
                  </a:lnTo>
                  <a:lnTo>
                    <a:pt x="482" y="243"/>
                  </a:lnTo>
                  <a:lnTo>
                    <a:pt x="476" y="251"/>
                  </a:lnTo>
                  <a:lnTo>
                    <a:pt x="471" y="258"/>
                  </a:lnTo>
                  <a:lnTo>
                    <a:pt x="465" y="264"/>
                  </a:lnTo>
                  <a:lnTo>
                    <a:pt x="460" y="269"/>
                  </a:lnTo>
                  <a:lnTo>
                    <a:pt x="454" y="271"/>
                  </a:lnTo>
                  <a:lnTo>
                    <a:pt x="450" y="271"/>
                  </a:lnTo>
                  <a:lnTo>
                    <a:pt x="445" y="269"/>
                  </a:lnTo>
                  <a:lnTo>
                    <a:pt x="443" y="265"/>
                  </a:lnTo>
                  <a:lnTo>
                    <a:pt x="443" y="260"/>
                  </a:lnTo>
                  <a:lnTo>
                    <a:pt x="445" y="256"/>
                  </a:lnTo>
                  <a:lnTo>
                    <a:pt x="448" y="251"/>
                  </a:lnTo>
                  <a:lnTo>
                    <a:pt x="454" y="243"/>
                  </a:lnTo>
                  <a:lnTo>
                    <a:pt x="461" y="236"/>
                  </a:lnTo>
                  <a:lnTo>
                    <a:pt x="469" y="230"/>
                  </a:lnTo>
                  <a:lnTo>
                    <a:pt x="472" y="225"/>
                  </a:lnTo>
                  <a:lnTo>
                    <a:pt x="476" y="219"/>
                  </a:lnTo>
                  <a:lnTo>
                    <a:pt x="482" y="212"/>
                  </a:lnTo>
                  <a:lnTo>
                    <a:pt x="485" y="206"/>
                  </a:lnTo>
                  <a:lnTo>
                    <a:pt x="489" y="199"/>
                  </a:lnTo>
                  <a:lnTo>
                    <a:pt x="493" y="190"/>
                  </a:lnTo>
                  <a:lnTo>
                    <a:pt x="495" y="182"/>
                  </a:lnTo>
                  <a:lnTo>
                    <a:pt x="498" y="173"/>
                  </a:lnTo>
                  <a:lnTo>
                    <a:pt x="500" y="170"/>
                  </a:lnTo>
                  <a:lnTo>
                    <a:pt x="500" y="164"/>
                  </a:lnTo>
                  <a:lnTo>
                    <a:pt x="502" y="160"/>
                  </a:lnTo>
                  <a:lnTo>
                    <a:pt x="504" y="155"/>
                  </a:lnTo>
                  <a:lnTo>
                    <a:pt x="504" y="146"/>
                  </a:lnTo>
                  <a:lnTo>
                    <a:pt x="507" y="138"/>
                  </a:lnTo>
                  <a:lnTo>
                    <a:pt x="507" y="131"/>
                  </a:lnTo>
                  <a:lnTo>
                    <a:pt x="509" y="123"/>
                  </a:lnTo>
                  <a:lnTo>
                    <a:pt x="509" y="116"/>
                  </a:lnTo>
                  <a:lnTo>
                    <a:pt x="509" y="111"/>
                  </a:lnTo>
                  <a:lnTo>
                    <a:pt x="509" y="103"/>
                  </a:lnTo>
                  <a:lnTo>
                    <a:pt x="507" y="98"/>
                  </a:lnTo>
                  <a:lnTo>
                    <a:pt x="507" y="92"/>
                  </a:lnTo>
                  <a:lnTo>
                    <a:pt x="507" y="88"/>
                  </a:lnTo>
                  <a:lnTo>
                    <a:pt x="504" y="81"/>
                  </a:lnTo>
                  <a:lnTo>
                    <a:pt x="504" y="76"/>
                  </a:lnTo>
                  <a:lnTo>
                    <a:pt x="500" y="70"/>
                  </a:lnTo>
                  <a:lnTo>
                    <a:pt x="495" y="68"/>
                  </a:lnTo>
                  <a:lnTo>
                    <a:pt x="487" y="66"/>
                  </a:lnTo>
                  <a:lnTo>
                    <a:pt x="480" y="66"/>
                  </a:lnTo>
                  <a:lnTo>
                    <a:pt x="476" y="66"/>
                  </a:lnTo>
                  <a:lnTo>
                    <a:pt x="471" y="66"/>
                  </a:lnTo>
                  <a:lnTo>
                    <a:pt x="465" y="68"/>
                  </a:lnTo>
                  <a:lnTo>
                    <a:pt x="461" y="70"/>
                  </a:lnTo>
                  <a:lnTo>
                    <a:pt x="456" y="70"/>
                  </a:lnTo>
                  <a:lnTo>
                    <a:pt x="450" y="72"/>
                  </a:lnTo>
                  <a:lnTo>
                    <a:pt x="447" y="76"/>
                  </a:lnTo>
                  <a:lnTo>
                    <a:pt x="443" y="77"/>
                  </a:lnTo>
                  <a:lnTo>
                    <a:pt x="434" y="81"/>
                  </a:lnTo>
                  <a:lnTo>
                    <a:pt x="426" y="87"/>
                  </a:lnTo>
                  <a:lnTo>
                    <a:pt x="419" y="92"/>
                  </a:lnTo>
                  <a:lnTo>
                    <a:pt x="415" y="98"/>
                  </a:lnTo>
                  <a:lnTo>
                    <a:pt x="413" y="101"/>
                  </a:lnTo>
                  <a:lnTo>
                    <a:pt x="410" y="107"/>
                  </a:lnTo>
                  <a:lnTo>
                    <a:pt x="408" y="112"/>
                  </a:lnTo>
                  <a:lnTo>
                    <a:pt x="404" y="120"/>
                  </a:lnTo>
                  <a:lnTo>
                    <a:pt x="401" y="125"/>
                  </a:lnTo>
                  <a:lnTo>
                    <a:pt x="399" y="129"/>
                  </a:lnTo>
                  <a:lnTo>
                    <a:pt x="399" y="135"/>
                  </a:lnTo>
                  <a:lnTo>
                    <a:pt x="397" y="138"/>
                  </a:lnTo>
                  <a:lnTo>
                    <a:pt x="393" y="144"/>
                  </a:lnTo>
                  <a:lnTo>
                    <a:pt x="391" y="149"/>
                  </a:lnTo>
                  <a:lnTo>
                    <a:pt x="391" y="155"/>
                  </a:lnTo>
                  <a:lnTo>
                    <a:pt x="389" y="160"/>
                  </a:lnTo>
                  <a:lnTo>
                    <a:pt x="386" y="164"/>
                  </a:lnTo>
                  <a:lnTo>
                    <a:pt x="384" y="170"/>
                  </a:lnTo>
                  <a:lnTo>
                    <a:pt x="382" y="175"/>
                  </a:lnTo>
                  <a:lnTo>
                    <a:pt x="380" y="181"/>
                  </a:lnTo>
                  <a:lnTo>
                    <a:pt x="378" y="186"/>
                  </a:lnTo>
                  <a:lnTo>
                    <a:pt x="377" y="190"/>
                  </a:lnTo>
                  <a:lnTo>
                    <a:pt x="375" y="195"/>
                  </a:lnTo>
                  <a:lnTo>
                    <a:pt x="375" y="201"/>
                  </a:lnTo>
                  <a:lnTo>
                    <a:pt x="373" y="208"/>
                  </a:lnTo>
                  <a:lnTo>
                    <a:pt x="371" y="218"/>
                  </a:lnTo>
                  <a:lnTo>
                    <a:pt x="369" y="225"/>
                  </a:lnTo>
                  <a:lnTo>
                    <a:pt x="371" y="230"/>
                  </a:lnTo>
                  <a:lnTo>
                    <a:pt x="371" y="238"/>
                  </a:lnTo>
                  <a:lnTo>
                    <a:pt x="375" y="243"/>
                  </a:lnTo>
                  <a:lnTo>
                    <a:pt x="380" y="249"/>
                  </a:lnTo>
                  <a:lnTo>
                    <a:pt x="386" y="253"/>
                  </a:lnTo>
                  <a:lnTo>
                    <a:pt x="391" y="254"/>
                  </a:lnTo>
                  <a:lnTo>
                    <a:pt x="397" y="258"/>
                  </a:lnTo>
                  <a:lnTo>
                    <a:pt x="399" y="258"/>
                  </a:lnTo>
                  <a:lnTo>
                    <a:pt x="401" y="260"/>
                  </a:lnTo>
                  <a:lnTo>
                    <a:pt x="402" y="260"/>
                  </a:lnTo>
                  <a:lnTo>
                    <a:pt x="404" y="260"/>
                  </a:lnTo>
                  <a:lnTo>
                    <a:pt x="408" y="264"/>
                  </a:lnTo>
                  <a:lnTo>
                    <a:pt x="412" y="267"/>
                  </a:lnTo>
                  <a:lnTo>
                    <a:pt x="413" y="269"/>
                  </a:lnTo>
                  <a:lnTo>
                    <a:pt x="413" y="271"/>
                  </a:lnTo>
                  <a:lnTo>
                    <a:pt x="410" y="275"/>
                  </a:lnTo>
                  <a:lnTo>
                    <a:pt x="404" y="276"/>
                  </a:lnTo>
                  <a:lnTo>
                    <a:pt x="399" y="276"/>
                  </a:lnTo>
                  <a:lnTo>
                    <a:pt x="395" y="276"/>
                  </a:lnTo>
                  <a:lnTo>
                    <a:pt x="391" y="275"/>
                  </a:lnTo>
                  <a:lnTo>
                    <a:pt x="386" y="275"/>
                  </a:lnTo>
                  <a:lnTo>
                    <a:pt x="378" y="271"/>
                  </a:lnTo>
                  <a:lnTo>
                    <a:pt x="371" y="269"/>
                  </a:lnTo>
                  <a:lnTo>
                    <a:pt x="364" y="262"/>
                  </a:lnTo>
                  <a:lnTo>
                    <a:pt x="358" y="256"/>
                  </a:lnTo>
                  <a:lnTo>
                    <a:pt x="353" y="249"/>
                  </a:lnTo>
                  <a:lnTo>
                    <a:pt x="349" y="241"/>
                  </a:lnTo>
                  <a:lnTo>
                    <a:pt x="126" y="214"/>
                  </a:lnTo>
                  <a:lnTo>
                    <a:pt x="109" y="262"/>
                  </a:lnTo>
                  <a:lnTo>
                    <a:pt x="94" y="262"/>
                  </a:lnTo>
                  <a:lnTo>
                    <a:pt x="109" y="214"/>
                  </a:lnTo>
                  <a:lnTo>
                    <a:pt x="89" y="208"/>
                  </a:lnTo>
                  <a:lnTo>
                    <a:pt x="65" y="256"/>
                  </a:lnTo>
                  <a:lnTo>
                    <a:pt x="50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4786" y="3031"/>
              <a:ext cx="255" cy="132"/>
            </a:xfrm>
            <a:custGeom>
              <a:avLst/>
              <a:gdLst>
                <a:gd name="T0" fmla="*/ 1 w 509"/>
                <a:gd name="T1" fmla="*/ 1 h 264"/>
                <a:gd name="T2" fmla="*/ 1 w 509"/>
                <a:gd name="T3" fmla="*/ 1 h 264"/>
                <a:gd name="T4" fmla="*/ 1 w 509"/>
                <a:gd name="T5" fmla="*/ 1 h 264"/>
                <a:gd name="T6" fmla="*/ 1 w 509"/>
                <a:gd name="T7" fmla="*/ 1 h 264"/>
                <a:gd name="T8" fmla="*/ 1 w 509"/>
                <a:gd name="T9" fmla="*/ 1 h 264"/>
                <a:gd name="T10" fmla="*/ 1 w 509"/>
                <a:gd name="T11" fmla="*/ 1 h 264"/>
                <a:gd name="T12" fmla="*/ 1 w 509"/>
                <a:gd name="T13" fmla="*/ 1 h 264"/>
                <a:gd name="T14" fmla="*/ 1 w 509"/>
                <a:gd name="T15" fmla="*/ 1 h 264"/>
                <a:gd name="T16" fmla="*/ 1 w 509"/>
                <a:gd name="T17" fmla="*/ 1 h 264"/>
                <a:gd name="T18" fmla="*/ 1 w 509"/>
                <a:gd name="T19" fmla="*/ 1 h 264"/>
                <a:gd name="T20" fmla="*/ 1 w 509"/>
                <a:gd name="T21" fmla="*/ 1 h 264"/>
                <a:gd name="T22" fmla="*/ 1 w 509"/>
                <a:gd name="T23" fmla="*/ 1 h 264"/>
                <a:gd name="T24" fmla="*/ 1 w 509"/>
                <a:gd name="T25" fmla="*/ 1 h 264"/>
                <a:gd name="T26" fmla="*/ 1 w 509"/>
                <a:gd name="T27" fmla="*/ 1 h 264"/>
                <a:gd name="T28" fmla="*/ 1 w 509"/>
                <a:gd name="T29" fmla="*/ 1 h 264"/>
                <a:gd name="T30" fmla="*/ 1 w 509"/>
                <a:gd name="T31" fmla="*/ 1 h 264"/>
                <a:gd name="T32" fmla="*/ 1 w 509"/>
                <a:gd name="T33" fmla="*/ 1 h 264"/>
                <a:gd name="T34" fmla="*/ 1 w 509"/>
                <a:gd name="T35" fmla="*/ 1 h 264"/>
                <a:gd name="T36" fmla="*/ 1 w 509"/>
                <a:gd name="T37" fmla="*/ 1 h 264"/>
                <a:gd name="T38" fmla="*/ 1 w 509"/>
                <a:gd name="T39" fmla="*/ 1 h 264"/>
                <a:gd name="T40" fmla="*/ 1 w 509"/>
                <a:gd name="T41" fmla="*/ 1 h 264"/>
                <a:gd name="T42" fmla="*/ 1 w 509"/>
                <a:gd name="T43" fmla="*/ 1 h 264"/>
                <a:gd name="T44" fmla="*/ 1 w 509"/>
                <a:gd name="T45" fmla="*/ 1 h 264"/>
                <a:gd name="T46" fmla="*/ 1 w 509"/>
                <a:gd name="T47" fmla="*/ 1 h 264"/>
                <a:gd name="T48" fmla="*/ 1 w 509"/>
                <a:gd name="T49" fmla="*/ 1 h 264"/>
                <a:gd name="T50" fmla="*/ 1 w 509"/>
                <a:gd name="T51" fmla="*/ 1 h 264"/>
                <a:gd name="T52" fmla="*/ 1 w 509"/>
                <a:gd name="T53" fmla="*/ 1 h 264"/>
                <a:gd name="T54" fmla="*/ 1 w 509"/>
                <a:gd name="T55" fmla="*/ 1 h 264"/>
                <a:gd name="T56" fmla="*/ 1 w 509"/>
                <a:gd name="T57" fmla="*/ 1 h 264"/>
                <a:gd name="T58" fmla="*/ 1 w 509"/>
                <a:gd name="T59" fmla="*/ 1 h 264"/>
                <a:gd name="T60" fmla="*/ 1 w 509"/>
                <a:gd name="T61" fmla="*/ 1 h 264"/>
                <a:gd name="T62" fmla="*/ 1 w 509"/>
                <a:gd name="T63" fmla="*/ 1 h 264"/>
                <a:gd name="T64" fmla="*/ 1 w 509"/>
                <a:gd name="T65" fmla="*/ 1 h 264"/>
                <a:gd name="T66" fmla="*/ 1 w 509"/>
                <a:gd name="T67" fmla="*/ 1 h 264"/>
                <a:gd name="T68" fmla="*/ 1 w 509"/>
                <a:gd name="T69" fmla="*/ 1 h 264"/>
                <a:gd name="T70" fmla="*/ 1 w 509"/>
                <a:gd name="T71" fmla="*/ 1 h 264"/>
                <a:gd name="T72" fmla="*/ 1 w 509"/>
                <a:gd name="T73" fmla="*/ 1 h 264"/>
                <a:gd name="T74" fmla="*/ 1 w 509"/>
                <a:gd name="T75" fmla="*/ 1 h 264"/>
                <a:gd name="T76" fmla="*/ 1 w 509"/>
                <a:gd name="T77" fmla="*/ 1 h 264"/>
                <a:gd name="T78" fmla="*/ 1 w 509"/>
                <a:gd name="T79" fmla="*/ 1 h 264"/>
                <a:gd name="T80" fmla="*/ 1 w 509"/>
                <a:gd name="T81" fmla="*/ 1 h 264"/>
                <a:gd name="T82" fmla="*/ 1 w 509"/>
                <a:gd name="T83" fmla="*/ 1 h 264"/>
                <a:gd name="T84" fmla="*/ 1 w 509"/>
                <a:gd name="T85" fmla="*/ 1 h 264"/>
                <a:gd name="T86" fmla="*/ 1 w 509"/>
                <a:gd name="T87" fmla="*/ 1 h 264"/>
                <a:gd name="T88" fmla="*/ 1 w 509"/>
                <a:gd name="T89" fmla="*/ 1 h 264"/>
                <a:gd name="T90" fmla="*/ 1 w 509"/>
                <a:gd name="T91" fmla="*/ 1 h 264"/>
                <a:gd name="T92" fmla="*/ 1 w 509"/>
                <a:gd name="T93" fmla="*/ 1 h 264"/>
                <a:gd name="T94" fmla="*/ 1 w 509"/>
                <a:gd name="T95" fmla="*/ 1 h 264"/>
                <a:gd name="T96" fmla="*/ 1 w 509"/>
                <a:gd name="T97" fmla="*/ 1 h 264"/>
                <a:gd name="T98" fmla="*/ 1 w 509"/>
                <a:gd name="T99" fmla="*/ 1 h 264"/>
                <a:gd name="T100" fmla="*/ 1 w 509"/>
                <a:gd name="T101" fmla="*/ 1 h 264"/>
                <a:gd name="T102" fmla="*/ 1 w 509"/>
                <a:gd name="T103" fmla="*/ 1 h 264"/>
                <a:gd name="T104" fmla="*/ 1 w 509"/>
                <a:gd name="T105" fmla="*/ 1 h 264"/>
                <a:gd name="T106" fmla="*/ 1 w 509"/>
                <a:gd name="T107" fmla="*/ 1 h 264"/>
                <a:gd name="T108" fmla="*/ 1 w 509"/>
                <a:gd name="T109" fmla="*/ 1 h 264"/>
                <a:gd name="T110" fmla="*/ 1 w 509"/>
                <a:gd name="T111" fmla="*/ 1 h 264"/>
                <a:gd name="T112" fmla="*/ 1 w 509"/>
                <a:gd name="T113" fmla="*/ 1 h 2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9"/>
                <a:gd name="T172" fmla="*/ 0 h 264"/>
                <a:gd name="T173" fmla="*/ 509 w 509"/>
                <a:gd name="T174" fmla="*/ 264 h 2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9" h="264">
                  <a:moveTo>
                    <a:pt x="0" y="187"/>
                  </a:moveTo>
                  <a:lnTo>
                    <a:pt x="2" y="189"/>
                  </a:lnTo>
                  <a:lnTo>
                    <a:pt x="9" y="190"/>
                  </a:lnTo>
                  <a:lnTo>
                    <a:pt x="11" y="192"/>
                  </a:lnTo>
                  <a:lnTo>
                    <a:pt x="16" y="194"/>
                  </a:lnTo>
                  <a:lnTo>
                    <a:pt x="22" y="198"/>
                  </a:lnTo>
                  <a:lnTo>
                    <a:pt x="28" y="200"/>
                  </a:lnTo>
                  <a:lnTo>
                    <a:pt x="33" y="201"/>
                  </a:lnTo>
                  <a:lnTo>
                    <a:pt x="39" y="203"/>
                  </a:lnTo>
                  <a:lnTo>
                    <a:pt x="44" y="205"/>
                  </a:lnTo>
                  <a:lnTo>
                    <a:pt x="50" y="209"/>
                  </a:lnTo>
                  <a:lnTo>
                    <a:pt x="55" y="209"/>
                  </a:lnTo>
                  <a:lnTo>
                    <a:pt x="61" y="211"/>
                  </a:lnTo>
                  <a:lnTo>
                    <a:pt x="66" y="211"/>
                  </a:lnTo>
                  <a:lnTo>
                    <a:pt x="72" y="211"/>
                  </a:lnTo>
                  <a:lnTo>
                    <a:pt x="76" y="209"/>
                  </a:lnTo>
                  <a:lnTo>
                    <a:pt x="81" y="209"/>
                  </a:lnTo>
                  <a:lnTo>
                    <a:pt x="87" y="207"/>
                  </a:lnTo>
                  <a:lnTo>
                    <a:pt x="92" y="207"/>
                  </a:lnTo>
                  <a:lnTo>
                    <a:pt x="96" y="205"/>
                  </a:lnTo>
                  <a:lnTo>
                    <a:pt x="103" y="203"/>
                  </a:lnTo>
                  <a:lnTo>
                    <a:pt x="107" y="201"/>
                  </a:lnTo>
                  <a:lnTo>
                    <a:pt x="114" y="201"/>
                  </a:lnTo>
                  <a:lnTo>
                    <a:pt x="118" y="198"/>
                  </a:lnTo>
                  <a:lnTo>
                    <a:pt x="123" y="198"/>
                  </a:lnTo>
                  <a:lnTo>
                    <a:pt x="127" y="196"/>
                  </a:lnTo>
                  <a:lnTo>
                    <a:pt x="131" y="194"/>
                  </a:lnTo>
                  <a:lnTo>
                    <a:pt x="136" y="192"/>
                  </a:lnTo>
                  <a:lnTo>
                    <a:pt x="138" y="192"/>
                  </a:lnTo>
                  <a:lnTo>
                    <a:pt x="136" y="192"/>
                  </a:lnTo>
                  <a:lnTo>
                    <a:pt x="135" y="192"/>
                  </a:lnTo>
                  <a:lnTo>
                    <a:pt x="131" y="190"/>
                  </a:lnTo>
                  <a:lnTo>
                    <a:pt x="125" y="190"/>
                  </a:lnTo>
                  <a:lnTo>
                    <a:pt x="118" y="187"/>
                  </a:lnTo>
                  <a:lnTo>
                    <a:pt x="112" y="185"/>
                  </a:lnTo>
                  <a:lnTo>
                    <a:pt x="105" y="183"/>
                  </a:lnTo>
                  <a:lnTo>
                    <a:pt x="98" y="181"/>
                  </a:lnTo>
                  <a:lnTo>
                    <a:pt x="88" y="176"/>
                  </a:lnTo>
                  <a:lnTo>
                    <a:pt x="81" y="174"/>
                  </a:lnTo>
                  <a:lnTo>
                    <a:pt x="74" y="168"/>
                  </a:lnTo>
                  <a:lnTo>
                    <a:pt x="68" y="166"/>
                  </a:lnTo>
                  <a:lnTo>
                    <a:pt x="61" y="159"/>
                  </a:lnTo>
                  <a:lnTo>
                    <a:pt x="55" y="155"/>
                  </a:lnTo>
                  <a:lnTo>
                    <a:pt x="52" y="148"/>
                  </a:lnTo>
                  <a:lnTo>
                    <a:pt x="50" y="144"/>
                  </a:lnTo>
                  <a:lnTo>
                    <a:pt x="52" y="142"/>
                  </a:lnTo>
                  <a:lnTo>
                    <a:pt x="57" y="141"/>
                  </a:lnTo>
                  <a:lnTo>
                    <a:pt x="64" y="139"/>
                  </a:lnTo>
                  <a:lnTo>
                    <a:pt x="72" y="142"/>
                  </a:lnTo>
                  <a:lnTo>
                    <a:pt x="74" y="142"/>
                  </a:lnTo>
                  <a:lnTo>
                    <a:pt x="77" y="144"/>
                  </a:lnTo>
                  <a:lnTo>
                    <a:pt x="83" y="148"/>
                  </a:lnTo>
                  <a:lnTo>
                    <a:pt x="90" y="150"/>
                  </a:lnTo>
                  <a:lnTo>
                    <a:pt x="94" y="150"/>
                  </a:lnTo>
                  <a:lnTo>
                    <a:pt x="99" y="152"/>
                  </a:lnTo>
                  <a:lnTo>
                    <a:pt x="105" y="152"/>
                  </a:lnTo>
                  <a:lnTo>
                    <a:pt x="109" y="154"/>
                  </a:lnTo>
                  <a:lnTo>
                    <a:pt x="114" y="155"/>
                  </a:lnTo>
                  <a:lnTo>
                    <a:pt x="120" y="157"/>
                  </a:lnTo>
                  <a:lnTo>
                    <a:pt x="125" y="157"/>
                  </a:lnTo>
                  <a:lnTo>
                    <a:pt x="133" y="159"/>
                  </a:lnTo>
                  <a:lnTo>
                    <a:pt x="138" y="161"/>
                  </a:lnTo>
                  <a:lnTo>
                    <a:pt x="144" y="161"/>
                  </a:lnTo>
                  <a:lnTo>
                    <a:pt x="151" y="163"/>
                  </a:lnTo>
                  <a:lnTo>
                    <a:pt x="158" y="165"/>
                  </a:lnTo>
                  <a:lnTo>
                    <a:pt x="166" y="165"/>
                  </a:lnTo>
                  <a:lnTo>
                    <a:pt x="173" y="166"/>
                  </a:lnTo>
                  <a:lnTo>
                    <a:pt x="181" y="166"/>
                  </a:lnTo>
                  <a:lnTo>
                    <a:pt x="188" y="168"/>
                  </a:lnTo>
                  <a:lnTo>
                    <a:pt x="195" y="168"/>
                  </a:lnTo>
                  <a:lnTo>
                    <a:pt x="203" y="170"/>
                  </a:lnTo>
                  <a:lnTo>
                    <a:pt x="210" y="170"/>
                  </a:lnTo>
                  <a:lnTo>
                    <a:pt x="219" y="172"/>
                  </a:lnTo>
                  <a:lnTo>
                    <a:pt x="227" y="172"/>
                  </a:lnTo>
                  <a:lnTo>
                    <a:pt x="236" y="174"/>
                  </a:lnTo>
                  <a:lnTo>
                    <a:pt x="243" y="174"/>
                  </a:lnTo>
                  <a:lnTo>
                    <a:pt x="253" y="176"/>
                  </a:lnTo>
                  <a:lnTo>
                    <a:pt x="260" y="176"/>
                  </a:lnTo>
                  <a:lnTo>
                    <a:pt x="267" y="176"/>
                  </a:lnTo>
                  <a:lnTo>
                    <a:pt x="275" y="176"/>
                  </a:lnTo>
                  <a:lnTo>
                    <a:pt x="282" y="176"/>
                  </a:lnTo>
                  <a:lnTo>
                    <a:pt x="288" y="174"/>
                  </a:lnTo>
                  <a:lnTo>
                    <a:pt x="297" y="174"/>
                  </a:lnTo>
                  <a:lnTo>
                    <a:pt x="302" y="172"/>
                  </a:lnTo>
                  <a:lnTo>
                    <a:pt x="310" y="172"/>
                  </a:lnTo>
                  <a:lnTo>
                    <a:pt x="315" y="170"/>
                  </a:lnTo>
                  <a:lnTo>
                    <a:pt x="323" y="170"/>
                  </a:lnTo>
                  <a:lnTo>
                    <a:pt x="328" y="168"/>
                  </a:lnTo>
                  <a:lnTo>
                    <a:pt x="334" y="168"/>
                  </a:lnTo>
                  <a:lnTo>
                    <a:pt x="339" y="166"/>
                  </a:lnTo>
                  <a:lnTo>
                    <a:pt x="345" y="166"/>
                  </a:lnTo>
                  <a:lnTo>
                    <a:pt x="350" y="165"/>
                  </a:lnTo>
                  <a:lnTo>
                    <a:pt x="356" y="165"/>
                  </a:lnTo>
                  <a:lnTo>
                    <a:pt x="365" y="161"/>
                  </a:lnTo>
                  <a:lnTo>
                    <a:pt x="372" y="157"/>
                  </a:lnTo>
                  <a:lnTo>
                    <a:pt x="380" y="155"/>
                  </a:lnTo>
                  <a:lnTo>
                    <a:pt x="385" y="154"/>
                  </a:lnTo>
                  <a:lnTo>
                    <a:pt x="389" y="152"/>
                  </a:lnTo>
                  <a:lnTo>
                    <a:pt x="393" y="150"/>
                  </a:lnTo>
                  <a:lnTo>
                    <a:pt x="394" y="150"/>
                  </a:lnTo>
                  <a:lnTo>
                    <a:pt x="396" y="150"/>
                  </a:lnTo>
                  <a:lnTo>
                    <a:pt x="426" y="157"/>
                  </a:lnTo>
                  <a:lnTo>
                    <a:pt x="420" y="177"/>
                  </a:lnTo>
                  <a:lnTo>
                    <a:pt x="485" y="185"/>
                  </a:lnTo>
                  <a:lnTo>
                    <a:pt x="483" y="183"/>
                  </a:lnTo>
                  <a:lnTo>
                    <a:pt x="479" y="181"/>
                  </a:lnTo>
                  <a:lnTo>
                    <a:pt x="476" y="176"/>
                  </a:lnTo>
                  <a:lnTo>
                    <a:pt x="470" y="172"/>
                  </a:lnTo>
                  <a:lnTo>
                    <a:pt x="463" y="165"/>
                  </a:lnTo>
                  <a:lnTo>
                    <a:pt x="454" y="157"/>
                  </a:lnTo>
                  <a:lnTo>
                    <a:pt x="450" y="152"/>
                  </a:lnTo>
                  <a:lnTo>
                    <a:pt x="444" y="148"/>
                  </a:lnTo>
                  <a:lnTo>
                    <a:pt x="441" y="144"/>
                  </a:lnTo>
                  <a:lnTo>
                    <a:pt x="435" y="141"/>
                  </a:lnTo>
                  <a:lnTo>
                    <a:pt x="430" y="135"/>
                  </a:lnTo>
                  <a:lnTo>
                    <a:pt x="426" y="130"/>
                  </a:lnTo>
                  <a:lnTo>
                    <a:pt x="420" y="124"/>
                  </a:lnTo>
                  <a:lnTo>
                    <a:pt x="415" y="120"/>
                  </a:lnTo>
                  <a:lnTo>
                    <a:pt x="409" y="115"/>
                  </a:lnTo>
                  <a:lnTo>
                    <a:pt x="404" y="111"/>
                  </a:lnTo>
                  <a:lnTo>
                    <a:pt x="400" y="107"/>
                  </a:lnTo>
                  <a:lnTo>
                    <a:pt x="394" y="104"/>
                  </a:lnTo>
                  <a:lnTo>
                    <a:pt x="389" y="100"/>
                  </a:lnTo>
                  <a:lnTo>
                    <a:pt x="385" y="96"/>
                  </a:lnTo>
                  <a:lnTo>
                    <a:pt x="380" y="93"/>
                  </a:lnTo>
                  <a:lnTo>
                    <a:pt x="376" y="89"/>
                  </a:lnTo>
                  <a:lnTo>
                    <a:pt x="371" y="87"/>
                  </a:lnTo>
                  <a:lnTo>
                    <a:pt x="367" y="83"/>
                  </a:lnTo>
                  <a:lnTo>
                    <a:pt x="361" y="82"/>
                  </a:lnTo>
                  <a:lnTo>
                    <a:pt x="358" y="80"/>
                  </a:lnTo>
                  <a:lnTo>
                    <a:pt x="350" y="78"/>
                  </a:lnTo>
                  <a:lnTo>
                    <a:pt x="341" y="74"/>
                  </a:lnTo>
                  <a:lnTo>
                    <a:pt x="334" y="72"/>
                  </a:lnTo>
                  <a:lnTo>
                    <a:pt x="326" y="71"/>
                  </a:lnTo>
                  <a:lnTo>
                    <a:pt x="319" y="69"/>
                  </a:lnTo>
                  <a:lnTo>
                    <a:pt x="312" y="67"/>
                  </a:lnTo>
                  <a:lnTo>
                    <a:pt x="304" y="67"/>
                  </a:lnTo>
                  <a:lnTo>
                    <a:pt x="297" y="67"/>
                  </a:lnTo>
                  <a:lnTo>
                    <a:pt x="289" y="65"/>
                  </a:lnTo>
                  <a:lnTo>
                    <a:pt x="286" y="65"/>
                  </a:lnTo>
                  <a:lnTo>
                    <a:pt x="280" y="65"/>
                  </a:lnTo>
                  <a:lnTo>
                    <a:pt x="276" y="65"/>
                  </a:lnTo>
                  <a:lnTo>
                    <a:pt x="271" y="65"/>
                  </a:lnTo>
                  <a:lnTo>
                    <a:pt x="269" y="65"/>
                  </a:lnTo>
                  <a:lnTo>
                    <a:pt x="271" y="63"/>
                  </a:lnTo>
                  <a:lnTo>
                    <a:pt x="276" y="63"/>
                  </a:lnTo>
                  <a:lnTo>
                    <a:pt x="280" y="61"/>
                  </a:lnTo>
                  <a:lnTo>
                    <a:pt x="286" y="61"/>
                  </a:lnTo>
                  <a:lnTo>
                    <a:pt x="291" y="61"/>
                  </a:lnTo>
                  <a:lnTo>
                    <a:pt x="297" y="61"/>
                  </a:lnTo>
                  <a:lnTo>
                    <a:pt x="302" y="59"/>
                  </a:lnTo>
                  <a:lnTo>
                    <a:pt x="310" y="59"/>
                  </a:lnTo>
                  <a:lnTo>
                    <a:pt x="315" y="58"/>
                  </a:lnTo>
                  <a:lnTo>
                    <a:pt x="321" y="58"/>
                  </a:lnTo>
                  <a:lnTo>
                    <a:pt x="326" y="58"/>
                  </a:lnTo>
                  <a:lnTo>
                    <a:pt x="332" y="58"/>
                  </a:lnTo>
                  <a:lnTo>
                    <a:pt x="335" y="58"/>
                  </a:lnTo>
                  <a:lnTo>
                    <a:pt x="341" y="59"/>
                  </a:lnTo>
                  <a:lnTo>
                    <a:pt x="345" y="59"/>
                  </a:lnTo>
                  <a:lnTo>
                    <a:pt x="350" y="61"/>
                  </a:lnTo>
                  <a:lnTo>
                    <a:pt x="356" y="61"/>
                  </a:lnTo>
                  <a:lnTo>
                    <a:pt x="363" y="65"/>
                  </a:lnTo>
                  <a:lnTo>
                    <a:pt x="371" y="67"/>
                  </a:lnTo>
                  <a:lnTo>
                    <a:pt x="380" y="69"/>
                  </a:lnTo>
                  <a:lnTo>
                    <a:pt x="387" y="72"/>
                  </a:lnTo>
                  <a:lnTo>
                    <a:pt x="396" y="76"/>
                  </a:lnTo>
                  <a:lnTo>
                    <a:pt x="404" y="78"/>
                  </a:lnTo>
                  <a:lnTo>
                    <a:pt x="411" y="82"/>
                  </a:lnTo>
                  <a:lnTo>
                    <a:pt x="418" y="83"/>
                  </a:lnTo>
                  <a:lnTo>
                    <a:pt x="424" y="87"/>
                  </a:lnTo>
                  <a:lnTo>
                    <a:pt x="430" y="87"/>
                  </a:lnTo>
                  <a:lnTo>
                    <a:pt x="433" y="89"/>
                  </a:lnTo>
                  <a:lnTo>
                    <a:pt x="435" y="91"/>
                  </a:lnTo>
                  <a:lnTo>
                    <a:pt x="437" y="91"/>
                  </a:lnTo>
                  <a:lnTo>
                    <a:pt x="441" y="69"/>
                  </a:lnTo>
                  <a:lnTo>
                    <a:pt x="439" y="69"/>
                  </a:lnTo>
                  <a:lnTo>
                    <a:pt x="437" y="67"/>
                  </a:lnTo>
                  <a:lnTo>
                    <a:pt x="431" y="65"/>
                  </a:lnTo>
                  <a:lnTo>
                    <a:pt x="428" y="61"/>
                  </a:lnTo>
                  <a:lnTo>
                    <a:pt x="420" y="59"/>
                  </a:lnTo>
                  <a:lnTo>
                    <a:pt x="413" y="56"/>
                  </a:lnTo>
                  <a:lnTo>
                    <a:pt x="406" y="52"/>
                  </a:lnTo>
                  <a:lnTo>
                    <a:pt x="396" y="48"/>
                  </a:lnTo>
                  <a:lnTo>
                    <a:pt x="393" y="45"/>
                  </a:lnTo>
                  <a:lnTo>
                    <a:pt x="387" y="43"/>
                  </a:lnTo>
                  <a:lnTo>
                    <a:pt x="383" y="41"/>
                  </a:lnTo>
                  <a:lnTo>
                    <a:pt x="378" y="39"/>
                  </a:lnTo>
                  <a:lnTo>
                    <a:pt x="369" y="34"/>
                  </a:lnTo>
                  <a:lnTo>
                    <a:pt x="361" y="32"/>
                  </a:lnTo>
                  <a:lnTo>
                    <a:pt x="352" y="26"/>
                  </a:lnTo>
                  <a:lnTo>
                    <a:pt x="345" y="24"/>
                  </a:lnTo>
                  <a:lnTo>
                    <a:pt x="339" y="23"/>
                  </a:lnTo>
                  <a:lnTo>
                    <a:pt x="334" y="21"/>
                  </a:lnTo>
                  <a:lnTo>
                    <a:pt x="328" y="19"/>
                  </a:lnTo>
                  <a:lnTo>
                    <a:pt x="323" y="17"/>
                  </a:lnTo>
                  <a:lnTo>
                    <a:pt x="315" y="17"/>
                  </a:lnTo>
                  <a:lnTo>
                    <a:pt x="310" y="17"/>
                  </a:lnTo>
                  <a:lnTo>
                    <a:pt x="304" y="17"/>
                  </a:lnTo>
                  <a:lnTo>
                    <a:pt x="299" y="17"/>
                  </a:lnTo>
                  <a:lnTo>
                    <a:pt x="291" y="17"/>
                  </a:lnTo>
                  <a:lnTo>
                    <a:pt x="288" y="17"/>
                  </a:lnTo>
                  <a:lnTo>
                    <a:pt x="280" y="17"/>
                  </a:lnTo>
                  <a:lnTo>
                    <a:pt x="276" y="17"/>
                  </a:lnTo>
                  <a:lnTo>
                    <a:pt x="271" y="17"/>
                  </a:lnTo>
                  <a:lnTo>
                    <a:pt x="269" y="17"/>
                  </a:lnTo>
                  <a:lnTo>
                    <a:pt x="262" y="19"/>
                  </a:lnTo>
                  <a:lnTo>
                    <a:pt x="262" y="17"/>
                  </a:lnTo>
                  <a:lnTo>
                    <a:pt x="264" y="12"/>
                  </a:lnTo>
                  <a:lnTo>
                    <a:pt x="267" y="6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2"/>
                  </a:lnTo>
                  <a:lnTo>
                    <a:pt x="299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12" y="4"/>
                  </a:lnTo>
                  <a:lnTo>
                    <a:pt x="315" y="4"/>
                  </a:lnTo>
                  <a:lnTo>
                    <a:pt x="321" y="6"/>
                  </a:lnTo>
                  <a:lnTo>
                    <a:pt x="326" y="6"/>
                  </a:lnTo>
                  <a:lnTo>
                    <a:pt x="332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7" y="10"/>
                  </a:lnTo>
                  <a:lnTo>
                    <a:pt x="352" y="12"/>
                  </a:lnTo>
                  <a:lnTo>
                    <a:pt x="358" y="12"/>
                  </a:lnTo>
                  <a:lnTo>
                    <a:pt x="361" y="13"/>
                  </a:lnTo>
                  <a:lnTo>
                    <a:pt x="367" y="15"/>
                  </a:lnTo>
                  <a:lnTo>
                    <a:pt x="372" y="17"/>
                  </a:lnTo>
                  <a:lnTo>
                    <a:pt x="378" y="17"/>
                  </a:lnTo>
                  <a:lnTo>
                    <a:pt x="383" y="19"/>
                  </a:lnTo>
                  <a:lnTo>
                    <a:pt x="387" y="19"/>
                  </a:lnTo>
                  <a:lnTo>
                    <a:pt x="393" y="21"/>
                  </a:lnTo>
                  <a:lnTo>
                    <a:pt x="396" y="23"/>
                  </a:lnTo>
                  <a:lnTo>
                    <a:pt x="402" y="24"/>
                  </a:lnTo>
                  <a:lnTo>
                    <a:pt x="406" y="24"/>
                  </a:lnTo>
                  <a:lnTo>
                    <a:pt x="411" y="26"/>
                  </a:lnTo>
                  <a:lnTo>
                    <a:pt x="418" y="30"/>
                  </a:lnTo>
                  <a:lnTo>
                    <a:pt x="426" y="32"/>
                  </a:lnTo>
                  <a:lnTo>
                    <a:pt x="431" y="36"/>
                  </a:lnTo>
                  <a:lnTo>
                    <a:pt x="439" y="41"/>
                  </a:lnTo>
                  <a:lnTo>
                    <a:pt x="444" y="43"/>
                  </a:lnTo>
                  <a:lnTo>
                    <a:pt x="448" y="48"/>
                  </a:lnTo>
                  <a:lnTo>
                    <a:pt x="454" y="52"/>
                  </a:lnTo>
                  <a:lnTo>
                    <a:pt x="457" y="58"/>
                  </a:lnTo>
                  <a:lnTo>
                    <a:pt x="463" y="63"/>
                  </a:lnTo>
                  <a:lnTo>
                    <a:pt x="468" y="71"/>
                  </a:lnTo>
                  <a:lnTo>
                    <a:pt x="470" y="74"/>
                  </a:lnTo>
                  <a:lnTo>
                    <a:pt x="472" y="78"/>
                  </a:lnTo>
                  <a:lnTo>
                    <a:pt x="461" y="96"/>
                  </a:lnTo>
                  <a:lnTo>
                    <a:pt x="500" y="137"/>
                  </a:lnTo>
                  <a:lnTo>
                    <a:pt x="457" y="131"/>
                  </a:lnTo>
                  <a:lnTo>
                    <a:pt x="459" y="133"/>
                  </a:lnTo>
                  <a:lnTo>
                    <a:pt x="466" y="139"/>
                  </a:lnTo>
                  <a:lnTo>
                    <a:pt x="470" y="141"/>
                  </a:lnTo>
                  <a:lnTo>
                    <a:pt x="474" y="146"/>
                  </a:lnTo>
                  <a:lnTo>
                    <a:pt x="479" y="152"/>
                  </a:lnTo>
                  <a:lnTo>
                    <a:pt x="485" y="157"/>
                  </a:lnTo>
                  <a:lnTo>
                    <a:pt x="489" y="161"/>
                  </a:lnTo>
                  <a:lnTo>
                    <a:pt x="492" y="166"/>
                  </a:lnTo>
                  <a:lnTo>
                    <a:pt x="498" y="172"/>
                  </a:lnTo>
                  <a:lnTo>
                    <a:pt x="501" y="177"/>
                  </a:lnTo>
                  <a:lnTo>
                    <a:pt x="503" y="181"/>
                  </a:lnTo>
                  <a:lnTo>
                    <a:pt x="507" y="187"/>
                  </a:lnTo>
                  <a:lnTo>
                    <a:pt x="507" y="190"/>
                  </a:lnTo>
                  <a:lnTo>
                    <a:pt x="509" y="194"/>
                  </a:lnTo>
                  <a:lnTo>
                    <a:pt x="505" y="200"/>
                  </a:lnTo>
                  <a:lnTo>
                    <a:pt x="500" y="201"/>
                  </a:lnTo>
                  <a:lnTo>
                    <a:pt x="492" y="203"/>
                  </a:lnTo>
                  <a:lnTo>
                    <a:pt x="485" y="203"/>
                  </a:lnTo>
                  <a:lnTo>
                    <a:pt x="477" y="203"/>
                  </a:lnTo>
                  <a:lnTo>
                    <a:pt x="472" y="203"/>
                  </a:lnTo>
                  <a:lnTo>
                    <a:pt x="466" y="201"/>
                  </a:lnTo>
                  <a:lnTo>
                    <a:pt x="465" y="201"/>
                  </a:lnTo>
                  <a:lnTo>
                    <a:pt x="465" y="240"/>
                  </a:lnTo>
                  <a:lnTo>
                    <a:pt x="476" y="260"/>
                  </a:lnTo>
                  <a:lnTo>
                    <a:pt x="474" y="260"/>
                  </a:lnTo>
                  <a:lnTo>
                    <a:pt x="472" y="260"/>
                  </a:lnTo>
                  <a:lnTo>
                    <a:pt x="468" y="262"/>
                  </a:lnTo>
                  <a:lnTo>
                    <a:pt x="463" y="264"/>
                  </a:lnTo>
                  <a:lnTo>
                    <a:pt x="455" y="264"/>
                  </a:lnTo>
                  <a:lnTo>
                    <a:pt x="450" y="264"/>
                  </a:lnTo>
                  <a:lnTo>
                    <a:pt x="442" y="262"/>
                  </a:lnTo>
                  <a:lnTo>
                    <a:pt x="435" y="260"/>
                  </a:lnTo>
                  <a:lnTo>
                    <a:pt x="426" y="255"/>
                  </a:lnTo>
                  <a:lnTo>
                    <a:pt x="417" y="248"/>
                  </a:lnTo>
                  <a:lnTo>
                    <a:pt x="407" y="238"/>
                  </a:lnTo>
                  <a:lnTo>
                    <a:pt x="400" y="231"/>
                  </a:lnTo>
                  <a:lnTo>
                    <a:pt x="393" y="222"/>
                  </a:lnTo>
                  <a:lnTo>
                    <a:pt x="387" y="214"/>
                  </a:lnTo>
                  <a:lnTo>
                    <a:pt x="385" y="211"/>
                  </a:lnTo>
                  <a:lnTo>
                    <a:pt x="383" y="209"/>
                  </a:lnTo>
                  <a:lnTo>
                    <a:pt x="398" y="209"/>
                  </a:lnTo>
                  <a:lnTo>
                    <a:pt x="435" y="244"/>
                  </a:lnTo>
                  <a:lnTo>
                    <a:pt x="433" y="200"/>
                  </a:lnTo>
                  <a:lnTo>
                    <a:pt x="398" y="187"/>
                  </a:lnTo>
                  <a:lnTo>
                    <a:pt x="396" y="187"/>
                  </a:lnTo>
                  <a:lnTo>
                    <a:pt x="393" y="190"/>
                  </a:lnTo>
                  <a:lnTo>
                    <a:pt x="387" y="190"/>
                  </a:lnTo>
                  <a:lnTo>
                    <a:pt x="385" y="192"/>
                  </a:lnTo>
                  <a:lnTo>
                    <a:pt x="380" y="194"/>
                  </a:lnTo>
                  <a:lnTo>
                    <a:pt x="374" y="198"/>
                  </a:lnTo>
                  <a:lnTo>
                    <a:pt x="367" y="200"/>
                  </a:lnTo>
                  <a:lnTo>
                    <a:pt x="361" y="201"/>
                  </a:lnTo>
                  <a:lnTo>
                    <a:pt x="356" y="203"/>
                  </a:lnTo>
                  <a:lnTo>
                    <a:pt x="350" y="207"/>
                  </a:lnTo>
                  <a:lnTo>
                    <a:pt x="341" y="211"/>
                  </a:lnTo>
                  <a:lnTo>
                    <a:pt x="334" y="213"/>
                  </a:lnTo>
                  <a:lnTo>
                    <a:pt x="326" y="216"/>
                  </a:lnTo>
                  <a:lnTo>
                    <a:pt x="321" y="220"/>
                  </a:lnTo>
                  <a:lnTo>
                    <a:pt x="312" y="222"/>
                  </a:lnTo>
                  <a:lnTo>
                    <a:pt x="304" y="225"/>
                  </a:lnTo>
                  <a:lnTo>
                    <a:pt x="295" y="229"/>
                  </a:lnTo>
                  <a:lnTo>
                    <a:pt x="288" y="231"/>
                  </a:lnTo>
                  <a:lnTo>
                    <a:pt x="280" y="235"/>
                  </a:lnTo>
                  <a:lnTo>
                    <a:pt x="273" y="238"/>
                  </a:lnTo>
                  <a:lnTo>
                    <a:pt x="265" y="240"/>
                  </a:lnTo>
                  <a:lnTo>
                    <a:pt x="258" y="244"/>
                  </a:lnTo>
                  <a:lnTo>
                    <a:pt x="251" y="246"/>
                  </a:lnTo>
                  <a:lnTo>
                    <a:pt x="243" y="248"/>
                  </a:lnTo>
                  <a:lnTo>
                    <a:pt x="238" y="249"/>
                  </a:lnTo>
                  <a:lnTo>
                    <a:pt x="232" y="253"/>
                  </a:lnTo>
                  <a:lnTo>
                    <a:pt x="227" y="253"/>
                  </a:lnTo>
                  <a:lnTo>
                    <a:pt x="221" y="255"/>
                  </a:lnTo>
                  <a:lnTo>
                    <a:pt x="217" y="257"/>
                  </a:lnTo>
                  <a:lnTo>
                    <a:pt x="214" y="259"/>
                  </a:lnTo>
                  <a:lnTo>
                    <a:pt x="206" y="259"/>
                  </a:lnTo>
                  <a:lnTo>
                    <a:pt x="197" y="259"/>
                  </a:lnTo>
                  <a:lnTo>
                    <a:pt x="194" y="259"/>
                  </a:lnTo>
                  <a:lnTo>
                    <a:pt x="188" y="259"/>
                  </a:lnTo>
                  <a:lnTo>
                    <a:pt x="182" y="259"/>
                  </a:lnTo>
                  <a:lnTo>
                    <a:pt x="179" y="259"/>
                  </a:lnTo>
                  <a:lnTo>
                    <a:pt x="173" y="259"/>
                  </a:lnTo>
                  <a:lnTo>
                    <a:pt x="170" y="259"/>
                  </a:lnTo>
                  <a:lnTo>
                    <a:pt x="164" y="257"/>
                  </a:lnTo>
                  <a:lnTo>
                    <a:pt x="158" y="257"/>
                  </a:lnTo>
                  <a:lnTo>
                    <a:pt x="149" y="257"/>
                  </a:lnTo>
                  <a:lnTo>
                    <a:pt x="142" y="257"/>
                  </a:lnTo>
                  <a:lnTo>
                    <a:pt x="133" y="255"/>
                  </a:lnTo>
                  <a:lnTo>
                    <a:pt x="125" y="255"/>
                  </a:lnTo>
                  <a:lnTo>
                    <a:pt x="118" y="253"/>
                  </a:lnTo>
                  <a:lnTo>
                    <a:pt x="112" y="253"/>
                  </a:lnTo>
                  <a:lnTo>
                    <a:pt x="105" y="251"/>
                  </a:lnTo>
                  <a:lnTo>
                    <a:pt x="103" y="251"/>
                  </a:lnTo>
                  <a:lnTo>
                    <a:pt x="99" y="251"/>
                  </a:lnTo>
                  <a:lnTo>
                    <a:pt x="101" y="249"/>
                  </a:lnTo>
                  <a:lnTo>
                    <a:pt x="105" y="249"/>
                  </a:lnTo>
                  <a:lnTo>
                    <a:pt x="109" y="249"/>
                  </a:lnTo>
                  <a:lnTo>
                    <a:pt x="116" y="249"/>
                  </a:lnTo>
                  <a:lnTo>
                    <a:pt x="123" y="249"/>
                  </a:lnTo>
                  <a:lnTo>
                    <a:pt x="131" y="248"/>
                  </a:lnTo>
                  <a:lnTo>
                    <a:pt x="136" y="248"/>
                  </a:lnTo>
                  <a:lnTo>
                    <a:pt x="142" y="248"/>
                  </a:lnTo>
                  <a:lnTo>
                    <a:pt x="147" y="248"/>
                  </a:lnTo>
                  <a:lnTo>
                    <a:pt x="153" y="248"/>
                  </a:lnTo>
                  <a:lnTo>
                    <a:pt x="158" y="246"/>
                  </a:lnTo>
                  <a:lnTo>
                    <a:pt x="162" y="246"/>
                  </a:lnTo>
                  <a:lnTo>
                    <a:pt x="168" y="244"/>
                  </a:lnTo>
                  <a:lnTo>
                    <a:pt x="173" y="244"/>
                  </a:lnTo>
                  <a:lnTo>
                    <a:pt x="179" y="242"/>
                  </a:lnTo>
                  <a:lnTo>
                    <a:pt x="182" y="242"/>
                  </a:lnTo>
                  <a:lnTo>
                    <a:pt x="188" y="240"/>
                  </a:lnTo>
                  <a:lnTo>
                    <a:pt x="194" y="240"/>
                  </a:lnTo>
                  <a:lnTo>
                    <a:pt x="201" y="238"/>
                  </a:lnTo>
                  <a:lnTo>
                    <a:pt x="208" y="236"/>
                  </a:lnTo>
                  <a:lnTo>
                    <a:pt x="216" y="235"/>
                  </a:lnTo>
                  <a:lnTo>
                    <a:pt x="221" y="233"/>
                  </a:lnTo>
                  <a:lnTo>
                    <a:pt x="173" y="209"/>
                  </a:lnTo>
                  <a:lnTo>
                    <a:pt x="170" y="211"/>
                  </a:lnTo>
                  <a:lnTo>
                    <a:pt x="166" y="211"/>
                  </a:lnTo>
                  <a:lnTo>
                    <a:pt x="160" y="213"/>
                  </a:lnTo>
                  <a:lnTo>
                    <a:pt x="153" y="214"/>
                  </a:lnTo>
                  <a:lnTo>
                    <a:pt x="147" y="218"/>
                  </a:lnTo>
                  <a:lnTo>
                    <a:pt x="138" y="220"/>
                  </a:lnTo>
                  <a:lnTo>
                    <a:pt x="131" y="222"/>
                  </a:lnTo>
                  <a:lnTo>
                    <a:pt x="125" y="224"/>
                  </a:lnTo>
                  <a:lnTo>
                    <a:pt x="120" y="224"/>
                  </a:lnTo>
                  <a:lnTo>
                    <a:pt x="114" y="225"/>
                  </a:lnTo>
                  <a:lnTo>
                    <a:pt x="111" y="227"/>
                  </a:lnTo>
                  <a:lnTo>
                    <a:pt x="101" y="229"/>
                  </a:lnTo>
                  <a:lnTo>
                    <a:pt x="94" y="231"/>
                  </a:lnTo>
                  <a:lnTo>
                    <a:pt x="85" y="231"/>
                  </a:lnTo>
                  <a:lnTo>
                    <a:pt x="77" y="233"/>
                  </a:lnTo>
                  <a:lnTo>
                    <a:pt x="70" y="233"/>
                  </a:lnTo>
                  <a:lnTo>
                    <a:pt x="64" y="233"/>
                  </a:lnTo>
                  <a:lnTo>
                    <a:pt x="59" y="231"/>
                  </a:lnTo>
                  <a:lnTo>
                    <a:pt x="52" y="229"/>
                  </a:lnTo>
                  <a:lnTo>
                    <a:pt x="46" y="225"/>
                  </a:lnTo>
                  <a:lnTo>
                    <a:pt x="42" y="224"/>
                  </a:lnTo>
                  <a:lnTo>
                    <a:pt x="35" y="220"/>
                  </a:lnTo>
                  <a:lnTo>
                    <a:pt x="31" y="216"/>
                  </a:lnTo>
                  <a:lnTo>
                    <a:pt x="26" y="211"/>
                  </a:lnTo>
                  <a:lnTo>
                    <a:pt x="22" y="209"/>
                  </a:lnTo>
                  <a:lnTo>
                    <a:pt x="16" y="203"/>
                  </a:lnTo>
                  <a:lnTo>
                    <a:pt x="13" y="200"/>
                  </a:lnTo>
                  <a:lnTo>
                    <a:pt x="9" y="196"/>
                  </a:lnTo>
                  <a:lnTo>
                    <a:pt x="5" y="192"/>
                  </a:lnTo>
                  <a:lnTo>
                    <a:pt x="2" y="189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4586" y="3075"/>
              <a:ext cx="74" cy="16"/>
            </a:xfrm>
            <a:custGeom>
              <a:avLst/>
              <a:gdLst>
                <a:gd name="T0" fmla="*/ 1 w 147"/>
                <a:gd name="T1" fmla="*/ 0 h 33"/>
                <a:gd name="T2" fmla="*/ 1 w 147"/>
                <a:gd name="T3" fmla="*/ 0 h 33"/>
                <a:gd name="T4" fmla="*/ 1 w 147"/>
                <a:gd name="T5" fmla="*/ 0 h 33"/>
                <a:gd name="T6" fmla="*/ 1 w 147"/>
                <a:gd name="T7" fmla="*/ 0 h 33"/>
                <a:gd name="T8" fmla="*/ 1 w 147"/>
                <a:gd name="T9" fmla="*/ 0 h 33"/>
                <a:gd name="T10" fmla="*/ 1 w 147"/>
                <a:gd name="T11" fmla="*/ 0 h 33"/>
                <a:gd name="T12" fmla="*/ 1 w 147"/>
                <a:gd name="T13" fmla="*/ 0 h 33"/>
                <a:gd name="T14" fmla="*/ 1 w 147"/>
                <a:gd name="T15" fmla="*/ 0 h 33"/>
                <a:gd name="T16" fmla="*/ 1 w 147"/>
                <a:gd name="T17" fmla="*/ 0 h 33"/>
                <a:gd name="T18" fmla="*/ 1 w 147"/>
                <a:gd name="T19" fmla="*/ 0 h 33"/>
                <a:gd name="T20" fmla="*/ 1 w 147"/>
                <a:gd name="T21" fmla="*/ 0 h 33"/>
                <a:gd name="T22" fmla="*/ 1 w 147"/>
                <a:gd name="T23" fmla="*/ 0 h 33"/>
                <a:gd name="T24" fmla="*/ 1 w 147"/>
                <a:gd name="T25" fmla="*/ 0 h 33"/>
                <a:gd name="T26" fmla="*/ 1 w 147"/>
                <a:gd name="T27" fmla="*/ 0 h 33"/>
                <a:gd name="T28" fmla="*/ 1 w 147"/>
                <a:gd name="T29" fmla="*/ 0 h 33"/>
                <a:gd name="T30" fmla="*/ 1 w 147"/>
                <a:gd name="T31" fmla="*/ 0 h 33"/>
                <a:gd name="T32" fmla="*/ 1 w 147"/>
                <a:gd name="T33" fmla="*/ 0 h 33"/>
                <a:gd name="T34" fmla="*/ 1 w 147"/>
                <a:gd name="T35" fmla="*/ 0 h 33"/>
                <a:gd name="T36" fmla="*/ 1 w 147"/>
                <a:gd name="T37" fmla="*/ 0 h 33"/>
                <a:gd name="T38" fmla="*/ 1 w 147"/>
                <a:gd name="T39" fmla="*/ 0 h 33"/>
                <a:gd name="T40" fmla="*/ 1 w 147"/>
                <a:gd name="T41" fmla="*/ 0 h 33"/>
                <a:gd name="T42" fmla="*/ 1 w 147"/>
                <a:gd name="T43" fmla="*/ 0 h 33"/>
                <a:gd name="T44" fmla="*/ 1 w 147"/>
                <a:gd name="T45" fmla="*/ 0 h 33"/>
                <a:gd name="T46" fmla="*/ 1 w 147"/>
                <a:gd name="T47" fmla="*/ 0 h 33"/>
                <a:gd name="T48" fmla="*/ 1 w 147"/>
                <a:gd name="T49" fmla="*/ 0 h 33"/>
                <a:gd name="T50" fmla="*/ 1 w 147"/>
                <a:gd name="T51" fmla="*/ 0 h 33"/>
                <a:gd name="T52" fmla="*/ 1 w 147"/>
                <a:gd name="T53" fmla="*/ 0 h 33"/>
                <a:gd name="T54" fmla="*/ 1 w 147"/>
                <a:gd name="T55" fmla="*/ 0 h 33"/>
                <a:gd name="T56" fmla="*/ 1 w 147"/>
                <a:gd name="T57" fmla="*/ 0 h 33"/>
                <a:gd name="T58" fmla="*/ 0 w 147"/>
                <a:gd name="T59" fmla="*/ 0 h 33"/>
                <a:gd name="T60" fmla="*/ 1 w 147"/>
                <a:gd name="T61" fmla="*/ 0 h 33"/>
                <a:gd name="T62" fmla="*/ 1 w 147"/>
                <a:gd name="T63" fmla="*/ 0 h 33"/>
                <a:gd name="T64" fmla="*/ 1 w 147"/>
                <a:gd name="T65" fmla="*/ 0 h 33"/>
                <a:gd name="T66" fmla="*/ 1 w 147"/>
                <a:gd name="T67" fmla="*/ 0 h 33"/>
                <a:gd name="T68" fmla="*/ 1 w 147"/>
                <a:gd name="T69" fmla="*/ 0 h 33"/>
                <a:gd name="T70" fmla="*/ 1 w 147"/>
                <a:gd name="T71" fmla="*/ 0 h 33"/>
                <a:gd name="T72" fmla="*/ 1 w 147"/>
                <a:gd name="T73" fmla="*/ 0 h 33"/>
                <a:gd name="T74" fmla="*/ 1 w 147"/>
                <a:gd name="T75" fmla="*/ 0 h 33"/>
                <a:gd name="T76" fmla="*/ 1 w 147"/>
                <a:gd name="T77" fmla="*/ 0 h 33"/>
                <a:gd name="T78" fmla="*/ 1 w 147"/>
                <a:gd name="T79" fmla="*/ 0 h 33"/>
                <a:gd name="T80" fmla="*/ 1 w 147"/>
                <a:gd name="T81" fmla="*/ 0 h 33"/>
                <a:gd name="T82" fmla="*/ 1 w 147"/>
                <a:gd name="T83" fmla="*/ 0 h 33"/>
                <a:gd name="T84" fmla="*/ 1 w 147"/>
                <a:gd name="T85" fmla="*/ 0 h 33"/>
                <a:gd name="T86" fmla="*/ 1 w 147"/>
                <a:gd name="T87" fmla="*/ 0 h 33"/>
                <a:gd name="T88" fmla="*/ 1 w 147"/>
                <a:gd name="T89" fmla="*/ 0 h 33"/>
                <a:gd name="T90" fmla="*/ 1 w 147"/>
                <a:gd name="T91" fmla="*/ 0 h 33"/>
                <a:gd name="T92" fmla="*/ 1 w 147"/>
                <a:gd name="T93" fmla="*/ 0 h 33"/>
                <a:gd name="T94" fmla="*/ 1 w 147"/>
                <a:gd name="T95" fmla="*/ 0 h 33"/>
                <a:gd name="T96" fmla="*/ 1 w 147"/>
                <a:gd name="T97" fmla="*/ 0 h 33"/>
                <a:gd name="T98" fmla="*/ 1 w 147"/>
                <a:gd name="T99" fmla="*/ 0 h 33"/>
                <a:gd name="T100" fmla="*/ 1 w 147"/>
                <a:gd name="T101" fmla="*/ 0 h 33"/>
                <a:gd name="T102" fmla="*/ 1 w 147"/>
                <a:gd name="T103" fmla="*/ 0 h 33"/>
                <a:gd name="T104" fmla="*/ 1 w 147"/>
                <a:gd name="T105" fmla="*/ 0 h 33"/>
                <a:gd name="T106" fmla="*/ 1 w 147"/>
                <a:gd name="T107" fmla="*/ 0 h 33"/>
                <a:gd name="T108" fmla="*/ 1 w 147"/>
                <a:gd name="T109" fmla="*/ 0 h 33"/>
                <a:gd name="T110" fmla="*/ 1 w 147"/>
                <a:gd name="T111" fmla="*/ 0 h 33"/>
                <a:gd name="T112" fmla="*/ 1 w 147"/>
                <a:gd name="T113" fmla="*/ 0 h 33"/>
                <a:gd name="T114" fmla="*/ 1 w 147"/>
                <a:gd name="T115" fmla="*/ 0 h 33"/>
                <a:gd name="T116" fmla="*/ 1 w 147"/>
                <a:gd name="T117" fmla="*/ 0 h 33"/>
                <a:gd name="T118" fmla="*/ 1 w 147"/>
                <a:gd name="T119" fmla="*/ 0 h 3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7"/>
                <a:gd name="T181" fmla="*/ 0 h 33"/>
                <a:gd name="T182" fmla="*/ 147 w 147"/>
                <a:gd name="T183" fmla="*/ 33 h 3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7" h="33">
                  <a:moveTo>
                    <a:pt x="147" y="28"/>
                  </a:moveTo>
                  <a:lnTo>
                    <a:pt x="145" y="26"/>
                  </a:lnTo>
                  <a:lnTo>
                    <a:pt x="142" y="26"/>
                  </a:lnTo>
                  <a:lnTo>
                    <a:pt x="136" y="22"/>
                  </a:lnTo>
                  <a:lnTo>
                    <a:pt x="129" y="20"/>
                  </a:lnTo>
                  <a:lnTo>
                    <a:pt x="120" y="19"/>
                  </a:lnTo>
                  <a:lnTo>
                    <a:pt x="112" y="17"/>
                  </a:lnTo>
                  <a:lnTo>
                    <a:pt x="107" y="15"/>
                  </a:lnTo>
                  <a:lnTo>
                    <a:pt x="103" y="13"/>
                  </a:lnTo>
                  <a:lnTo>
                    <a:pt x="98" y="13"/>
                  </a:lnTo>
                  <a:lnTo>
                    <a:pt x="94" y="11"/>
                  </a:lnTo>
                  <a:lnTo>
                    <a:pt x="86" y="9"/>
                  </a:lnTo>
                  <a:lnTo>
                    <a:pt x="83" y="9"/>
                  </a:lnTo>
                  <a:lnTo>
                    <a:pt x="75" y="8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57" y="4"/>
                  </a:lnTo>
                  <a:lnTo>
                    <a:pt x="53" y="4"/>
                  </a:lnTo>
                  <a:lnTo>
                    <a:pt x="48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1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0" y="22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11" y="30"/>
                  </a:lnTo>
                  <a:lnTo>
                    <a:pt x="16" y="30"/>
                  </a:lnTo>
                  <a:lnTo>
                    <a:pt x="26" y="30"/>
                  </a:lnTo>
                  <a:lnTo>
                    <a:pt x="29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50" y="30"/>
                  </a:lnTo>
                  <a:lnTo>
                    <a:pt x="55" y="30"/>
                  </a:lnTo>
                  <a:lnTo>
                    <a:pt x="61" y="30"/>
                  </a:lnTo>
                  <a:lnTo>
                    <a:pt x="68" y="31"/>
                  </a:lnTo>
                  <a:lnTo>
                    <a:pt x="72" y="31"/>
                  </a:lnTo>
                  <a:lnTo>
                    <a:pt x="77" y="31"/>
                  </a:lnTo>
                  <a:lnTo>
                    <a:pt x="83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98" y="31"/>
                  </a:lnTo>
                  <a:lnTo>
                    <a:pt x="103" y="31"/>
                  </a:lnTo>
                  <a:lnTo>
                    <a:pt x="109" y="31"/>
                  </a:lnTo>
                  <a:lnTo>
                    <a:pt x="116" y="31"/>
                  </a:lnTo>
                  <a:lnTo>
                    <a:pt x="121" y="31"/>
                  </a:lnTo>
                  <a:lnTo>
                    <a:pt x="127" y="33"/>
                  </a:lnTo>
                  <a:lnTo>
                    <a:pt x="131" y="33"/>
                  </a:lnTo>
                  <a:lnTo>
                    <a:pt x="136" y="33"/>
                  </a:lnTo>
                  <a:lnTo>
                    <a:pt x="142" y="31"/>
                  </a:lnTo>
                  <a:lnTo>
                    <a:pt x="145" y="30"/>
                  </a:ln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4613" y="3031"/>
              <a:ext cx="99" cy="53"/>
            </a:xfrm>
            <a:custGeom>
              <a:avLst/>
              <a:gdLst>
                <a:gd name="T0" fmla="*/ 0 w 198"/>
                <a:gd name="T1" fmla="*/ 1 h 106"/>
                <a:gd name="T2" fmla="*/ 1 w 198"/>
                <a:gd name="T3" fmla="*/ 1 h 106"/>
                <a:gd name="T4" fmla="*/ 1 w 198"/>
                <a:gd name="T5" fmla="*/ 1 h 106"/>
                <a:gd name="T6" fmla="*/ 1 w 198"/>
                <a:gd name="T7" fmla="*/ 1 h 106"/>
                <a:gd name="T8" fmla="*/ 1 w 198"/>
                <a:gd name="T9" fmla="*/ 1 h 106"/>
                <a:gd name="T10" fmla="*/ 1 w 198"/>
                <a:gd name="T11" fmla="*/ 1 h 106"/>
                <a:gd name="T12" fmla="*/ 1 w 198"/>
                <a:gd name="T13" fmla="*/ 1 h 106"/>
                <a:gd name="T14" fmla="*/ 1 w 198"/>
                <a:gd name="T15" fmla="*/ 1 h 106"/>
                <a:gd name="T16" fmla="*/ 1 w 198"/>
                <a:gd name="T17" fmla="*/ 1 h 106"/>
                <a:gd name="T18" fmla="*/ 1 w 198"/>
                <a:gd name="T19" fmla="*/ 1 h 106"/>
                <a:gd name="T20" fmla="*/ 1 w 198"/>
                <a:gd name="T21" fmla="*/ 1 h 106"/>
                <a:gd name="T22" fmla="*/ 1 w 198"/>
                <a:gd name="T23" fmla="*/ 1 h 106"/>
                <a:gd name="T24" fmla="*/ 1 w 198"/>
                <a:gd name="T25" fmla="*/ 1 h 106"/>
                <a:gd name="T26" fmla="*/ 1 w 198"/>
                <a:gd name="T27" fmla="*/ 1 h 106"/>
                <a:gd name="T28" fmla="*/ 1 w 198"/>
                <a:gd name="T29" fmla="*/ 1 h 106"/>
                <a:gd name="T30" fmla="*/ 1 w 198"/>
                <a:gd name="T31" fmla="*/ 1 h 106"/>
                <a:gd name="T32" fmla="*/ 1 w 198"/>
                <a:gd name="T33" fmla="*/ 1 h 106"/>
                <a:gd name="T34" fmla="*/ 1 w 198"/>
                <a:gd name="T35" fmla="*/ 1 h 106"/>
                <a:gd name="T36" fmla="*/ 1 w 198"/>
                <a:gd name="T37" fmla="*/ 1 h 106"/>
                <a:gd name="T38" fmla="*/ 1 w 198"/>
                <a:gd name="T39" fmla="*/ 0 h 106"/>
                <a:gd name="T40" fmla="*/ 1 w 198"/>
                <a:gd name="T41" fmla="*/ 1 h 106"/>
                <a:gd name="T42" fmla="*/ 1 w 198"/>
                <a:gd name="T43" fmla="*/ 1 h 106"/>
                <a:gd name="T44" fmla="*/ 1 w 198"/>
                <a:gd name="T45" fmla="*/ 1 h 106"/>
                <a:gd name="T46" fmla="*/ 1 w 198"/>
                <a:gd name="T47" fmla="*/ 1 h 106"/>
                <a:gd name="T48" fmla="*/ 1 w 198"/>
                <a:gd name="T49" fmla="*/ 1 h 106"/>
                <a:gd name="T50" fmla="*/ 1 w 198"/>
                <a:gd name="T51" fmla="*/ 1 h 106"/>
                <a:gd name="T52" fmla="*/ 1 w 198"/>
                <a:gd name="T53" fmla="*/ 1 h 106"/>
                <a:gd name="T54" fmla="*/ 1 w 198"/>
                <a:gd name="T55" fmla="*/ 1 h 106"/>
                <a:gd name="T56" fmla="*/ 1 w 198"/>
                <a:gd name="T57" fmla="*/ 1 h 106"/>
                <a:gd name="T58" fmla="*/ 1 w 198"/>
                <a:gd name="T59" fmla="*/ 1 h 106"/>
                <a:gd name="T60" fmla="*/ 1 w 198"/>
                <a:gd name="T61" fmla="*/ 1 h 106"/>
                <a:gd name="T62" fmla="*/ 1 w 198"/>
                <a:gd name="T63" fmla="*/ 1 h 106"/>
                <a:gd name="T64" fmla="*/ 1 w 198"/>
                <a:gd name="T65" fmla="*/ 1 h 106"/>
                <a:gd name="T66" fmla="*/ 1 w 198"/>
                <a:gd name="T67" fmla="*/ 1 h 106"/>
                <a:gd name="T68" fmla="*/ 1 w 198"/>
                <a:gd name="T69" fmla="*/ 1 h 106"/>
                <a:gd name="T70" fmla="*/ 1 w 198"/>
                <a:gd name="T71" fmla="*/ 1 h 106"/>
                <a:gd name="T72" fmla="*/ 1 w 198"/>
                <a:gd name="T73" fmla="*/ 1 h 106"/>
                <a:gd name="T74" fmla="*/ 1 w 198"/>
                <a:gd name="T75" fmla="*/ 1 h 106"/>
                <a:gd name="T76" fmla="*/ 1 w 198"/>
                <a:gd name="T77" fmla="*/ 1 h 106"/>
                <a:gd name="T78" fmla="*/ 1 w 198"/>
                <a:gd name="T79" fmla="*/ 1 h 106"/>
                <a:gd name="T80" fmla="*/ 1 w 198"/>
                <a:gd name="T81" fmla="*/ 1 h 106"/>
                <a:gd name="T82" fmla="*/ 1 w 198"/>
                <a:gd name="T83" fmla="*/ 1 h 106"/>
                <a:gd name="T84" fmla="*/ 1 w 198"/>
                <a:gd name="T85" fmla="*/ 1 h 106"/>
                <a:gd name="T86" fmla="*/ 1 w 198"/>
                <a:gd name="T87" fmla="*/ 1 h 106"/>
                <a:gd name="T88" fmla="*/ 1 w 198"/>
                <a:gd name="T89" fmla="*/ 1 h 106"/>
                <a:gd name="T90" fmla="*/ 1 w 198"/>
                <a:gd name="T91" fmla="*/ 1 h 106"/>
                <a:gd name="T92" fmla="*/ 1 w 198"/>
                <a:gd name="T93" fmla="*/ 1 h 106"/>
                <a:gd name="T94" fmla="*/ 1 w 198"/>
                <a:gd name="T95" fmla="*/ 1 h 106"/>
                <a:gd name="T96" fmla="*/ 1 w 198"/>
                <a:gd name="T97" fmla="*/ 1 h 106"/>
                <a:gd name="T98" fmla="*/ 1 w 198"/>
                <a:gd name="T99" fmla="*/ 1 h 106"/>
                <a:gd name="T100" fmla="*/ 1 w 198"/>
                <a:gd name="T101" fmla="*/ 1 h 106"/>
                <a:gd name="T102" fmla="*/ 1 w 198"/>
                <a:gd name="T103" fmla="*/ 1 h 106"/>
                <a:gd name="T104" fmla="*/ 1 w 198"/>
                <a:gd name="T105" fmla="*/ 1 h 106"/>
                <a:gd name="T106" fmla="*/ 1 w 198"/>
                <a:gd name="T107" fmla="*/ 1 h 106"/>
                <a:gd name="T108" fmla="*/ 1 w 198"/>
                <a:gd name="T109" fmla="*/ 1 h 106"/>
                <a:gd name="T110" fmla="*/ 1 w 198"/>
                <a:gd name="T111" fmla="*/ 1 h 106"/>
                <a:gd name="T112" fmla="*/ 1 w 198"/>
                <a:gd name="T113" fmla="*/ 1 h 106"/>
                <a:gd name="T114" fmla="*/ 1 w 198"/>
                <a:gd name="T115" fmla="*/ 1 h 106"/>
                <a:gd name="T116" fmla="*/ 1 w 198"/>
                <a:gd name="T117" fmla="*/ 1 h 106"/>
                <a:gd name="T118" fmla="*/ 1 w 198"/>
                <a:gd name="T119" fmla="*/ 1 h 1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8"/>
                <a:gd name="T181" fmla="*/ 0 h 106"/>
                <a:gd name="T182" fmla="*/ 198 w 198"/>
                <a:gd name="T183" fmla="*/ 106 h 1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8" h="106">
                  <a:moveTo>
                    <a:pt x="2" y="69"/>
                  </a:moveTo>
                  <a:lnTo>
                    <a:pt x="0" y="63"/>
                  </a:lnTo>
                  <a:lnTo>
                    <a:pt x="0" y="59"/>
                  </a:lnTo>
                  <a:lnTo>
                    <a:pt x="2" y="56"/>
                  </a:lnTo>
                  <a:lnTo>
                    <a:pt x="4" y="52"/>
                  </a:lnTo>
                  <a:lnTo>
                    <a:pt x="8" y="50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6" y="48"/>
                  </a:lnTo>
                  <a:lnTo>
                    <a:pt x="32" y="48"/>
                  </a:lnTo>
                  <a:lnTo>
                    <a:pt x="37" y="50"/>
                  </a:lnTo>
                  <a:lnTo>
                    <a:pt x="43" y="52"/>
                  </a:lnTo>
                  <a:lnTo>
                    <a:pt x="50" y="54"/>
                  </a:lnTo>
                  <a:lnTo>
                    <a:pt x="56" y="58"/>
                  </a:lnTo>
                  <a:lnTo>
                    <a:pt x="63" y="59"/>
                  </a:lnTo>
                  <a:lnTo>
                    <a:pt x="70" y="61"/>
                  </a:lnTo>
                  <a:lnTo>
                    <a:pt x="76" y="63"/>
                  </a:lnTo>
                  <a:lnTo>
                    <a:pt x="81" y="67"/>
                  </a:lnTo>
                  <a:lnTo>
                    <a:pt x="87" y="69"/>
                  </a:lnTo>
                  <a:lnTo>
                    <a:pt x="92" y="71"/>
                  </a:lnTo>
                  <a:lnTo>
                    <a:pt x="100" y="72"/>
                  </a:lnTo>
                  <a:lnTo>
                    <a:pt x="102" y="72"/>
                  </a:lnTo>
                  <a:lnTo>
                    <a:pt x="102" y="69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4" y="59"/>
                  </a:lnTo>
                  <a:lnTo>
                    <a:pt x="91" y="52"/>
                  </a:lnTo>
                  <a:lnTo>
                    <a:pt x="87" y="48"/>
                  </a:lnTo>
                  <a:lnTo>
                    <a:pt x="83" y="43"/>
                  </a:lnTo>
                  <a:lnTo>
                    <a:pt x="80" y="36"/>
                  </a:lnTo>
                  <a:lnTo>
                    <a:pt x="76" y="30"/>
                  </a:lnTo>
                  <a:lnTo>
                    <a:pt x="72" y="24"/>
                  </a:lnTo>
                  <a:lnTo>
                    <a:pt x="68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5" y="4"/>
                  </a:lnTo>
                  <a:lnTo>
                    <a:pt x="65" y="2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80" y="4"/>
                  </a:lnTo>
                  <a:lnTo>
                    <a:pt x="85" y="6"/>
                  </a:lnTo>
                  <a:lnTo>
                    <a:pt x="91" y="8"/>
                  </a:lnTo>
                  <a:lnTo>
                    <a:pt x="96" y="12"/>
                  </a:lnTo>
                  <a:lnTo>
                    <a:pt x="102" y="15"/>
                  </a:lnTo>
                  <a:lnTo>
                    <a:pt x="107" y="17"/>
                  </a:lnTo>
                  <a:lnTo>
                    <a:pt x="115" y="21"/>
                  </a:lnTo>
                  <a:lnTo>
                    <a:pt x="120" y="24"/>
                  </a:lnTo>
                  <a:lnTo>
                    <a:pt x="126" y="28"/>
                  </a:lnTo>
                  <a:lnTo>
                    <a:pt x="131" y="32"/>
                  </a:lnTo>
                  <a:lnTo>
                    <a:pt x="137" y="34"/>
                  </a:lnTo>
                  <a:lnTo>
                    <a:pt x="140" y="37"/>
                  </a:lnTo>
                  <a:lnTo>
                    <a:pt x="146" y="41"/>
                  </a:lnTo>
                  <a:lnTo>
                    <a:pt x="153" y="47"/>
                  </a:lnTo>
                  <a:lnTo>
                    <a:pt x="161" y="52"/>
                  </a:lnTo>
                  <a:lnTo>
                    <a:pt x="170" y="58"/>
                  </a:lnTo>
                  <a:lnTo>
                    <a:pt x="177" y="63"/>
                  </a:lnTo>
                  <a:lnTo>
                    <a:pt x="185" y="69"/>
                  </a:lnTo>
                  <a:lnTo>
                    <a:pt x="190" y="72"/>
                  </a:lnTo>
                  <a:lnTo>
                    <a:pt x="196" y="76"/>
                  </a:lnTo>
                  <a:lnTo>
                    <a:pt x="198" y="78"/>
                  </a:lnTo>
                  <a:lnTo>
                    <a:pt x="196" y="78"/>
                  </a:lnTo>
                  <a:lnTo>
                    <a:pt x="192" y="80"/>
                  </a:lnTo>
                  <a:lnTo>
                    <a:pt x="188" y="82"/>
                  </a:lnTo>
                  <a:lnTo>
                    <a:pt x="181" y="80"/>
                  </a:lnTo>
                  <a:lnTo>
                    <a:pt x="177" y="78"/>
                  </a:lnTo>
                  <a:lnTo>
                    <a:pt x="172" y="78"/>
                  </a:lnTo>
                  <a:lnTo>
                    <a:pt x="168" y="76"/>
                  </a:lnTo>
                  <a:lnTo>
                    <a:pt x="164" y="74"/>
                  </a:lnTo>
                  <a:lnTo>
                    <a:pt x="157" y="71"/>
                  </a:lnTo>
                  <a:lnTo>
                    <a:pt x="153" y="69"/>
                  </a:lnTo>
                  <a:lnTo>
                    <a:pt x="146" y="65"/>
                  </a:lnTo>
                  <a:lnTo>
                    <a:pt x="142" y="63"/>
                  </a:lnTo>
                  <a:lnTo>
                    <a:pt x="137" y="59"/>
                  </a:lnTo>
                  <a:lnTo>
                    <a:pt x="129" y="56"/>
                  </a:lnTo>
                  <a:lnTo>
                    <a:pt x="126" y="54"/>
                  </a:lnTo>
                  <a:lnTo>
                    <a:pt x="122" y="52"/>
                  </a:lnTo>
                  <a:lnTo>
                    <a:pt x="115" y="48"/>
                  </a:lnTo>
                  <a:lnTo>
                    <a:pt x="113" y="48"/>
                  </a:lnTo>
                  <a:lnTo>
                    <a:pt x="115" y="50"/>
                  </a:lnTo>
                  <a:lnTo>
                    <a:pt x="122" y="56"/>
                  </a:lnTo>
                  <a:lnTo>
                    <a:pt x="126" y="61"/>
                  </a:lnTo>
                  <a:lnTo>
                    <a:pt x="129" y="65"/>
                  </a:lnTo>
                  <a:lnTo>
                    <a:pt x="135" y="71"/>
                  </a:lnTo>
                  <a:lnTo>
                    <a:pt x="139" y="78"/>
                  </a:lnTo>
                  <a:lnTo>
                    <a:pt x="144" y="82"/>
                  </a:lnTo>
                  <a:lnTo>
                    <a:pt x="148" y="87"/>
                  </a:lnTo>
                  <a:lnTo>
                    <a:pt x="150" y="91"/>
                  </a:lnTo>
                  <a:lnTo>
                    <a:pt x="153" y="96"/>
                  </a:lnTo>
                  <a:lnTo>
                    <a:pt x="155" y="104"/>
                  </a:lnTo>
                  <a:lnTo>
                    <a:pt x="151" y="106"/>
                  </a:lnTo>
                  <a:lnTo>
                    <a:pt x="146" y="106"/>
                  </a:lnTo>
                  <a:lnTo>
                    <a:pt x="140" y="104"/>
                  </a:lnTo>
                  <a:lnTo>
                    <a:pt x="131" y="102"/>
                  </a:lnTo>
                  <a:lnTo>
                    <a:pt x="124" y="100"/>
                  </a:lnTo>
                  <a:lnTo>
                    <a:pt x="118" y="98"/>
                  </a:lnTo>
                  <a:lnTo>
                    <a:pt x="113" y="96"/>
                  </a:lnTo>
                  <a:lnTo>
                    <a:pt x="109" y="96"/>
                  </a:lnTo>
                  <a:lnTo>
                    <a:pt x="104" y="95"/>
                  </a:lnTo>
                  <a:lnTo>
                    <a:pt x="98" y="93"/>
                  </a:lnTo>
                  <a:lnTo>
                    <a:pt x="92" y="91"/>
                  </a:lnTo>
                  <a:lnTo>
                    <a:pt x="87" y="89"/>
                  </a:lnTo>
                  <a:lnTo>
                    <a:pt x="83" y="89"/>
                  </a:lnTo>
                  <a:lnTo>
                    <a:pt x="76" y="87"/>
                  </a:lnTo>
                  <a:lnTo>
                    <a:pt x="72" y="85"/>
                  </a:lnTo>
                  <a:lnTo>
                    <a:pt x="67" y="83"/>
                  </a:lnTo>
                  <a:lnTo>
                    <a:pt x="61" y="82"/>
                  </a:lnTo>
                  <a:lnTo>
                    <a:pt x="57" y="80"/>
                  </a:lnTo>
                  <a:lnTo>
                    <a:pt x="52" y="80"/>
                  </a:lnTo>
                  <a:lnTo>
                    <a:pt x="46" y="78"/>
                  </a:lnTo>
                  <a:lnTo>
                    <a:pt x="43" y="78"/>
                  </a:lnTo>
                  <a:lnTo>
                    <a:pt x="35" y="74"/>
                  </a:lnTo>
                  <a:lnTo>
                    <a:pt x="30" y="74"/>
                  </a:lnTo>
                  <a:lnTo>
                    <a:pt x="24" y="72"/>
                  </a:lnTo>
                  <a:lnTo>
                    <a:pt x="22" y="74"/>
                  </a:lnTo>
                  <a:lnTo>
                    <a:pt x="15" y="72"/>
                  </a:lnTo>
                  <a:lnTo>
                    <a:pt x="8" y="71"/>
                  </a:lnTo>
                  <a:lnTo>
                    <a:pt x="4" y="69"/>
                  </a:lnTo>
                  <a:lnTo>
                    <a:pt x="2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4699" y="2981"/>
              <a:ext cx="153" cy="72"/>
            </a:xfrm>
            <a:custGeom>
              <a:avLst/>
              <a:gdLst>
                <a:gd name="T0" fmla="*/ 1 w 306"/>
                <a:gd name="T1" fmla="*/ 0 h 146"/>
                <a:gd name="T2" fmla="*/ 1 w 306"/>
                <a:gd name="T3" fmla="*/ 0 h 146"/>
                <a:gd name="T4" fmla="*/ 1 w 306"/>
                <a:gd name="T5" fmla="*/ 0 h 146"/>
                <a:gd name="T6" fmla="*/ 1 w 306"/>
                <a:gd name="T7" fmla="*/ 0 h 146"/>
                <a:gd name="T8" fmla="*/ 1 w 306"/>
                <a:gd name="T9" fmla="*/ 0 h 146"/>
                <a:gd name="T10" fmla="*/ 1 w 306"/>
                <a:gd name="T11" fmla="*/ 0 h 146"/>
                <a:gd name="T12" fmla="*/ 1 w 306"/>
                <a:gd name="T13" fmla="*/ 0 h 146"/>
                <a:gd name="T14" fmla="*/ 1 w 306"/>
                <a:gd name="T15" fmla="*/ 0 h 146"/>
                <a:gd name="T16" fmla="*/ 1 w 306"/>
                <a:gd name="T17" fmla="*/ 0 h 146"/>
                <a:gd name="T18" fmla="*/ 1 w 306"/>
                <a:gd name="T19" fmla="*/ 0 h 146"/>
                <a:gd name="T20" fmla="*/ 1 w 306"/>
                <a:gd name="T21" fmla="*/ 0 h 146"/>
                <a:gd name="T22" fmla="*/ 1 w 306"/>
                <a:gd name="T23" fmla="*/ 0 h 146"/>
                <a:gd name="T24" fmla="*/ 1 w 306"/>
                <a:gd name="T25" fmla="*/ 0 h 146"/>
                <a:gd name="T26" fmla="*/ 1 w 306"/>
                <a:gd name="T27" fmla="*/ 0 h 146"/>
                <a:gd name="T28" fmla="*/ 1 w 306"/>
                <a:gd name="T29" fmla="*/ 0 h 146"/>
                <a:gd name="T30" fmla="*/ 1 w 306"/>
                <a:gd name="T31" fmla="*/ 0 h 146"/>
                <a:gd name="T32" fmla="*/ 1 w 306"/>
                <a:gd name="T33" fmla="*/ 0 h 146"/>
                <a:gd name="T34" fmla="*/ 1 w 306"/>
                <a:gd name="T35" fmla="*/ 0 h 146"/>
                <a:gd name="T36" fmla="*/ 1 w 306"/>
                <a:gd name="T37" fmla="*/ 0 h 146"/>
                <a:gd name="T38" fmla="*/ 1 w 306"/>
                <a:gd name="T39" fmla="*/ 0 h 146"/>
                <a:gd name="T40" fmla="*/ 1 w 306"/>
                <a:gd name="T41" fmla="*/ 0 h 146"/>
                <a:gd name="T42" fmla="*/ 1 w 306"/>
                <a:gd name="T43" fmla="*/ 0 h 146"/>
                <a:gd name="T44" fmla="*/ 1 w 306"/>
                <a:gd name="T45" fmla="*/ 0 h 146"/>
                <a:gd name="T46" fmla="*/ 1 w 306"/>
                <a:gd name="T47" fmla="*/ 0 h 146"/>
                <a:gd name="T48" fmla="*/ 1 w 306"/>
                <a:gd name="T49" fmla="*/ 0 h 146"/>
                <a:gd name="T50" fmla="*/ 1 w 306"/>
                <a:gd name="T51" fmla="*/ 0 h 146"/>
                <a:gd name="T52" fmla="*/ 1 w 306"/>
                <a:gd name="T53" fmla="*/ 0 h 146"/>
                <a:gd name="T54" fmla="*/ 1 w 306"/>
                <a:gd name="T55" fmla="*/ 0 h 146"/>
                <a:gd name="T56" fmla="*/ 1 w 306"/>
                <a:gd name="T57" fmla="*/ 0 h 146"/>
                <a:gd name="T58" fmla="*/ 1 w 306"/>
                <a:gd name="T59" fmla="*/ 0 h 146"/>
                <a:gd name="T60" fmla="*/ 1 w 306"/>
                <a:gd name="T61" fmla="*/ 0 h 146"/>
                <a:gd name="T62" fmla="*/ 1 w 306"/>
                <a:gd name="T63" fmla="*/ 0 h 146"/>
                <a:gd name="T64" fmla="*/ 1 w 306"/>
                <a:gd name="T65" fmla="*/ 0 h 146"/>
                <a:gd name="T66" fmla="*/ 1 w 306"/>
                <a:gd name="T67" fmla="*/ 0 h 146"/>
                <a:gd name="T68" fmla="*/ 1 w 306"/>
                <a:gd name="T69" fmla="*/ 0 h 146"/>
                <a:gd name="T70" fmla="*/ 1 w 306"/>
                <a:gd name="T71" fmla="*/ 0 h 146"/>
                <a:gd name="T72" fmla="*/ 1 w 306"/>
                <a:gd name="T73" fmla="*/ 0 h 146"/>
                <a:gd name="T74" fmla="*/ 1 w 306"/>
                <a:gd name="T75" fmla="*/ 0 h 146"/>
                <a:gd name="T76" fmla="*/ 1 w 306"/>
                <a:gd name="T77" fmla="*/ 0 h 146"/>
                <a:gd name="T78" fmla="*/ 1 w 306"/>
                <a:gd name="T79" fmla="*/ 0 h 146"/>
                <a:gd name="T80" fmla="*/ 1 w 306"/>
                <a:gd name="T81" fmla="*/ 0 h 146"/>
                <a:gd name="T82" fmla="*/ 1 w 306"/>
                <a:gd name="T83" fmla="*/ 0 h 146"/>
                <a:gd name="T84" fmla="*/ 1 w 306"/>
                <a:gd name="T85" fmla="*/ 0 h 146"/>
                <a:gd name="T86" fmla="*/ 1 w 306"/>
                <a:gd name="T87" fmla="*/ 0 h 146"/>
                <a:gd name="T88" fmla="*/ 1 w 306"/>
                <a:gd name="T89" fmla="*/ 0 h 146"/>
                <a:gd name="T90" fmla="*/ 1 w 306"/>
                <a:gd name="T91" fmla="*/ 0 h 146"/>
                <a:gd name="T92" fmla="*/ 1 w 306"/>
                <a:gd name="T93" fmla="*/ 0 h 146"/>
                <a:gd name="T94" fmla="*/ 1 w 306"/>
                <a:gd name="T95" fmla="*/ 0 h 146"/>
                <a:gd name="T96" fmla="*/ 1 w 306"/>
                <a:gd name="T97" fmla="*/ 0 h 146"/>
                <a:gd name="T98" fmla="*/ 1 w 306"/>
                <a:gd name="T99" fmla="*/ 0 h 1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06"/>
                <a:gd name="T151" fmla="*/ 0 h 146"/>
                <a:gd name="T152" fmla="*/ 306 w 306"/>
                <a:gd name="T153" fmla="*/ 146 h 1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06" h="146">
                  <a:moveTo>
                    <a:pt x="2" y="63"/>
                  </a:moveTo>
                  <a:lnTo>
                    <a:pt x="0" y="65"/>
                  </a:lnTo>
                  <a:lnTo>
                    <a:pt x="2" y="68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3" y="85"/>
                  </a:lnTo>
                  <a:lnTo>
                    <a:pt x="18" y="92"/>
                  </a:lnTo>
                  <a:lnTo>
                    <a:pt x="26" y="101"/>
                  </a:lnTo>
                  <a:lnTo>
                    <a:pt x="35" y="109"/>
                  </a:lnTo>
                  <a:lnTo>
                    <a:pt x="37" y="113"/>
                  </a:lnTo>
                  <a:lnTo>
                    <a:pt x="42" y="116"/>
                  </a:lnTo>
                  <a:lnTo>
                    <a:pt x="46" y="120"/>
                  </a:lnTo>
                  <a:lnTo>
                    <a:pt x="51" y="124"/>
                  </a:lnTo>
                  <a:lnTo>
                    <a:pt x="55" y="127"/>
                  </a:lnTo>
                  <a:lnTo>
                    <a:pt x="61" y="131"/>
                  </a:lnTo>
                  <a:lnTo>
                    <a:pt x="64" y="133"/>
                  </a:lnTo>
                  <a:lnTo>
                    <a:pt x="70" y="137"/>
                  </a:lnTo>
                  <a:lnTo>
                    <a:pt x="75" y="138"/>
                  </a:lnTo>
                  <a:lnTo>
                    <a:pt x="81" y="140"/>
                  </a:lnTo>
                  <a:lnTo>
                    <a:pt x="86" y="142"/>
                  </a:lnTo>
                  <a:lnTo>
                    <a:pt x="92" y="144"/>
                  </a:lnTo>
                  <a:lnTo>
                    <a:pt x="97" y="144"/>
                  </a:lnTo>
                  <a:lnTo>
                    <a:pt x="103" y="146"/>
                  </a:lnTo>
                  <a:lnTo>
                    <a:pt x="109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6" y="142"/>
                  </a:lnTo>
                  <a:lnTo>
                    <a:pt x="118" y="135"/>
                  </a:lnTo>
                  <a:lnTo>
                    <a:pt x="118" y="127"/>
                  </a:lnTo>
                  <a:lnTo>
                    <a:pt x="118" y="122"/>
                  </a:lnTo>
                  <a:lnTo>
                    <a:pt x="120" y="116"/>
                  </a:lnTo>
                  <a:lnTo>
                    <a:pt x="121" y="109"/>
                  </a:lnTo>
                  <a:lnTo>
                    <a:pt x="123" y="101"/>
                  </a:lnTo>
                  <a:lnTo>
                    <a:pt x="125" y="94"/>
                  </a:lnTo>
                  <a:lnTo>
                    <a:pt x="127" y="90"/>
                  </a:lnTo>
                  <a:lnTo>
                    <a:pt x="131" y="85"/>
                  </a:lnTo>
                  <a:lnTo>
                    <a:pt x="132" y="85"/>
                  </a:lnTo>
                  <a:lnTo>
                    <a:pt x="134" y="83"/>
                  </a:lnTo>
                  <a:lnTo>
                    <a:pt x="138" y="87"/>
                  </a:lnTo>
                  <a:lnTo>
                    <a:pt x="140" y="90"/>
                  </a:lnTo>
                  <a:lnTo>
                    <a:pt x="142" y="98"/>
                  </a:lnTo>
                  <a:lnTo>
                    <a:pt x="145" y="103"/>
                  </a:lnTo>
                  <a:lnTo>
                    <a:pt x="147" y="111"/>
                  </a:lnTo>
                  <a:lnTo>
                    <a:pt x="149" y="116"/>
                  </a:lnTo>
                  <a:lnTo>
                    <a:pt x="153" y="120"/>
                  </a:lnTo>
                  <a:lnTo>
                    <a:pt x="158" y="125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80" y="122"/>
                  </a:lnTo>
                  <a:lnTo>
                    <a:pt x="182" y="118"/>
                  </a:lnTo>
                  <a:lnTo>
                    <a:pt x="186" y="114"/>
                  </a:lnTo>
                  <a:lnTo>
                    <a:pt x="191" y="107"/>
                  </a:lnTo>
                  <a:lnTo>
                    <a:pt x="201" y="100"/>
                  </a:lnTo>
                  <a:lnTo>
                    <a:pt x="204" y="96"/>
                  </a:lnTo>
                  <a:lnTo>
                    <a:pt x="210" y="92"/>
                  </a:lnTo>
                  <a:lnTo>
                    <a:pt x="214" y="89"/>
                  </a:lnTo>
                  <a:lnTo>
                    <a:pt x="219" y="83"/>
                  </a:lnTo>
                  <a:lnTo>
                    <a:pt x="225" y="79"/>
                  </a:lnTo>
                  <a:lnTo>
                    <a:pt x="230" y="74"/>
                  </a:lnTo>
                  <a:lnTo>
                    <a:pt x="236" y="70"/>
                  </a:lnTo>
                  <a:lnTo>
                    <a:pt x="243" y="65"/>
                  </a:lnTo>
                  <a:lnTo>
                    <a:pt x="247" y="61"/>
                  </a:lnTo>
                  <a:lnTo>
                    <a:pt x="254" y="55"/>
                  </a:lnTo>
                  <a:lnTo>
                    <a:pt x="258" y="50"/>
                  </a:lnTo>
                  <a:lnTo>
                    <a:pt x="263" y="46"/>
                  </a:lnTo>
                  <a:lnTo>
                    <a:pt x="269" y="41"/>
                  </a:lnTo>
                  <a:lnTo>
                    <a:pt x="273" y="37"/>
                  </a:lnTo>
                  <a:lnTo>
                    <a:pt x="278" y="33"/>
                  </a:lnTo>
                  <a:lnTo>
                    <a:pt x="284" y="30"/>
                  </a:lnTo>
                  <a:lnTo>
                    <a:pt x="291" y="22"/>
                  </a:lnTo>
                  <a:lnTo>
                    <a:pt x="297" y="19"/>
                  </a:lnTo>
                  <a:lnTo>
                    <a:pt x="300" y="15"/>
                  </a:lnTo>
                  <a:lnTo>
                    <a:pt x="302" y="13"/>
                  </a:lnTo>
                  <a:lnTo>
                    <a:pt x="304" y="9"/>
                  </a:lnTo>
                  <a:lnTo>
                    <a:pt x="306" y="4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295" y="0"/>
                  </a:lnTo>
                  <a:lnTo>
                    <a:pt x="289" y="2"/>
                  </a:lnTo>
                  <a:lnTo>
                    <a:pt x="286" y="4"/>
                  </a:lnTo>
                  <a:lnTo>
                    <a:pt x="282" y="6"/>
                  </a:lnTo>
                  <a:lnTo>
                    <a:pt x="278" y="9"/>
                  </a:lnTo>
                  <a:lnTo>
                    <a:pt x="273" y="11"/>
                  </a:lnTo>
                  <a:lnTo>
                    <a:pt x="267" y="15"/>
                  </a:lnTo>
                  <a:lnTo>
                    <a:pt x="262" y="17"/>
                  </a:lnTo>
                  <a:lnTo>
                    <a:pt x="258" y="20"/>
                  </a:lnTo>
                  <a:lnTo>
                    <a:pt x="252" y="24"/>
                  </a:lnTo>
                  <a:lnTo>
                    <a:pt x="247" y="28"/>
                  </a:lnTo>
                  <a:lnTo>
                    <a:pt x="241" y="31"/>
                  </a:lnTo>
                  <a:lnTo>
                    <a:pt x="236" y="35"/>
                  </a:lnTo>
                  <a:lnTo>
                    <a:pt x="230" y="39"/>
                  </a:lnTo>
                  <a:lnTo>
                    <a:pt x="223" y="42"/>
                  </a:lnTo>
                  <a:lnTo>
                    <a:pt x="217" y="46"/>
                  </a:lnTo>
                  <a:lnTo>
                    <a:pt x="212" y="50"/>
                  </a:lnTo>
                  <a:lnTo>
                    <a:pt x="206" y="54"/>
                  </a:lnTo>
                  <a:lnTo>
                    <a:pt x="201" y="57"/>
                  </a:lnTo>
                  <a:lnTo>
                    <a:pt x="195" y="61"/>
                  </a:lnTo>
                  <a:lnTo>
                    <a:pt x="191" y="63"/>
                  </a:lnTo>
                  <a:lnTo>
                    <a:pt x="188" y="66"/>
                  </a:lnTo>
                  <a:lnTo>
                    <a:pt x="179" y="72"/>
                  </a:lnTo>
                  <a:lnTo>
                    <a:pt x="173" y="76"/>
                  </a:lnTo>
                  <a:lnTo>
                    <a:pt x="169" y="79"/>
                  </a:lnTo>
                  <a:lnTo>
                    <a:pt x="169" y="81"/>
                  </a:lnTo>
                  <a:lnTo>
                    <a:pt x="168" y="79"/>
                  </a:lnTo>
                  <a:lnTo>
                    <a:pt x="168" y="76"/>
                  </a:lnTo>
                  <a:lnTo>
                    <a:pt x="168" y="70"/>
                  </a:lnTo>
                  <a:lnTo>
                    <a:pt x="168" y="63"/>
                  </a:lnTo>
                  <a:lnTo>
                    <a:pt x="166" y="55"/>
                  </a:lnTo>
                  <a:lnTo>
                    <a:pt x="166" y="50"/>
                  </a:lnTo>
                  <a:lnTo>
                    <a:pt x="162" y="42"/>
                  </a:lnTo>
                  <a:lnTo>
                    <a:pt x="160" y="37"/>
                  </a:lnTo>
                  <a:lnTo>
                    <a:pt x="156" y="31"/>
                  </a:lnTo>
                  <a:lnTo>
                    <a:pt x="151" y="28"/>
                  </a:lnTo>
                  <a:lnTo>
                    <a:pt x="147" y="26"/>
                  </a:lnTo>
                  <a:lnTo>
                    <a:pt x="144" y="26"/>
                  </a:lnTo>
                  <a:lnTo>
                    <a:pt x="134" y="26"/>
                  </a:lnTo>
                  <a:lnTo>
                    <a:pt x="127" y="30"/>
                  </a:lnTo>
                  <a:lnTo>
                    <a:pt x="121" y="35"/>
                  </a:lnTo>
                  <a:lnTo>
                    <a:pt x="116" y="42"/>
                  </a:lnTo>
                  <a:lnTo>
                    <a:pt x="112" y="46"/>
                  </a:lnTo>
                  <a:lnTo>
                    <a:pt x="109" y="52"/>
                  </a:lnTo>
                  <a:lnTo>
                    <a:pt x="105" y="57"/>
                  </a:lnTo>
                  <a:lnTo>
                    <a:pt x="101" y="63"/>
                  </a:lnTo>
                  <a:lnTo>
                    <a:pt x="97" y="68"/>
                  </a:lnTo>
                  <a:lnTo>
                    <a:pt x="94" y="72"/>
                  </a:lnTo>
                  <a:lnTo>
                    <a:pt x="92" y="78"/>
                  </a:lnTo>
                  <a:lnTo>
                    <a:pt x="88" y="83"/>
                  </a:lnTo>
                  <a:lnTo>
                    <a:pt x="85" y="90"/>
                  </a:lnTo>
                  <a:lnTo>
                    <a:pt x="85" y="98"/>
                  </a:lnTo>
                  <a:lnTo>
                    <a:pt x="85" y="100"/>
                  </a:lnTo>
                  <a:lnTo>
                    <a:pt x="85" y="105"/>
                  </a:lnTo>
                  <a:lnTo>
                    <a:pt x="85" y="109"/>
                  </a:lnTo>
                  <a:lnTo>
                    <a:pt x="85" y="113"/>
                  </a:lnTo>
                  <a:lnTo>
                    <a:pt x="85" y="118"/>
                  </a:lnTo>
                  <a:lnTo>
                    <a:pt x="79" y="120"/>
                  </a:lnTo>
                  <a:lnTo>
                    <a:pt x="73" y="118"/>
                  </a:lnTo>
                  <a:lnTo>
                    <a:pt x="68" y="113"/>
                  </a:lnTo>
                  <a:lnTo>
                    <a:pt x="59" y="105"/>
                  </a:lnTo>
                  <a:lnTo>
                    <a:pt x="51" y="100"/>
                  </a:lnTo>
                  <a:lnTo>
                    <a:pt x="46" y="94"/>
                  </a:lnTo>
                  <a:lnTo>
                    <a:pt x="40" y="90"/>
                  </a:lnTo>
                  <a:lnTo>
                    <a:pt x="37" y="85"/>
                  </a:lnTo>
                  <a:lnTo>
                    <a:pt x="33" y="81"/>
                  </a:lnTo>
                  <a:lnTo>
                    <a:pt x="27" y="72"/>
                  </a:lnTo>
                  <a:lnTo>
                    <a:pt x="22" y="65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9" y="55"/>
                  </a:lnTo>
                  <a:lnTo>
                    <a:pt x="3" y="59"/>
                  </a:lnTo>
                  <a:lnTo>
                    <a:pt x="2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4859" y="2966"/>
              <a:ext cx="142" cy="66"/>
            </a:xfrm>
            <a:custGeom>
              <a:avLst/>
              <a:gdLst>
                <a:gd name="T0" fmla="*/ 1 w 284"/>
                <a:gd name="T1" fmla="*/ 1 h 132"/>
                <a:gd name="T2" fmla="*/ 1 w 284"/>
                <a:gd name="T3" fmla="*/ 1 h 132"/>
                <a:gd name="T4" fmla="*/ 1 w 284"/>
                <a:gd name="T5" fmla="*/ 1 h 132"/>
                <a:gd name="T6" fmla="*/ 1 w 284"/>
                <a:gd name="T7" fmla="*/ 1 h 132"/>
                <a:gd name="T8" fmla="*/ 1 w 284"/>
                <a:gd name="T9" fmla="*/ 1 h 132"/>
                <a:gd name="T10" fmla="*/ 1 w 284"/>
                <a:gd name="T11" fmla="*/ 1 h 132"/>
                <a:gd name="T12" fmla="*/ 1 w 284"/>
                <a:gd name="T13" fmla="*/ 1 h 132"/>
                <a:gd name="T14" fmla="*/ 1 w 284"/>
                <a:gd name="T15" fmla="*/ 1 h 132"/>
                <a:gd name="T16" fmla="*/ 1 w 284"/>
                <a:gd name="T17" fmla="*/ 1 h 132"/>
                <a:gd name="T18" fmla="*/ 1 w 284"/>
                <a:gd name="T19" fmla="*/ 1 h 132"/>
                <a:gd name="T20" fmla="*/ 1 w 284"/>
                <a:gd name="T21" fmla="*/ 1 h 132"/>
                <a:gd name="T22" fmla="*/ 1 w 284"/>
                <a:gd name="T23" fmla="*/ 1 h 132"/>
                <a:gd name="T24" fmla="*/ 1 w 284"/>
                <a:gd name="T25" fmla="*/ 1 h 132"/>
                <a:gd name="T26" fmla="*/ 1 w 284"/>
                <a:gd name="T27" fmla="*/ 1 h 132"/>
                <a:gd name="T28" fmla="*/ 1 w 284"/>
                <a:gd name="T29" fmla="*/ 1 h 132"/>
                <a:gd name="T30" fmla="*/ 1 w 284"/>
                <a:gd name="T31" fmla="*/ 1 h 132"/>
                <a:gd name="T32" fmla="*/ 1 w 284"/>
                <a:gd name="T33" fmla="*/ 1 h 132"/>
                <a:gd name="T34" fmla="*/ 1 w 284"/>
                <a:gd name="T35" fmla="*/ 1 h 132"/>
                <a:gd name="T36" fmla="*/ 1 w 284"/>
                <a:gd name="T37" fmla="*/ 1 h 132"/>
                <a:gd name="T38" fmla="*/ 1 w 284"/>
                <a:gd name="T39" fmla="*/ 1 h 132"/>
                <a:gd name="T40" fmla="*/ 1 w 284"/>
                <a:gd name="T41" fmla="*/ 1 h 132"/>
                <a:gd name="T42" fmla="*/ 1 w 284"/>
                <a:gd name="T43" fmla="*/ 1 h 132"/>
                <a:gd name="T44" fmla="*/ 1 w 284"/>
                <a:gd name="T45" fmla="*/ 1 h 132"/>
                <a:gd name="T46" fmla="*/ 1 w 284"/>
                <a:gd name="T47" fmla="*/ 1 h 132"/>
                <a:gd name="T48" fmla="*/ 1 w 284"/>
                <a:gd name="T49" fmla="*/ 1 h 132"/>
                <a:gd name="T50" fmla="*/ 1 w 284"/>
                <a:gd name="T51" fmla="*/ 1 h 132"/>
                <a:gd name="T52" fmla="*/ 1 w 284"/>
                <a:gd name="T53" fmla="*/ 1 h 132"/>
                <a:gd name="T54" fmla="*/ 1 w 284"/>
                <a:gd name="T55" fmla="*/ 1 h 132"/>
                <a:gd name="T56" fmla="*/ 1 w 284"/>
                <a:gd name="T57" fmla="*/ 1 h 132"/>
                <a:gd name="T58" fmla="*/ 1 w 284"/>
                <a:gd name="T59" fmla="*/ 1 h 132"/>
                <a:gd name="T60" fmla="*/ 1 w 284"/>
                <a:gd name="T61" fmla="*/ 1 h 132"/>
                <a:gd name="T62" fmla="*/ 1 w 284"/>
                <a:gd name="T63" fmla="*/ 1 h 132"/>
                <a:gd name="T64" fmla="*/ 1 w 284"/>
                <a:gd name="T65" fmla="*/ 1 h 132"/>
                <a:gd name="T66" fmla="*/ 1 w 284"/>
                <a:gd name="T67" fmla="*/ 1 h 132"/>
                <a:gd name="T68" fmla="*/ 1 w 284"/>
                <a:gd name="T69" fmla="*/ 1 h 132"/>
                <a:gd name="T70" fmla="*/ 1 w 284"/>
                <a:gd name="T71" fmla="*/ 1 h 132"/>
                <a:gd name="T72" fmla="*/ 1 w 284"/>
                <a:gd name="T73" fmla="*/ 1 h 132"/>
                <a:gd name="T74" fmla="*/ 1 w 284"/>
                <a:gd name="T75" fmla="*/ 1 h 132"/>
                <a:gd name="T76" fmla="*/ 1 w 284"/>
                <a:gd name="T77" fmla="*/ 1 h 132"/>
                <a:gd name="T78" fmla="*/ 1 w 284"/>
                <a:gd name="T79" fmla="*/ 1 h 132"/>
                <a:gd name="T80" fmla="*/ 1 w 284"/>
                <a:gd name="T81" fmla="*/ 0 h 132"/>
                <a:gd name="T82" fmla="*/ 1 w 284"/>
                <a:gd name="T83" fmla="*/ 0 h 132"/>
                <a:gd name="T84" fmla="*/ 1 w 284"/>
                <a:gd name="T85" fmla="*/ 1 h 132"/>
                <a:gd name="T86" fmla="*/ 1 w 284"/>
                <a:gd name="T87" fmla="*/ 1 h 132"/>
                <a:gd name="T88" fmla="*/ 1 w 284"/>
                <a:gd name="T89" fmla="*/ 1 h 132"/>
                <a:gd name="T90" fmla="*/ 1 w 284"/>
                <a:gd name="T91" fmla="*/ 1 h 132"/>
                <a:gd name="T92" fmla="*/ 1 w 284"/>
                <a:gd name="T93" fmla="*/ 1 h 132"/>
                <a:gd name="T94" fmla="*/ 1 w 284"/>
                <a:gd name="T95" fmla="*/ 1 h 1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4"/>
                <a:gd name="T145" fmla="*/ 0 h 132"/>
                <a:gd name="T146" fmla="*/ 284 w 284"/>
                <a:gd name="T147" fmla="*/ 132 h 1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4" h="132">
                  <a:moveTo>
                    <a:pt x="9" y="49"/>
                  </a:moveTo>
                  <a:lnTo>
                    <a:pt x="9" y="48"/>
                  </a:lnTo>
                  <a:lnTo>
                    <a:pt x="11" y="48"/>
                  </a:lnTo>
                  <a:lnTo>
                    <a:pt x="12" y="46"/>
                  </a:lnTo>
                  <a:lnTo>
                    <a:pt x="18" y="44"/>
                  </a:lnTo>
                  <a:lnTo>
                    <a:pt x="22" y="42"/>
                  </a:lnTo>
                  <a:lnTo>
                    <a:pt x="29" y="40"/>
                  </a:lnTo>
                  <a:lnTo>
                    <a:pt x="35" y="36"/>
                  </a:lnTo>
                  <a:lnTo>
                    <a:pt x="42" y="35"/>
                  </a:lnTo>
                  <a:lnTo>
                    <a:pt x="49" y="33"/>
                  </a:lnTo>
                  <a:lnTo>
                    <a:pt x="57" y="31"/>
                  </a:lnTo>
                  <a:lnTo>
                    <a:pt x="62" y="27"/>
                  </a:lnTo>
                  <a:lnTo>
                    <a:pt x="71" y="25"/>
                  </a:lnTo>
                  <a:lnTo>
                    <a:pt x="77" y="24"/>
                  </a:lnTo>
                  <a:lnTo>
                    <a:pt x="84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3" y="22"/>
                  </a:lnTo>
                  <a:lnTo>
                    <a:pt x="110" y="22"/>
                  </a:lnTo>
                  <a:lnTo>
                    <a:pt x="116" y="24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9" y="27"/>
                  </a:lnTo>
                  <a:lnTo>
                    <a:pt x="129" y="29"/>
                  </a:lnTo>
                  <a:lnTo>
                    <a:pt x="125" y="31"/>
                  </a:lnTo>
                  <a:lnTo>
                    <a:pt x="121" y="31"/>
                  </a:lnTo>
                  <a:lnTo>
                    <a:pt x="118" y="31"/>
                  </a:lnTo>
                  <a:lnTo>
                    <a:pt x="112" y="33"/>
                  </a:lnTo>
                  <a:lnTo>
                    <a:pt x="105" y="36"/>
                  </a:lnTo>
                  <a:lnTo>
                    <a:pt x="97" y="38"/>
                  </a:lnTo>
                  <a:lnTo>
                    <a:pt x="90" y="40"/>
                  </a:lnTo>
                  <a:lnTo>
                    <a:pt x="81" y="42"/>
                  </a:lnTo>
                  <a:lnTo>
                    <a:pt x="73" y="44"/>
                  </a:lnTo>
                  <a:lnTo>
                    <a:pt x="66" y="46"/>
                  </a:lnTo>
                  <a:lnTo>
                    <a:pt x="59" y="49"/>
                  </a:lnTo>
                  <a:lnTo>
                    <a:pt x="51" y="51"/>
                  </a:lnTo>
                  <a:lnTo>
                    <a:pt x="46" y="53"/>
                  </a:lnTo>
                  <a:lnTo>
                    <a:pt x="38" y="55"/>
                  </a:lnTo>
                  <a:lnTo>
                    <a:pt x="36" y="57"/>
                  </a:lnTo>
                  <a:lnTo>
                    <a:pt x="33" y="59"/>
                  </a:lnTo>
                  <a:lnTo>
                    <a:pt x="35" y="60"/>
                  </a:lnTo>
                  <a:lnTo>
                    <a:pt x="36" y="66"/>
                  </a:lnTo>
                  <a:lnTo>
                    <a:pt x="44" y="73"/>
                  </a:lnTo>
                  <a:lnTo>
                    <a:pt x="51" y="75"/>
                  </a:lnTo>
                  <a:lnTo>
                    <a:pt x="59" y="77"/>
                  </a:lnTo>
                  <a:lnTo>
                    <a:pt x="60" y="75"/>
                  </a:lnTo>
                  <a:lnTo>
                    <a:pt x="64" y="75"/>
                  </a:lnTo>
                  <a:lnTo>
                    <a:pt x="70" y="75"/>
                  </a:lnTo>
                  <a:lnTo>
                    <a:pt x="75" y="75"/>
                  </a:lnTo>
                  <a:lnTo>
                    <a:pt x="83" y="75"/>
                  </a:lnTo>
                  <a:lnTo>
                    <a:pt x="90" y="75"/>
                  </a:lnTo>
                  <a:lnTo>
                    <a:pt x="95" y="75"/>
                  </a:lnTo>
                  <a:lnTo>
                    <a:pt x="99" y="75"/>
                  </a:lnTo>
                  <a:lnTo>
                    <a:pt x="105" y="75"/>
                  </a:lnTo>
                  <a:lnTo>
                    <a:pt x="108" y="77"/>
                  </a:lnTo>
                  <a:lnTo>
                    <a:pt x="114" y="77"/>
                  </a:lnTo>
                  <a:lnTo>
                    <a:pt x="118" y="77"/>
                  </a:lnTo>
                  <a:lnTo>
                    <a:pt x="123" y="77"/>
                  </a:lnTo>
                  <a:lnTo>
                    <a:pt x="127" y="77"/>
                  </a:lnTo>
                  <a:lnTo>
                    <a:pt x="132" y="77"/>
                  </a:lnTo>
                  <a:lnTo>
                    <a:pt x="136" y="79"/>
                  </a:lnTo>
                  <a:lnTo>
                    <a:pt x="142" y="79"/>
                  </a:lnTo>
                  <a:lnTo>
                    <a:pt x="145" y="79"/>
                  </a:lnTo>
                  <a:lnTo>
                    <a:pt x="153" y="79"/>
                  </a:lnTo>
                  <a:lnTo>
                    <a:pt x="160" y="81"/>
                  </a:lnTo>
                  <a:lnTo>
                    <a:pt x="167" y="81"/>
                  </a:lnTo>
                  <a:lnTo>
                    <a:pt x="173" y="83"/>
                  </a:lnTo>
                  <a:lnTo>
                    <a:pt x="177" y="83"/>
                  </a:lnTo>
                  <a:lnTo>
                    <a:pt x="182" y="84"/>
                  </a:lnTo>
                  <a:lnTo>
                    <a:pt x="188" y="84"/>
                  </a:lnTo>
                  <a:lnTo>
                    <a:pt x="195" y="88"/>
                  </a:lnTo>
                  <a:lnTo>
                    <a:pt x="199" y="90"/>
                  </a:lnTo>
                  <a:lnTo>
                    <a:pt x="204" y="92"/>
                  </a:lnTo>
                  <a:lnTo>
                    <a:pt x="212" y="95"/>
                  </a:lnTo>
                  <a:lnTo>
                    <a:pt x="217" y="97"/>
                  </a:lnTo>
                  <a:lnTo>
                    <a:pt x="221" y="99"/>
                  </a:lnTo>
                  <a:lnTo>
                    <a:pt x="225" y="101"/>
                  </a:lnTo>
                  <a:lnTo>
                    <a:pt x="228" y="105"/>
                  </a:lnTo>
                  <a:lnTo>
                    <a:pt x="232" y="107"/>
                  </a:lnTo>
                  <a:lnTo>
                    <a:pt x="236" y="110"/>
                  </a:lnTo>
                  <a:lnTo>
                    <a:pt x="234" y="114"/>
                  </a:lnTo>
                  <a:lnTo>
                    <a:pt x="228" y="114"/>
                  </a:lnTo>
                  <a:lnTo>
                    <a:pt x="223" y="114"/>
                  </a:lnTo>
                  <a:lnTo>
                    <a:pt x="215" y="114"/>
                  </a:lnTo>
                  <a:lnTo>
                    <a:pt x="210" y="114"/>
                  </a:lnTo>
                  <a:lnTo>
                    <a:pt x="202" y="114"/>
                  </a:lnTo>
                  <a:lnTo>
                    <a:pt x="195" y="112"/>
                  </a:lnTo>
                  <a:lnTo>
                    <a:pt x="189" y="112"/>
                  </a:lnTo>
                  <a:lnTo>
                    <a:pt x="188" y="112"/>
                  </a:lnTo>
                  <a:lnTo>
                    <a:pt x="180" y="108"/>
                  </a:lnTo>
                  <a:lnTo>
                    <a:pt x="173" y="107"/>
                  </a:lnTo>
                  <a:lnTo>
                    <a:pt x="166" y="105"/>
                  </a:lnTo>
                  <a:lnTo>
                    <a:pt x="162" y="108"/>
                  </a:lnTo>
                  <a:lnTo>
                    <a:pt x="162" y="112"/>
                  </a:lnTo>
                  <a:lnTo>
                    <a:pt x="169" y="119"/>
                  </a:lnTo>
                  <a:lnTo>
                    <a:pt x="173" y="123"/>
                  </a:lnTo>
                  <a:lnTo>
                    <a:pt x="178" y="127"/>
                  </a:lnTo>
                  <a:lnTo>
                    <a:pt x="186" y="129"/>
                  </a:lnTo>
                  <a:lnTo>
                    <a:pt x="193" y="130"/>
                  </a:lnTo>
                  <a:lnTo>
                    <a:pt x="195" y="130"/>
                  </a:lnTo>
                  <a:lnTo>
                    <a:pt x="202" y="132"/>
                  </a:lnTo>
                  <a:lnTo>
                    <a:pt x="208" y="132"/>
                  </a:lnTo>
                  <a:lnTo>
                    <a:pt x="215" y="132"/>
                  </a:lnTo>
                  <a:lnTo>
                    <a:pt x="223" y="132"/>
                  </a:lnTo>
                  <a:lnTo>
                    <a:pt x="232" y="132"/>
                  </a:lnTo>
                  <a:lnTo>
                    <a:pt x="241" y="130"/>
                  </a:lnTo>
                  <a:lnTo>
                    <a:pt x="250" y="130"/>
                  </a:lnTo>
                  <a:lnTo>
                    <a:pt x="258" y="129"/>
                  </a:lnTo>
                  <a:lnTo>
                    <a:pt x="265" y="129"/>
                  </a:lnTo>
                  <a:lnTo>
                    <a:pt x="271" y="125"/>
                  </a:lnTo>
                  <a:lnTo>
                    <a:pt x="276" y="123"/>
                  </a:lnTo>
                  <a:lnTo>
                    <a:pt x="280" y="121"/>
                  </a:lnTo>
                  <a:lnTo>
                    <a:pt x="284" y="119"/>
                  </a:lnTo>
                  <a:lnTo>
                    <a:pt x="284" y="116"/>
                  </a:lnTo>
                  <a:lnTo>
                    <a:pt x="282" y="114"/>
                  </a:lnTo>
                  <a:lnTo>
                    <a:pt x="274" y="110"/>
                  </a:lnTo>
                  <a:lnTo>
                    <a:pt x="267" y="107"/>
                  </a:lnTo>
                  <a:lnTo>
                    <a:pt x="263" y="103"/>
                  </a:lnTo>
                  <a:lnTo>
                    <a:pt x="258" y="101"/>
                  </a:lnTo>
                  <a:lnTo>
                    <a:pt x="252" y="99"/>
                  </a:lnTo>
                  <a:lnTo>
                    <a:pt x="247" y="97"/>
                  </a:lnTo>
                  <a:lnTo>
                    <a:pt x="241" y="95"/>
                  </a:lnTo>
                  <a:lnTo>
                    <a:pt x="234" y="92"/>
                  </a:lnTo>
                  <a:lnTo>
                    <a:pt x="228" y="90"/>
                  </a:lnTo>
                  <a:lnTo>
                    <a:pt x="221" y="88"/>
                  </a:lnTo>
                  <a:lnTo>
                    <a:pt x="213" y="86"/>
                  </a:lnTo>
                  <a:lnTo>
                    <a:pt x="208" y="84"/>
                  </a:lnTo>
                  <a:lnTo>
                    <a:pt x="201" y="83"/>
                  </a:lnTo>
                  <a:lnTo>
                    <a:pt x="195" y="81"/>
                  </a:lnTo>
                  <a:lnTo>
                    <a:pt x="186" y="77"/>
                  </a:lnTo>
                  <a:lnTo>
                    <a:pt x="180" y="75"/>
                  </a:lnTo>
                  <a:lnTo>
                    <a:pt x="173" y="73"/>
                  </a:lnTo>
                  <a:lnTo>
                    <a:pt x="167" y="71"/>
                  </a:lnTo>
                  <a:lnTo>
                    <a:pt x="160" y="68"/>
                  </a:lnTo>
                  <a:lnTo>
                    <a:pt x="154" y="68"/>
                  </a:lnTo>
                  <a:lnTo>
                    <a:pt x="149" y="66"/>
                  </a:lnTo>
                  <a:lnTo>
                    <a:pt x="143" y="66"/>
                  </a:lnTo>
                  <a:lnTo>
                    <a:pt x="140" y="62"/>
                  </a:lnTo>
                  <a:lnTo>
                    <a:pt x="134" y="62"/>
                  </a:lnTo>
                  <a:lnTo>
                    <a:pt x="130" y="60"/>
                  </a:lnTo>
                  <a:lnTo>
                    <a:pt x="129" y="60"/>
                  </a:lnTo>
                  <a:lnTo>
                    <a:pt x="123" y="59"/>
                  </a:lnTo>
                  <a:lnTo>
                    <a:pt x="125" y="57"/>
                  </a:lnTo>
                  <a:lnTo>
                    <a:pt x="132" y="55"/>
                  </a:lnTo>
                  <a:lnTo>
                    <a:pt x="138" y="51"/>
                  </a:lnTo>
                  <a:lnTo>
                    <a:pt x="143" y="49"/>
                  </a:lnTo>
                  <a:lnTo>
                    <a:pt x="149" y="46"/>
                  </a:lnTo>
                  <a:lnTo>
                    <a:pt x="156" y="44"/>
                  </a:lnTo>
                  <a:lnTo>
                    <a:pt x="162" y="40"/>
                  </a:lnTo>
                  <a:lnTo>
                    <a:pt x="167" y="36"/>
                  </a:lnTo>
                  <a:lnTo>
                    <a:pt x="173" y="33"/>
                  </a:lnTo>
                  <a:lnTo>
                    <a:pt x="178" y="31"/>
                  </a:lnTo>
                  <a:lnTo>
                    <a:pt x="186" y="24"/>
                  </a:lnTo>
                  <a:lnTo>
                    <a:pt x="188" y="22"/>
                  </a:lnTo>
                  <a:lnTo>
                    <a:pt x="184" y="12"/>
                  </a:lnTo>
                  <a:lnTo>
                    <a:pt x="178" y="9"/>
                  </a:lnTo>
                  <a:lnTo>
                    <a:pt x="177" y="5"/>
                  </a:lnTo>
                  <a:lnTo>
                    <a:pt x="173" y="3"/>
                  </a:lnTo>
                  <a:lnTo>
                    <a:pt x="169" y="1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43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8" y="1"/>
                  </a:lnTo>
                  <a:lnTo>
                    <a:pt x="103" y="1"/>
                  </a:lnTo>
                  <a:lnTo>
                    <a:pt x="97" y="1"/>
                  </a:lnTo>
                  <a:lnTo>
                    <a:pt x="94" y="1"/>
                  </a:lnTo>
                  <a:lnTo>
                    <a:pt x="90" y="1"/>
                  </a:lnTo>
                  <a:lnTo>
                    <a:pt x="81" y="1"/>
                  </a:lnTo>
                  <a:lnTo>
                    <a:pt x="71" y="3"/>
                  </a:lnTo>
                  <a:lnTo>
                    <a:pt x="64" y="3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49" y="9"/>
                  </a:lnTo>
                  <a:lnTo>
                    <a:pt x="42" y="11"/>
                  </a:lnTo>
                  <a:lnTo>
                    <a:pt x="35" y="14"/>
                  </a:lnTo>
                  <a:lnTo>
                    <a:pt x="27" y="20"/>
                  </a:lnTo>
                  <a:lnTo>
                    <a:pt x="20" y="25"/>
                  </a:lnTo>
                  <a:lnTo>
                    <a:pt x="12" y="31"/>
                  </a:lnTo>
                  <a:lnTo>
                    <a:pt x="5" y="35"/>
                  </a:lnTo>
                  <a:lnTo>
                    <a:pt x="1" y="38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1" name="Freeform 44"/>
            <p:cNvSpPr>
              <a:spLocks/>
            </p:cNvSpPr>
            <p:nvPr/>
          </p:nvSpPr>
          <p:spPr bwMode="auto">
            <a:xfrm>
              <a:off x="5001" y="3157"/>
              <a:ext cx="69" cy="263"/>
            </a:xfrm>
            <a:custGeom>
              <a:avLst/>
              <a:gdLst>
                <a:gd name="T0" fmla="*/ 0 w 138"/>
                <a:gd name="T1" fmla="*/ 0 h 528"/>
                <a:gd name="T2" fmla="*/ 1 w 138"/>
                <a:gd name="T3" fmla="*/ 0 h 528"/>
                <a:gd name="T4" fmla="*/ 1 w 138"/>
                <a:gd name="T5" fmla="*/ 0 h 528"/>
                <a:gd name="T6" fmla="*/ 1 w 138"/>
                <a:gd name="T7" fmla="*/ 0 h 528"/>
                <a:gd name="T8" fmla="*/ 1 w 138"/>
                <a:gd name="T9" fmla="*/ 0 h 528"/>
                <a:gd name="T10" fmla="*/ 1 w 138"/>
                <a:gd name="T11" fmla="*/ 0 h 528"/>
                <a:gd name="T12" fmla="*/ 1 w 138"/>
                <a:gd name="T13" fmla="*/ 0 h 528"/>
                <a:gd name="T14" fmla="*/ 1 w 138"/>
                <a:gd name="T15" fmla="*/ 0 h 528"/>
                <a:gd name="T16" fmla="*/ 1 w 138"/>
                <a:gd name="T17" fmla="*/ 0 h 528"/>
                <a:gd name="T18" fmla="*/ 1 w 138"/>
                <a:gd name="T19" fmla="*/ 0 h 528"/>
                <a:gd name="T20" fmla="*/ 1 w 138"/>
                <a:gd name="T21" fmla="*/ 0 h 528"/>
                <a:gd name="T22" fmla="*/ 1 w 138"/>
                <a:gd name="T23" fmla="*/ 0 h 528"/>
                <a:gd name="T24" fmla="*/ 1 w 138"/>
                <a:gd name="T25" fmla="*/ 0 h 528"/>
                <a:gd name="T26" fmla="*/ 1 w 138"/>
                <a:gd name="T27" fmla="*/ 0 h 528"/>
                <a:gd name="T28" fmla="*/ 1 w 138"/>
                <a:gd name="T29" fmla="*/ 0 h 528"/>
                <a:gd name="T30" fmla="*/ 1 w 138"/>
                <a:gd name="T31" fmla="*/ 0 h 528"/>
                <a:gd name="T32" fmla="*/ 1 w 138"/>
                <a:gd name="T33" fmla="*/ 0 h 528"/>
                <a:gd name="T34" fmla="*/ 1 w 138"/>
                <a:gd name="T35" fmla="*/ 0 h 528"/>
                <a:gd name="T36" fmla="*/ 1 w 138"/>
                <a:gd name="T37" fmla="*/ 0 h 528"/>
                <a:gd name="T38" fmla="*/ 1 w 138"/>
                <a:gd name="T39" fmla="*/ 0 h 528"/>
                <a:gd name="T40" fmla="*/ 1 w 138"/>
                <a:gd name="T41" fmla="*/ 0 h 528"/>
                <a:gd name="T42" fmla="*/ 1 w 138"/>
                <a:gd name="T43" fmla="*/ 0 h 528"/>
                <a:gd name="T44" fmla="*/ 1 w 138"/>
                <a:gd name="T45" fmla="*/ 0 h 528"/>
                <a:gd name="T46" fmla="*/ 1 w 138"/>
                <a:gd name="T47" fmla="*/ 0 h 528"/>
                <a:gd name="T48" fmla="*/ 1 w 138"/>
                <a:gd name="T49" fmla="*/ 0 h 528"/>
                <a:gd name="T50" fmla="*/ 1 w 138"/>
                <a:gd name="T51" fmla="*/ 0 h 528"/>
                <a:gd name="T52" fmla="*/ 1 w 138"/>
                <a:gd name="T53" fmla="*/ 0 h 528"/>
                <a:gd name="T54" fmla="*/ 1 w 138"/>
                <a:gd name="T55" fmla="*/ 0 h 528"/>
                <a:gd name="T56" fmla="*/ 1 w 138"/>
                <a:gd name="T57" fmla="*/ 0 h 528"/>
                <a:gd name="T58" fmla="*/ 1 w 138"/>
                <a:gd name="T59" fmla="*/ 0 h 528"/>
                <a:gd name="T60" fmla="*/ 1 w 138"/>
                <a:gd name="T61" fmla="*/ 0 h 528"/>
                <a:gd name="T62" fmla="*/ 1 w 138"/>
                <a:gd name="T63" fmla="*/ 0 h 528"/>
                <a:gd name="T64" fmla="*/ 1 w 138"/>
                <a:gd name="T65" fmla="*/ 0 h 528"/>
                <a:gd name="T66" fmla="*/ 1 w 138"/>
                <a:gd name="T67" fmla="*/ 0 h 528"/>
                <a:gd name="T68" fmla="*/ 1 w 138"/>
                <a:gd name="T69" fmla="*/ 0 h 528"/>
                <a:gd name="T70" fmla="*/ 1 w 138"/>
                <a:gd name="T71" fmla="*/ 0 h 528"/>
                <a:gd name="T72" fmla="*/ 1 w 138"/>
                <a:gd name="T73" fmla="*/ 0 h 528"/>
                <a:gd name="T74" fmla="*/ 1 w 138"/>
                <a:gd name="T75" fmla="*/ 0 h 528"/>
                <a:gd name="T76" fmla="*/ 1 w 138"/>
                <a:gd name="T77" fmla="*/ 0 h 528"/>
                <a:gd name="T78" fmla="*/ 1 w 138"/>
                <a:gd name="T79" fmla="*/ 0 h 528"/>
                <a:gd name="T80" fmla="*/ 1 w 138"/>
                <a:gd name="T81" fmla="*/ 0 h 528"/>
                <a:gd name="T82" fmla="*/ 1 w 138"/>
                <a:gd name="T83" fmla="*/ 0 h 528"/>
                <a:gd name="T84" fmla="*/ 1 w 138"/>
                <a:gd name="T85" fmla="*/ 0 h 528"/>
                <a:gd name="T86" fmla="*/ 1 w 138"/>
                <a:gd name="T87" fmla="*/ 0 h 528"/>
                <a:gd name="T88" fmla="*/ 1 w 138"/>
                <a:gd name="T89" fmla="*/ 0 h 528"/>
                <a:gd name="T90" fmla="*/ 1 w 138"/>
                <a:gd name="T91" fmla="*/ 0 h 528"/>
                <a:gd name="T92" fmla="*/ 1 w 138"/>
                <a:gd name="T93" fmla="*/ 0 h 528"/>
                <a:gd name="T94" fmla="*/ 1 w 138"/>
                <a:gd name="T95" fmla="*/ 0 h 528"/>
                <a:gd name="T96" fmla="*/ 1 w 138"/>
                <a:gd name="T97" fmla="*/ 0 h 528"/>
                <a:gd name="T98" fmla="*/ 1 w 138"/>
                <a:gd name="T99" fmla="*/ 0 h 528"/>
                <a:gd name="T100" fmla="*/ 1 w 138"/>
                <a:gd name="T101" fmla="*/ 0 h 528"/>
                <a:gd name="T102" fmla="*/ 1 w 138"/>
                <a:gd name="T103" fmla="*/ 0 h 528"/>
                <a:gd name="T104" fmla="*/ 1 w 138"/>
                <a:gd name="T105" fmla="*/ 0 h 528"/>
                <a:gd name="T106" fmla="*/ 1 w 138"/>
                <a:gd name="T107" fmla="*/ 0 h 528"/>
                <a:gd name="T108" fmla="*/ 1 w 138"/>
                <a:gd name="T109" fmla="*/ 0 h 528"/>
                <a:gd name="T110" fmla="*/ 1 w 138"/>
                <a:gd name="T111" fmla="*/ 0 h 528"/>
                <a:gd name="T112" fmla="*/ 1 w 138"/>
                <a:gd name="T113" fmla="*/ 0 h 528"/>
                <a:gd name="T114" fmla="*/ 1 w 138"/>
                <a:gd name="T115" fmla="*/ 0 h 528"/>
                <a:gd name="T116" fmla="*/ 1 w 138"/>
                <a:gd name="T117" fmla="*/ 0 h 528"/>
                <a:gd name="T118" fmla="*/ 1 w 138"/>
                <a:gd name="T119" fmla="*/ 0 h 5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8"/>
                <a:gd name="T181" fmla="*/ 0 h 528"/>
                <a:gd name="T182" fmla="*/ 138 w 138"/>
                <a:gd name="T183" fmla="*/ 528 h 52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8" h="528">
                  <a:moveTo>
                    <a:pt x="0" y="4"/>
                  </a:moveTo>
                  <a:lnTo>
                    <a:pt x="0" y="6"/>
                  </a:lnTo>
                  <a:lnTo>
                    <a:pt x="0" y="9"/>
                  </a:lnTo>
                  <a:lnTo>
                    <a:pt x="1" y="13"/>
                  </a:lnTo>
                  <a:lnTo>
                    <a:pt x="5" y="22"/>
                  </a:lnTo>
                  <a:lnTo>
                    <a:pt x="5" y="26"/>
                  </a:lnTo>
                  <a:lnTo>
                    <a:pt x="7" y="32"/>
                  </a:lnTo>
                  <a:lnTo>
                    <a:pt x="9" y="35"/>
                  </a:lnTo>
                  <a:lnTo>
                    <a:pt x="11" y="41"/>
                  </a:lnTo>
                  <a:lnTo>
                    <a:pt x="14" y="46"/>
                  </a:lnTo>
                  <a:lnTo>
                    <a:pt x="16" y="52"/>
                  </a:lnTo>
                  <a:lnTo>
                    <a:pt x="18" y="57"/>
                  </a:lnTo>
                  <a:lnTo>
                    <a:pt x="22" y="65"/>
                  </a:lnTo>
                  <a:lnTo>
                    <a:pt x="24" y="70"/>
                  </a:lnTo>
                  <a:lnTo>
                    <a:pt x="25" y="78"/>
                  </a:lnTo>
                  <a:lnTo>
                    <a:pt x="29" y="83"/>
                  </a:lnTo>
                  <a:lnTo>
                    <a:pt x="31" y="91"/>
                  </a:lnTo>
                  <a:lnTo>
                    <a:pt x="33" y="96"/>
                  </a:lnTo>
                  <a:lnTo>
                    <a:pt x="36" y="102"/>
                  </a:lnTo>
                  <a:lnTo>
                    <a:pt x="38" y="109"/>
                  </a:lnTo>
                  <a:lnTo>
                    <a:pt x="42" y="116"/>
                  </a:lnTo>
                  <a:lnTo>
                    <a:pt x="44" y="122"/>
                  </a:lnTo>
                  <a:lnTo>
                    <a:pt x="47" y="127"/>
                  </a:lnTo>
                  <a:lnTo>
                    <a:pt x="49" y="133"/>
                  </a:lnTo>
                  <a:lnTo>
                    <a:pt x="53" y="138"/>
                  </a:lnTo>
                  <a:lnTo>
                    <a:pt x="55" y="144"/>
                  </a:lnTo>
                  <a:lnTo>
                    <a:pt x="59" y="148"/>
                  </a:lnTo>
                  <a:lnTo>
                    <a:pt x="60" y="153"/>
                  </a:lnTo>
                  <a:lnTo>
                    <a:pt x="64" y="159"/>
                  </a:lnTo>
                  <a:lnTo>
                    <a:pt x="66" y="162"/>
                  </a:lnTo>
                  <a:lnTo>
                    <a:pt x="68" y="166"/>
                  </a:lnTo>
                  <a:lnTo>
                    <a:pt x="70" y="172"/>
                  </a:lnTo>
                  <a:lnTo>
                    <a:pt x="71" y="175"/>
                  </a:lnTo>
                  <a:lnTo>
                    <a:pt x="73" y="181"/>
                  </a:lnTo>
                  <a:lnTo>
                    <a:pt x="77" y="185"/>
                  </a:lnTo>
                  <a:lnTo>
                    <a:pt x="79" y="190"/>
                  </a:lnTo>
                  <a:lnTo>
                    <a:pt x="81" y="197"/>
                  </a:lnTo>
                  <a:lnTo>
                    <a:pt x="83" y="201"/>
                  </a:lnTo>
                  <a:lnTo>
                    <a:pt x="84" y="207"/>
                  </a:lnTo>
                  <a:lnTo>
                    <a:pt x="86" y="212"/>
                  </a:lnTo>
                  <a:lnTo>
                    <a:pt x="88" y="220"/>
                  </a:lnTo>
                  <a:lnTo>
                    <a:pt x="90" y="225"/>
                  </a:lnTo>
                  <a:lnTo>
                    <a:pt x="92" y="233"/>
                  </a:lnTo>
                  <a:lnTo>
                    <a:pt x="94" y="238"/>
                  </a:lnTo>
                  <a:lnTo>
                    <a:pt x="95" y="245"/>
                  </a:lnTo>
                  <a:lnTo>
                    <a:pt x="97" y="251"/>
                  </a:lnTo>
                  <a:lnTo>
                    <a:pt x="99" y="258"/>
                  </a:lnTo>
                  <a:lnTo>
                    <a:pt x="99" y="264"/>
                  </a:lnTo>
                  <a:lnTo>
                    <a:pt x="101" y="271"/>
                  </a:lnTo>
                  <a:lnTo>
                    <a:pt x="101" y="279"/>
                  </a:lnTo>
                  <a:lnTo>
                    <a:pt x="103" y="286"/>
                  </a:lnTo>
                  <a:lnTo>
                    <a:pt x="103" y="293"/>
                  </a:lnTo>
                  <a:lnTo>
                    <a:pt x="105" y="301"/>
                  </a:lnTo>
                  <a:lnTo>
                    <a:pt x="105" y="306"/>
                  </a:lnTo>
                  <a:lnTo>
                    <a:pt x="105" y="314"/>
                  </a:lnTo>
                  <a:lnTo>
                    <a:pt x="105" y="323"/>
                  </a:lnTo>
                  <a:lnTo>
                    <a:pt x="105" y="330"/>
                  </a:lnTo>
                  <a:lnTo>
                    <a:pt x="105" y="338"/>
                  </a:lnTo>
                  <a:lnTo>
                    <a:pt x="105" y="345"/>
                  </a:lnTo>
                  <a:lnTo>
                    <a:pt x="103" y="352"/>
                  </a:lnTo>
                  <a:lnTo>
                    <a:pt x="103" y="360"/>
                  </a:lnTo>
                  <a:lnTo>
                    <a:pt x="103" y="365"/>
                  </a:lnTo>
                  <a:lnTo>
                    <a:pt x="101" y="373"/>
                  </a:lnTo>
                  <a:lnTo>
                    <a:pt x="99" y="380"/>
                  </a:lnTo>
                  <a:lnTo>
                    <a:pt x="97" y="387"/>
                  </a:lnTo>
                  <a:lnTo>
                    <a:pt x="94" y="395"/>
                  </a:lnTo>
                  <a:lnTo>
                    <a:pt x="92" y="402"/>
                  </a:lnTo>
                  <a:lnTo>
                    <a:pt x="88" y="410"/>
                  </a:lnTo>
                  <a:lnTo>
                    <a:pt x="84" y="417"/>
                  </a:lnTo>
                  <a:lnTo>
                    <a:pt x="81" y="422"/>
                  </a:lnTo>
                  <a:lnTo>
                    <a:pt x="77" y="430"/>
                  </a:lnTo>
                  <a:lnTo>
                    <a:pt x="75" y="435"/>
                  </a:lnTo>
                  <a:lnTo>
                    <a:pt x="71" y="443"/>
                  </a:lnTo>
                  <a:lnTo>
                    <a:pt x="68" y="448"/>
                  </a:lnTo>
                  <a:lnTo>
                    <a:pt x="62" y="456"/>
                  </a:lnTo>
                  <a:lnTo>
                    <a:pt x="59" y="461"/>
                  </a:lnTo>
                  <a:lnTo>
                    <a:pt x="55" y="469"/>
                  </a:lnTo>
                  <a:lnTo>
                    <a:pt x="49" y="472"/>
                  </a:lnTo>
                  <a:lnTo>
                    <a:pt x="47" y="480"/>
                  </a:lnTo>
                  <a:lnTo>
                    <a:pt x="42" y="483"/>
                  </a:lnTo>
                  <a:lnTo>
                    <a:pt x="40" y="491"/>
                  </a:lnTo>
                  <a:lnTo>
                    <a:pt x="33" y="498"/>
                  </a:lnTo>
                  <a:lnTo>
                    <a:pt x="27" y="507"/>
                  </a:lnTo>
                  <a:lnTo>
                    <a:pt x="22" y="513"/>
                  </a:lnTo>
                  <a:lnTo>
                    <a:pt x="18" y="516"/>
                  </a:lnTo>
                  <a:lnTo>
                    <a:pt x="14" y="520"/>
                  </a:lnTo>
                  <a:lnTo>
                    <a:pt x="14" y="522"/>
                  </a:lnTo>
                  <a:lnTo>
                    <a:pt x="53" y="528"/>
                  </a:lnTo>
                  <a:lnTo>
                    <a:pt x="53" y="526"/>
                  </a:lnTo>
                  <a:lnTo>
                    <a:pt x="55" y="524"/>
                  </a:lnTo>
                  <a:lnTo>
                    <a:pt x="59" y="520"/>
                  </a:lnTo>
                  <a:lnTo>
                    <a:pt x="64" y="516"/>
                  </a:lnTo>
                  <a:lnTo>
                    <a:pt x="70" y="509"/>
                  </a:lnTo>
                  <a:lnTo>
                    <a:pt x="77" y="502"/>
                  </a:lnTo>
                  <a:lnTo>
                    <a:pt x="79" y="496"/>
                  </a:lnTo>
                  <a:lnTo>
                    <a:pt x="84" y="491"/>
                  </a:lnTo>
                  <a:lnTo>
                    <a:pt x="86" y="487"/>
                  </a:lnTo>
                  <a:lnTo>
                    <a:pt x="92" y="481"/>
                  </a:lnTo>
                  <a:lnTo>
                    <a:pt x="94" y="476"/>
                  </a:lnTo>
                  <a:lnTo>
                    <a:pt x="99" y="470"/>
                  </a:lnTo>
                  <a:lnTo>
                    <a:pt x="103" y="465"/>
                  </a:lnTo>
                  <a:lnTo>
                    <a:pt x="106" y="457"/>
                  </a:lnTo>
                  <a:lnTo>
                    <a:pt x="110" y="450"/>
                  </a:lnTo>
                  <a:lnTo>
                    <a:pt x="112" y="445"/>
                  </a:lnTo>
                  <a:lnTo>
                    <a:pt x="116" y="437"/>
                  </a:lnTo>
                  <a:lnTo>
                    <a:pt x="119" y="430"/>
                  </a:lnTo>
                  <a:lnTo>
                    <a:pt x="123" y="421"/>
                  </a:lnTo>
                  <a:lnTo>
                    <a:pt x="125" y="413"/>
                  </a:lnTo>
                  <a:lnTo>
                    <a:pt x="129" y="406"/>
                  </a:lnTo>
                  <a:lnTo>
                    <a:pt x="130" y="397"/>
                  </a:lnTo>
                  <a:lnTo>
                    <a:pt x="130" y="393"/>
                  </a:lnTo>
                  <a:lnTo>
                    <a:pt x="132" y="387"/>
                  </a:lnTo>
                  <a:lnTo>
                    <a:pt x="132" y="384"/>
                  </a:lnTo>
                  <a:lnTo>
                    <a:pt x="134" y="378"/>
                  </a:lnTo>
                  <a:lnTo>
                    <a:pt x="136" y="369"/>
                  </a:lnTo>
                  <a:lnTo>
                    <a:pt x="138" y="362"/>
                  </a:lnTo>
                  <a:lnTo>
                    <a:pt x="138" y="356"/>
                  </a:lnTo>
                  <a:lnTo>
                    <a:pt x="138" y="351"/>
                  </a:lnTo>
                  <a:lnTo>
                    <a:pt x="138" y="347"/>
                  </a:lnTo>
                  <a:lnTo>
                    <a:pt x="138" y="341"/>
                  </a:lnTo>
                  <a:lnTo>
                    <a:pt x="138" y="336"/>
                  </a:lnTo>
                  <a:lnTo>
                    <a:pt x="138" y="332"/>
                  </a:lnTo>
                  <a:lnTo>
                    <a:pt x="138" y="327"/>
                  </a:lnTo>
                  <a:lnTo>
                    <a:pt x="138" y="323"/>
                  </a:lnTo>
                  <a:lnTo>
                    <a:pt x="138" y="317"/>
                  </a:lnTo>
                  <a:lnTo>
                    <a:pt x="138" y="314"/>
                  </a:lnTo>
                  <a:lnTo>
                    <a:pt x="138" y="308"/>
                  </a:lnTo>
                  <a:lnTo>
                    <a:pt x="138" y="304"/>
                  </a:lnTo>
                  <a:lnTo>
                    <a:pt x="136" y="295"/>
                  </a:lnTo>
                  <a:lnTo>
                    <a:pt x="136" y="288"/>
                  </a:lnTo>
                  <a:lnTo>
                    <a:pt x="134" y="279"/>
                  </a:lnTo>
                  <a:lnTo>
                    <a:pt x="132" y="269"/>
                  </a:lnTo>
                  <a:lnTo>
                    <a:pt x="130" y="262"/>
                  </a:lnTo>
                  <a:lnTo>
                    <a:pt x="129" y="255"/>
                  </a:lnTo>
                  <a:lnTo>
                    <a:pt x="127" y="247"/>
                  </a:lnTo>
                  <a:lnTo>
                    <a:pt x="125" y="240"/>
                  </a:lnTo>
                  <a:lnTo>
                    <a:pt x="121" y="233"/>
                  </a:lnTo>
                  <a:lnTo>
                    <a:pt x="119" y="227"/>
                  </a:lnTo>
                  <a:lnTo>
                    <a:pt x="118" y="220"/>
                  </a:lnTo>
                  <a:lnTo>
                    <a:pt x="116" y="212"/>
                  </a:lnTo>
                  <a:lnTo>
                    <a:pt x="112" y="207"/>
                  </a:lnTo>
                  <a:lnTo>
                    <a:pt x="110" y="201"/>
                  </a:lnTo>
                  <a:lnTo>
                    <a:pt x="108" y="196"/>
                  </a:lnTo>
                  <a:lnTo>
                    <a:pt x="105" y="190"/>
                  </a:lnTo>
                  <a:lnTo>
                    <a:pt x="103" y="185"/>
                  </a:lnTo>
                  <a:lnTo>
                    <a:pt x="101" y="181"/>
                  </a:lnTo>
                  <a:lnTo>
                    <a:pt x="97" y="175"/>
                  </a:lnTo>
                  <a:lnTo>
                    <a:pt x="95" y="170"/>
                  </a:lnTo>
                  <a:lnTo>
                    <a:pt x="94" y="166"/>
                  </a:lnTo>
                  <a:lnTo>
                    <a:pt x="92" y="162"/>
                  </a:lnTo>
                  <a:lnTo>
                    <a:pt x="88" y="155"/>
                  </a:lnTo>
                  <a:lnTo>
                    <a:pt x="84" y="151"/>
                  </a:lnTo>
                  <a:lnTo>
                    <a:pt x="81" y="146"/>
                  </a:lnTo>
                  <a:lnTo>
                    <a:pt x="77" y="138"/>
                  </a:lnTo>
                  <a:lnTo>
                    <a:pt x="75" y="133"/>
                  </a:lnTo>
                  <a:lnTo>
                    <a:pt x="73" y="127"/>
                  </a:lnTo>
                  <a:lnTo>
                    <a:pt x="70" y="122"/>
                  </a:lnTo>
                  <a:lnTo>
                    <a:pt x="68" y="118"/>
                  </a:lnTo>
                  <a:lnTo>
                    <a:pt x="66" y="111"/>
                  </a:lnTo>
                  <a:lnTo>
                    <a:pt x="62" y="105"/>
                  </a:lnTo>
                  <a:lnTo>
                    <a:pt x="60" y="98"/>
                  </a:lnTo>
                  <a:lnTo>
                    <a:pt x="59" y="92"/>
                  </a:lnTo>
                  <a:lnTo>
                    <a:pt x="55" y="85"/>
                  </a:lnTo>
                  <a:lnTo>
                    <a:pt x="53" y="79"/>
                  </a:lnTo>
                  <a:lnTo>
                    <a:pt x="49" y="72"/>
                  </a:lnTo>
                  <a:lnTo>
                    <a:pt x="47" y="67"/>
                  </a:lnTo>
                  <a:lnTo>
                    <a:pt x="44" y="59"/>
                  </a:lnTo>
                  <a:lnTo>
                    <a:pt x="42" y="54"/>
                  </a:lnTo>
                  <a:lnTo>
                    <a:pt x="40" y="46"/>
                  </a:lnTo>
                  <a:lnTo>
                    <a:pt x="36" y="41"/>
                  </a:lnTo>
                  <a:lnTo>
                    <a:pt x="35" y="35"/>
                  </a:lnTo>
                  <a:lnTo>
                    <a:pt x="33" y="30"/>
                  </a:lnTo>
                  <a:lnTo>
                    <a:pt x="31" y="24"/>
                  </a:lnTo>
                  <a:lnTo>
                    <a:pt x="29" y="21"/>
                  </a:lnTo>
                  <a:lnTo>
                    <a:pt x="27" y="15"/>
                  </a:lnTo>
                  <a:lnTo>
                    <a:pt x="25" y="11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2" name="Freeform 45"/>
            <p:cNvSpPr>
              <a:spLocks/>
            </p:cNvSpPr>
            <p:nvPr/>
          </p:nvSpPr>
          <p:spPr bwMode="auto">
            <a:xfrm>
              <a:off x="5022" y="3186"/>
              <a:ext cx="45" cy="89"/>
            </a:xfrm>
            <a:custGeom>
              <a:avLst/>
              <a:gdLst>
                <a:gd name="T0" fmla="*/ 1 w 88"/>
                <a:gd name="T1" fmla="*/ 1 h 177"/>
                <a:gd name="T2" fmla="*/ 1 w 88"/>
                <a:gd name="T3" fmla="*/ 1 h 177"/>
                <a:gd name="T4" fmla="*/ 1 w 88"/>
                <a:gd name="T5" fmla="*/ 1 h 177"/>
                <a:gd name="T6" fmla="*/ 1 w 88"/>
                <a:gd name="T7" fmla="*/ 1 h 177"/>
                <a:gd name="T8" fmla="*/ 1 w 88"/>
                <a:gd name="T9" fmla="*/ 1 h 177"/>
                <a:gd name="T10" fmla="*/ 1 w 88"/>
                <a:gd name="T11" fmla="*/ 1 h 177"/>
                <a:gd name="T12" fmla="*/ 1 w 88"/>
                <a:gd name="T13" fmla="*/ 1 h 177"/>
                <a:gd name="T14" fmla="*/ 1 w 88"/>
                <a:gd name="T15" fmla="*/ 1 h 177"/>
                <a:gd name="T16" fmla="*/ 1 w 88"/>
                <a:gd name="T17" fmla="*/ 1 h 177"/>
                <a:gd name="T18" fmla="*/ 1 w 88"/>
                <a:gd name="T19" fmla="*/ 1 h 177"/>
                <a:gd name="T20" fmla="*/ 1 w 88"/>
                <a:gd name="T21" fmla="*/ 1 h 177"/>
                <a:gd name="T22" fmla="*/ 1 w 88"/>
                <a:gd name="T23" fmla="*/ 1 h 177"/>
                <a:gd name="T24" fmla="*/ 1 w 88"/>
                <a:gd name="T25" fmla="*/ 1 h 177"/>
                <a:gd name="T26" fmla="*/ 1 w 88"/>
                <a:gd name="T27" fmla="*/ 1 h 177"/>
                <a:gd name="T28" fmla="*/ 1 w 88"/>
                <a:gd name="T29" fmla="*/ 1 h 177"/>
                <a:gd name="T30" fmla="*/ 1 w 88"/>
                <a:gd name="T31" fmla="*/ 1 h 177"/>
                <a:gd name="T32" fmla="*/ 1 w 88"/>
                <a:gd name="T33" fmla="*/ 1 h 177"/>
                <a:gd name="T34" fmla="*/ 1 w 88"/>
                <a:gd name="T35" fmla="*/ 1 h 177"/>
                <a:gd name="T36" fmla="*/ 1 w 88"/>
                <a:gd name="T37" fmla="*/ 1 h 177"/>
                <a:gd name="T38" fmla="*/ 1 w 88"/>
                <a:gd name="T39" fmla="*/ 1 h 177"/>
                <a:gd name="T40" fmla="*/ 1 w 88"/>
                <a:gd name="T41" fmla="*/ 1 h 177"/>
                <a:gd name="T42" fmla="*/ 1 w 88"/>
                <a:gd name="T43" fmla="*/ 1 h 177"/>
                <a:gd name="T44" fmla="*/ 1 w 88"/>
                <a:gd name="T45" fmla="*/ 1 h 177"/>
                <a:gd name="T46" fmla="*/ 1 w 88"/>
                <a:gd name="T47" fmla="*/ 1 h 177"/>
                <a:gd name="T48" fmla="*/ 1 w 88"/>
                <a:gd name="T49" fmla="*/ 1 h 177"/>
                <a:gd name="T50" fmla="*/ 1 w 88"/>
                <a:gd name="T51" fmla="*/ 1 h 177"/>
                <a:gd name="T52" fmla="*/ 1 w 88"/>
                <a:gd name="T53" fmla="*/ 1 h 177"/>
                <a:gd name="T54" fmla="*/ 1 w 88"/>
                <a:gd name="T55" fmla="*/ 1 h 177"/>
                <a:gd name="T56" fmla="*/ 1 w 88"/>
                <a:gd name="T57" fmla="*/ 1 h 177"/>
                <a:gd name="T58" fmla="*/ 1 w 88"/>
                <a:gd name="T59" fmla="*/ 0 h 177"/>
                <a:gd name="T60" fmla="*/ 1 w 88"/>
                <a:gd name="T61" fmla="*/ 0 h 177"/>
                <a:gd name="T62" fmla="*/ 1 w 88"/>
                <a:gd name="T63" fmla="*/ 0 h 177"/>
                <a:gd name="T64" fmla="*/ 1 w 88"/>
                <a:gd name="T65" fmla="*/ 1 h 177"/>
                <a:gd name="T66" fmla="*/ 0 w 88"/>
                <a:gd name="T67" fmla="*/ 1 h 177"/>
                <a:gd name="T68" fmla="*/ 1 w 88"/>
                <a:gd name="T69" fmla="*/ 1 h 17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8"/>
                <a:gd name="T106" fmla="*/ 0 h 177"/>
                <a:gd name="T107" fmla="*/ 88 w 88"/>
                <a:gd name="T108" fmla="*/ 177 h 17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8" h="177">
                  <a:moveTo>
                    <a:pt x="11" y="26"/>
                  </a:moveTo>
                  <a:lnTo>
                    <a:pt x="11" y="24"/>
                  </a:lnTo>
                  <a:lnTo>
                    <a:pt x="15" y="24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9" y="20"/>
                  </a:lnTo>
                  <a:lnTo>
                    <a:pt x="37" y="24"/>
                  </a:lnTo>
                  <a:lnTo>
                    <a:pt x="46" y="26"/>
                  </a:lnTo>
                  <a:lnTo>
                    <a:pt x="53" y="33"/>
                  </a:lnTo>
                  <a:lnTo>
                    <a:pt x="57" y="39"/>
                  </a:lnTo>
                  <a:lnTo>
                    <a:pt x="61" y="44"/>
                  </a:lnTo>
                  <a:lnTo>
                    <a:pt x="61" y="50"/>
                  </a:lnTo>
                  <a:lnTo>
                    <a:pt x="64" y="59"/>
                  </a:lnTo>
                  <a:lnTo>
                    <a:pt x="64" y="68"/>
                  </a:lnTo>
                  <a:lnTo>
                    <a:pt x="64" y="78"/>
                  </a:lnTo>
                  <a:lnTo>
                    <a:pt x="64" y="81"/>
                  </a:lnTo>
                  <a:lnTo>
                    <a:pt x="64" y="87"/>
                  </a:lnTo>
                  <a:lnTo>
                    <a:pt x="64" y="91"/>
                  </a:lnTo>
                  <a:lnTo>
                    <a:pt x="66" y="96"/>
                  </a:lnTo>
                  <a:lnTo>
                    <a:pt x="64" y="103"/>
                  </a:lnTo>
                  <a:lnTo>
                    <a:pt x="64" y="115"/>
                  </a:lnTo>
                  <a:lnTo>
                    <a:pt x="63" y="122"/>
                  </a:lnTo>
                  <a:lnTo>
                    <a:pt x="63" y="129"/>
                  </a:lnTo>
                  <a:lnTo>
                    <a:pt x="63" y="133"/>
                  </a:lnTo>
                  <a:lnTo>
                    <a:pt x="61" y="138"/>
                  </a:lnTo>
                  <a:lnTo>
                    <a:pt x="61" y="140"/>
                  </a:lnTo>
                  <a:lnTo>
                    <a:pt x="61" y="142"/>
                  </a:lnTo>
                  <a:lnTo>
                    <a:pt x="79" y="177"/>
                  </a:lnTo>
                  <a:lnTo>
                    <a:pt x="79" y="175"/>
                  </a:lnTo>
                  <a:lnTo>
                    <a:pt x="79" y="172"/>
                  </a:lnTo>
                  <a:lnTo>
                    <a:pt x="79" y="164"/>
                  </a:lnTo>
                  <a:lnTo>
                    <a:pt x="81" y="157"/>
                  </a:lnTo>
                  <a:lnTo>
                    <a:pt x="81" y="151"/>
                  </a:lnTo>
                  <a:lnTo>
                    <a:pt x="83" y="146"/>
                  </a:lnTo>
                  <a:lnTo>
                    <a:pt x="83" y="140"/>
                  </a:lnTo>
                  <a:lnTo>
                    <a:pt x="85" y="135"/>
                  </a:lnTo>
                  <a:lnTo>
                    <a:pt x="85" y="129"/>
                  </a:lnTo>
                  <a:lnTo>
                    <a:pt x="87" y="122"/>
                  </a:lnTo>
                  <a:lnTo>
                    <a:pt x="87" y="116"/>
                  </a:lnTo>
                  <a:lnTo>
                    <a:pt x="87" y="111"/>
                  </a:lnTo>
                  <a:lnTo>
                    <a:pt x="87" y="103"/>
                  </a:lnTo>
                  <a:lnTo>
                    <a:pt x="87" y="96"/>
                  </a:lnTo>
                  <a:lnTo>
                    <a:pt x="87" y="89"/>
                  </a:lnTo>
                  <a:lnTo>
                    <a:pt x="88" y="83"/>
                  </a:lnTo>
                  <a:lnTo>
                    <a:pt x="87" y="76"/>
                  </a:lnTo>
                  <a:lnTo>
                    <a:pt x="87" y="68"/>
                  </a:lnTo>
                  <a:lnTo>
                    <a:pt x="87" y="63"/>
                  </a:lnTo>
                  <a:lnTo>
                    <a:pt x="87" y="57"/>
                  </a:lnTo>
                  <a:lnTo>
                    <a:pt x="87" y="50"/>
                  </a:lnTo>
                  <a:lnTo>
                    <a:pt x="85" y="44"/>
                  </a:lnTo>
                  <a:lnTo>
                    <a:pt x="83" y="41"/>
                  </a:lnTo>
                  <a:lnTo>
                    <a:pt x="83" y="35"/>
                  </a:lnTo>
                  <a:lnTo>
                    <a:pt x="77" y="26"/>
                  </a:lnTo>
                  <a:lnTo>
                    <a:pt x="74" y="20"/>
                  </a:lnTo>
                  <a:lnTo>
                    <a:pt x="68" y="15"/>
                  </a:lnTo>
                  <a:lnTo>
                    <a:pt x="61" y="9"/>
                  </a:lnTo>
                  <a:lnTo>
                    <a:pt x="55" y="6"/>
                  </a:lnTo>
                  <a:lnTo>
                    <a:pt x="50" y="4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4621" y="3473"/>
              <a:ext cx="749" cy="616"/>
            </a:xfrm>
            <a:custGeom>
              <a:avLst/>
              <a:gdLst>
                <a:gd name="T0" fmla="*/ 1 w 1497"/>
                <a:gd name="T1" fmla="*/ 0 h 1233"/>
                <a:gd name="T2" fmla="*/ 1 w 1497"/>
                <a:gd name="T3" fmla="*/ 0 h 1233"/>
                <a:gd name="T4" fmla="*/ 1 w 1497"/>
                <a:gd name="T5" fmla="*/ 0 h 1233"/>
                <a:gd name="T6" fmla="*/ 1 w 1497"/>
                <a:gd name="T7" fmla="*/ 0 h 1233"/>
                <a:gd name="T8" fmla="*/ 1 w 1497"/>
                <a:gd name="T9" fmla="*/ 0 h 1233"/>
                <a:gd name="T10" fmla="*/ 1 w 1497"/>
                <a:gd name="T11" fmla="*/ 0 h 1233"/>
                <a:gd name="T12" fmla="*/ 1 w 1497"/>
                <a:gd name="T13" fmla="*/ 0 h 1233"/>
                <a:gd name="T14" fmla="*/ 1 w 1497"/>
                <a:gd name="T15" fmla="*/ 0 h 1233"/>
                <a:gd name="T16" fmla="*/ 1 w 1497"/>
                <a:gd name="T17" fmla="*/ 0 h 1233"/>
                <a:gd name="T18" fmla="*/ 1 w 1497"/>
                <a:gd name="T19" fmla="*/ 0 h 1233"/>
                <a:gd name="T20" fmla="*/ 1 w 1497"/>
                <a:gd name="T21" fmla="*/ 0 h 1233"/>
                <a:gd name="T22" fmla="*/ 1 w 1497"/>
                <a:gd name="T23" fmla="*/ 0 h 1233"/>
                <a:gd name="T24" fmla="*/ 1 w 1497"/>
                <a:gd name="T25" fmla="*/ 0 h 1233"/>
                <a:gd name="T26" fmla="*/ 1 w 1497"/>
                <a:gd name="T27" fmla="*/ 0 h 1233"/>
                <a:gd name="T28" fmla="*/ 1 w 1497"/>
                <a:gd name="T29" fmla="*/ 0 h 1233"/>
                <a:gd name="T30" fmla="*/ 1 w 1497"/>
                <a:gd name="T31" fmla="*/ 0 h 1233"/>
                <a:gd name="T32" fmla="*/ 1 w 1497"/>
                <a:gd name="T33" fmla="*/ 0 h 1233"/>
                <a:gd name="T34" fmla="*/ 1 w 1497"/>
                <a:gd name="T35" fmla="*/ 0 h 1233"/>
                <a:gd name="T36" fmla="*/ 1 w 1497"/>
                <a:gd name="T37" fmla="*/ 0 h 1233"/>
                <a:gd name="T38" fmla="*/ 1 w 1497"/>
                <a:gd name="T39" fmla="*/ 0 h 1233"/>
                <a:gd name="T40" fmla="*/ 1 w 1497"/>
                <a:gd name="T41" fmla="*/ 0 h 1233"/>
                <a:gd name="T42" fmla="*/ 1 w 1497"/>
                <a:gd name="T43" fmla="*/ 0 h 1233"/>
                <a:gd name="T44" fmla="*/ 1 w 1497"/>
                <a:gd name="T45" fmla="*/ 0 h 1233"/>
                <a:gd name="T46" fmla="*/ 1 w 1497"/>
                <a:gd name="T47" fmla="*/ 0 h 1233"/>
                <a:gd name="T48" fmla="*/ 1 w 1497"/>
                <a:gd name="T49" fmla="*/ 0 h 1233"/>
                <a:gd name="T50" fmla="*/ 1 w 1497"/>
                <a:gd name="T51" fmla="*/ 0 h 1233"/>
                <a:gd name="T52" fmla="*/ 1 w 1497"/>
                <a:gd name="T53" fmla="*/ 0 h 1233"/>
                <a:gd name="T54" fmla="*/ 1 w 1497"/>
                <a:gd name="T55" fmla="*/ 0 h 1233"/>
                <a:gd name="T56" fmla="*/ 1 w 1497"/>
                <a:gd name="T57" fmla="*/ 0 h 1233"/>
                <a:gd name="T58" fmla="*/ 1 w 1497"/>
                <a:gd name="T59" fmla="*/ 0 h 1233"/>
                <a:gd name="T60" fmla="*/ 1 w 1497"/>
                <a:gd name="T61" fmla="*/ 0 h 1233"/>
                <a:gd name="T62" fmla="*/ 1 w 1497"/>
                <a:gd name="T63" fmla="*/ 0 h 1233"/>
                <a:gd name="T64" fmla="*/ 1 w 1497"/>
                <a:gd name="T65" fmla="*/ 0 h 1233"/>
                <a:gd name="T66" fmla="*/ 1 w 1497"/>
                <a:gd name="T67" fmla="*/ 0 h 1233"/>
                <a:gd name="T68" fmla="*/ 1 w 1497"/>
                <a:gd name="T69" fmla="*/ 0 h 1233"/>
                <a:gd name="T70" fmla="*/ 1 w 1497"/>
                <a:gd name="T71" fmla="*/ 0 h 1233"/>
                <a:gd name="T72" fmla="*/ 1 w 1497"/>
                <a:gd name="T73" fmla="*/ 0 h 1233"/>
                <a:gd name="T74" fmla="*/ 1 w 1497"/>
                <a:gd name="T75" fmla="*/ 0 h 1233"/>
                <a:gd name="T76" fmla="*/ 1 w 1497"/>
                <a:gd name="T77" fmla="*/ 0 h 1233"/>
                <a:gd name="T78" fmla="*/ 1 w 1497"/>
                <a:gd name="T79" fmla="*/ 0 h 1233"/>
                <a:gd name="T80" fmla="*/ 1 w 1497"/>
                <a:gd name="T81" fmla="*/ 0 h 1233"/>
                <a:gd name="T82" fmla="*/ 1 w 1497"/>
                <a:gd name="T83" fmla="*/ 0 h 1233"/>
                <a:gd name="T84" fmla="*/ 1 w 1497"/>
                <a:gd name="T85" fmla="*/ 0 h 1233"/>
                <a:gd name="T86" fmla="*/ 1 w 1497"/>
                <a:gd name="T87" fmla="*/ 0 h 1233"/>
                <a:gd name="T88" fmla="*/ 1 w 1497"/>
                <a:gd name="T89" fmla="*/ 0 h 1233"/>
                <a:gd name="T90" fmla="*/ 1 w 1497"/>
                <a:gd name="T91" fmla="*/ 0 h 1233"/>
                <a:gd name="T92" fmla="*/ 1 w 1497"/>
                <a:gd name="T93" fmla="*/ 0 h 1233"/>
                <a:gd name="T94" fmla="*/ 1 w 1497"/>
                <a:gd name="T95" fmla="*/ 0 h 1233"/>
                <a:gd name="T96" fmla="*/ 1 w 1497"/>
                <a:gd name="T97" fmla="*/ 0 h 1233"/>
                <a:gd name="T98" fmla="*/ 1 w 1497"/>
                <a:gd name="T99" fmla="*/ 0 h 1233"/>
                <a:gd name="T100" fmla="*/ 1 w 1497"/>
                <a:gd name="T101" fmla="*/ 0 h 1233"/>
                <a:gd name="T102" fmla="*/ 1 w 1497"/>
                <a:gd name="T103" fmla="*/ 0 h 1233"/>
                <a:gd name="T104" fmla="*/ 1 w 1497"/>
                <a:gd name="T105" fmla="*/ 0 h 1233"/>
                <a:gd name="T106" fmla="*/ 1 w 1497"/>
                <a:gd name="T107" fmla="*/ 0 h 1233"/>
                <a:gd name="T108" fmla="*/ 1 w 1497"/>
                <a:gd name="T109" fmla="*/ 0 h 1233"/>
                <a:gd name="T110" fmla="*/ 1 w 1497"/>
                <a:gd name="T111" fmla="*/ 0 h 1233"/>
                <a:gd name="T112" fmla="*/ 1 w 1497"/>
                <a:gd name="T113" fmla="*/ 0 h 1233"/>
                <a:gd name="T114" fmla="*/ 1 w 1497"/>
                <a:gd name="T115" fmla="*/ 0 h 1233"/>
                <a:gd name="T116" fmla="*/ 1 w 1497"/>
                <a:gd name="T117" fmla="*/ 0 h 1233"/>
                <a:gd name="T118" fmla="*/ 1 w 1497"/>
                <a:gd name="T119" fmla="*/ 0 h 1233"/>
                <a:gd name="T120" fmla="*/ 1 w 1497"/>
                <a:gd name="T121" fmla="*/ 0 h 1233"/>
                <a:gd name="T122" fmla="*/ 1 w 1497"/>
                <a:gd name="T123" fmla="*/ 0 h 123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97"/>
                <a:gd name="T187" fmla="*/ 0 h 1233"/>
                <a:gd name="T188" fmla="*/ 1497 w 1497"/>
                <a:gd name="T189" fmla="*/ 1233 h 123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97" h="1233">
                  <a:moveTo>
                    <a:pt x="7" y="641"/>
                  </a:moveTo>
                  <a:lnTo>
                    <a:pt x="11" y="643"/>
                  </a:lnTo>
                  <a:lnTo>
                    <a:pt x="16" y="643"/>
                  </a:lnTo>
                  <a:lnTo>
                    <a:pt x="22" y="643"/>
                  </a:lnTo>
                  <a:lnTo>
                    <a:pt x="24" y="639"/>
                  </a:lnTo>
                  <a:lnTo>
                    <a:pt x="28" y="637"/>
                  </a:lnTo>
                  <a:lnTo>
                    <a:pt x="33" y="632"/>
                  </a:lnTo>
                  <a:lnTo>
                    <a:pt x="39" y="626"/>
                  </a:lnTo>
                  <a:lnTo>
                    <a:pt x="42" y="619"/>
                  </a:lnTo>
                  <a:lnTo>
                    <a:pt x="48" y="612"/>
                  </a:lnTo>
                  <a:lnTo>
                    <a:pt x="50" y="606"/>
                  </a:lnTo>
                  <a:lnTo>
                    <a:pt x="53" y="601"/>
                  </a:lnTo>
                  <a:lnTo>
                    <a:pt x="57" y="593"/>
                  </a:lnTo>
                  <a:lnTo>
                    <a:pt x="61" y="588"/>
                  </a:lnTo>
                  <a:lnTo>
                    <a:pt x="63" y="580"/>
                  </a:lnTo>
                  <a:lnTo>
                    <a:pt x="66" y="573"/>
                  </a:lnTo>
                  <a:lnTo>
                    <a:pt x="68" y="564"/>
                  </a:lnTo>
                  <a:lnTo>
                    <a:pt x="70" y="556"/>
                  </a:lnTo>
                  <a:lnTo>
                    <a:pt x="72" y="547"/>
                  </a:lnTo>
                  <a:lnTo>
                    <a:pt x="75" y="538"/>
                  </a:lnTo>
                  <a:lnTo>
                    <a:pt x="75" y="529"/>
                  </a:lnTo>
                  <a:lnTo>
                    <a:pt x="79" y="521"/>
                  </a:lnTo>
                  <a:lnTo>
                    <a:pt x="79" y="516"/>
                  </a:lnTo>
                  <a:lnTo>
                    <a:pt x="79" y="510"/>
                  </a:lnTo>
                  <a:lnTo>
                    <a:pt x="81" y="507"/>
                  </a:lnTo>
                  <a:lnTo>
                    <a:pt x="81" y="503"/>
                  </a:lnTo>
                  <a:lnTo>
                    <a:pt x="81" y="497"/>
                  </a:lnTo>
                  <a:lnTo>
                    <a:pt x="83" y="492"/>
                  </a:lnTo>
                  <a:lnTo>
                    <a:pt x="83" y="488"/>
                  </a:lnTo>
                  <a:lnTo>
                    <a:pt x="85" y="484"/>
                  </a:lnTo>
                  <a:lnTo>
                    <a:pt x="85" y="475"/>
                  </a:lnTo>
                  <a:lnTo>
                    <a:pt x="85" y="466"/>
                  </a:lnTo>
                  <a:lnTo>
                    <a:pt x="87" y="457"/>
                  </a:lnTo>
                  <a:lnTo>
                    <a:pt x="88" y="449"/>
                  </a:lnTo>
                  <a:lnTo>
                    <a:pt x="88" y="440"/>
                  </a:lnTo>
                  <a:lnTo>
                    <a:pt x="88" y="431"/>
                  </a:lnTo>
                  <a:lnTo>
                    <a:pt x="88" y="424"/>
                  </a:lnTo>
                  <a:lnTo>
                    <a:pt x="90" y="418"/>
                  </a:lnTo>
                  <a:lnTo>
                    <a:pt x="90" y="411"/>
                  </a:lnTo>
                  <a:lnTo>
                    <a:pt x="90" y="403"/>
                  </a:lnTo>
                  <a:lnTo>
                    <a:pt x="92" y="396"/>
                  </a:lnTo>
                  <a:lnTo>
                    <a:pt x="92" y="392"/>
                  </a:lnTo>
                  <a:lnTo>
                    <a:pt x="92" y="387"/>
                  </a:lnTo>
                  <a:lnTo>
                    <a:pt x="94" y="381"/>
                  </a:lnTo>
                  <a:lnTo>
                    <a:pt x="94" y="378"/>
                  </a:lnTo>
                  <a:lnTo>
                    <a:pt x="94" y="376"/>
                  </a:lnTo>
                  <a:lnTo>
                    <a:pt x="98" y="370"/>
                  </a:lnTo>
                  <a:lnTo>
                    <a:pt x="99" y="370"/>
                  </a:lnTo>
                  <a:lnTo>
                    <a:pt x="107" y="368"/>
                  </a:lnTo>
                  <a:lnTo>
                    <a:pt x="110" y="370"/>
                  </a:lnTo>
                  <a:lnTo>
                    <a:pt x="112" y="374"/>
                  </a:lnTo>
                  <a:lnTo>
                    <a:pt x="114" y="381"/>
                  </a:lnTo>
                  <a:lnTo>
                    <a:pt x="114" y="385"/>
                  </a:lnTo>
                  <a:lnTo>
                    <a:pt x="116" y="392"/>
                  </a:lnTo>
                  <a:lnTo>
                    <a:pt x="116" y="396"/>
                  </a:lnTo>
                  <a:lnTo>
                    <a:pt x="116" y="400"/>
                  </a:lnTo>
                  <a:lnTo>
                    <a:pt x="118" y="405"/>
                  </a:lnTo>
                  <a:lnTo>
                    <a:pt x="118" y="409"/>
                  </a:lnTo>
                  <a:lnTo>
                    <a:pt x="118" y="414"/>
                  </a:lnTo>
                  <a:lnTo>
                    <a:pt x="118" y="418"/>
                  </a:lnTo>
                  <a:lnTo>
                    <a:pt x="118" y="424"/>
                  </a:lnTo>
                  <a:lnTo>
                    <a:pt x="120" y="431"/>
                  </a:lnTo>
                  <a:lnTo>
                    <a:pt x="120" y="437"/>
                  </a:lnTo>
                  <a:lnTo>
                    <a:pt x="120" y="444"/>
                  </a:lnTo>
                  <a:lnTo>
                    <a:pt x="120" y="451"/>
                  </a:lnTo>
                  <a:lnTo>
                    <a:pt x="120" y="461"/>
                  </a:lnTo>
                  <a:lnTo>
                    <a:pt x="118" y="468"/>
                  </a:lnTo>
                  <a:lnTo>
                    <a:pt x="118" y="475"/>
                  </a:lnTo>
                  <a:lnTo>
                    <a:pt x="116" y="483"/>
                  </a:lnTo>
                  <a:lnTo>
                    <a:pt x="116" y="492"/>
                  </a:lnTo>
                  <a:lnTo>
                    <a:pt x="116" y="499"/>
                  </a:lnTo>
                  <a:lnTo>
                    <a:pt x="114" y="508"/>
                  </a:lnTo>
                  <a:lnTo>
                    <a:pt x="114" y="516"/>
                  </a:lnTo>
                  <a:lnTo>
                    <a:pt x="114" y="525"/>
                  </a:lnTo>
                  <a:lnTo>
                    <a:pt x="112" y="532"/>
                  </a:lnTo>
                  <a:lnTo>
                    <a:pt x="110" y="542"/>
                  </a:lnTo>
                  <a:lnTo>
                    <a:pt x="109" y="549"/>
                  </a:lnTo>
                  <a:lnTo>
                    <a:pt x="107" y="558"/>
                  </a:lnTo>
                  <a:lnTo>
                    <a:pt x="105" y="566"/>
                  </a:lnTo>
                  <a:lnTo>
                    <a:pt x="103" y="573"/>
                  </a:lnTo>
                  <a:lnTo>
                    <a:pt x="101" y="582"/>
                  </a:lnTo>
                  <a:lnTo>
                    <a:pt x="99" y="590"/>
                  </a:lnTo>
                  <a:lnTo>
                    <a:pt x="98" y="597"/>
                  </a:lnTo>
                  <a:lnTo>
                    <a:pt x="94" y="602"/>
                  </a:lnTo>
                  <a:lnTo>
                    <a:pt x="92" y="610"/>
                  </a:lnTo>
                  <a:lnTo>
                    <a:pt x="90" y="615"/>
                  </a:lnTo>
                  <a:lnTo>
                    <a:pt x="87" y="621"/>
                  </a:lnTo>
                  <a:lnTo>
                    <a:pt x="85" y="626"/>
                  </a:lnTo>
                  <a:lnTo>
                    <a:pt x="81" y="632"/>
                  </a:lnTo>
                  <a:lnTo>
                    <a:pt x="77" y="637"/>
                  </a:lnTo>
                  <a:lnTo>
                    <a:pt x="79" y="637"/>
                  </a:lnTo>
                  <a:lnTo>
                    <a:pt x="83" y="637"/>
                  </a:lnTo>
                  <a:lnTo>
                    <a:pt x="85" y="637"/>
                  </a:lnTo>
                  <a:lnTo>
                    <a:pt x="90" y="637"/>
                  </a:lnTo>
                  <a:lnTo>
                    <a:pt x="94" y="637"/>
                  </a:lnTo>
                  <a:lnTo>
                    <a:pt x="99" y="637"/>
                  </a:lnTo>
                  <a:lnTo>
                    <a:pt x="103" y="637"/>
                  </a:lnTo>
                  <a:lnTo>
                    <a:pt x="110" y="637"/>
                  </a:lnTo>
                  <a:lnTo>
                    <a:pt x="116" y="637"/>
                  </a:lnTo>
                  <a:lnTo>
                    <a:pt x="123" y="637"/>
                  </a:lnTo>
                  <a:lnTo>
                    <a:pt x="131" y="637"/>
                  </a:lnTo>
                  <a:lnTo>
                    <a:pt x="138" y="639"/>
                  </a:lnTo>
                  <a:lnTo>
                    <a:pt x="147" y="639"/>
                  </a:lnTo>
                  <a:lnTo>
                    <a:pt x="157" y="641"/>
                  </a:lnTo>
                  <a:lnTo>
                    <a:pt x="164" y="641"/>
                  </a:lnTo>
                  <a:lnTo>
                    <a:pt x="175" y="643"/>
                  </a:lnTo>
                  <a:lnTo>
                    <a:pt x="184" y="643"/>
                  </a:lnTo>
                  <a:lnTo>
                    <a:pt x="195" y="645"/>
                  </a:lnTo>
                  <a:lnTo>
                    <a:pt x="205" y="645"/>
                  </a:lnTo>
                  <a:lnTo>
                    <a:pt x="216" y="645"/>
                  </a:lnTo>
                  <a:lnTo>
                    <a:pt x="227" y="647"/>
                  </a:lnTo>
                  <a:lnTo>
                    <a:pt x="240" y="649"/>
                  </a:lnTo>
                  <a:lnTo>
                    <a:pt x="251" y="649"/>
                  </a:lnTo>
                  <a:lnTo>
                    <a:pt x="262" y="650"/>
                  </a:lnTo>
                  <a:lnTo>
                    <a:pt x="275" y="650"/>
                  </a:lnTo>
                  <a:lnTo>
                    <a:pt x="286" y="652"/>
                  </a:lnTo>
                  <a:lnTo>
                    <a:pt x="299" y="654"/>
                  </a:lnTo>
                  <a:lnTo>
                    <a:pt x="311" y="656"/>
                  </a:lnTo>
                  <a:lnTo>
                    <a:pt x="323" y="656"/>
                  </a:lnTo>
                  <a:lnTo>
                    <a:pt x="337" y="660"/>
                  </a:lnTo>
                  <a:lnTo>
                    <a:pt x="348" y="660"/>
                  </a:lnTo>
                  <a:lnTo>
                    <a:pt x="361" y="661"/>
                  </a:lnTo>
                  <a:lnTo>
                    <a:pt x="374" y="663"/>
                  </a:lnTo>
                  <a:lnTo>
                    <a:pt x="387" y="665"/>
                  </a:lnTo>
                  <a:lnTo>
                    <a:pt x="400" y="667"/>
                  </a:lnTo>
                  <a:lnTo>
                    <a:pt x="411" y="669"/>
                  </a:lnTo>
                  <a:lnTo>
                    <a:pt x="424" y="671"/>
                  </a:lnTo>
                  <a:lnTo>
                    <a:pt x="437" y="673"/>
                  </a:lnTo>
                  <a:lnTo>
                    <a:pt x="448" y="674"/>
                  </a:lnTo>
                  <a:lnTo>
                    <a:pt x="461" y="678"/>
                  </a:lnTo>
                  <a:lnTo>
                    <a:pt x="472" y="680"/>
                  </a:lnTo>
                  <a:lnTo>
                    <a:pt x="485" y="682"/>
                  </a:lnTo>
                  <a:lnTo>
                    <a:pt x="496" y="684"/>
                  </a:lnTo>
                  <a:lnTo>
                    <a:pt x="507" y="687"/>
                  </a:lnTo>
                  <a:lnTo>
                    <a:pt x="518" y="689"/>
                  </a:lnTo>
                  <a:lnTo>
                    <a:pt x="529" y="693"/>
                  </a:lnTo>
                  <a:lnTo>
                    <a:pt x="538" y="695"/>
                  </a:lnTo>
                  <a:lnTo>
                    <a:pt x="549" y="698"/>
                  </a:lnTo>
                  <a:lnTo>
                    <a:pt x="559" y="700"/>
                  </a:lnTo>
                  <a:lnTo>
                    <a:pt x="570" y="704"/>
                  </a:lnTo>
                  <a:lnTo>
                    <a:pt x="577" y="706"/>
                  </a:lnTo>
                  <a:lnTo>
                    <a:pt x="586" y="709"/>
                  </a:lnTo>
                  <a:lnTo>
                    <a:pt x="595" y="713"/>
                  </a:lnTo>
                  <a:lnTo>
                    <a:pt x="605" y="717"/>
                  </a:lnTo>
                  <a:lnTo>
                    <a:pt x="610" y="719"/>
                  </a:lnTo>
                  <a:lnTo>
                    <a:pt x="618" y="724"/>
                  </a:lnTo>
                  <a:lnTo>
                    <a:pt x="625" y="726"/>
                  </a:lnTo>
                  <a:lnTo>
                    <a:pt x="630" y="732"/>
                  </a:lnTo>
                  <a:lnTo>
                    <a:pt x="636" y="733"/>
                  </a:lnTo>
                  <a:lnTo>
                    <a:pt x="642" y="739"/>
                  </a:lnTo>
                  <a:lnTo>
                    <a:pt x="645" y="743"/>
                  </a:lnTo>
                  <a:lnTo>
                    <a:pt x="651" y="746"/>
                  </a:lnTo>
                  <a:lnTo>
                    <a:pt x="653" y="744"/>
                  </a:lnTo>
                  <a:lnTo>
                    <a:pt x="654" y="743"/>
                  </a:lnTo>
                  <a:lnTo>
                    <a:pt x="660" y="743"/>
                  </a:lnTo>
                  <a:lnTo>
                    <a:pt x="664" y="741"/>
                  </a:lnTo>
                  <a:lnTo>
                    <a:pt x="671" y="737"/>
                  </a:lnTo>
                  <a:lnTo>
                    <a:pt x="678" y="735"/>
                  </a:lnTo>
                  <a:lnTo>
                    <a:pt x="688" y="733"/>
                  </a:lnTo>
                  <a:lnTo>
                    <a:pt x="691" y="730"/>
                  </a:lnTo>
                  <a:lnTo>
                    <a:pt x="697" y="730"/>
                  </a:lnTo>
                  <a:lnTo>
                    <a:pt x="701" y="726"/>
                  </a:lnTo>
                  <a:lnTo>
                    <a:pt x="706" y="726"/>
                  </a:lnTo>
                  <a:lnTo>
                    <a:pt x="712" y="724"/>
                  </a:lnTo>
                  <a:lnTo>
                    <a:pt x="715" y="722"/>
                  </a:lnTo>
                  <a:lnTo>
                    <a:pt x="723" y="720"/>
                  </a:lnTo>
                  <a:lnTo>
                    <a:pt x="728" y="719"/>
                  </a:lnTo>
                  <a:lnTo>
                    <a:pt x="734" y="717"/>
                  </a:lnTo>
                  <a:lnTo>
                    <a:pt x="741" y="715"/>
                  </a:lnTo>
                  <a:lnTo>
                    <a:pt x="747" y="713"/>
                  </a:lnTo>
                  <a:lnTo>
                    <a:pt x="752" y="711"/>
                  </a:lnTo>
                  <a:lnTo>
                    <a:pt x="760" y="708"/>
                  </a:lnTo>
                  <a:lnTo>
                    <a:pt x="765" y="708"/>
                  </a:lnTo>
                  <a:lnTo>
                    <a:pt x="772" y="706"/>
                  </a:lnTo>
                  <a:lnTo>
                    <a:pt x="780" y="704"/>
                  </a:lnTo>
                  <a:lnTo>
                    <a:pt x="785" y="700"/>
                  </a:lnTo>
                  <a:lnTo>
                    <a:pt x="793" y="698"/>
                  </a:lnTo>
                  <a:lnTo>
                    <a:pt x="798" y="696"/>
                  </a:lnTo>
                  <a:lnTo>
                    <a:pt x="806" y="695"/>
                  </a:lnTo>
                  <a:lnTo>
                    <a:pt x="813" y="691"/>
                  </a:lnTo>
                  <a:lnTo>
                    <a:pt x="819" y="689"/>
                  </a:lnTo>
                  <a:lnTo>
                    <a:pt x="826" y="687"/>
                  </a:lnTo>
                  <a:lnTo>
                    <a:pt x="833" y="685"/>
                  </a:lnTo>
                  <a:lnTo>
                    <a:pt x="841" y="684"/>
                  </a:lnTo>
                  <a:lnTo>
                    <a:pt x="846" y="682"/>
                  </a:lnTo>
                  <a:lnTo>
                    <a:pt x="854" y="680"/>
                  </a:lnTo>
                  <a:lnTo>
                    <a:pt x="861" y="678"/>
                  </a:lnTo>
                  <a:lnTo>
                    <a:pt x="868" y="676"/>
                  </a:lnTo>
                  <a:lnTo>
                    <a:pt x="874" y="674"/>
                  </a:lnTo>
                  <a:lnTo>
                    <a:pt x="881" y="673"/>
                  </a:lnTo>
                  <a:lnTo>
                    <a:pt x="889" y="673"/>
                  </a:lnTo>
                  <a:lnTo>
                    <a:pt x="894" y="669"/>
                  </a:lnTo>
                  <a:lnTo>
                    <a:pt x="902" y="667"/>
                  </a:lnTo>
                  <a:lnTo>
                    <a:pt x="907" y="665"/>
                  </a:lnTo>
                  <a:lnTo>
                    <a:pt x="914" y="665"/>
                  </a:lnTo>
                  <a:lnTo>
                    <a:pt x="920" y="663"/>
                  </a:lnTo>
                  <a:lnTo>
                    <a:pt x="927" y="663"/>
                  </a:lnTo>
                  <a:lnTo>
                    <a:pt x="933" y="661"/>
                  </a:lnTo>
                  <a:lnTo>
                    <a:pt x="940" y="660"/>
                  </a:lnTo>
                  <a:lnTo>
                    <a:pt x="944" y="658"/>
                  </a:lnTo>
                  <a:lnTo>
                    <a:pt x="951" y="658"/>
                  </a:lnTo>
                  <a:lnTo>
                    <a:pt x="957" y="656"/>
                  </a:lnTo>
                  <a:lnTo>
                    <a:pt x="962" y="656"/>
                  </a:lnTo>
                  <a:lnTo>
                    <a:pt x="968" y="656"/>
                  </a:lnTo>
                  <a:lnTo>
                    <a:pt x="972" y="654"/>
                  </a:lnTo>
                  <a:lnTo>
                    <a:pt x="977" y="654"/>
                  </a:lnTo>
                  <a:lnTo>
                    <a:pt x="983" y="654"/>
                  </a:lnTo>
                  <a:lnTo>
                    <a:pt x="983" y="652"/>
                  </a:lnTo>
                  <a:lnTo>
                    <a:pt x="984" y="645"/>
                  </a:lnTo>
                  <a:lnTo>
                    <a:pt x="984" y="639"/>
                  </a:lnTo>
                  <a:lnTo>
                    <a:pt x="984" y="634"/>
                  </a:lnTo>
                  <a:lnTo>
                    <a:pt x="986" y="626"/>
                  </a:lnTo>
                  <a:lnTo>
                    <a:pt x="986" y="621"/>
                  </a:lnTo>
                  <a:lnTo>
                    <a:pt x="986" y="612"/>
                  </a:lnTo>
                  <a:lnTo>
                    <a:pt x="986" y="604"/>
                  </a:lnTo>
                  <a:lnTo>
                    <a:pt x="986" y="595"/>
                  </a:lnTo>
                  <a:lnTo>
                    <a:pt x="986" y="588"/>
                  </a:lnTo>
                  <a:lnTo>
                    <a:pt x="986" y="582"/>
                  </a:lnTo>
                  <a:lnTo>
                    <a:pt x="986" y="577"/>
                  </a:lnTo>
                  <a:lnTo>
                    <a:pt x="986" y="573"/>
                  </a:lnTo>
                  <a:lnTo>
                    <a:pt x="986" y="567"/>
                  </a:lnTo>
                  <a:lnTo>
                    <a:pt x="986" y="564"/>
                  </a:lnTo>
                  <a:lnTo>
                    <a:pt x="986" y="558"/>
                  </a:lnTo>
                  <a:lnTo>
                    <a:pt x="986" y="555"/>
                  </a:lnTo>
                  <a:lnTo>
                    <a:pt x="986" y="549"/>
                  </a:lnTo>
                  <a:lnTo>
                    <a:pt x="986" y="543"/>
                  </a:lnTo>
                  <a:lnTo>
                    <a:pt x="984" y="538"/>
                  </a:lnTo>
                  <a:lnTo>
                    <a:pt x="984" y="532"/>
                  </a:lnTo>
                  <a:lnTo>
                    <a:pt x="983" y="527"/>
                  </a:lnTo>
                  <a:lnTo>
                    <a:pt x="981" y="519"/>
                  </a:lnTo>
                  <a:lnTo>
                    <a:pt x="981" y="512"/>
                  </a:lnTo>
                  <a:lnTo>
                    <a:pt x="979" y="505"/>
                  </a:lnTo>
                  <a:lnTo>
                    <a:pt x="979" y="497"/>
                  </a:lnTo>
                  <a:lnTo>
                    <a:pt x="977" y="490"/>
                  </a:lnTo>
                  <a:lnTo>
                    <a:pt x="975" y="483"/>
                  </a:lnTo>
                  <a:lnTo>
                    <a:pt x="973" y="473"/>
                  </a:lnTo>
                  <a:lnTo>
                    <a:pt x="972" y="466"/>
                  </a:lnTo>
                  <a:lnTo>
                    <a:pt x="970" y="457"/>
                  </a:lnTo>
                  <a:lnTo>
                    <a:pt x="968" y="449"/>
                  </a:lnTo>
                  <a:lnTo>
                    <a:pt x="968" y="440"/>
                  </a:lnTo>
                  <a:lnTo>
                    <a:pt x="966" y="433"/>
                  </a:lnTo>
                  <a:lnTo>
                    <a:pt x="964" y="424"/>
                  </a:lnTo>
                  <a:lnTo>
                    <a:pt x="962" y="416"/>
                  </a:lnTo>
                  <a:lnTo>
                    <a:pt x="961" y="407"/>
                  </a:lnTo>
                  <a:lnTo>
                    <a:pt x="959" y="400"/>
                  </a:lnTo>
                  <a:lnTo>
                    <a:pt x="959" y="390"/>
                  </a:lnTo>
                  <a:lnTo>
                    <a:pt x="957" y="383"/>
                  </a:lnTo>
                  <a:lnTo>
                    <a:pt x="955" y="376"/>
                  </a:lnTo>
                  <a:lnTo>
                    <a:pt x="955" y="370"/>
                  </a:lnTo>
                  <a:lnTo>
                    <a:pt x="953" y="361"/>
                  </a:lnTo>
                  <a:lnTo>
                    <a:pt x="951" y="355"/>
                  </a:lnTo>
                  <a:lnTo>
                    <a:pt x="951" y="350"/>
                  </a:lnTo>
                  <a:lnTo>
                    <a:pt x="951" y="344"/>
                  </a:lnTo>
                  <a:lnTo>
                    <a:pt x="949" y="341"/>
                  </a:lnTo>
                  <a:lnTo>
                    <a:pt x="949" y="335"/>
                  </a:lnTo>
                  <a:lnTo>
                    <a:pt x="949" y="331"/>
                  </a:lnTo>
                  <a:lnTo>
                    <a:pt x="949" y="330"/>
                  </a:lnTo>
                  <a:lnTo>
                    <a:pt x="948" y="322"/>
                  </a:lnTo>
                  <a:lnTo>
                    <a:pt x="948" y="317"/>
                  </a:lnTo>
                  <a:lnTo>
                    <a:pt x="948" y="311"/>
                  </a:lnTo>
                  <a:lnTo>
                    <a:pt x="948" y="306"/>
                  </a:lnTo>
                  <a:lnTo>
                    <a:pt x="946" y="300"/>
                  </a:lnTo>
                  <a:lnTo>
                    <a:pt x="946" y="295"/>
                  </a:lnTo>
                  <a:lnTo>
                    <a:pt x="948" y="291"/>
                  </a:lnTo>
                  <a:lnTo>
                    <a:pt x="948" y="287"/>
                  </a:lnTo>
                  <a:lnTo>
                    <a:pt x="948" y="280"/>
                  </a:lnTo>
                  <a:lnTo>
                    <a:pt x="951" y="274"/>
                  </a:lnTo>
                  <a:lnTo>
                    <a:pt x="953" y="274"/>
                  </a:lnTo>
                  <a:lnTo>
                    <a:pt x="957" y="278"/>
                  </a:lnTo>
                  <a:lnTo>
                    <a:pt x="961" y="282"/>
                  </a:lnTo>
                  <a:lnTo>
                    <a:pt x="964" y="291"/>
                  </a:lnTo>
                  <a:lnTo>
                    <a:pt x="966" y="295"/>
                  </a:lnTo>
                  <a:lnTo>
                    <a:pt x="968" y="300"/>
                  </a:lnTo>
                  <a:lnTo>
                    <a:pt x="968" y="304"/>
                  </a:lnTo>
                  <a:lnTo>
                    <a:pt x="970" y="309"/>
                  </a:lnTo>
                  <a:lnTo>
                    <a:pt x="972" y="315"/>
                  </a:lnTo>
                  <a:lnTo>
                    <a:pt x="973" y="322"/>
                  </a:lnTo>
                  <a:lnTo>
                    <a:pt x="975" y="330"/>
                  </a:lnTo>
                  <a:lnTo>
                    <a:pt x="977" y="337"/>
                  </a:lnTo>
                  <a:lnTo>
                    <a:pt x="979" y="344"/>
                  </a:lnTo>
                  <a:lnTo>
                    <a:pt x="981" y="354"/>
                  </a:lnTo>
                  <a:lnTo>
                    <a:pt x="981" y="357"/>
                  </a:lnTo>
                  <a:lnTo>
                    <a:pt x="983" y="361"/>
                  </a:lnTo>
                  <a:lnTo>
                    <a:pt x="984" y="366"/>
                  </a:lnTo>
                  <a:lnTo>
                    <a:pt x="986" y="370"/>
                  </a:lnTo>
                  <a:lnTo>
                    <a:pt x="986" y="376"/>
                  </a:lnTo>
                  <a:lnTo>
                    <a:pt x="988" y="379"/>
                  </a:lnTo>
                  <a:lnTo>
                    <a:pt x="988" y="385"/>
                  </a:lnTo>
                  <a:lnTo>
                    <a:pt x="990" y="392"/>
                  </a:lnTo>
                  <a:lnTo>
                    <a:pt x="992" y="398"/>
                  </a:lnTo>
                  <a:lnTo>
                    <a:pt x="994" y="405"/>
                  </a:lnTo>
                  <a:lnTo>
                    <a:pt x="994" y="413"/>
                  </a:lnTo>
                  <a:lnTo>
                    <a:pt x="996" y="422"/>
                  </a:lnTo>
                  <a:lnTo>
                    <a:pt x="996" y="429"/>
                  </a:lnTo>
                  <a:lnTo>
                    <a:pt x="997" y="437"/>
                  </a:lnTo>
                  <a:lnTo>
                    <a:pt x="999" y="444"/>
                  </a:lnTo>
                  <a:lnTo>
                    <a:pt x="1001" y="451"/>
                  </a:lnTo>
                  <a:lnTo>
                    <a:pt x="1001" y="461"/>
                  </a:lnTo>
                  <a:lnTo>
                    <a:pt x="1003" y="468"/>
                  </a:lnTo>
                  <a:lnTo>
                    <a:pt x="1003" y="477"/>
                  </a:lnTo>
                  <a:lnTo>
                    <a:pt x="1005" y="486"/>
                  </a:lnTo>
                  <a:lnTo>
                    <a:pt x="1005" y="494"/>
                  </a:lnTo>
                  <a:lnTo>
                    <a:pt x="1007" y="503"/>
                  </a:lnTo>
                  <a:lnTo>
                    <a:pt x="1007" y="510"/>
                  </a:lnTo>
                  <a:lnTo>
                    <a:pt x="1008" y="518"/>
                  </a:lnTo>
                  <a:lnTo>
                    <a:pt x="1010" y="525"/>
                  </a:lnTo>
                  <a:lnTo>
                    <a:pt x="1010" y="532"/>
                  </a:lnTo>
                  <a:lnTo>
                    <a:pt x="1010" y="540"/>
                  </a:lnTo>
                  <a:lnTo>
                    <a:pt x="1012" y="547"/>
                  </a:lnTo>
                  <a:lnTo>
                    <a:pt x="1012" y="553"/>
                  </a:lnTo>
                  <a:lnTo>
                    <a:pt x="1014" y="560"/>
                  </a:lnTo>
                  <a:lnTo>
                    <a:pt x="1014" y="566"/>
                  </a:lnTo>
                  <a:lnTo>
                    <a:pt x="1016" y="571"/>
                  </a:lnTo>
                  <a:lnTo>
                    <a:pt x="1016" y="575"/>
                  </a:lnTo>
                  <a:lnTo>
                    <a:pt x="1018" y="580"/>
                  </a:lnTo>
                  <a:lnTo>
                    <a:pt x="1018" y="584"/>
                  </a:lnTo>
                  <a:lnTo>
                    <a:pt x="1020" y="588"/>
                  </a:lnTo>
                  <a:lnTo>
                    <a:pt x="1020" y="593"/>
                  </a:lnTo>
                  <a:lnTo>
                    <a:pt x="1020" y="599"/>
                  </a:lnTo>
                  <a:lnTo>
                    <a:pt x="1020" y="604"/>
                  </a:lnTo>
                  <a:lnTo>
                    <a:pt x="1020" y="610"/>
                  </a:lnTo>
                  <a:lnTo>
                    <a:pt x="1020" y="615"/>
                  </a:lnTo>
                  <a:lnTo>
                    <a:pt x="1020" y="621"/>
                  </a:lnTo>
                  <a:lnTo>
                    <a:pt x="1020" y="626"/>
                  </a:lnTo>
                  <a:lnTo>
                    <a:pt x="1020" y="632"/>
                  </a:lnTo>
                  <a:lnTo>
                    <a:pt x="1020" y="639"/>
                  </a:lnTo>
                  <a:lnTo>
                    <a:pt x="1020" y="647"/>
                  </a:lnTo>
                  <a:lnTo>
                    <a:pt x="1020" y="650"/>
                  </a:lnTo>
                  <a:lnTo>
                    <a:pt x="1020" y="654"/>
                  </a:lnTo>
                  <a:lnTo>
                    <a:pt x="1178" y="660"/>
                  </a:lnTo>
                  <a:lnTo>
                    <a:pt x="1174" y="658"/>
                  </a:lnTo>
                  <a:lnTo>
                    <a:pt x="1169" y="650"/>
                  </a:lnTo>
                  <a:lnTo>
                    <a:pt x="1163" y="645"/>
                  </a:lnTo>
                  <a:lnTo>
                    <a:pt x="1158" y="641"/>
                  </a:lnTo>
                  <a:lnTo>
                    <a:pt x="1152" y="634"/>
                  </a:lnTo>
                  <a:lnTo>
                    <a:pt x="1149" y="626"/>
                  </a:lnTo>
                  <a:lnTo>
                    <a:pt x="1145" y="621"/>
                  </a:lnTo>
                  <a:lnTo>
                    <a:pt x="1143" y="617"/>
                  </a:lnTo>
                  <a:lnTo>
                    <a:pt x="1139" y="612"/>
                  </a:lnTo>
                  <a:lnTo>
                    <a:pt x="1136" y="608"/>
                  </a:lnTo>
                  <a:lnTo>
                    <a:pt x="1134" y="601"/>
                  </a:lnTo>
                  <a:lnTo>
                    <a:pt x="1132" y="597"/>
                  </a:lnTo>
                  <a:lnTo>
                    <a:pt x="1128" y="591"/>
                  </a:lnTo>
                  <a:lnTo>
                    <a:pt x="1126" y="584"/>
                  </a:lnTo>
                  <a:lnTo>
                    <a:pt x="1125" y="578"/>
                  </a:lnTo>
                  <a:lnTo>
                    <a:pt x="1121" y="571"/>
                  </a:lnTo>
                  <a:lnTo>
                    <a:pt x="1119" y="566"/>
                  </a:lnTo>
                  <a:lnTo>
                    <a:pt x="1119" y="558"/>
                  </a:lnTo>
                  <a:lnTo>
                    <a:pt x="1115" y="551"/>
                  </a:lnTo>
                  <a:lnTo>
                    <a:pt x="1115" y="543"/>
                  </a:lnTo>
                  <a:lnTo>
                    <a:pt x="1115" y="536"/>
                  </a:lnTo>
                  <a:lnTo>
                    <a:pt x="1115" y="529"/>
                  </a:lnTo>
                  <a:lnTo>
                    <a:pt x="1114" y="519"/>
                  </a:lnTo>
                  <a:lnTo>
                    <a:pt x="1112" y="512"/>
                  </a:lnTo>
                  <a:lnTo>
                    <a:pt x="1112" y="503"/>
                  </a:lnTo>
                  <a:lnTo>
                    <a:pt x="1112" y="496"/>
                  </a:lnTo>
                  <a:lnTo>
                    <a:pt x="1110" y="488"/>
                  </a:lnTo>
                  <a:lnTo>
                    <a:pt x="1110" y="481"/>
                  </a:lnTo>
                  <a:lnTo>
                    <a:pt x="1110" y="473"/>
                  </a:lnTo>
                  <a:lnTo>
                    <a:pt x="1110" y="468"/>
                  </a:lnTo>
                  <a:lnTo>
                    <a:pt x="1108" y="461"/>
                  </a:lnTo>
                  <a:lnTo>
                    <a:pt x="1108" y="451"/>
                  </a:lnTo>
                  <a:lnTo>
                    <a:pt x="1108" y="446"/>
                  </a:lnTo>
                  <a:lnTo>
                    <a:pt x="1108" y="440"/>
                  </a:lnTo>
                  <a:lnTo>
                    <a:pt x="1108" y="433"/>
                  </a:lnTo>
                  <a:lnTo>
                    <a:pt x="1108" y="427"/>
                  </a:lnTo>
                  <a:lnTo>
                    <a:pt x="1108" y="422"/>
                  </a:lnTo>
                  <a:lnTo>
                    <a:pt x="1108" y="416"/>
                  </a:lnTo>
                  <a:lnTo>
                    <a:pt x="1106" y="411"/>
                  </a:lnTo>
                  <a:lnTo>
                    <a:pt x="1106" y="405"/>
                  </a:lnTo>
                  <a:lnTo>
                    <a:pt x="1106" y="400"/>
                  </a:lnTo>
                  <a:lnTo>
                    <a:pt x="1106" y="394"/>
                  </a:lnTo>
                  <a:lnTo>
                    <a:pt x="1104" y="389"/>
                  </a:lnTo>
                  <a:lnTo>
                    <a:pt x="1104" y="385"/>
                  </a:lnTo>
                  <a:lnTo>
                    <a:pt x="1104" y="379"/>
                  </a:lnTo>
                  <a:lnTo>
                    <a:pt x="1104" y="376"/>
                  </a:lnTo>
                  <a:lnTo>
                    <a:pt x="1102" y="368"/>
                  </a:lnTo>
                  <a:lnTo>
                    <a:pt x="1101" y="361"/>
                  </a:lnTo>
                  <a:lnTo>
                    <a:pt x="1101" y="354"/>
                  </a:lnTo>
                  <a:lnTo>
                    <a:pt x="1099" y="350"/>
                  </a:lnTo>
                  <a:lnTo>
                    <a:pt x="1097" y="343"/>
                  </a:lnTo>
                  <a:lnTo>
                    <a:pt x="1095" y="335"/>
                  </a:lnTo>
                  <a:lnTo>
                    <a:pt x="1091" y="328"/>
                  </a:lnTo>
                  <a:lnTo>
                    <a:pt x="1090" y="319"/>
                  </a:lnTo>
                  <a:lnTo>
                    <a:pt x="1090" y="315"/>
                  </a:lnTo>
                  <a:lnTo>
                    <a:pt x="1088" y="309"/>
                  </a:lnTo>
                  <a:lnTo>
                    <a:pt x="1086" y="304"/>
                  </a:lnTo>
                  <a:lnTo>
                    <a:pt x="1086" y="300"/>
                  </a:lnTo>
                  <a:lnTo>
                    <a:pt x="1084" y="295"/>
                  </a:lnTo>
                  <a:lnTo>
                    <a:pt x="1084" y="291"/>
                  </a:lnTo>
                  <a:lnTo>
                    <a:pt x="1082" y="285"/>
                  </a:lnTo>
                  <a:lnTo>
                    <a:pt x="1082" y="282"/>
                  </a:lnTo>
                  <a:lnTo>
                    <a:pt x="1080" y="276"/>
                  </a:lnTo>
                  <a:lnTo>
                    <a:pt x="1080" y="272"/>
                  </a:lnTo>
                  <a:lnTo>
                    <a:pt x="1079" y="267"/>
                  </a:lnTo>
                  <a:lnTo>
                    <a:pt x="1079" y="263"/>
                  </a:lnTo>
                  <a:lnTo>
                    <a:pt x="1077" y="254"/>
                  </a:lnTo>
                  <a:lnTo>
                    <a:pt x="1075" y="247"/>
                  </a:lnTo>
                  <a:lnTo>
                    <a:pt x="1073" y="241"/>
                  </a:lnTo>
                  <a:lnTo>
                    <a:pt x="1073" y="237"/>
                  </a:lnTo>
                  <a:lnTo>
                    <a:pt x="1073" y="234"/>
                  </a:lnTo>
                  <a:lnTo>
                    <a:pt x="1069" y="230"/>
                  </a:lnTo>
                  <a:lnTo>
                    <a:pt x="1064" y="225"/>
                  </a:lnTo>
                  <a:lnTo>
                    <a:pt x="1058" y="221"/>
                  </a:lnTo>
                  <a:lnTo>
                    <a:pt x="1053" y="215"/>
                  </a:lnTo>
                  <a:lnTo>
                    <a:pt x="1047" y="210"/>
                  </a:lnTo>
                  <a:lnTo>
                    <a:pt x="1042" y="204"/>
                  </a:lnTo>
                  <a:lnTo>
                    <a:pt x="1036" y="197"/>
                  </a:lnTo>
                  <a:lnTo>
                    <a:pt x="1031" y="193"/>
                  </a:lnTo>
                  <a:lnTo>
                    <a:pt x="1025" y="186"/>
                  </a:lnTo>
                  <a:lnTo>
                    <a:pt x="1020" y="182"/>
                  </a:lnTo>
                  <a:lnTo>
                    <a:pt x="1014" y="177"/>
                  </a:lnTo>
                  <a:lnTo>
                    <a:pt x="1010" y="173"/>
                  </a:lnTo>
                  <a:lnTo>
                    <a:pt x="1007" y="169"/>
                  </a:lnTo>
                  <a:lnTo>
                    <a:pt x="1005" y="167"/>
                  </a:lnTo>
                  <a:lnTo>
                    <a:pt x="1001" y="166"/>
                  </a:lnTo>
                  <a:lnTo>
                    <a:pt x="996" y="164"/>
                  </a:lnTo>
                  <a:lnTo>
                    <a:pt x="990" y="162"/>
                  </a:lnTo>
                  <a:lnTo>
                    <a:pt x="984" y="162"/>
                  </a:lnTo>
                  <a:lnTo>
                    <a:pt x="977" y="160"/>
                  </a:lnTo>
                  <a:lnTo>
                    <a:pt x="970" y="160"/>
                  </a:lnTo>
                  <a:lnTo>
                    <a:pt x="962" y="160"/>
                  </a:lnTo>
                  <a:lnTo>
                    <a:pt x="955" y="160"/>
                  </a:lnTo>
                  <a:lnTo>
                    <a:pt x="946" y="158"/>
                  </a:lnTo>
                  <a:lnTo>
                    <a:pt x="938" y="158"/>
                  </a:lnTo>
                  <a:lnTo>
                    <a:pt x="931" y="156"/>
                  </a:lnTo>
                  <a:lnTo>
                    <a:pt x="925" y="156"/>
                  </a:lnTo>
                  <a:lnTo>
                    <a:pt x="920" y="153"/>
                  </a:lnTo>
                  <a:lnTo>
                    <a:pt x="916" y="149"/>
                  </a:lnTo>
                  <a:lnTo>
                    <a:pt x="913" y="145"/>
                  </a:lnTo>
                  <a:lnTo>
                    <a:pt x="911" y="142"/>
                  </a:lnTo>
                  <a:lnTo>
                    <a:pt x="907" y="134"/>
                  </a:lnTo>
                  <a:lnTo>
                    <a:pt x="907" y="127"/>
                  </a:lnTo>
                  <a:lnTo>
                    <a:pt x="907" y="121"/>
                  </a:lnTo>
                  <a:lnTo>
                    <a:pt x="907" y="116"/>
                  </a:lnTo>
                  <a:lnTo>
                    <a:pt x="907" y="112"/>
                  </a:lnTo>
                  <a:lnTo>
                    <a:pt x="907" y="107"/>
                  </a:lnTo>
                  <a:lnTo>
                    <a:pt x="907" y="101"/>
                  </a:lnTo>
                  <a:lnTo>
                    <a:pt x="907" y="95"/>
                  </a:lnTo>
                  <a:lnTo>
                    <a:pt x="907" y="88"/>
                  </a:lnTo>
                  <a:lnTo>
                    <a:pt x="907" y="83"/>
                  </a:lnTo>
                  <a:lnTo>
                    <a:pt x="907" y="77"/>
                  </a:lnTo>
                  <a:lnTo>
                    <a:pt x="907" y="71"/>
                  </a:lnTo>
                  <a:lnTo>
                    <a:pt x="907" y="64"/>
                  </a:lnTo>
                  <a:lnTo>
                    <a:pt x="909" y="60"/>
                  </a:lnTo>
                  <a:lnTo>
                    <a:pt x="909" y="53"/>
                  </a:lnTo>
                  <a:lnTo>
                    <a:pt x="909" y="48"/>
                  </a:lnTo>
                  <a:lnTo>
                    <a:pt x="909" y="42"/>
                  </a:lnTo>
                  <a:lnTo>
                    <a:pt x="909" y="36"/>
                  </a:lnTo>
                  <a:lnTo>
                    <a:pt x="909" y="31"/>
                  </a:lnTo>
                  <a:lnTo>
                    <a:pt x="911" y="25"/>
                  </a:lnTo>
                  <a:lnTo>
                    <a:pt x="911" y="22"/>
                  </a:lnTo>
                  <a:lnTo>
                    <a:pt x="911" y="18"/>
                  </a:lnTo>
                  <a:lnTo>
                    <a:pt x="913" y="9"/>
                  </a:lnTo>
                  <a:lnTo>
                    <a:pt x="913" y="5"/>
                  </a:lnTo>
                  <a:lnTo>
                    <a:pt x="913" y="1"/>
                  </a:lnTo>
                  <a:lnTo>
                    <a:pt x="914" y="0"/>
                  </a:lnTo>
                  <a:lnTo>
                    <a:pt x="933" y="0"/>
                  </a:lnTo>
                  <a:lnTo>
                    <a:pt x="933" y="1"/>
                  </a:lnTo>
                  <a:lnTo>
                    <a:pt x="933" y="5"/>
                  </a:lnTo>
                  <a:lnTo>
                    <a:pt x="931" y="11"/>
                  </a:lnTo>
                  <a:lnTo>
                    <a:pt x="931" y="20"/>
                  </a:lnTo>
                  <a:lnTo>
                    <a:pt x="931" y="24"/>
                  </a:lnTo>
                  <a:lnTo>
                    <a:pt x="929" y="29"/>
                  </a:lnTo>
                  <a:lnTo>
                    <a:pt x="929" y="35"/>
                  </a:lnTo>
                  <a:lnTo>
                    <a:pt x="929" y="40"/>
                  </a:lnTo>
                  <a:lnTo>
                    <a:pt x="927" y="44"/>
                  </a:lnTo>
                  <a:lnTo>
                    <a:pt x="927" y="51"/>
                  </a:lnTo>
                  <a:lnTo>
                    <a:pt x="927" y="57"/>
                  </a:lnTo>
                  <a:lnTo>
                    <a:pt x="927" y="62"/>
                  </a:lnTo>
                  <a:lnTo>
                    <a:pt x="925" y="68"/>
                  </a:lnTo>
                  <a:lnTo>
                    <a:pt x="925" y="75"/>
                  </a:lnTo>
                  <a:lnTo>
                    <a:pt x="924" y="79"/>
                  </a:lnTo>
                  <a:lnTo>
                    <a:pt x="924" y="86"/>
                  </a:lnTo>
                  <a:lnTo>
                    <a:pt x="924" y="92"/>
                  </a:lnTo>
                  <a:lnTo>
                    <a:pt x="924" y="97"/>
                  </a:lnTo>
                  <a:lnTo>
                    <a:pt x="924" y="101"/>
                  </a:lnTo>
                  <a:lnTo>
                    <a:pt x="924" y="107"/>
                  </a:lnTo>
                  <a:lnTo>
                    <a:pt x="924" y="116"/>
                  </a:lnTo>
                  <a:lnTo>
                    <a:pt x="925" y="123"/>
                  </a:lnTo>
                  <a:lnTo>
                    <a:pt x="925" y="127"/>
                  </a:lnTo>
                  <a:lnTo>
                    <a:pt x="929" y="130"/>
                  </a:lnTo>
                  <a:lnTo>
                    <a:pt x="933" y="132"/>
                  </a:lnTo>
                  <a:lnTo>
                    <a:pt x="942" y="134"/>
                  </a:lnTo>
                  <a:lnTo>
                    <a:pt x="946" y="134"/>
                  </a:lnTo>
                  <a:lnTo>
                    <a:pt x="951" y="134"/>
                  </a:lnTo>
                  <a:lnTo>
                    <a:pt x="955" y="134"/>
                  </a:lnTo>
                  <a:lnTo>
                    <a:pt x="961" y="136"/>
                  </a:lnTo>
                  <a:lnTo>
                    <a:pt x="966" y="136"/>
                  </a:lnTo>
                  <a:lnTo>
                    <a:pt x="972" y="136"/>
                  </a:lnTo>
                  <a:lnTo>
                    <a:pt x="977" y="136"/>
                  </a:lnTo>
                  <a:lnTo>
                    <a:pt x="983" y="138"/>
                  </a:lnTo>
                  <a:lnTo>
                    <a:pt x="988" y="138"/>
                  </a:lnTo>
                  <a:lnTo>
                    <a:pt x="994" y="140"/>
                  </a:lnTo>
                  <a:lnTo>
                    <a:pt x="999" y="140"/>
                  </a:lnTo>
                  <a:lnTo>
                    <a:pt x="1005" y="142"/>
                  </a:lnTo>
                  <a:lnTo>
                    <a:pt x="1012" y="143"/>
                  </a:lnTo>
                  <a:lnTo>
                    <a:pt x="1020" y="149"/>
                  </a:lnTo>
                  <a:lnTo>
                    <a:pt x="1027" y="153"/>
                  </a:lnTo>
                  <a:lnTo>
                    <a:pt x="1034" y="160"/>
                  </a:lnTo>
                  <a:lnTo>
                    <a:pt x="1042" y="167"/>
                  </a:lnTo>
                  <a:lnTo>
                    <a:pt x="1047" y="175"/>
                  </a:lnTo>
                  <a:lnTo>
                    <a:pt x="1055" y="184"/>
                  </a:lnTo>
                  <a:lnTo>
                    <a:pt x="1062" y="193"/>
                  </a:lnTo>
                  <a:lnTo>
                    <a:pt x="1067" y="201"/>
                  </a:lnTo>
                  <a:lnTo>
                    <a:pt x="1075" y="206"/>
                  </a:lnTo>
                  <a:lnTo>
                    <a:pt x="1080" y="206"/>
                  </a:lnTo>
                  <a:lnTo>
                    <a:pt x="1084" y="208"/>
                  </a:lnTo>
                  <a:lnTo>
                    <a:pt x="1090" y="210"/>
                  </a:lnTo>
                  <a:lnTo>
                    <a:pt x="1095" y="210"/>
                  </a:lnTo>
                  <a:lnTo>
                    <a:pt x="1099" y="210"/>
                  </a:lnTo>
                  <a:lnTo>
                    <a:pt x="1104" y="210"/>
                  </a:lnTo>
                  <a:lnTo>
                    <a:pt x="1110" y="210"/>
                  </a:lnTo>
                  <a:lnTo>
                    <a:pt x="1115" y="210"/>
                  </a:lnTo>
                  <a:lnTo>
                    <a:pt x="1121" y="208"/>
                  </a:lnTo>
                  <a:lnTo>
                    <a:pt x="1128" y="208"/>
                  </a:lnTo>
                  <a:lnTo>
                    <a:pt x="1134" y="206"/>
                  </a:lnTo>
                  <a:lnTo>
                    <a:pt x="1141" y="204"/>
                  </a:lnTo>
                  <a:lnTo>
                    <a:pt x="1147" y="202"/>
                  </a:lnTo>
                  <a:lnTo>
                    <a:pt x="1152" y="201"/>
                  </a:lnTo>
                  <a:lnTo>
                    <a:pt x="1158" y="197"/>
                  </a:lnTo>
                  <a:lnTo>
                    <a:pt x="1163" y="195"/>
                  </a:lnTo>
                  <a:lnTo>
                    <a:pt x="1169" y="191"/>
                  </a:lnTo>
                  <a:lnTo>
                    <a:pt x="1173" y="189"/>
                  </a:lnTo>
                  <a:lnTo>
                    <a:pt x="1178" y="186"/>
                  </a:lnTo>
                  <a:lnTo>
                    <a:pt x="1182" y="184"/>
                  </a:lnTo>
                  <a:lnTo>
                    <a:pt x="1189" y="180"/>
                  </a:lnTo>
                  <a:lnTo>
                    <a:pt x="1195" y="178"/>
                  </a:lnTo>
                  <a:lnTo>
                    <a:pt x="1200" y="178"/>
                  </a:lnTo>
                  <a:lnTo>
                    <a:pt x="1204" y="184"/>
                  </a:lnTo>
                  <a:lnTo>
                    <a:pt x="1204" y="188"/>
                  </a:lnTo>
                  <a:lnTo>
                    <a:pt x="1204" y="193"/>
                  </a:lnTo>
                  <a:lnTo>
                    <a:pt x="1202" y="199"/>
                  </a:lnTo>
                  <a:lnTo>
                    <a:pt x="1200" y="204"/>
                  </a:lnTo>
                  <a:lnTo>
                    <a:pt x="1197" y="208"/>
                  </a:lnTo>
                  <a:lnTo>
                    <a:pt x="1191" y="212"/>
                  </a:lnTo>
                  <a:lnTo>
                    <a:pt x="1185" y="215"/>
                  </a:lnTo>
                  <a:lnTo>
                    <a:pt x="1178" y="221"/>
                  </a:lnTo>
                  <a:lnTo>
                    <a:pt x="1171" y="223"/>
                  </a:lnTo>
                  <a:lnTo>
                    <a:pt x="1167" y="225"/>
                  </a:lnTo>
                  <a:lnTo>
                    <a:pt x="1160" y="226"/>
                  </a:lnTo>
                  <a:lnTo>
                    <a:pt x="1156" y="230"/>
                  </a:lnTo>
                  <a:lnTo>
                    <a:pt x="1149" y="230"/>
                  </a:lnTo>
                  <a:lnTo>
                    <a:pt x="1143" y="232"/>
                  </a:lnTo>
                  <a:lnTo>
                    <a:pt x="1138" y="234"/>
                  </a:lnTo>
                  <a:lnTo>
                    <a:pt x="1132" y="236"/>
                  </a:lnTo>
                  <a:lnTo>
                    <a:pt x="1126" y="237"/>
                  </a:lnTo>
                  <a:lnTo>
                    <a:pt x="1121" y="237"/>
                  </a:lnTo>
                  <a:lnTo>
                    <a:pt x="1117" y="239"/>
                  </a:lnTo>
                  <a:lnTo>
                    <a:pt x="1114" y="239"/>
                  </a:lnTo>
                  <a:lnTo>
                    <a:pt x="1108" y="239"/>
                  </a:lnTo>
                  <a:lnTo>
                    <a:pt x="1108" y="241"/>
                  </a:lnTo>
                  <a:lnTo>
                    <a:pt x="1108" y="243"/>
                  </a:lnTo>
                  <a:lnTo>
                    <a:pt x="1108" y="247"/>
                  </a:lnTo>
                  <a:lnTo>
                    <a:pt x="1108" y="252"/>
                  </a:lnTo>
                  <a:lnTo>
                    <a:pt x="1108" y="258"/>
                  </a:lnTo>
                  <a:lnTo>
                    <a:pt x="1108" y="265"/>
                  </a:lnTo>
                  <a:lnTo>
                    <a:pt x="1108" y="272"/>
                  </a:lnTo>
                  <a:lnTo>
                    <a:pt x="1110" y="280"/>
                  </a:lnTo>
                  <a:lnTo>
                    <a:pt x="1110" y="287"/>
                  </a:lnTo>
                  <a:lnTo>
                    <a:pt x="1112" y="296"/>
                  </a:lnTo>
                  <a:lnTo>
                    <a:pt x="1114" y="304"/>
                  </a:lnTo>
                  <a:lnTo>
                    <a:pt x="1115" y="311"/>
                  </a:lnTo>
                  <a:lnTo>
                    <a:pt x="1115" y="319"/>
                  </a:lnTo>
                  <a:lnTo>
                    <a:pt x="1117" y="326"/>
                  </a:lnTo>
                  <a:lnTo>
                    <a:pt x="1119" y="331"/>
                  </a:lnTo>
                  <a:lnTo>
                    <a:pt x="1121" y="337"/>
                  </a:lnTo>
                  <a:lnTo>
                    <a:pt x="1121" y="339"/>
                  </a:lnTo>
                  <a:lnTo>
                    <a:pt x="1123" y="343"/>
                  </a:lnTo>
                  <a:lnTo>
                    <a:pt x="1123" y="344"/>
                  </a:lnTo>
                  <a:lnTo>
                    <a:pt x="1125" y="350"/>
                  </a:lnTo>
                  <a:lnTo>
                    <a:pt x="1125" y="354"/>
                  </a:lnTo>
                  <a:lnTo>
                    <a:pt x="1125" y="361"/>
                  </a:lnTo>
                  <a:lnTo>
                    <a:pt x="1125" y="366"/>
                  </a:lnTo>
                  <a:lnTo>
                    <a:pt x="1126" y="374"/>
                  </a:lnTo>
                  <a:lnTo>
                    <a:pt x="1126" y="379"/>
                  </a:lnTo>
                  <a:lnTo>
                    <a:pt x="1128" y="387"/>
                  </a:lnTo>
                  <a:lnTo>
                    <a:pt x="1128" y="394"/>
                  </a:lnTo>
                  <a:lnTo>
                    <a:pt x="1130" y="403"/>
                  </a:lnTo>
                  <a:lnTo>
                    <a:pt x="1130" y="411"/>
                  </a:lnTo>
                  <a:lnTo>
                    <a:pt x="1130" y="420"/>
                  </a:lnTo>
                  <a:lnTo>
                    <a:pt x="1132" y="427"/>
                  </a:lnTo>
                  <a:lnTo>
                    <a:pt x="1134" y="437"/>
                  </a:lnTo>
                  <a:lnTo>
                    <a:pt x="1134" y="446"/>
                  </a:lnTo>
                  <a:lnTo>
                    <a:pt x="1134" y="455"/>
                  </a:lnTo>
                  <a:lnTo>
                    <a:pt x="1134" y="462"/>
                  </a:lnTo>
                  <a:lnTo>
                    <a:pt x="1136" y="472"/>
                  </a:lnTo>
                  <a:lnTo>
                    <a:pt x="1136" y="481"/>
                  </a:lnTo>
                  <a:lnTo>
                    <a:pt x="1138" y="488"/>
                  </a:lnTo>
                  <a:lnTo>
                    <a:pt x="1138" y="497"/>
                  </a:lnTo>
                  <a:lnTo>
                    <a:pt x="1139" y="505"/>
                  </a:lnTo>
                  <a:lnTo>
                    <a:pt x="1141" y="512"/>
                  </a:lnTo>
                  <a:lnTo>
                    <a:pt x="1143" y="521"/>
                  </a:lnTo>
                  <a:lnTo>
                    <a:pt x="1143" y="527"/>
                  </a:lnTo>
                  <a:lnTo>
                    <a:pt x="1145" y="534"/>
                  </a:lnTo>
                  <a:lnTo>
                    <a:pt x="1145" y="540"/>
                  </a:lnTo>
                  <a:lnTo>
                    <a:pt x="1147" y="547"/>
                  </a:lnTo>
                  <a:lnTo>
                    <a:pt x="1149" y="553"/>
                  </a:lnTo>
                  <a:lnTo>
                    <a:pt x="1150" y="556"/>
                  </a:lnTo>
                  <a:lnTo>
                    <a:pt x="1150" y="560"/>
                  </a:lnTo>
                  <a:lnTo>
                    <a:pt x="1152" y="566"/>
                  </a:lnTo>
                  <a:lnTo>
                    <a:pt x="1154" y="569"/>
                  </a:lnTo>
                  <a:lnTo>
                    <a:pt x="1156" y="575"/>
                  </a:lnTo>
                  <a:lnTo>
                    <a:pt x="1158" y="580"/>
                  </a:lnTo>
                  <a:lnTo>
                    <a:pt x="1160" y="584"/>
                  </a:lnTo>
                  <a:lnTo>
                    <a:pt x="1163" y="590"/>
                  </a:lnTo>
                  <a:lnTo>
                    <a:pt x="1165" y="595"/>
                  </a:lnTo>
                  <a:lnTo>
                    <a:pt x="1167" y="601"/>
                  </a:lnTo>
                  <a:lnTo>
                    <a:pt x="1169" y="604"/>
                  </a:lnTo>
                  <a:lnTo>
                    <a:pt x="1173" y="610"/>
                  </a:lnTo>
                  <a:lnTo>
                    <a:pt x="1176" y="615"/>
                  </a:lnTo>
                  <a:lnTo>
                    <a:pt x="1178" y="619"/>
                  </a:lnTo>
                  <a:lnTo>
                    <a:pt x="1182" y="625"/>
                  </a:lnTo>
                  <a:lnTo>
                    <a:pt x="1185" y="630"/>
                  </a:lnTo>
                  <a:lnTo>
                    <a:pt x="1189" y="636"/>
                  </a:lnTo>
                  <a:lnTo>
                    <a:pt x="1195" y="643"/>
                  </a:lnTo>
                  <a:lnTo>
                    <a:pt x="1204" y="652"/>
                  </a:lnTo>
                  <a:lnTo>
                    <a:pt x="1208" y="656"/>
                  </a:lnTo>
                  <a:lnTo>
                    <a:pt x="1213" y="661"/>
                  </a:lnTo>
                  <a:lnTo>
                    <a:pt x="1217" y="665"/>
                  </a:lnTo>
                  <a:lnTo>
                    <a:pt x="1222" y="669"/>
                  </a:lnTo>
                  <a:lnTo>
                    <a:pt x="1228" y="673"/>
                  </a:lnTo>
                  <a:lnTo>
                    <a:pt x="1232" y="674"/>
                  </a:lnTo>
                  <a:lnTo>
                    <a:pt x="1237" y="678"/>
                  </a:lnTo>
                  <a:lnTo>
                    <a:pt x="1243" y="680"/>
                  </a:lnTo>
                  <a:lnTo>
                    <a:pt x="1248" y="682"/>
                  </a:lnTo>
                  <a:lnTo>
                    <a:pt x="1256" y="685"/>
                  </a:lnTo>
                  <a:lnTo>
                    <a:pt x="1261" y="687"/>
                  </a:lnTo>
                  <a:lnTo>
                    <a:pt x="1268" y="689"/>
                  </a:lnTo>
                  <a:lnTo>
                    <a:pt x="1274" y="689"/>
                  </a:lnTo>
                  <a:lnTo>
                    <a:pt x="1281" y="689"/>
                  </a:lnTo>
                  <a:lnTo>
                    <a:pt x="1287" y="689"/>
                  </a:lnTo>
                  <a:lnTo>
                    <a:pt x="1294" y="691"/>
                  </a:lnTo>
                  <a:lnTo>
                    <a:pt x="1302" y="689"/>
                  </a:lnTo>
                  <a:lnTo>
                    <a:pt x="1309" y="689"/>
                  </a:lnTo>
                  <a:lnTo>
                    <a:pt x="1316" y="689"/>
                  </a:lnTo>
                  <a:lnTo>
                    <a:pt x="1324" y="689"/>
                  </a:lnTo>
                  <a:lnTo>
                    <a:pt x="1331" y="689"/>
                  </a:lnTo>
                  <a:lnTo>
                    <a:pt x="1339" y="687"/>
                  </a:lnTo>
                  <a:lnTo>
                    <a:pt x="1346" y="685"/>
                  </a:lnTo>
                  <a:lnTo>
                    <a:pt x="1353" y="685"/>
                  </a:lnTo>
                  <a:lnTo>
                    <a:pt x="1361" y="684"/>
                  </a:lnTo>
                  <a:lnTo>
                    <a:pt x="1368" y="682"/>
                  </a:lnTo>
                  <a:lnTo>
                    <a:pt x="1375" y="680"/>
                  </a:lnTo>
                  <a:lnTo>
                    <a:pt x="1383" y="678"/>
                  </a:lnTo>
                  <a:lnTo>
                    <a:pt x="1388" y="674"/>
                  </a:lnTo>
                  <a:lnTo>
                    <a:pt x="1396" y="673"/>
                  </a:lnTo>
                  <a:lnTo>
                    <a:pt x="1401" y="669"/>
                  </a:lnTo>
                  <a:lnTo>
                    <a:pt x="1407" y="665"/>
                  </a:lnTo>
                  <a:lnTo>
                    <a:pt x="1414" y="661"/>
                  </a:lnTo>
                  <a:lnTo>
                    <a:pt x="1420" y="658"/>
                  </a:lnTo>
                  <a:lnTo>
                    <a:pt x="1423" y="654"/>
                  </a:lnTo>
                  <a:lnTo>
                    <a:pt x="1431" y="652"/>
                  </a:lnTo>
                  <a:lnTo>
                    <a:pt x="1434" y="647"/>
                  </a:lnTo>
                  <a:lnTo>
                    <a:pt x="1440" y="643"/>
                  </a:lnTo>
                  <a:lnTo>
                    <a:pt x="1444" y="637"/>
                  </a:lnTo>
                  <a:lnTo>
                    <a:pt x="1447" y="634"/>
                  </a:lnTo>
                  <a:lnTo>
                    <a:pt x="1451" y="626"/>
                  </a:lnTo>
                  <a:lnTo>
                    <a:pt x="1455" y="623"/>
                  </a:lnTo>
                  <a:lnTo>
                    <a:pt x="1457" y="617"/>
                  </a:lnTo>
                  <a:lnTo>
                    <a:pt x="1458" y="612"/>
                  </a:lnTo>
                  <a:lnTo>
                    <a:pt x="1460" y="604"/>
                  </a:lnTo>
                  <a:lnTo>
                    <a:pt x="1460" y="599"/>
                  </a:lnTo>
                  <a:lnTo>
                    <a:pt x="1462" y="591"/>
                  </a:lnTo>
                  <a:lnTo>
                    <a:pt x="1464" y="586"/>
                  </a:lnTo>
                  <a:lnTo>
                    <a:pt x="1464" y="578"/>
                  </a:lnTo>
                  <a:lnTo>
                    <a:pt x="1466" y="573"/>
                  </a:lnTo>
                  <a:lnTo>
                    <a:pt x="1466" y="566"/>
                  </a:lnTo>
                  <a:lnTo>
                    <a:pt x="1466" y="560"/>
                  </a:lnTo>
                  <a:lnTo>
                    <a:pt x="1466" y="553"/>
                  </a:lnTo>
                  <a:lnTo>
                    <a:pt x="1464" y="545"/>
                  </a:lnTo>
                  <a:lnTo>
                    <a:pt x="1464" y="538"/>
                  </a:lnTo>
                  <a:lnTo>
                    <a:pt x="1462" y="531"/>
                  </a:lnTo>
                  <a:lnTo>
                    <a:pt x="1460" y="523"/>
                  </a:lnTo>
                  <a:lnTo>
                    <a:pt x="1460" y="516"/>
                  </a:lnTo>
                  <a:lnTo>
                    <a:pt x="1458" y="508"/>
                  </a:lnTo>
                  <a:lnTo>
                    <a:pt x="1457" y="501"/>
                  </a:lnTo>
                  <a:lnTo>
                    <a:pt x="1455" y="492"/>
                  </a:lnTo>
                  <a:lnTo>
                    <a:pt x="1453" y="484"/>
                  </a:lnTo>
                  <a:lnTo>
                    <a:pt x="1449" y="475"/>
                  </a:lnTo>
                  <a:lnTo>
                    <a:pt x="1447" y="468"/>
                  </a:lnTo>
                  <a:lnTo>
                    <a:pt x="1444" y="461"/>
                  </a:lnTo>
                  <a:lnTo>
                    <a:pt x="1440" y="451"/>
                  </a:lnTo>
                  <a:lnTo>
                    <a:pt x="1436" y="442"/>
                  </a:lnTo>
                  <a:lnTo>
                    <a:pt x="1433" y="435"/>
                  </a:lnTo>
                  <a:lnTo>
                    <a:pt x="1429" y="425"/>
                  </a:lnTo>
                  <a:lnTo>
                    <a:pt x="1423" y="418"/>
                  </a:lnTo>
                  <a:lnTo>
                    <a:pt x="1420" y="409"/>
                  </a:lnTo>
                  <a:lnTo>
                    <a:pt x="1414" y="402"/>
                  </a:lnTo>
                  <a:lnTo>
                    <a:pt x="1409" y="394"/>
                  </a:lnTo>
                  <a:lnTo>
                    <a:pt x="1403" y="385"/>
                  </a:lnTo>
                  <a:lnTo>
                    <a:pt x="1396" y="378"/>
                  </a:lnTo>
                  <a:lnTo>
                    <a:pt x="1390" y="370"/>
                  </a:lnTo>
                  <a:lnTo>
                    <a:pt x="1383" y="361"/>
                  </a:lnTo>
                  <a:lnTo>
                    <a:pt x="1377" y="352"/>
                  </a:lnTo>
                  <a:lnTo>
                    <a:pt x="1370" y="344"/>
                  </a:lnTo>
                  <a:lnTo>
                    <a:pt x="1364" y="335"/>
                  </a:lnTo>
                  <a:lnTo>
                    <a:pt x="1359" y="326"/>
                  </a:lnTo>
                  <a:lnTo>
                    <a:pt x="1351" y="319"/>
                  </a:lnTo>
                  <a:lnTo>
                    <a:pt x="1346" y="309"/>
                  </a:lnTo>
                  <a:lnTo>
                    <a:pt x="1342" y="302"/>
                  </a:lnTo>
                  <a:lnTo>
                    <a:pt x="1335" y="295"/>
                  </a:lnTo>
                  <a:lnTo>
                    <a:pt x="1329" y="287"/>
                  </a:lnTo>
                  <a:lnTo>
                    <a:pt x="1326" y="280"/>
                  </a:lnTo>
                  <a:lnTo>
                    <a:pt x="1320" y="272"/>
                  </a:lnTo>
                  <a:lnTo>
                    <a:pt x="1316" y="265"/>
                  </a:lnTo>
                  <a:lnTo>
                    <a:pt x="1311" y="258"/>
                  </a:lnTo>
                  <a:lnTo>
                    <a:pt x="1307" y="250"/>
                  </a:lnTo>
                  <a:lnTo>
                    <a:pt x="1303" y="245"/>
                  </a:lnTo>
                  <a:lnTo>
                    <a:pt x="1298" y="239"/>
                  </a:lnTo>
                  <a:lnTo>
                    <a:pt x="1294" y="232"/>
                  </a:lnTo>
                  <a:lnTo>
                    <a:pt x="1291" y="226"/>
                  </a:lnTo>
                  <a:lnTo>
                    <a:pt x="1289" y="221"/>
                  </a:lnTo>
                  <a:lnTo>
                    <a:pt x="1285" y="217"/>
                  </a:lnTo>
                  <a:lnTo>
                    <a:pt x="1281" y="212"/>
                  </a:lnTo>
                  <a:lnTo>
                    <a:pt x="1280" y="208"/>
                  </a:lnTo>
                  <a:lnTo>
                    <a:pt x="1278" y="204"/>
                  </a:lnTo>
                  <a:lnTo>
                    <a:pt x="1272" y="197"/>
                  </a:lnTo>
                  <a:lnTo>
                    <a:pt x="1270" y="193"/>
                  </a:lnTo>
                  <a:lnTo>
                    <a:pt x="1268" y="189"/>
                  </a:lnTo>
                  <a:lnTo>
                    <a:pt x="1302" y="169"/>
                  </a:lnTo>
                  <a:lnTo>
                    <a:pt x="1303" y="171"/>
                  </a:lnTo>
                  <a:lnTo>
                    <a:pt x="1303" y="173"/>
                  </a:lnTo>
                  <a:lnTo>
                    <a:pt x="1307" y="178"/>
                  </a:lnTo>
                  <a:lnTo>
                    <a:pt x="1309" y="184"/>
                  </a:lnTo>
                  <a:lnTo>
                    <a:pt x="1313" y="191"/>
                  </a:lnTo>
                  <a:lnTo>
                    <a:pt x="1315" y="195"/>
                  </a:lnTo>
                  <a:lnTo>
                    <a:pt x="1316" y="201"/>
                  </a:lnTo>
                  <a:lnTo>
                    <a:pt x="1320" y="204"/>
                  </a:lnTo>
                  <a:lnTo>
                    <a:pt x="1324" y="210"/>
                  </a:lnTo>
                  <a:lnTo>
                    <a:pt x="1326" y="215"/>
                  </a:lnTo>
                  <a:lnTo>
                    <a:pt x="1329" y="223"/>
                  </a:lnTo>
                  <a:lnTo>
                    <a:pt x="1333" y="228"/>
                  </a:lnTo>
                  <a:lnTo>
                    <a:pt x="1339" y="236"/>
                  </a:lnTo>
                  <a:lnTo>
                    <a:pt x="1342" y="243"/>
                  </a:lnTo>
                  <a:lnTo>
                    <a:pt x="1346" y="250"/>
                  </a:lnTo>
                  <a:lnTo>
                    <a:pt x="1350" y="256"/>
                  </a:lnTo>
                  <a:lnTo>
                    <a:pt x="1351" y="260"/>
                  </a:lnTo>
                  <a:lnTo>
                    <a:pt x="1353" y="265"/>
                  </a:lnTo>
                  <a:lnTo>
                    <a:pt x="1357" y="269"/>
                  </a:lnTo>
                  <a:lnTo>
                    <a:pt x="1361" y="274"/>
                  </a:lnTo>
                  <a:lnTo>
                    <a:pt x="1362" y="278"/>
                  </a:lnTo>
                  <a:lnTo>
                    <a:pt x="1364" y="282"/>
                  </a:lnTo>
                  <a:lnTo>
                    <a:pt x="1368" y="287"/>
                  </a:lnTo>
                  <a:lnTo>
                    <a:pt x="1370" y="293"/>
                  </a:lnTo>
                  <a:lnTo>
                    <a:pt x="1374" y="298"/>
                  </a:lnTo>
                  <a:lnTo>
                    <a:pt x="1377" y="304"/>
                  </a:lnTo>
                  <a:lnTo>
                    <a:pt x="1381" y="309"/>
                  </a:lnTo>
                  <a:lnTo>
                    <a:pt x="1385" y="315"/>
                  </a:lnTo>
                  <a:lnTo>
                    <a:pt x="1388" y="320"/>
                  </a:lnTo>
                  <a:lnTo>
                    <a:pt x="1392" y="326"/>
                  </a:lnTo>
                  <a:lnTo>
                    <a:pt x="1396" y="333"/>
                  </a:lnTo>
                  <a:lnTo>
                    <a:pt x="1399" y="339"/>
                  </a:lnTo>
                  <a:lnTo>
                    <a:pt x="1403" y="344"/>
                  </a:lnTo>
                  <a:lnTo>
                    <a:pt x="1407" y="352"/>
                  </a:lnTo>
                  <a:lnTo>
                    <a:pt x="1412" y="359"/>
                  </a:lnTo>
                  <a:lnTo>
                    <a:pt x="1416" y="365"/>
                  </a:lnTo>
                  <a:lnTo>
                    <a:pt x="1420" y="370"/>
                  </a:lnTo>
                  <a:lnTo>
                    <a:pt x="1423" y="378"/>
                  </a:lnTo>
                  <a:lnTo>
                    <a:pt x="1427" y="383"/>
                  </a:lnTo>
                  <a:lnTo>
                    <a:pt x="1431" y="389"/>
                  </a:lnTo>
                  <a:lnTo>
                    <a:pt x="1434" y="396"/>
                  </a:lnTo>
                  <a:lnTo>
                    <a:pt x="1438" y="400"/>
                  </a:lnTo>
                  <a:lnTo>
                    <a:pt x="1442" y="407"/>
                  </a:lnTo>
                  <a:lnTo>
                    <a:pt x="1444" y="413"/>
                  </a:lnTo>
                  <a:lnTo>
                    <a:pt x="1447" y="416"/>
                  </a:lnTo>
                  <a:lnTo>
                    <a:pt x="1449" y="422"/>
                  </a:lnTo>
                  <a:lnTo>
                    <a:pt x="1453" y="427"/>
                  </a:lnTo>
                  <a:lnTo>
                    <a:pt x="1455" y="433"/>
                  </a:lnTo>
                  <a:lnTo>
                    <a:pt x="1457" y="438"/>
                  </a:lnTo>
                  <a:lnTo>
                    <a:pt x="1460" y="442"/>
                  </a:lnTo>
                  <a:lnTo>
                    <a:pt x="1464" y="448"/>
                  </a:lnTo>
                  <a:lnTo>
                    <a:pt x="1466" y="457"/>
                  </a:lnTo>
                  <a:lnTo>
                    <a:pt x="1471" y="466"/>
                  </a:lnTo>
                  <a:lnTo>
                    <a:pt x="1475" y="473"/>
                  </a:lnTo>
                  <a:lnTo>
                    <a:pt x="1479" y="483"/>
                  </a:lnTo>
                  <a:lnTo>
                    <a:pt x="1481" y="490"/>
                  </a:lnTo>
                  <a:lnTo>
                    <a:pt x="1484" y="497"/>
                  </a:lnTo>
                  <a:lnTo>
                    <a:pt x="1486" y="505"/>
                  </a:lnTo>
                  <a:lnTo>
                    <a:pt x="1488" y="512"/>
                  </a:lnTo>
                  <a:lnTo>
                    <a:pt x="1490" y="519"/>
                  </a:lnTo>
                  <a:lnTo>
                    <a:pt x="1492" y="525"/>
                  </a:lnTo>
                  <a:lnTo>
                    <a:pt x="1492" y="531"/>
                  </a:lnTo>
                  <a:lnTo>
                    <a:pt x="1493" y="538"/>
                  </a:lnTo>
                  <a:lnTo>
                    <a:pt x="1493" y="543"/>
                  </a:lnTo>
                  <a:lnTo>
                    <a:pt x="1493" y="549"/>
                  </a:lnTo>
                  <a:lnTo>
                    <a:pt x="1495" y="555"/>
                  </a:lnTo>
                  <a:lnTo>
                    <a:pt x="1495" y="560"/>
                  </a:lnTo>
                  <a:lnTo>
                    <a:pt x="1495" y="564"/>
                  </a:lnTo>
                  <a:lnTo>
                    <a:pt x="1495" y="569"/>
                  </a:lnTo>
                  <a:lnTo>
                    <a:pt x="1495" y="573"/>
                  </a:lnTo>
                  <a:lnTo>
                    <a:pt x="1495" y="578"/>
                  </a:lnTo>
                  <a:lnTo>
                    <a:pt x="1495" y="582"/>
                  </a:lnTo>
                  <a:lnTo>
                    <a:pt x="1495" y="588"/>
                  </a:lnTo>
                  <a:lnTo>
                    <a:pt x="1495" y="591"/>
                  </a:lnTo>
                  <a:lnTo>
                    <a:pt x="1497" y="597"/>
                  </a:lnTo>
                  <a:lnTo>
                    <a:pt x="1495" y="604"/>
                  </a:lnTo>
                  <a:lnTo>
                    <a:pt x="1493" y="614"/>
                  </a:lnTo>
                  <a:lnTo>
                    <a:pt x="1492" y="619"/>
                  </a:lnTo>
                  <a:lnTo>
                    <a:pt x="1490" y="625"/>
                  </a:lnTo>
                  <a:lnTo>
                    <a:pt x="1486" y="628"/>
                  </a:lnTo>
                  <a:lnTo>
                    <a:pt x="1484" y="634"/>
                  </a:lnTo>
                  <a:lnTo>
                    <a:pt x="1482" y="637"/>
                  </a:lnTo>
                  <a:lnTo>
                    <a:pt x="1479" y="643"/>
                  </a:lnTo>
                  <a:lnTo>
                    <a:pt x="1475" y="647"/>
                  </a:lnTo>
                  <a:lnTo>
                    <a:pt x="1471" y="652"/>
                  </a:lnTo>
                  <a:lnTo>
                    <a:pt x="1466" y="656"/>
                  </a:lnTo>
                  <a:lnTo>
                    <a:pt x="1462" y="661"/>
                  </a:lnTo>
                  <a:lnTo>
                    <a:pt x="1457" y="665"/>
                  </a:lnTo>
                  <a:lnTo>
                    <a:pt x="1453" y="671"/>
                  </a:lnTo>
                  <a:lnTo>
                    <a:pt x="1447" y="674"/>
                  </a:lnTo>
                  <a:lnTo>
                    <a:pt x="1442" y="678"/>
                  </a:lnTo>
                  <a:lnTo>
                    <a:pt x="1436" y="682"/>
                  </a:lnTo>
                  <a:lnTo>
                    <a:pt x="1431" y="687"/>
                  </a:lnTo>
                  <a:lnTo>
                    <a:pt x="1423" y="689"/>
                  </a:lnTo>
                  <a:lnTo>
                    <a:pt x="1418" y="693"/>
                  </a:lnTo>
                  <a:lnTo>
                    <a:pt x="1412" y="696"/>
                  </a:lnTo>
                  <a:lnTo>
                    <a:pt x="1407" y="700"/>
                  </a:lnTo>
                  <a:lnTo>
                    <a:pt x="1399" y="702"/>
                  </a:lnTo>
                  <a:lnTo>
                    <a:pt x="1392" y="706"/>
                  </a:lnTo>
                  <a:lnTo>
                    <a:pt x="1386" y="708"/>
                  </a:lnTo>
                  <a:lnTo>
                    <a:pt x="1379" y="709"/>
                  </a:lnTo>
                  <a:lnTo>
                    <a:pt x="1372" y="709"/>
                  </a:lnTo>
                  <a:lnTo>
                    <a:pt x="1364" y="711"/>
                  </a:lnTo>
                  <a:lnTo>
                    <a:pt x="1357" y="713"/>
                  </a:lnTo>
                  <a:lnTo>
                    <a:pt x="1351" y="715"/>
                  </a:lnTo>
                  <a:lnTo>
                    <a:pt x="1342" y="713"/>
                  </a:lnTo>
                  <a:lnTo>
                    <a:pt x="1335" y="713"/>
                  </a:lnTo>
                  <a:lnTo>
                    <a:pt x="1327" y="713"/>
                  </a:lnTo>
                  <a:lnTo>
                    <a:pt x="1320" y="713"/>
                  </a:lnTo>
                  <a:lnTo>
                    <a:pt x="1313" y="713"/>
                  </a:lnTo>
                  <a:lnTo>
                    <a:pt x="1305" y="711"/>
                  </a:lnTo>
                  <a:lnTo>
                    <a:pt x="1300" y="711"/>
                  </a:lnTo>
                  <a:lnTo>
                    <a:pt x="1292" y="711"/>
                  </a:lnTo>
                  <a:lnTo>
                    <a:pt x="1285" y="709"/>
                  </a:lnTo>
                  <a:lnTo>
                    <a:pt x="1278" y="708"/>
                  </a:lnTo>
                  <a:lnTo>
                    <a:pt x="1272" y="708"/>
                  </a:lnTo>
                  <a:lnTo>
                    <a:pt x="1265" y="706"/>
                  </a:lnTo>
                  <a:lnTo>
                    <a:pt x="1259" y="704"/>
                  </a:lnTo>
                  <a:lnTo>
                    <a:pt x="1254" y="702"/>
                  </a:lnTo>
                  <a:lnTo>
                    <a:pt x="1248" y="700"/>
                  </a:lnTo>
                  <a:lnTo>
                    <a:pt x="1243" y="700"/>
                  </a:lnTo>
                  <a:lnTo>
                    <a:pt x="1237" y="698"/>
                  </a:lnTo>
                  <a:lnTo>
                    <a:pt x="1232" y="696"/>
                  </a:lnTo>
                  <a:lnTo>
                    <a:pt x="1226" y="695"/>
                  </a:lnTo>
                  <a:lnTo>
                    <a:pt x="1222" y="693"/>
                  </a:lnTo>
                  <a:lnTo>
                    <a:pt x="1213" y="689"/>
                  </a:lnTo>
                  <a:lnTo>
                    <a:pt x="1206" y="687"/>
                  </a:lnTo>
                  <a:lnTo>
                    <a:pt x="1200" y="684"/>
                  </a:lnTo>
                  <a:lnTo>
                    <a:pt x="1197" y="682"/>
                  </a:lnTo>
                  <a:lnTo>
                    <a:pt x="1195" y="682"/>
                  </a:lnTo>
                  <a:lnTo>
                    <a:pt x="1191" y="680"/>
                  </a:lnTo>
                  <a:lnTo>
                    <a:pt x="1185" y="680"/>
                  </a:lnTo>
                  <a:lnTo>
                    <a:pt x="1182" y="680"/>
                  </a:lnTo>
                  <a:lnTo>
                    <a:pt x="1178" y="680"/>
                  </a:lnTo>
                  <a:lnTo>
                    <a:pt x="1174" y="680"/>
                  </a:lnTo>
                  <a:lnTo>
                    <a:pt x="1169" y="680"/>
                  </a:lnTo>
                  <a:lnTo>
                    <a:pt x="1162" y="680"/>
                  </a:lnTo>
                  <a:lnTo>
                    <a:pt x="1156" y="680"/>
                  </a:lnTo>
                  <a:lnTo>
                    <a:pt x="1149" y="680"/>
                  </a:lnTo>
                  <a:lnTo>
                    <a:pt x="1143" y="680"/>
                  </a:lnTo>
                  <a:lnTo>
                    <a:pt x="1134" y="678"/>
                  </a:lnTo>
                  <a:lnTo>
                    <a:pt x="1126" y="678"/>
                  </a:lnTo>
                  <a:lnTo>
                    <a:pt x="1117" y="678"/>
                  </a:lnTo>
                  <a:lnTo>
                    <a:pt x="1110" y="678"/>
                  </a:lnTo>
                  <a:lnTo>
                    <a:pt x="1104" y="678"/>
                  </a:lnTo>
                  <a:lnTo>
                    <a:pt x="1101" y="678"/>
                  </a:lnTo>
                  <a:lnTo>
                    <a:pt x="1095" y="678"/>
                  </a:lnTo>
                  <a:lnTo>
                    <a:pt x="1091" y="678"/>
                  </a:lnTo>
                  <a:lnTo>
                    <a:pt x="1082" y="676"/>
                  </a:lnTo>
                  <a:lnTo>
                    <a:pt x="1073" y="676"/>
                  </a:lnTo>
                  <a:lnTo>
                    <a:pt x="1069" y="676"/>
                  </a:lnTo>
                  <a:lnTo>
                    <a:pt x="1064" y="676"/>
                  </a:lnTo>
                  <a:lnTo>
                    <a:pt x="1060" y="676"/>
                  </a:lnTo>
                  <a:lnTo>
                    <a:pt x="1055" y="676"/>
                  </a:lnTo>
                  <a:lnTo>
                    <a:pt x="1045" y="676"/>
                  </a:lnTo>
                  <a:lnTo>
                    <a:pt x="1038" y="676"/>
                  </a:lnTo>
                  <a:lnTo>
                    <a:pt x="1029" y="676"/>
                  </a:lnTo>
                  <a:lnTo>
                    <a:pt x="1020" y="676"/>
                  </a:lnTo>
                  <a:lnTo>
                    <a:pt x="1010" y="676"/>
                  </a:lnTo>
                  <a:lnTo>
                    <a:pt x="1003" y="676"/>
                  </a:lnTo>
                  <a:lnTo>
                    <a:pt x="996" y="676"/>
                  </a:lnTo>
                  <a:lnTo>
                    <a:pt x="988" y="676"/>
                  </a:lnTo>
                  <a:lnTo>
                    <a:pt x="981" y="676"/>
                  </a:lnTo>
                  <a:lnTo>
                    <a:pt x="975" y="676"/>
                  </a:lnTo>
                  <a:lnTo>
                    <a:pt x="968" y="676"/>
                  </a:lnTo>
                  <a:lnTo>
                    <a:pt x="961" y="676"/>
                  </a:lnTo>
                  <a:lnTo>
                    <a:pt x="951" y="678"/>
                  </a:lnTo>
                  <a:lnTo>
                    <a:pt x="942" y="680"/>
                  </a:lnTo>
                  <a:lnTo>
                    <a:pt x="937" y="680"/>
                  </a:lnTo>
                  <a:lnTo>
                    <a:pt x="933" y="682"/>
                  </a:lnTo>
                  <a:lnTo>
                    <a:pt x="927" y="682"/>
                  </a:lnTo>
                  <a:lnTo>
                    <a:pt x="922" y="684"/>
                  </a:lnTo>
                  <a:lnTo>
                    <a:pt x="916" y="685"/>
                  </a:lnTo>
                  <a:lnTo>
                    <a:pt x="911" y="687"/>
                  </a:lnTo>
                  <a:lnTo>
                    <a:pt x="905" y="689"/>
                  </a:lnTo>
                  <a:lnTo>
                    <a:pt x="900" y="691"/>
                  </a:lnTo>
                  <a:lnTo>
                    <a:pt x="894" y="691"/>
                  </a:lnTo>
                  <a:lnTo>
                    <a:pt x="889" y="693"/>
                  </a:lnTo>
                  <a:lnTo>
                    <a:pt x="881" y="695"/>
                  </a:lnTo>
                  <a:lnTo>
                    <a:pt x="878" y="696"/>
                  </a:lnTo>
                  <a:lnTo>
                    <a:pt x="870" y="698"/>
                  </a:lnTo>
                  <a:lnTo>
                    <a:pt x="865" y="700"/>
                  </a:lnTo>
                  <a:lnTo>
                    <a:pt x="859" y="702"/>
                  </a:lnTo>
                  <a:lnTo>
                    <a:pt x="854" y="704"/>
                  </a:lnTo>
                  <a:lnTo>
                    <a:pt x="846" y="706"/>
                  </a:lnTo>
                  <a:lnTo>
                    <a:pt x="841" y="708"/>
                  </a:lnTo>
                  <a:lnTo>
                    <a:pt x="835" y="709"/>
                  </a:lnTo>
                  <a:lnTo>
                    <a:pt x="828" y="711"/>
                  </a:lnTo>
                  <a:lnTo>
                    <a:pt x="822" y="713"/>
                  </a:lnTo>
                  <a:lnTo>
                    <a:pt x="817" y="715"/>
                  </a:lnTo>
                  <a:lnTo>
                    <a:pt x="809" y="717"/>
                  </a:lnTo>
                  <a:lnTo>
                    <a:pt x="806" y="720"/>
                  </a:lnTo>
                  <a:lnTo>
                    <a:pt x="798" y="722"/>
                  </a:lnTo>
                  <a:lnTo>
                    <a:pt x="793" y="724"/>
                  </a:lnTo>
                  <a:lnTo>
                    <a:pt x="787" y="724"/>
                  </a:lnTo>
                  <a:lnTo>
                    <a:pt x="782" y="728"/>
                  </a:lnTo>
                  <a:lnTo>
                    <a:pt x="774" y="730"/>
                  </a:lnTo>
                  <a:lnTo>
                    <a:pt x="771" y="732"/>
                  </a:lnTo>
                  <a:lnTo>
                    <a:pt x="765" y="733"/>
                  </a:lnTo>
                  <a:lnTo>
                    <a:pt x="760" y="735"/>
                  </a:lnTo>
                  <a:lnTo>
                    <a:pt x="754" y="737"/>
                  </a:lnTo>
                  <a:lnTo>
                    <a:pt x="750" y="739"/>
                  </a:lnTo>
                  <a:lnTo>
                    <a:pt x="745" y="741"/>
                  </a:lnTo>
                  <a:lnTo>
                    <a:pt x="741" y="743"/>
                  </a:lnTo>
                  <a:lnTo>
                    <a:pt x="736" y="743"/>
                  </a:lnTo>
                  <a:lnTo>
                    <a:pt x="730" y="746"/>
                  </a:lnTo>
                  <a:lnTo>
                    <a:pt x="726" y="746"/>
                  </a:lnTo>
                  <a:lnTo>
                    <a:pt x="723" y="750"/>
                  </a:lnTo>
                  <a:lnTo>
                    <a:pt x="715" y="752"/>
                  </a:lnTo>
                  <a:lnTo>
                    <a:pt x="708" y="754"/>
                  </a:lnTo>
                  <a:lnTo>
                    <a:pt x="702" y="757"/>
                  </a:lnTo>
                  <a:lnTo>
                    <a:pt x="697" y="759"/>
                  </a:lnTo>
                  <a:lnTo>
                    <a:pt x="689" y="761"/>
                  </a:lnTo>
                  <a:lnTo>
                    <a:pt x="688" y="763"/>
                  </a:lnTo>
                  <a:lnTo>
                    <a:pt x="688" y="765"/>
                  </a:lnTo>
                  <a:lnTo>
                    <a:pt x="689" y="768"/>
                  </a:lnTo>
                  <a:lnTo>
                    <a:pt x="689" y="770"/>
                  </a:lnTo>
                  <a:lnTo>
                    <a:pt x="691" y="774"/>
                  </a:lnTo>
                  <a:lnTo>
                    <a:pt x="693" y="778"/>
                  </a:lnTo>
                  <a:lnTo>
                    <a:pt x="697" y="783"/>
                  </a:lnTo>
                  <a:lnTo>
                    <a:pt x="697" y="787"/>
                  </a:lnTo>
                  <a:lnTo>
                    <a:pt x="699" y="794"/>
                  </a:lnTo>
                  <a:lnTo>
                    <a:pt x="702" y="798"/>
                  </a:lnTo>
                  <a:lnTo>
                    <a:pt x="706" y="805"/>
                  </a:lnTo>
                  <a:lnTo>
                    <a:pt x="708" y="813"/>
                  </a:lnTo>
                  <a:lnTo>
                    <a:pt x="710" y="820"/>
                  </a:lnTo>
                  <a:lnTo>
                    <a:pt x="713" y="827"/>
                  </a:lnTo>
                  <a:lnTo>
                    <a:pt x="717" y="837"/>
                  </a:lnTo>
                  <a:lnTo>
                    <a:pt x="719" y="844"/>
                  </a:lnTo>
                  <a:lnTo>
                    <a:pt x="723" y="853"/>
                  </a:lnTo>
                  <a:lnTo>
                    <a:pt x="726" y="862"/>
                  </a:lnTo>
                  <a:lnTo>
                    <a:pt x="730" y="872"/>
                  </a:lnTo>
                  <a:lnTo>
                    <a:pt x="734" y="881"/>
                  </a:lnTo>
                  <a:lnTo>
                    <a:pt x="737" y="892"/>
                  </a:lnTo>
                  <a:lnTo>
                    <a:pt x="741" y="901"/>
                  </a:lnTo>
                  <a:lnTo>
                    <a:pt x="747" y="912"/>
                  </a:lnTo>
                  <a:lnTo>
                    <a:pt x="750" y="921"/>
                  </a:lnTo>
                  <a:lnTo>
                    <a:pt x="754" y="932"/>
                  </a:lnTo>
                  <a:lnTo>
                    <a:pt x="760" y="944"/>
                  </a:lnTo>
                  <a:lnTo>
                    <a:pt x="763" y="955"/>
                  </a:lnTo>
                  <a:lnTo>
                    <a:pt x="767" y="964"/>
                  </a:lnTo>
                  <a:lnTo>
                    <a:pt x="772" y="977"/>
                  </a:lnTo>
                  <a:lnTo>
                    <a:pt x="776" y="988"/>
                  </a:lnTo>
                  <a:lnTo>
                    <a:pt x="782" y="999"/>
                  </a:lnTo>
                  <a:lnTo>
                    <a:pt x="784" y="1008"/>
                  </a:lnTo>
                  <a:lnTo>
                    <a:pt x="789" y="1021"/>
                  </a:lnTo>
                  <a:lnTo>
                    <a:pt x="793" y="1030"/>
                  </a:lnTo>
                  <a:lnTo>
                    <a:pt x="796" y="1043"/>
                  </a:lnTo>
                  <a:lnTo>
                    <a:pt x="802" y="1052"/>
                  </a:lnTo>
                  <a:lnTo>
                    <a:pt x="806" y="1063"/>
                  </a:lnTo>
                  <a:lnTo>
                    <a:pt x="809" y="1074"/>
                  </a:lnTo>
                  <a:lnTo>
                    <a:pt x="813" y="1085"/>
                  </a:lnTo>
                  <a:lnTo>
                    <a:pt x="817" y="1095"/>
                  </a:lnTo>
                  <a:lnTo>
                    <a:pt x="820" y="1104"/>
                  </a:lnTo>
                  <a:lnTo>
                    <a:pt x="824" y="1115"/>
                  </a:lnTo>
                  <a:lnTo>
                    <a:pt x="828" y="1124"/>
                  </a:lnTo>
                  <a:lnTo>
                    <a:pt x="831" y="1133"/>
                  </a:lnTo>
                  <a:lnTo>
                    <a:pt x="835" y="1143"/>
                  </a:lnTo>
                  <a:lnTo>
                    <a:pt x="839" y="1152"/>
                  </a:lnTo>
                  <a:lnTo>
                    <a:pt x="843" y="1161"/>
                  </a:lnTo>
                  <a:lnTo>
                    <a:pt x="844" y="1168"/>
                  </a:lnTo>
                  <a:lnTo>
                    <a:pt x="848" y="1176"/>
                  </a:lnTo>
                  <a:lnTo>
                    <a:pt x="850" y="1183"/>
                  </a:lnTo>
                  <a:lnTo>
                    <a:pt x="854" y="1191"/>
                  </a:lnTo>
                  <a:lnTo>
                    <a:pt x="854" y="1196"/>
                  </a:lnTo>
                  <a:lnTo>
                    <a:pt x="857" y="1202"/>
                  </a:lnTo>
                  <a:lnTo>
                    <a:pt x="859" y="1207"/>
                  </a:lnTo>
                  <a:lnTo>
                    <a:pt x="861" y="1213"/>
                  </a:lnTo>
                  <a:lnTo>
                    <a:pt x="863" y="1216"/>
                  </a:lnTo>
                  <a:lnTo>
                    <a:pt x="863" y="1220"/>
                  </a:lnTo>
                  <a:lnTo>
                    <a:pt x="863" y="1224"/>
                  </a:lnTo>
                  <a:lnTo>
                    <a:pt x="865" y="1227"/>
                  </a:lnTo>
                  <a:lnTo>
                    <a:pt x="866" y="1231"/>
                  </a:lnTo>
                  <a:lnTo>
                    <a:pt x="866" y="1233"/>
                  </a:lnTo>
                  <a:lnTo>
                    <a:pt x="863" y="1229"/>
                  </a:lnTo>
                  <a:lnTo>
                    <a:pt x="861" y="1226"/>
                  </a:lnTo>
                  <a:lnTo>
                    <a:pt x="859" y="1222"/>
                  </a:lnTo>
                  <a:lnTo>
                    <a:pt x="857" y="1218"/>
                  </a:lnTo>
                  <a:lnTo>
                    <a:pt x="854" y="1215"/>
                  </a:lnTo>
                  <a:lnTo>
                    <a:pt x="854" y="1211"/>
                  </a:lnTo>
                  <a:lnTo>
                    <a:pt x="850" y="1203"/>
                  </a:lnTo>
                  <a:lnTo>
                    <a:pt x="846" y="1200"/>
                  </a:lnTo>
                  <a:lnTo>
                    <a:pt x="844" y="1192"/>
                  </a:lnTo>
                  <a:lnTo>
                    <a:pt x="843" y="1187"/>
                  </a:lnTo>
                  <a:lnTo>
                    <a:pt x="839" y="1180"/>
                  </a:lnTo>
                  <a:lnTo>
                    <a:pt x="835" y="1172"/>
                  </a:lnTo>
                  <a:lnTo>
                    <a:pt x="831" y="1165"/>
                  </a:lnTo>
                  <a:lnTo>
                    <a:pt x="830" y="1157"/>
                  </a:lnTo>
                  <a:lnTo>
                    <a:pt x="826" y="1150"/>
                  </a:lnTo>
                  <a:lnTo>
                    <a:pt x="822" y="1141"/>
                  </a:lnTo>
                  <a:lnTo>
                    <a:pt x="819" y="1132"/>
                  </a:lnTo>
                  <a:lnTo>
                    <a:pt x="815" y="1124"/>
                  </a:lnTo>
                  <a:lnTo>
                    <a:pt x="809" y="1115"/>
                  </a:lnTo>
                  <a:lnTo>
                    <a:pt x="806" y="1106"/>
                  </a:lnTo>
                  <a:lnTo>
                    <a:pt x="802" y="1097"/>
                  </a:lnTo>
                  <a:lnTo>
                    <a:pt x="798" y="1087"/>
                  </a:lnTo>
                  <a:lnTo>
                    <a:pt x="793" y="1076"/>
                  </a:lnTo>
                  <a:lnTo>
                    <a:pt x="789" y="1065"/>
                  </a:lnTo>
                  <a:lnTo>
                    <a:pt x="785" y="1056"/>
                  </a:lnTo>
                  <a:lnTo>
                    <a:pt x="782" y="1045"/>
                  </a:lnTo>
                  <a:lnTo>
                    <a:pt x="776" y="1034"/>
                  </a:lnTo>
                  <a:lnTo>
                    <a:pt x="772" y="1025"/>
                  </a:lnTo>
                  <a:lnTo>
                    <a:pt x="769" y="1015"/>
                  </a:lnTo>
                  <a:lnTo>
                    <a:pt x="765" y="1004"/>
                  </a:lnTo>
                  <a:lnTo>
                    <a:pt x="760" y="993"/>
                  </a:lnTo>
                  <a:lnTo>
                    <a:pt x="756" y="982"/>
                  </a:lnTo>
                  <a:lnTo>
                    <a:pt x="752" y="973"/>
                  </a:lnTo>
                  <a:lnTo>
                    <a:pt x="748" y="962"/>
                  </a:lnTo>
                  <a:lnTo>
                    <a:pt x="743" y="953"/>
                  </a:lnTo>
                  <a:lnTo>
                    <a:pt x="739" y="942"/>
                  </a:lnTo>
                  <a:lnTo>
                    <a:pt x="734" y="932"/>
                  </a:lnTo>
                  <a:lnTo>
                    <a:pt x="732" y="921"/>
                  </a:lnTo>
                  <a:lnTo>
                    <a:pt x="726" y="912"/>
                  </a:lnTo>
                  <a:lnTo>
                    <a:pt x="723" y="901"/>
                  </a:lnTo>
                  <a:lnTo>
                    <a:pt x="719" y="894"/>
                  </a:lnTo>
                  <a:lnTo>
                    <a:pt x="715" y="885"/>
                  </a:lnTo>
                  <a:lnTo>
                    <a:pt x="712" y="875"/>
                  </a:lnTo>
                  <a:lnTo>
                    <a:pt x="708" y="866"/>
                  </a:lnTo>
                  <a:lnTo>
                    <a:pt x="704" y="859"/>
                  </a:lnTo>
                  <a:lnTo>
                    <a:pt x="701" y="850"/>
                  </a:lnTo>
                  <a:lnTo>
                    <a:pt x="697" y="842"/>
                  </a:lnTo>
                  <a:lnTo>
                    <a:pt x="693" y="835"/>
                  </a:lnTo>
                  <a:lnTo>
                    <a:pt x="689" y="827"/>
                  </a:lnTo>
                  <a:lnTo>
                    <a:pt x="688" y="820"/>
                  </a:lnTo>
                  <a:lnTo>
                    <a:pt x="684" y="813"/>
                  </a:lnTo>
                  <a:lnTo>
                    <a:pt x="682" y="807"/>
                  </a:lnTo>
                  <a:lnTo>
                    <a:pt x="680" y="803"/>
                  </a:lnTo>
                  <a:lnTo>
                    <a:pt x="677" y="798"/>
                  </a:lnTo>
                  <a:lnTo>
                    <a:pt x="675" y="792"/>
                  </a:lnTo>
                  <a:lnTo>
                    <a:pt x="671" y="789"/>
                  </a:lnTo>
                  <a:lnTo>
                    <a:pt x="669" y="785"/>
                  </a:lnTo>
                  <a:lnTo>
                    <a:pt x="669" y="781"/>
                  </a:lnTo>
                  <a:lnTo>
                    <a:pt x="665" y="778"/>
                  </a:lnTo>
                  <a:lnTo>
                    <a:pt x="664" y="776"/>
                  </a:lnTo>
                  <a:lnTo>
                    <a:pt x="660" y="774"/>
                  </a:lnTo>
                  <a:lnTo>
                    <a:pt x="656" y="772"/>
                  </a:lnTo>
                  <a:lnTo>
                    <a:pt x="651" y="768"/>
                  </a:lnTo>
                  <a:lnTo>
                    <a:pt x="645" y="767"/>
                  </a:lnTo>
                  <a:lnTo>
                    <a:pt x="638" y="761"/>
                  </a:lnTo>
                  <a:lnTo>
                    <a:pt x="630" y="759"/>
                  </a:lnTo>
                  <a:lnTo>
                    <a:pt x="625" y="755"/>
                  </a:lnTo>
                  <a:lnTo>
                    <a:pt x="619" y="754"/>
                  </a:lnTo>
                  <a:lnTo>
                    <a:pt x="616" y="752"/>
                  </a:lnTo>
                  <a:lnTo>
                    <a:pt x="610" y="752"/>
                  </a:lnTo>
                  <a:lnTo>
                    <a:pt x="603" y="748"/>
                  </a:lnTo>
                  <a:lnTo>
                    <a:pt x="597" y="746"/>
                  </a:lnTo>
                  <a:lnTo>
                    <a:pt x="592" y="743"/>
                  </a:lnTo>
                  <a:lnTo>
                    <a:pt x="584" y="741"/>
                  </a:lnTo>
                  <a:lnTo>
                    <a:pt x="577" y="739"/>
                  </a:lnTo>
                  <a:lnTo>
                    <a:pt x="570" y="735"/>
                  </a:lnTo>
                  <a:lnTo>
                    <a:pt x="562" y="733"/>
                  </a:lnTo>
                  <a:lnTo>
                    <a:pt x="555" y="732"/>
                  </a:lnTo>
                  <a:lnTo>
                    <a:pt x="547" y="728"/>
                  </a:lnTo>
                  <a:lnTo>
                    <a:pt x="538" y="726"/>
                  </a:lnTo>
                  <a:lnTo>
                    <a:pt x="529" y="724"/>
                  </a:lnTo>
                  <a:lnTo>
                    <a:pt x="522" y="720"/>
                  </a:lnTo>
                  <a:lnTo>
                    <a:pt x="511" y="719"/>
                  </a:lnTo>
                  <a:lnTo>
                    <a:pt x="501" y="717"/>
                  </a:lnTo>
                  <a:lnTo>
                    <a:pt x="492" y="713"/>
                  </a:lnTo>
                  <a:lnTo>
                    <a:pt x="483" y="711"/>
                  </a:lnTo>
                  <a:lnTo>
                    <a:pt x="472" y="708"/>
                  </a:lnTo>
                  <a:lnTo>
                    <a:pt x="461" y="706"/>
                  </a:lnTo>
                  <a:lnTo>
                    <a:pt x="450" y="704"/>
                  </a:lnTo>
                  <a:lnTo>
                    <a:pt x="439" y="700"/>
                  </a:lnTo>
                  <a:lnTo>
                    <a:pt x="426" y="698"/>
                  </a:lnTo>
                  <a:lnTo>
                    <a:pt x="415" y="696"/>
                  </a:lnTo>
                  <a:lnTo>
                    <a:pt x="402" y="693"/>
                  </a:lnTo>
                  <a:lnTo>
                    <a:pt x="391" y="691"/>
                  </a:lnTo>
                  <a:lnTo>
                    <a:pt x="376" y="689"/>
                  </a:lnTo>
                  <a:lnTo>
                    <a:pt x="363" y="687"/>
                  </a:lnTo>
                  <a:lnTo>
                    <a:pt x="350" y="685"/>
                  </a:lnTo>
                  <a:lnTo>
                    <a:pt x="337" y="684"/>
                  </a:lnTo>
                  <a:lnTo>
                    <a:pt x="323" y="682"/>
                  </a:lnTo>
                  <a:lnTo>
                    <a:pt x="308" y="680"/>
                  </a:lnTo>
                  <a:lnTo>
                    <a:pt x="293" y="680"/>
                  </a:lnTo>
                  <a:lnTo>
                    <a:pt x="278" y="678"/>
                  </a:lnTo>
                  <a:lnTo>
                    <a:pt x="264" y="676"/>
                  </a:lnTo>
                  <a:lnTo>
                    <a:pt x="249" y="674"/>
                  </a:lnTo>
                  <a:lnTo>
                    <a:pt x="232" y="673"/>
                  </a:lnTo>
                  <a:lnTo>
                    <a:pt x="217" y="673"/>
                  </a:lnTo>
                  <a:lnTo>
                    <a:pt x="199" y="673"/>
                  </a:lnTo>
                  <a:lnTo>
                    <a:pt x="182" y="673"/>
                  </a:lnTo>
                  <a:lnTo>
                    <a:pt x="166" y="673"/>
                  </a:lnTo>
                  <a:lnTo>
                    <a:pt x="149" y="673"/>
                  </a:lnTo>
                  <a:lnTo>
                    <a:pt x="131" y="671"/>
                  </a:lnTo>
                  <a:lnTo>
                    <a:pt x="112" y="671"/>
                  </a:lnTo>
                  <a:lnTo>
                    <a:pt x="94" y="671"/>
                  </a:lnTo>
                  <a:lnTo>
                    <a:pt x="77" y="673"/>
                  </a:lnTo>
                  <a:lnTo>
                    <a:pt x="59" y="673"/>
                  </a:lnTo>
                  <a:lnTo>
                    <a:pt x="39" y="673"/>
                  </a:lnTo>
                  <a:lnTo>
                    <a:pt x="20" y="674"/>
                  </a:lnTo>
                  <a:lnTo>
                    <a:pt x="0" y="676"/>
                  </a:lnTo>
                  <a:lnTo>
                    <a:pt x="7" y="6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5126" y="3709"/>
              <a:ext cx="88" cy="101"/>
            </a:xfrm>
            <a:custGeom>
              <a:avLst/>
              <a:gdLst>
                <a:gd name="T0" fmla="*/ 0 w 177"/>
                <a:gd name="T1" fmla="*/ 0 h 202"/>
                <a:gd name="T2" fmla="*/ 0 w 177"/>
                <a:gd name="T3" fmla="*/ 1 h 202"/>
                <a:gd name="T4" fmla="*/ 0 w 177"/>
                <a:gd name="T5" fmla="*/ 1 h 202"/>
                <a:gd name="T6" fmla="*/ 0 w 177"/>
                <a:gd name="T7" fmla="*/ 1 h 202"/>
                <a:gd name="T8" fmla="*/ 0 w 177"/>
                <a:gd name="T9" fmla="*/ 1 h 202"/>
                <a:gd name="T10" fmla="*/ 0 w 177"/>
                <a:gd name="T11" fmla="*/ 1 h 202"/>
                <a:gd name="T12" fmla="*/ 0 w 177"/>
                <a:gd name="T13" fmla="*/ 0 h 202"/>
                <a:gd name="T14" fmla="*/ 0 w 177"/>
                <a:gd name="T15" fmla="*/ 0 h 2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7"/>
                <a:gd name="T25" fmla="*/ 0 h 202"/>
                <a:gd name="T26" fmla="*/ 177 w 177"/>
                <a:gd name="T27" fmla="*/ 202 h 2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7" h="202">
                  <a:moveTo>
                    <a:pt x="107" y="0"/>
                  </a:moveTo>
                  <a:lnTo>
                    <a:pt x="0" y="101"/>
                  </a:lnTo>
                  <a:lnTo>
                    <a:pt x="177" y="202"/>
                  </a:lnTo>
                  <a:lnTo>
                    <a:pt x="174" y="177"/>
                  </a:lnTo>
                  <a:lnTo>
                    <a:pt x="58" y="94"/>
                  </a:lnTo>
                  <a:lnTo>
                    <a:pt x="115" y="5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5121" y="3477"/>
              <a:ext cx="87" cy="70"/>
            </a:xfrm>
            <a:custGeom>
              <a:avLst/>
              <a:gdLst>
                <a:gd name="T0" fmla="*/ 1 w 174"/>
                <a:gd name="T1" fmla="*/ 1 h 140"/>
                <a:gd name="T2" fmla="*/ 1 w 174"/>
                <a:gd name="T3" fmla="*/ 1 h 140"/>
                <a:gd name="T4" fmla="*/ 1 w 174"/>
                <a:gd name="T5" fmla="*/ 1 h 140"/>
                <a:gd name="T6" fmla="*/ 1 w 174"/>
                <a:gd name="T7" fmla="*/ 1 h 140"/>
                <a:gd name="T8" fmla="*/ 1 w 174"/>
                <a:gd name="T9" fmla="*/ 1 h 140"/>
                <a:gd name="T10" fmla="*/ 1 w 174"/>
                <a:gd name="T11" fmla="*/ 1 h 140"/>
                <a:gd name="T12" fmla="*/ 1 w 174"/>
                <a:gd name="T13" fmla="*/ 1 h 140"/>
                <a:gd name="T14" fmla="*/ 1 w 174"/>
                <a:gd name="T15" fmla="*/ 1 h 140"/>
                <a:gd name="T16" fmla="*/ 1 w 174"/>
                <a:gd name="T17" fmla="*/ 1 h 140"/>
                <a:gd name="T18" fmla="*/ 1 w 174"/>
                <a:gd name="T19" fmla="*/ 1 h 140"/>
                <a:gd name="T20" fmla="*/ 1 w 174"/>
                <a:gd name="T21" fmla="*/ 1 h 140"/>
                <a:gd name="T22" fmla="*/ 1 w 174"/>
                <a:gd name="T23" fmla="*/ 1 h 140"/>
                <a:gd name="T24" fmla="*/ 1 w 174"/>
                <a:gd name="T25" fmla="*/ 1 h 140"/>
                <a:gd name="T26" fmla="*/ 1 w 174"/>
                <a:gd name="T27" fmla="*/ 1 h 140"/>
                <a:gd name="T28" fmla="*/ 1 w 174"/>
                <a:gd name="T29" fmla="*/ 1 h 140"/>
                <a:gd name="T30" fmla="*/ 1 w 174"/>
                <a:gd name="T31" fmla="*/ 1 h 140"/>
                <a:gd name="T32" fmla="*/ 1 w 174"/>
                <a:gd name="T33" fmla="*/ 1 h 140"/>
                <a:gd name="T34" fmla="*/ 1 w 174"/>
                <a:gd name="T35" fmla="*/ 1 h 140"/>
                <a:gd name="T36" fmla="*/ 1 w 174"/>
                <a:gd name="T37" fmla="*/ 1 h 140"/>
                <a:gd name="T38" fmla="*/ 1 w 174"/>
                <a:gd name="T39" fmla="*/ 1 h 140"/>
                <a:gd name="T40" fmla="*/ 1 w 174"/>
                <a:gd name="T41" fmla="*/ 1 h 140"/>
                <a:gd name="T42" fmla="*/ 1 w 174"/>
                <a:gd name="T43" fmla="*/ 1 h 140"/>
                <a:gd name="T44" fmla="*/ 1 w 174"/>
                <a:gd name="T45" fmla="*/ 1 h 140"/>
                <a:gd name="T46" fmla="*/ 1 w 174"/>
                <a:gd name="T47" fmla="*/ 1 h 140"/>
                <a:gd name="T48" fmla="*/ 1 w 174"/>
                <a:gd name="T49" fmla="*/ 1 h 140"/>
                <a:gd name="T50" fmla="*/ 1 w 174"/>
                <a:gd name="T51" fmla="*/ 1 h 140"/>
                <a:gd name="T52" fmla="*/ 1 w 174"/>
                <a:gd name="T53" fmla="*/ 1 h 140"/>
                <a:gd name="T54" fmla="*/ 1 w 174"/>
                <a:gd name="T55" fmla="*/ 1 h 140"/>
                <a:gd name="T56" fmla="*/ 1 w 174"/>
                <a:gd name="T57" fmla="*/ 1 h 140"/>
                <a:gd name="T58" fmla="*/ 1 w 174"/>
                <a:gd name="T59" fmla="*/ 1 h 140"/>
                <a:gd name="T60" fmla="*/ 1 w 174"/>
                <a:gd name="T61" fmla="*/ 1 h 140"/>
                <a:gd name="T62" fmla="*/ 1 w 174"/>
                <a:gd name="T63" fmla="*/ 1 h 140"/>
                <a:gd name="T64" fmla="*/ 1 w 174"/>
                <a:gd name="T65" fmla="*/ 1 h 140"/>
                <a:gd name="T66" fmla="*/ 1 w 174"/>
                <a:gd name="T67" fmla="*/ 1 h 140"/>
                <a:gd name="T68" fmla="*/ 1 w 174"/>
                <a:gd name="T69" fmla="*/ 1 h 140"/>
                <a:gd name="T70" fmla="*/ 1 w 174"/>
                <a:gd name="T71" fmla="*/ 1 h 140"/>
                <a:gd name="T72" fmla="*/ 1 w 174"/>
                <a:gd name="T73" fmla="*/ 1 h 140"/>
                <a:gd name="T74" fmla="*/ 1 w 174"/>
                <a:gd name="T75" fmla="*/ 1 h 140"/>
                <a:gd name="T76" fmla="*/ 1 w 174"/>
                <a:gd name="T77" fmla="*/ 1 h 140"/>
                <a:gd name="T78" fmla="*/ 1 w 174"/>
                <a:gd name="T79" fmla="*/ 1 h 140"/>
                <a:gd name="T80" fmla="*/ 0 w 174"/>
                <a:gd name="T81" fmla="*/ 0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4"/>
                <a:gd name="T124" fmla="*/ 0 h 140"/>
                <a:gd name="T125" fmla="*/ 174 w 174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4" h="140">
                  <a:moveTo>
                    <a:pt x="0" y="0"/>
                  </a:moveTo>
                  <a:lnTo>
                    <a:pt x="2" y="2"/>
                  </a:lnTo>
                  <a:lnTo>
                    <a:pt x="8" y="7"/>
                  </a:lnTo>
                  <a:lnTo>
                    <a:pt x="11" y="11"/>
                  </a:lnTo>
                  <a:lnTo>
                    <a:pt x="15" y="16"/>
                  </a:lnTo>
                  <a:lnTo>
                    <a:pt x="19" y="24"/>
                  </a:lnTo>
                  <a:lnTo>
                    <a:pt x="21" y="31"/>
                  </a:lnTo>
                  <a:lnTo>
                    <a:pt x="21" y="40"/>
                  </a:lnTo>
                  <a:lnTo>
                    <a:pt x="21" y="50"/>
                  </a:lnTo>
                  <a:lnTo>
                    <a:pt x="17" y="57"/>
                  </a:lnTo>
                  <a:lnTo>
                    <a:pt x="15" y="64"/>
                  </a:lnTo>
                  <a:lnTo>
                    <a:pt x="11" y="70"/>
                  </a:lnTo>
                  <a:lnTo>
                    <a:pt x="9" y="75"/>
                  </a:lnTo>
                  <a:lnTo>
                    <a:pt x="11" y="79"/>
                  </a:lnTo>
                  <a:lnTo>
                    <a:pt x="13" y="83"/>
                  </a:lnTo>
                  <a:lnTo>
                    <a:pt x="21" y="83"/>
                  </a:lnTo>
                  <a:lnTo>
                    <a:pt x="28" y="81"/>
                  </a:lnTo>
                  <a:lnTo>
                    <a:pt x="33" y="79"/>
                  </a:lnTo>
                  <a:lnTo>
                    <a:pt x="37" y="79"/>
                  </a:lnTo>
                  <a:lnTo>
                    <a:pt x="44" y="79"/>
                  </a:lnTo>
                  <a:lnTo>
                    <a:pt x="50" y="77"/>
                  </a:lnTo>
                  <a:lnTo>
                    <a:pt x="56" y="75"/>
                  </a:lnTo>
                  <a:lnTo>
                    <a:pt x="61" y="75"/>
                  </a:lnTo>
                  <a:lnTo>
                    <a:pt x="67" y="74"/>
                  </a:lnTo>
                  <a:lnTo>
                    <a:pt x="74" y="74"/>
                  </a:lnTo>
                  <a:lnTo>
                    <a:pt x="80" y="74"/>
                  </a:lnTo>
                  <a:lnTo>
                    <a:pt x="85" y="75"/>
                  </a:lnTo>
                  <a:lnTo>
                    <a:pt x="91" y="75"/>
                  </a:lnTo>
                  <a:lnTo>
                    <a:pt x="96" y="79"/>
                  </a:lnTo>
                  <a:lnTo>
                    <a:pt x="100" y="79"/>
                  </a:lnTo>
                  <a:lnTo>
                    <a:pt x="105" y="83"/>
                  </a:lnTo>
                  <a:lnTo>
                    <a:pt x="111" y="88"/>
                  </a:lnTo>
                  <a:lnTo>
                    <a:pt x="118" y="94"/>
                  </a:lnTo>
                  <a:lnTo>
                    <a:pt x="126" y="98"/>
                  </a:lnTo>
                  <a:lnTo>
                    <a:pt x="131" y="105"/>
                  </a:lnTo>
                  <a:lnTo>
                    <a:pt x="139" y="112"/>
                  </a:lnTo>
                  <a:lnTo>
                    <a:pt x="144" y="118"/>
                  </a:lnTo>
                  <a:lnTo>
                    <a:pt x="150" y="123"/>
                  </a:lnTo>
                  <a:lnTo>
                    <a:pt x="155" y="129"/>
                  </a:lnTo>
                  <a:lnTo>
                    <a:pt x="161" y="133"/>
                  </a:lnTo>
                  <a:lnTo>
                    <a:pt x="164" y="138"/>
                  </a:lnTo>
                  <a:lnTo>
                    <a:pt x="170" y="140"/>
                  </a:lnTo>
                  <a:lnTo>
                    <a:pt x="174" y="136"/>
                  </a:lnTo>
                  <a:lnTo>
                    <a:pt x="172" y="131"/>
                  </a:lnTo>
                  <a:lnTo>
                    <a:pt x="170" y="127"/>
                  </a:lnTo>
                  <a:lnTo>
                    <a:pt x="168" y="121"/>
                  </a:lnTo>
                  <a:lnTo>
                    <a:pt x="166" y="116"/>
                  </a:lnTo>
                  <a:lnTo>
                    <a:pt x="163" y="110"/>
                  </a:lnTo>
                  <a:lnTo>
                    <a:pt x="159" y="105"/>
                  </a:lnTo>
                  <a:lnTo>
                    <a:pt x="155" y="99"/>
                  </a:lnTo>
                  <a:lnTo>
                    <a:pt x="151" y="94"/>
                  </a:lnTo>
                  <a:lnTo>
                    <a:pt x="146" y="88"/>
                  </a:lnTo>
                  <a:lnTo>
                    <a:pt x="142" y="83"/>
                  </a:lnTo>
                  <a:lnTo>
                    <a:pt x="139" y="77"/>
                  </a:lnTo>
                  <a:lnTo>
                    <a:pt x="135" y="74"/>
                  </a:lnTo>
                  <a:lnTo>
                    <a:pt x="126" y="66"/>
                  </a:lnTo>
                  <a:lnTo>
                    <a:pt x="116" y="61"/>
                  </a:lnTo>
                  <a:lnTo>
                    <a:pt x="113" y="59"/>
                  </a:lnTo>
                  <a:lnTo>
                    <a:pt x="109" y="57"/>
                  </a:lnTo>
                  <a:lnTo>
                    <a:pt x="102" y="55"/>
                  </a:lnTo>
                  <a:lnTo>
                    <a:pt x="96" y="55"/>
                  </a:lnTo>
                  <a:lnTo>
                    <a:pt x="89" y="55"/>
                  </a:lnTo>
                  <a:lnTo>
                    <a:pt x="81" y="55"/>
                  </a:lnTo>
                  <a:lnTo>
                    <a:pt x="76" y="55"/>
                  </a:lnTo>
                  <a:lnTo>
                    <a:pt x="68" y="57"/>
                  </a:lnTo>
                  <a:lnTo>
                    <a:pt x="61" y="57"/>
                  </a:lnTo>
                  <a:lnTo>
                    <a:pt x="56" y="57"/>
                  </a:lnTo>
                  <a:lnTo>
                    <a:pt x="50" y="59"/>
                  </a:lnTo>
                  <a:lnTo>
                    <a:pt x="46" y="59"/>
                  </a:lnTo>
                  <a:lnTo>
                    <a:pt x="41" y="59"/>
                  </a:lnTo>
                  <a:lnTo>
                    <a:pt x="37" y="61"/>
                  </a:lnTo>
                  <a:lnTo>
                    <a:pt x="35" y="61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9" y="48"/>
                  </a:lnTo>
                  <a:lnTo>
                    <a:pt x="43" y="42"/>
                  </a:lnTo>
                  <a:lnTo>
                    <a:pt x="46" y="33"/>
                  </a:lnTo>
                  <a:lnTo>
                    <a:pt x="48" y="26"/>
                  </a:lnTo>
                  <a:lnTo>
                    <a:pt x="48" y="16"/>
                  </a:lnTo>
                  <a:lnTo>
                    <a:pt x="4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4533" y="3810"/>
              <a:ext cx="963" cy="327"/>
            </a:xfrm>
            <a:custGeom>
              <a:avLst/>
              <a:gdLst>
                <a:gd name="T0" fmla="*/ 0 w 1927"/>
                <a:gd name="T1" fmla="*/ 1 h 653"/>
                <a:gd name="T2" fmla="*/ 0 w 1927"/>
                <a:gd name="T3" fmla="*/ 1 h 653"/>
                <a:gd name="T4" fmla="*/ 0 w 1927"/>
                <a:gd name="T5" fmla="*/ 1 h 653"/>
                <a:gd name="T6" fmla="*/ 0 w 1927"/>
                <a:gd name="T7" fmla="*/ 1 h 653"/>
                <a:gd name="T8" fmla="*/ 0 w 1927"/>
                <a:gd name="T9" fmla="*/ 1 h 653"/>
                <a:gd name="T10" fmla="*/ 0 w 1927"/>
                <a:gd name="T11" fmla="*/ 1 h 653"/>
                <a:gd name="T12" fmla="*/ 0 w 1927"/>
                <a:gd name="T13" fmla="*/ 1 h 653"/>
                <a:gd name="T14" fmla="*/ 0 w 1927"/>
                <a:gd name="T15" fmla="*/ 1 h 653"/>
                <a:gd name="T16" fmla="*/ 0 w 1927"/>
                <a:gd name="T17" fmla="*/ 1 h 653"/>
                <a:gd name="T18" fmla="*/ 0 w 1927"/>
                <a:gd name="T19" fmla="*/ 1 h 653"/>
                <a:gd name="T20" fmla="*/ 0 w 1927"/>
                <a:gd name="T21" fmla="*/ 1 h 653"/>
                <a:gd name="T22" fmla="*/ 0 w 1927"/>
                <a:gd name="T23" fmla="*/ 1 h 653"/>
                <a:gd name="T24" fmla="*/ 0 w 1927"/>
                <a:gd name="T25" fmla="*/ 1 h 653"/>
                <a:gd name="T26" fmla="*/ 0 w 1927"/>
                <a:gd name="T27" fmla="*/ 1 h 653"/>
                <a:gd name="T28" fmla="*/ 0 w 1927"/>
                <a:gd name="T29" fmla="*/ 1 h 653"/>
                <a:gd name="T30" fmla="*/ 0 w 1927"/>
                <a:gd name="T31" fmla="*/ 1 h 653"/>
                <a:gd name="T32" fmla="*/ 0 w 1927"/>
                <a:gd name="T33" fmla="*/ 1 h 653"/>
                <a:gd name="T34" fmla="*/ 0 w 1927"/>
                <a:gd name="T35" fmla="*/ 1 h 653"/>
                <a:gd name="T36" fmla="*/ 0 w 1927"/>
                <a:gd name="T37" fmla="*/ 1 h 653"/>
                <a:gd name="T38" fmla="*/ 0 w 1927"/>
                <a:gd name="T39" fmla="*/ 1 h 653"/>
                <a:gd name="T40" fmla="*/ 0 w 1927"/>
                <a:gd name="T41" fmla="*/ 1 h 653"/>
                <a:gd name="T42" fmla="*/ 0 w 1927"/>
                <a:gd name="T43" fmla="*/ 1 h 653"/>
                <a:gd name="T44" fmla="*/ 0 w 1927"/>
                <a:gd name="T45" fmla="*/ 1 h 653"/>
                <a:gd name="T46" fmla="*/ 0 w 1927"/>
                <a:gd name="T47" fmla="*/ 1 h 653"/>
                <a:gd name="T48" fmla="*/ 0 w 1927"/>
                <a:gd name="T49" fmla="*/ 1 h 653"/>
                <a:gd name="T50" fmla="*/ 0 w 1927"/>
                <a:gd name="T51" fmla="*/ 1 h 653"/>
                <a:gd name="T52" fmla="*/ 0 w 1927"/>
                <a:gd name="T53" fmla="*/ 1 h 653"/>
                <a:gd name="T54" fmla="*/ 0 w 1927"/>
                <a:gd name="T55" fmla="*/ 1 h 653"/>
                <a:gd name="T56" fmla="*/ 0 w 1927"/>
                <a:gd name="T57" fmla="*/ 1 h 653"/>
                <a:gd name="T58" fmla="*/ 0 w 1927"/>
                <a:gd name="T59" fmla="*/ 1 h 653"/>
                <a:gd name="T60" fmla="*/ 0 w 1927"/>
                <a:gd name="T61" fmla="*/ 1 h 653"/>
                <a:gd name="T62" fmla="*/ 0 w 1927"/>
                <a:gd name="T63" fmla="*/ 1 h 653"/>
                <a:gd name="T64" fmla="*/ 0 w 1927"/>
                <a:gd name="T65" fmla="*/ 1 h 653"/>
                <a:gd name="T66" fmla="*/ 0 w 1927"/>
                <a:gd name="T67" fmla="*/ 1 h 653"/>
                <a:gd name="T68" fmla="*/ 0 w 1927"/>
                <a:gd name="T69" fmla="*/ 1 h 653"/>
                <a:gd name="T70" fmla="*/ 0 w 1927"/>
                <a:gd name="T71" fmla="*/ 1 h 653"/>
                <a:gd name="T72" fmla="*/ 0 w 1927"/>
                <a:gd name="T73" fmla="*/ 1 h 653"/>
                <a:gd name="T74" fmla="*/ 0 w 1927"/>
                <a:gd name="T75" fmla="*/ 1 h 653"/>
                <a:gd name="T76" fmla="*/ 0 w 1927"/>
                <a:gd name="T77" fmla="*/ 1 h 653"/>
                <a:gd name="T78" fmla="*/ 0 w 1927"/>
                <a:gd name="T79" fmla="*/ 1 h 653"/>
                <a:gd name="T80" fmla="*/ 0 w 1927"/>
                <a:gd name="T81" fmla="*/ 1 h 653"/>
                <a:gd name="T82" fmla="*/ 0 w 1927"/>
                <a:gd name="T83" fmla="*/ 1 h 653"/>
                <a:gd name="T84" fmla="*/ 0 w 1927"/>
                <a:gd name="T85" fmla="*/ 1 h 653"/>
                <a:gd name="T86" fmla="*/ 0 w 1927"/>
                <a:gd name="T87" fmla="*/ 1 h 653"/>
                <a:gd name="T88" fmla="*/ 0 w 1927"/>
                <a:gd name="T89" fmla="*/ 1 h 653"/>
                <a:gd name="T90" fmla="*/ 0 w 1927"/>
                <a:gd name="T91" fmla="*/ 1 h 653"/>
                <a:gd name="T92" fmla="*/ 0 w 1927"/>
                <a:gd name="T93" fmla="*/ 1 h 653"/>
                <a:gd name="T94" fmla="*/ 0 w 1927"/>
                <a:gd name="T95" fmla="*/ 1 h 653"/>
                <a:gd name="T96" fmla="*/ 0 w 1927"/>
                <a:gd name="T97" fmla="*/ 1 h 653"/>
                <a:gd name="T98" fmla="*/ 0 w 1927"/>
                <a:gd name="T99" fmla="*/ 1 h 653"/>
                <a:gd name="T100" fmla="*/ 0 w 1927"/>
                <a:gd name="T101" fmla="*/ 1 h 653"/>
                <a:gd name="T102" fmla="*/ 0 w 1927"/>
                <a:gd name="T103" fmla="*/ 1 h 653"/>
                <a:gd name="T104" fmla="*/ 0 w 1927"/>
                <a:gd name="T105" fmla="*/ 1 h 653"/>
                <a:gd name="T106" fmla="*/ 0 w 1927"/>
                <a:gd name="T107" fmla="*/ 1 h 653"/>
                <a:gd name="T108" fmla="*/ 0 w 1927"/>
                <a:gd name="T109" fmla="*/ 1 h 653"/>
                <a:gd name="T110" fmla="*/ 0 w 1927"/>
                <a:gd name="T111" fmla="*/ 1 h 653"/>
                <a:gd name="T112" fmla="*/ 0 w 1927"/>
                <a:gd name="T113" fmla="*/ 1 h 653"/>
                <a:gd name="T114" fmla="*/ 0 w 1927"/>
                <a:gd name="T115" fmla="*/ 1 h 653"/>
                <a:gd name="T116" fmla="*/ 0 w 1927"/>
                <a:gd name="T117" fmla="*/ 1 h 653"/>
                <a:gd name="T118" fmla="*/ 0 w 1927"/>
                <a:gd name="T119" fmla="*/ 1 h 653"/>
                <a:gd name="T120" fmla="*/ 0 w 1927"/>
                <a:gd name="T121" fmla="*/ 1 h 653"/>
                <a:gd name="T122" fmla="*/ 0 w 1927"/>
                <a:gd name="T123" fmla="*/ 1 h 653"/>
                <a:gd name="T124" fmla="*/ 0 w 1927"/>
                <a:gd name="T125" fmla="*/ 1 h 6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27"/>
                <a:gd name="T190" fmla="*/ 0 h 653"/>
                <a:gd name="T191" fmla="*/ 1927 w 1927"/>
                <a:gd name="T192" fmla="*/ 653 h 65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27" h="653">
                  <a:moveTo>
                    <a:pt x="0" y="139"/>
                  </a:moveTo>
                  <a:lnTo>
                    <a:pt x="110" y="601"/>
                  </a:lnTo>
                  <a:lnTo>
                    <a:pt x="112" y="600"/>
                  </a:lnTo>
                  <a:lnTo>
                    <a:pt x="120" y="598"/>
                  </a:lnTo>
                  <a:lnTo>
                    <a:pt x="123" y="596"/>
                  </a:lnTo>
                  <a:lnTo>
                    <a:pt x="129" y="594"/>
                  </a:lnTo>
                  <a:lnTo>
                    <a:pt x="136" y="590"/>
                  </a:lnTo>
                  <a:lnTo>
                    <a:pt x="144" y="590"/>
                  </a:lnTo>
                  <a:lnTo>
                    <a:pt x="147" y="588"/>
                  </a:lnTo>
                  <a:lnTo>
                    <a:pt x="151" y="587"/>
                  </a:lnTo>
                  <a:lnTo>
                    <a:pt x="157" y="585"/>
                  </a:lnTo>
                  <a:lnTo>
                    <a:pt x="162" y="583"/>
                  </a:lnTo>
                  <a:lnTo>
                    <a:pt x="168" y="581"/>
                  </a:lnTo>
                  <a:lnTo>
                    <a:pt x="171" y="581"/>
                  </a:lnTo>
                  <a:lnTo>
                    <a:pt x="177" y="579"/>
                  </a:lnTo>
                  <a:lnTo>
                    <a:pt x="182" y="577"/>
                  </a:lnTo>
                  <a:lnTo>
                    <a:pt x="188" y="576"/>
                  </a:lnTo>
                  <a:lnTo>
                    <a:pt x="195" y="574"/>
                  </a:lnTo>
                  <a:lnTo>
                    <a:pt x="201" y="572"/>
                  </a:lnTo>
                  <a:lnTo>
                    <a:pt x="208" y="572"/>
                  </a:lnTo>
                  <a:lnTo>
                    <a:pt x="214" y="570"/>
                  </a:lnTo>
                  <a:lnTo>
                    <a:pt x="221" y="568"/>
                  </a:lnTo>
                  <a:lnTo>
                    <a:pt x="228" y="566"/>
                  </a:lnTo>
                  <a:lnTo>
                    <a:pt x="236" y="565"/>
                  </a:lnTo>
                  <a:lnTo>
                    <a:pt x="243" y="563"/>
                  </a:lnTo>
                  <a:lnTo>
                    <a:pt x="251" y="561"/>
                  </a:lnTo>
                  <a:lnTo>
                    <a:pt x="258" y="559"/>
                  </a:lnTo>
                  <a:lnTo>
                    <a:pt x="267" y="557"/>
                  </a:lnTo>
                  <a:lnTo>
                    <a:pt x="275" y="555"/>
                  </a:lnTo>
                  <a:lnTo>
                    <a:pt x="282" y="555"/>
                  </a:lnTo>
                  <a:lnTo>
                    <a:pt x="291" y="553"/>
                  </a:lnTo>
                  <a:lnTo>
                    <a:pt x="300" y="553"/>
                  </a:lnTo>
                  <a:lnTo>
                    <a:pt x="308" y="550"/>
                  </a:lnTo>
                  <a:lnTo>
                    <a:pt x="317" y="550"/>
                  </a:lnTo>
                  <a:lnTo>
                    <a:pt x="324" y="548"/>
                  </a:lnTo>
                  <a:lnTo>
                    <a:pt x="335" y="546"/>
                  </a:lnTo>
                  <a:lnTo>
                    <a:pt x="343" y="546"/>
                  </a:lnTo>
                  <a:lnTo>
                    <a:pt x="352" y="546"/>
                  </a:lnTo>
                  <a:lnTo>
                    <a:pt x="363" y="544"/>
                  </a:lnTo>
                  <a:lnTo>
                    <a:pt x="372" y="544"/>
                  </a:lnTo>
                  <a:lnTo>
                    <a:pt x="382" y="542"/>
                  </a:lnTo>
                  <a:lnTo>
                    <a:pt x="393" y="541"/>
                  </a:lnTo>
                  <a:lnTo>
                    <a:pt x="402" y="541"/>
                  </a:lnTo>
                  <a:lnTo>
                    <a:pt x="411" y="541"/>
                  </a:lnTo>
                  <a:lnTo>
                    <a:pt x="422" y="539"/>
                  </a:lnTo>
                  <a:lnTo>
                    <a:pt x="431" y="539"/>
                  </a:lnTo>
                  <a:lnTo>
                    <a:pt x="442" y="539"/>
                  </a:lnTo>
                  <a:lnTo>
                    <a:pt x="453" y="539"/>
                  </a:lnTo>
                  <a:lnTo>
                    <a:pt x="463" y="539"/>
                  </a:lnTo>
                  <a:lnTo>
                    <a:pt x="472" y="539"/>
                  </a:lnTo>
                  <a:lnTo>
                    <a:pt x="483" y="539"/>
                  </a:lnTo>
                  <a:lnTo>
                    <a:pt x="494" y="539"/>
                  </a:lnTo>
                  <a:lnTo>
                    <a:pt x="505" y="539"/>
                  </a:lnTo>
                  <a:lnTo>
                    <a:pt x="516" y="541"/>
                  </a:lnTo>
                  <a:lnTo>
                    <a:pt x="527" y="541"/>
                  </a:lnTo>
                  <a:lnTo>
                    <a:pt x="538" y="542"/>
                  </a:lnTo>
                  <a:lnTo>
                    <a:pt x="549" y="542"/>
                  </a:lnTo>
                  <a:lnTo>
                    <a:pt x="559" y="544"/>
                  </a:lnTo>
                  <a:lnTo>
                    <a:pt x="570" y="544"/>
                  </a:lnTo>
                  <a:lnTo>
                    <a:pt x="581" y="546"/>
                  </a:lnTo>
                  <a:lnTo>
                    <a:pt x="590" y="546"/>
                  </a:lnTo>
                  <a:lnTo>
                    <a:pt x="601" y="546"/>
                  </a:lnTo>
                  <a:lnTo>
                    <a:pt x="612" y="548"/>
                  </a:lnTo>
                  <a:lnTo>
                    <a:pt x="621" y="550"/>
                  </a:lnTo>
                  <a:lnTo>
                    <a:pt x="630" y="550"/>
                  </a:lnTo>
                  <a:lnTo>
                    <a:pt x="642" y="552"/>
                  </a:lnTo>
                  <a:lnTo>
                    <a:pt x="651" y="553"/>
                  </a:lnTo>
                  <a:lnTo>
                    <a:pt x="662" y="555"/>
                  </a:lnTo>
                  <a:lnTo>
                    <a:pt x="671" y="555"/>
                  </a:lnTo>
                  <a:lnTo>
                    <a:pt x="680" y="557"/>
                  </a:lnTo>
                  <a:lnTo>
                    <a:pt x="689" y="557"/>
                  </a:lnTo>
                  <a:lnTo>
                    <a:pt x="699" y="559"/>
                  </a:lnTo>
                  <a:lnTo>
                    <a:pt x="708" y="561"/>
                  </a:lnTo>
                  <a:lnTo>
                    <a:pt x="715" y="563"/>
                  </a:lnTo>
                  <a:lnTo>
                    <a:pt x="724" y="563"/>
                  </a:lnTo>
                  <a:lnTo>
                    <a:pt x="734" y="565"/>
                  </a:lnTo>
                  <a:lnTo>
                    <a:pt x="741" y="565"/>
                  </a:lnTo>
                  <a:lnTo>
                    <a:pt x="750" y="568"/>
                  </a:lnTo>
                  <a:lnTo>
                    <a:pt x="758" y="568"/>
                  </a:lnTo>
                  <a:lnTo>
                    <a:pt x="767" y="572"/>
                  </a:lnTo>
                  <a:lnTo>
                    <a:pt x="774" y="572"/>
                  </a:lnTo>
                  <a:lnTo>
                    <a:pt x="782" y="574"/>
                  </a:lnTo>
                  <a:lnTo>
                    <a:pt x="789" y="576"/>
                  </a:lnTo>
                  <a:lnTo>
                    <a:pt x="796" y="577"/>
                  </a:lnTo>
                  <a:lnTo>
                    <a:pt x="804" y="577"/>
                  </a:lnTo>
                  <a:lnTo>
                    <a:pt x="811" y="581"/>
                  </a:lnTo>
                  <a:lnTo>
                    <a:pt x="819" y="581"/>
                  </a:lnTo>
                  <a:lnTo>
                    <a:pt x="826" y="583"/>
                  </a:lnTo>
                  <a:lnTo>
                    <a:pt x="831" y="585"/>
                  </a:lnTo>
                  <a:lnTo>
                    <a:pt x="839" y="587"/>
                  </a:lnTo>
                  <a:lnTo>
                    <a:pt x="844" y="587"/>
                  </a:lnTo>
                  <a:lnTo>
                    <a:pt x="852" y="588"/>
                  </a:lnTo>
                  <a:lnTo>
                    <a:pt x="857" y="590"/>
                  </a:lnTo>
                  <a:lnTo>
                    <a:pt x="863" y="590"/>
                  </a:lnTo>
                  <a:lnTo>
                    <a:pt x="868" y="592"/>
                  </a:lnTo>
                  <a:lnTo>
                    <a:pt x="874" y="594"/>
                  </a:lnTo>
                  <a:lnTo>
                    <a:pt x="879" y="596"/>
                  </a:lnTo>
                  <a:lnTo>
                    <a:pt x="883" y="598"/>
                  </a:lnTo>
                  <a:lnTo>
                    <a:pt x="889" y="598"/>
                  </a:lnTo>
                  <a:lnTo>
                    <a:pt x="894" y="600"/>
                  </a:lnTo>
                  <a:lnTo>
                    <a:pt x="901" y="601"/>
                  </a:lnTo>
                  <a:lnTo>
                    <a:pt x="911" y="605"/>
                  </a:lnTo>
                  <a:lnTo>
                    <a:pt x="918" y="607"/>
                  </a:lnTo>
                  <a:lnTo>
                    <a:pt x="924" y="607"/>
                  </a:lnTo>
                  <a:lnTo>
                    <a:pt x="929" y="609"/>
                  </a:lnTo>
                  <a:lnTo>
                    <a:pt x="935" y="612"/>
                  </a:lnTo>
                  <a:lnTo>
                    <a:pt x="938" y="612"/>
                  </a:lnTo>
                  <a:lnTo>
                    <a:pt x="942" y="614"/>
                  </a:lnTo>
                  <a:lnTo>
                    <a:pt x="944" y="616"/>
                  </a:lnTo>
                  <a:lnTo>
                    <a:pt x="946" y="618"/>
                  </a:lnTo>
                  <a:lnTo>
                    <a:pt x="949" y="618"/>
                  </a:lnTo>
                  <a:lnTo>
                    <a:pt x="951" y="624"/>
                  </a:lnTo>
                  <a:lnTo>
                    <a:pt x="955" y="629"/>
                  </a:lnTo>
                  <a:lnTo>
                    <a:pt x="959" y="636"/>
                  </a:lnTo>
                  <a:lnTo>
                    <a:pt x="962" y="642"/>
                  </a:lnTo>
                  <a:lnTo>
                    <a:pt x="968" y="647"/>
                  </a:lnTo>
                  <a:lnTo>
                    <a:pt x="972" y="651"/>
                  </a:lnTo>
                  <a:lnTo>
                    <a:pt x="981" y="653"/>
                  </a:lnTo>
                  <a:lnTo>
                    <a:pt x="984" y="653"/>
                  </a:lnTo>
                  <a:lnTo>
                    <a:pt x="990" y="653"/>
                  </a:lnTo>
                  <a:lnTo>
                    <a:pt x="996" y="653"/>
                  </a:lnTo>
                  <a:lnTo>
                    <a:pt x="1005" y="653"/>
                  </a:lnTo>
                  <a:lnTo>
                    <a:pt x="1012" y="653"/>
                  </a:lnTo>
                  <a:lnTo>
                    <a:pt x="1020" y="653"/>
                  </a:lnTo>
                  <a:lnTo>
                    <a:pt x="1027" y="651"/>
                  </a:lnTo>
                  <a:lnTo>
                    <a:pt x="1036" y="651"/>
                  </a:lnTo>
                  <a:lnTo>
                    <a:pt x="1043" y="649"/>
                  </a:lnTo>
                  <a:lnTo>
                    <a:pt x="1051" y="649"/>
                  </a:lnTo>
                  <a:lnTo>
                    <a:pt x="1058" y="647"/>
                  </a:lnTo>
                  <a:lnTo>
                    <a:pt x="1066" y="646"/>
                  </a:lnTo>
                  <a:lnTo>
                    <a:pt x="1071" y="644"/>
                  </a:lnTo>
                  <a:lnTo>
                    <a:pt x="1075" y="644"/>
                  </a:lnTo>
                  <a:lnTo>
                    <a:pt x="1079" y="640"/>
                  </a:lnTo>
                  <a:lnTo>
                    <a:pt x="1082" y="638"/>
                  </a:lnTo>
                  <a:lnTo>
                    <a:pt x="1084" y="631"/>
                  </a:lnTo>
                  <a:lnTo>
                    <a:pt x="1090" y="624"/>
                  </a:lnTo>
                  <a:lnTo>
                    <a:pt x="1093" y="614"/>
                  </a:lnTo>
                  <a:lnTo>
                    <a:pt x="1099" y="607"/>
                  </a:lnTo>
                  <a:lnTo>
                    <a:pt x="1101" y="598"/>
                  </a:lnTo>
                  <a:lnTo>
                    <a:pt x="1106" y="592"/>
                  </a:lnTo>
                  <a:lnTo>
                    <a:pt x="1108" y="587"/>
                  </a:lnTo>
                  <a:lnTo>
                    <a:pt x="1110" y="587"/>
                  </a:lnTo>
                  <a:lnTo>
                    <a:pt x="1110" y="585"/>
                  </a:lnTo>
                  <a:lnTo>
                    <a:pt x="1114" y="581"/>
                  </a:lnTo>
                  <a:lnTo>
                    <a:pt x="1117" y="577"/>
                  </a:lnTo>
                  <a:lnTo>
                    <a:pt x="1121" y="574"/>
                  </a:lnTo>
                  <a:lnTo>
                    <a:pt x="1126" y="570"/>
                  </a:lnTo>
                  <a:lnTo>
                    <a:pt x="1132" y="566"/>
                  </a:lnTo>
                  <a:lnTo>
                    <a:pt x="1138" y="561"/>
                  </a:lnTo>
                  <a:lnTo>
                    <a:pt x="1145" y="555"/>
                  </a:lnTo>
                  <a:lnTo>
                    <a:pt x="1152" y="550"/>
                  </a:lnTo>
                  <a:lnTo>
                    <a:pt x="1161" y="544"/>
                  </a:lnTo>
                  <a:lnTo>
                    <a:pt x="1165" y="541"/>
                  </a:lnTo>
                  <a:lnTo>
                    <a:pt x="1171" y="537"/>
                  </a:lnTo>
                  <a:lnTo>
                    <a:pt x="1174" y="535"/>
                  </a:lnTo>
                  <a:lnTo>
                    <a:pt x="1180" y="531"/>
                  </a:lnTo>
                  <a:lnTo>
                    <a:pt x="1185" y="528"/>
                  </a:lnTo>
                  <a:lnTo>
                    <a:pt x="1189" y="526"/>
                  </a:lnTo>
                  <a:lnTo>
                    <a:pt x="1197" y="522"/>
                  </a:lnTo>
                  <a:lnTo>
                    <a:pt x="1202" y="520"/>
                  </a:lnTo>
                  <a:lnTo>
                    <a:pt x="1206" y="517"/>
                  </a:lnTo>
                  <a:lnTo>
                    <a:pt x="1213" y="513"/>
                  </a:lnTo>
                  <a:lnTo>
                    <a:pt x="1219" y="509"/>
                  </a:lnTo>
                  <a:lnTo>
                    <a:pt x="1224" y="506"/>
                  </a:lnTo>
                  <a:lnTo>
                    <a:pt x="1232" y="502"/>
                  </a:lnTo>
                  <a:lnTo>
                    <a:pt x="1237" y="500"/>
                  </a:lnTo>
                  <a:lnTo>
                    <a:pt x="1244" y="494"/>
                  </a:lnTo>
                  <a:lnTo>
                    <a:pt x="1252" y="493"/>
                  </a:lnTo>
                  <a:lnTo>
                    <a:pt x="1257" y="489"/>
                  </a:lnTo>
                  <a:lnTo>
                    <a:pt x="1265" y="485"/>
                  </a:lnTo>
                  <a:lnTo>
                    <a:pt x="1272" y="482"/>
                  </a:lnTo>
                  <a:lnTo>
                    <a:pt x="1279" y="480"/>
                  </a:lnTo>
                  <a:lnTo>
                    <a:pt x="1287" y="476"/>
                  </a:lnTo>
                  <a:lnTo>
                    <a:pt x="1294" y="472"/>
                  </a:lnTo>
                  <a:lnTo>
                    <a:pt x="1303" y="469"/>
                  </a:lnTo>
                  <a:lnTo>
                    <a:pt x="1311" y="467"/>
                  </a:lnTo>
                  <a:lnTo>
                    <a:pt x="1320" y="463"/>
                  </a:lnTo>
                  <a:lnTo>
                    <a:pt x="1327" y="459"/>
                  </a:lnTo>
                  <a:lnTo>
                    <a:pt x="1335" y="458"/>
                  </a:lnTo>
                  <a:lnTo>
                    <a:pt x="1344" y="454"/>
                  </a:lnTo>
                  <a:lnTo>
                    <a:pt x="1353" y="452"/>
                  </a:lnTo>
                  <a:lnTo>
                    <a:pt x="1362" y="448"/>
                  </a:lnTo>
                  <a:lnTo>
                    <a:pt x="1370" y="447"/>
                  </a:lnTo>
                  <a:lnTo>
                    <a:pt x="1381" y="445"/>
                  </a:lnTo>
                  <a:lnTo>
                    <a:pt x="1390" y="441"/>
                  </a:lnTo>
                  <a:lnTo>
                    <a:pt x="1399" y="439"/>
                  </a:lnTo>
                  <a:lnTo>
                    <a:pt x="1409" y="435"/>
                  </a:lnTo>
                  <a:lnTo>
                    <a:pt x="1418" y="434"/>
                  </a:lnTo>
                  <a:lnTo>
                    <a:pt x="1429" y="432"/>
                  </a:lnTo>
                  <a:lnTo>
                    <a:pt x="1438" y="430"/>
                  </a:lnTo>
                  <a:lnTo>
                    <a:pt x="1449" y="428"/>
                  </a:lnTo>
                  <a:lnTo>
                    <a:pt x="1458" y="426"/>
                  </a:lnTo>
                  <a:lnTo>
                    <a:pt x="1469" y="424"/>
                  </a:lnTo>
                  <a:lnTo>
                    <a:pt x="1479" y="423"/>
                  </a:lnTo>
                  <a:lnTo>
                    <a:pt x="1490" y="421"/>
                  </a:lnTo>
                  <a:lnTo>
                    <a:pt x="1501" y="419"/>
                  </a:lnTo>
                  <a:lnTo>
                    <a:pt x="1510" y="417"/>
                  </a:lnTo>
                  <a:lnTo>
                    <a:pt x="1521" y="417"/>
                  </a:lnTo>
                  <a:lnTo>
                    <a:pt x="1530" y="415"/>
                  </a:lnTo>
                  <a:lnTo>
                    <a:pt x="1541" y="413"/>
                  </a:lnTo>
                  <a:lnTo>
                    <a:pt x="1552" y="413"/>
                  </a:lnTo>
                  <a:lnTo>
                    <a:pt x="1563" y="411"/>
                  </a:lnTo>
                  <a:lnTo>
                    <a:pt x="1573" y="410"/>
                  </a:lnTo>
                  <a:lnTo>
                    <a:pt x="1584" y="410"/>
                  </a:lnTo>
                  <a:lnTo>
                    <a:pt x="1593" y="410"/>
                  </a:lnTo>
                  <a:lnTo>
                    <a:pt x="1604" y="408"/>
                  </a:lnTo>
                  <a:lnTo>
                    <a:pt x="1615" y="408"/>
                  </a:lnTo>
                  <a:lnTo>
                    <a:pt x="1626" y="408"/>
                  </a:lnTo>
                  <a:lnTo>
                    <a:pt x="1634" y="406"/>
                  </a:lnTo>
                  <a:lnTo>
                    <a:pt x="1645" y="406"/>
                  </a:lnTo>
                  <a:lnTo>
                    <a:pt x="1654" y="406"/>
                  </a:lnTo>
                  <a:lnTo>
                    <a:pt x="1665" y="406"/>
                  </a:lnTo>
                  <a:lnTo>
                    <a:pt x="1674" y="404"/>
                  </a:lnTo>
                  <a:lnTo>
                    <a:pt x="1683" y="404"/>
                  </a:lnTo>
                  <a:lnTo>
                    <a:pt x="1694" y="404"/>
                  </a:lnTo>
                  <a:lnTo>
                    <a:pt x="1704" y="404"/>
                  </a:lnTo>
                  <a:lnTo>
                    <a:pt x="1711" y="404"/>
                  </a:lnTo>
                  <a:lnTo>
                    <a:pt x="1722" y="404"/>
                  </a:lnTo>
                  <a:lnTo>
                    <a:pt x="1729" y="404"/>
                  </a:lnTo>
                  <a:lnTo>
                    <a:pt x="1740" y="404"/>
                  </a:lnTo>
                  <a:lnTo>
                    <a:pt x="1748" y="404"/>
                  </a:lnTo>
                  <a:lnTo>
                    <a:pt x="1757" y="404"/>
                  </a:lnTo>
                  <a:lnTo>
                    <a:pt x="1766" y="404"/>
                  </a:lnTo>
                  <a:lnTo>
                    <a:pt x="1776" y="406"/>
                  </a:lnTo>
                  <a:lnTo>
                    <a:pt x="1783" y="406"/>
                  </a:lnTo>
                  <a:lnTo>
                    <a:pt x="1790" y="406"/>
                  </a:lnTo>
                  <a:lnTo>
                    <a:pt x="1798" y="406"/>
                  </a:lnTo>
                  <a:lnTo>
                    <a:pt x="1807" y="406"/>
                  </a:lnTo>
                  <a:lnTo>
                    <a:pt x="1814" y="406"/>
                  </a:lnTo>
                  <a:lnTo>
                    <a:pt x="1822" y="406"/>
                  </a:lnTo>
                  <a:lnTo>
                    <a:pt x="1827" y="406"/>
                  </a:lnTo>
                  <a:lnTo>
                    <a:pt x="1835" y="406"/>
                  </a:lnTo>
                  <a:lnTo>
                    <a:pt x="1842" y="406"/>
                  </a:lnTo>
                  <a:lnTo>
                    <a:pt x="1847" y="406"/>
                  </a:lnTo>
                  <a:lnTo>
                    <a:pt x="1855" y="408"/>
                  </a:lnTo>
                  <a:lnTo>
                    <a:pt x="1860" y="408"/>
                  </a:lnTo>
                  <a:lnTo>
                    <a:pt x="1868" y="408"/>
                  </a:lnTo>
                  <a:lnTo>
                    <a:pt x="1873" y="408"/>
                  </a:lnTo>
                  <a:lnTo>
                    <a:pt x="1879" y="410"/>
                  </a:lnTo>
                  <a:lnTo>
                    <a:pt x="1884" y="410"/>
                  </a:lnTo>
                  <a:lnTo>
                    <a:pt x="1888" y="410"/>
                  </a:lnTo>
                  <a:lnTo>
                    <a:pt x="1894" y="410"/>
                  </a:lnTo>
                  <a:lnTo>
                    <a:pt x="1897" y="410"/>
                  </a:lnTo>
                  <a:lnTo>
                    <a:pt x="1901" y="411"/>
                  </a:lnTo>
                  <a:lnTo>
                    <a:pt x="1908" y="411"/>
                  </a:lnTo>
                  <a:lnTo>
                    <a:pt x="1914" y="413"/>
                  </a:lnTo>
                  <a:lnTo>
                    <a:pt x="1919" y="413"/>
                  </a:lnTo>
                  <a:lnTo>
                    <a:pt x="1923" y="413"/>
                  </a:lnTo>
                  <a:lnTo>
                    <a:pt x="1925" y="413"/>
                  </a:lnTo>
                  <a:lnTo>
                    <a:pt x="1927" y="413"/>
                  </a:lnTo>
                  <a:lnTo>
                    <a:pt x="1925" y="413"/>
                  </a:lnTo>
                  <a:lnTo>
                    <a:pt x="1925" y="410"/>
                  </a:lnTo>
                  <a:lnTo>
                    <a:pt x="1923" y="406"/>
                  </a:lnTo>
                  <a:lnTo>
                    <a:pt x="1921" y="400"/>
                  </a:lnTo>
                  <a:lnTo>
                    <a:pt x="1916" y="393"/>
                  </a:lnTo>
                  <a:lnTo>
                    <a:pt x="1912" y="386"/>
                  </a:lnTo>
                  <a:lnTo>
                    <a:pt x="1910" y="380"/>
                  </a:lnTo>
                  <a:lnTo>
                    <a:pt x="1908" y="375"/>
                  </a:lnTo>
                  <a:lnTo>
                    <a:pt x="1906" y="369"/>
                  </a:lnTo>
                  <a:lnTo>
                    <a:pt x="1905" y="365"/>
                  </a:lnTo>
                  <a:lnTo>
                    <a:pt x="1901" y="358"/>
                  </a:lnTo>
                  <a:lnTo>
                    <a:pt x="1899" y="352"/>
                  </a:lnTo>
                  <a:lnTo>
                    <a:pt x="1895" y="345"/>
                  </a:lnTo>
                  <a:lnTo>
                    <a:pt x="1894" y="340"/>
                  </a:lnTo>
                  <a:lnTo>
                    <a:pt x="1890" y="334"/>
                  </a:lnTo>
                  <a:lnTo>
                    <a:pt x="1886" y="327"/>
                  </a:lnTo>
                  <a:lnTo>
                    <a:pt x="1882" y="319"/>
                  </a:lnTo>
                  <a:lnTo>
                    <a:pt x="1881" y="314"/>
                  </a:lnTo>
                  <a:lnTo>
                    <a:pt x="1877" y="306"/>
                  </a:lnTo>
                  <a:lnTo>
                    <a:pt x="1873" y="299"/>
                  </a:lnTo>
                  <a:lnTo>
                    <a:pt x="1870" y="290"/>
                  </a:lnTo>
                  <a:lnTo>
                    <a:pt x="1866" y="282"/>
                  </a:lnTo>
                  <a:lnTo>
                    <a:pt x="1860" y="275"/>
                  </a:lnTo>
                  <a:lnTo>
                    <a:pt x="1858" y="268"/>
                  </a:lnTo>
                  <a:lnTo>
                    <a:pt x="1853" y="258"/>
                  </a:lnTo>
                  <a:lnTo>
                    <a:pt x="1851" y="251"/>
                  </a:lnTo>
                  <a:lnTo>
                    <a:pt x="1846" y="242"/>
                  </a:lnTo>
                  <a:lnTo>
                    <a:pt x="1842" y="235"/>
                  </a:lnTo>
                  <a:lnTo>
                    <a:pt x="1836" y="225"/>
                  </a:lnTo>
                  <a:lnTo>
                    <a:pt x="1833" y="218"/>
                  </a:lnTo>
                  <a:lnTo>
                    <a:pt x="1827" y="209"/>
                  </a:lnTo>
                  <a:lnTo>
                    <a:pt x="1823" y="199"/>
                  </a:lnTo>
                  <a:lnTo>
                    <a:pt x="1818" y="192"/>
                  </a:lnTo>
                  <a:lnTo>
                    <a:pt x="1814" y="183"/>
                  </a:lnTo>
                  <a:lnTo>
                    <a:pt x="1809" y="174"/>
                  </a:lnTo>
                  <a:lnTo>
                    <a:pt x="1803" y="164"/>
                  </a:lnTo>
                  <a:lnTo>
                    <a:pt x="1799" y="157"/>
                  </a:lnTo>
                  <a:lnTo>
                    <a:pt x="1794" y="148"/>
                  </a:lnTo>
                  <a:lnTo>
                    <a:pt x="1788" y="140"/>
                  </a:lnTo>
                  <a:lnTo>
                    <a:pt x="1783" y="131"/>
                  </a:lnTo>
                  <a:lnTo>
                    <a:pt x="1779" y="124"/>
                  </a:lnTo>
                  <a:lnTo>
                    <a:pt x="1774" y="117"/>
                  </a:lnTo>
                  <a:lnTo>
                    <a:pt x="1768" y="107"/>
                  </a:lnTo>
                  <a:lnTo>
                    <a:pt x="1763" y="100"/>
                  </a:lnTo>
                  <a:lnTo>
                    <a:pt x="1757" y="93"/>
                  </a:lnTo>
                  <a:lnTo>
                    <a:pt x="1752" y="85"/>
                  </a:lnTo>
                  <a:lnTo>
                    <a:pt x="1746" y="78"/>
                  </a:lnTo>
                  <a:lnTo>
                    <a:pt x="1740" y="69"/>
                  </a:lnTo>
                  <a:lnTo>
                    <a:pt x="1735" y="61"/>
                  </a:lnTo>
                  <a:lnTo>
                    <a:pt x="1729" y="56"/>
                  </a:lnTo>
                  <a:lnTo>
                    <a:pt x="1724" y="48"/>
                  </a:lnTo>
                  <a:lnTo>
                    <a:pt x="1718" y="41"/>
                  </a:lnTo>
                  <a:lnTo>
                    <a:pt x="1713" y="34"/>
                  </a:lnTo>
                  <a:lnTo>
                    <a:pt x="1709" y="30"/>
                  </a:lnTo>
                  <a:lnTo>
                    <a:pt x="1704" y="22"/>
                  </a:lnTo>
                  <a:lnTo>
                    <a:pt x="1696" y="17"/>
                  </a:lnTo>
                  <a:lnTo>
                    <a:pt x="1693" y="13"/>
                  </a:lnTo>
                  <a:lnTo>
                    <a:pt x="1687" y="8"/>
                  </a:lnTo>
                  <a:lnTo>
                    <a:pt x="1611" y="0"/>
                  </a:lnTo>
                  <a:lnTo>
                    <a:pt x="1580" y="19"/>
                  </a:lnTo>
                  <a:lnTo>
                    <a:pt x="1687" y="26"/>
                  </a:lnTo>
                  <a:lnTo>
                    <a:pt x="1689" y="28"/>
                  </a:lnTo>
                  <a:lnTo>
                    <a:pt x="1691" y="32"/>
                  </a:lnTo>
                  <a:lnTo>
                    <a:pt x="1694" y="35"/>
                  </a:lnTo>
                  <a:lnTo>
                    <a:pt x="1696" y="41"/>
                  </a:lnTo>
                  <a:lnTo>
                    <a:pt x="1702" y="48"/>
                  </a:lnTo>
                  <a:lnTo>
                    <a:pt x="1704" y="50"/>
                  </a:lnTo>
                  <a:lnTo>
                    <a:pt x="1707" y="56"/>
                  </a:lnTo>
                  <a:lnTo>
                    <a:pt x="1711" y="59"/>
                  </a:lnTo>
                  <a:lnTo>
                    <a:pt x="1713" y="65"/>
                  </a:lnTo>
                  <a:lnTo>
                    <a:pt x="1717" y="69"/>
                  </a:lnTo>
                  <a:lnTo>
                    <a:pt x="1720" y="74"/>
                  </a:lnTo>
                  <a:lnTo>
                    <a:pt x="1722" y="80"/>
                  </a:lnTo>
                  <a:lnTo>
                    <a:pt x="1726" y="85"/>
                  </a:lnTo>
                  <a:lnTo>
                    <a:pt x="1729" y="91"/>
                  </a:lnTo>
                  <a:lnTo>
                    <a:pt x="1733" y="96"/>
                  </a:lnTo>
                  <a:lnTo>
                    <a:pt x="1737" y="102"/>
                  </a:lnTo>
                  <a:lnTo>
                    <a:pt x="1742" y="109"/>
                  </a:lnTo>
                  <a:lnTo>
                    <a:pt x="1746" y="115"/>
                  </a:lnTo>
                  <a:lnTo>
                    <a:pt x="1750" y="120"/>
                  </a:lnTo>
                  <a:lnTo>
                    <a:pt x="1753" y="128"/>
                  </a:lnTo>
                  <a:lnTo>
                    <a:pt x="1759" y="135"/>
                  </a:lnTo>
                  <a:lnTo>
                    <a:pt x="1763" y="140"/>
                  </a:lnTo>
                  <a:lnTo>
                    <a:pt x="1766" y="148"/>
                  </a:lnTo>
                  <a:lnTo>
                    <a:pt x="1772" y="155"/>
                  </a:lnTo>
                  <a:lnTo>
                    <a:pt x="1776" y="163"/>
                  </a:lnTo>
                  <a:lnTo>
                    <a:pt x="1781" y="170"/>
                  </a:lnTo>
                  <a:lnTo>
                    <a:pt x="1785" y="177"/>
                  </a:lnTo>
                  <a:lnTo>
                    <a:pt x="1788" y="185"/>
                  </a:lnTo>
                  <a:lnTo>
                    <a:pt x="1794" y="192"/>
                  </a:lnTo>
                  <a:lnTo>
                    <a:pt x="1798" y="199"/>
                  </a:lnTo>
                  <a:lnTo>
                    <a:pt x="1801" y="207"/>
                  </a:lnTo>
                  <a:lnTo>
                    <a:pt x="1807" y="214"/>
                  </a:lnTo>
                  <a:lnTo>
                    <a:pt x="1811" y="222"/>
                  </a:lnTo>
                  <a:lnTo>
                    <a:pt x="1814" y="229"/>
                  </a:lnTo>
                  <a:lnTo>
                    <a:pt x="1820" y="236"/>
                  </a:lnTo>
                  <a:lnTo>
                    <a:pt x="1823" y="246"/>
                  </a:lnTo>
                  <a:lnTo>
                    <a:pt x="1827" y="253"/>
                  </a:lnTo>
                  <a:lnTo>
                    <a:pt x="1831" y="260"/>
                  </a:lnTo>
                  <a:lnTo>
                    <a:pt x="1836" y="268"/>
                  </a:lnTo>
                  <a:lnTo>
                    <a:pt x="1840" y="275"/>
                  </a:lnTo>
                  <a:lnTo>
                    <a:pt x="1844" y="282"/>
                  </a:lnTo>
                  <a:lnTo>
                    <a:pt x="1847" y="290"/>
                  </a:lnTo>
                  <a:lnTo>
                    <a:pt x="1851" y="297"/>
                  </a:lnTo>
                  <a:lnTo>
                    <a:pt x="1855" y="305"/>
                  </a:lnTo>
                  <a:lnTo>
                    <a:pt x="1858" y="312"/>
                  </a:lnTo>
                  <a:lnTo>
                    <a:pt x="1860" y="319"/>
                  </a:lnTo>
                  <a:lnTo>
                    <a:pt x="1864" y="327"/>
                  </a:lnTo>
                  <a:lnTo>
                    <a:pt x="1868" y="334"/>
                  </a:lnTo>
                  <a:lnTo>
                    <a:pt x="1871" y="341"/>
                  </a:lnTo>
                  <a:lnTo>
                    <a:pt x="1873" y="349"/>
                  </a:lnTo>
                  <a:lnTo>
                    <a:pt x="1877" y="354"/>
                  </a:lnTo>
                  <a:lnTo>
                    <a:pt x="1879" y="362"/>
                  </a:lnTo>
                  <a:lnTo>
                    <a:pt x="1882" y="369"/>
                  </a:lnTo>
                  <a:lnTo>
                    <a:pt x="1884" y="375"/>
                  </a:lnTo>
                  <a:lnTo>
                    <a:pt x="1886" y="382"/>
                  </a:lnTo>
                  <a:lnTo>
                    <a:pt x="1888" y="388"/>
                  </a:lnTo>
                  <a:lnTo>
                    <a:pt x="1890" y="395"/>
                  </a:lnTo>
                  <a:lnTo>
                    <a:pt x="1888" y="393"/>
                  </a:lnTo>
                  <a:lnTo>
                    <a:pt x="1882" y="393"/>
                  </a:lnTo>
                  <a:lnTo>
                    <a:pt x="1879" y="393"/>
                  </a:lnTo>
                  <a:lnTo>
                    <a:pt x="1871" y="391"/>
                  </a:lnTo>
                  <a:lnTo>
                    <a:pt x="1864" y="391"/>
                  </a:lnTo>
                  <a:lnTo>
                    <a:pt x="1858" y="389"/>
                  </a:lnTo>
                  <a:lnTo>
                    <a:pt x="1855" y="389"/>
                  </a:lnTo>
                  <a:lnTo>
                    <a:pt x="1849" y="389"/>
                  </a:lnTo>
                  <a:lnTo>
                    <a:pt x="1846" y="389"/>
                  </a:lnTo>
                  <a:lnTo>
                    <a:pt x="1840" y="389"/>
                  </a:lnTo>
                  <a:lnTo>
                    <a:pt x="1835" y="388"/>
                  </a:lnTo>
                  <a:lnTo>
                    <a:pt x="1827" y="388"/>
                  </a:lnTo>
                  <a:lnTo>
                    <a:pt x="1822" y="388"/>
                  </a:lnTo>
                  <a:lnTo>
                    <a:pt x="1816" y="386"/>
                  </a:lnTo>
                  <a:lnTo>
                    <a:pt x="1809" y="386"/>
                  </a:lnTo>
                  <a:lnTo>
                    <a:pt x="1801" y="386"/>
                  </a:lnTo>
                  <a:lnTo>
                    <a:pt x="1796" y="386"/>
                  </a:lnTo>
                  <a:lnTo>
                    <a:pt x="1788" y="386"/>
                  </a:lnTo>
                  <a:lnTo>
                    <a:pt x="1781" y="386"/>
                  </a:lnTo>
                  <a:lnTo>
                    <a:pt x="1774" y="384"/>
                  </a:lnTo>
                  <a:lnTo>
                    <a:pt x="1766" y="384"/>
                  </a:lnTo>
                  <a:lnTo>
                    <a:pt x="1759" y="384"/>
                  </a:lnTo>
                  <a:lnTo>
                    <a:pt x="1752" y="384"/>
                  </a:lnTo>
                  <a:lnTo>
                    <a:pt x="1742" y="384"/>
                  </a:lnTo>
                  <a:lnTo>
                    <a:pt x="1735" y="384"/>
                  </a:lnTo>
                  <a:lnTo>
                    <a:pt x="1726" y="382"/>
                  </a:lnTo>
                  <a:lnTo>
                    <a:pt x="1718" y="382"/>
                  </a:lnTo>
                  <a:lnTo>
                    <a:pt x="1709" y="382"/>
                  </a:lnTo>
                  <a:lnTo>
                    <a:pt x="1700" y="382"/>
                  </a:lnTo>
                  <a:lnTo>
                    <a:pt x="1691" y="382"/>
                  </a:lnTo>
                  <a:lnTo>
                    <a:pt x="1683" y="382"/>
                  </a:lnTo>
                  <a:lnTo>
                    <a:pt x="1674" y="382"/>
                  </a:lnTo>
                  <a:lnTo>
                    <a:pt x="1665" y="382"/>
                  </a:lnTo>
                  <a:lnTo>
                    <a:pt x="1656" y="382"/>
                  </a:lnTo>
                  <a:lnTo>
                    <a:pt x="1646" y="382"/>
                  </a:lnTo>
                  <a:lnTo>
                    <a:pt x="1637" y="382"/>
                  </a:lnTo>
                  <a:lnTo>
                    <a:pt x="1628" y="382"/>
                  </a:lnTo>
                  <a:lnTo>
                    <a:pt x="1619" y="382"/>
                  </a:lnTo>
                  <a:lnTo>
                    <a:pt x="1610" y="382"/>
                  </a:lnTo>
                  <a:lnTo>
                    <a:pt x="1600" y="384"/>
                  </a:lnTo>
                  <a:lnTo>
                    <a:pt x="1591" y="384"/>
                  </a:lnTo>
                  <a:lnTo>
                    <a:pt x="1582" y="384"/>
                  </a:lnTo>
                  <a:lnTo>
                    <a:pt x="1573" y="384"/>
                  </a:lnTo>
                  <a:lnTo>
                    <a:pt x="1563" y="386"/>
                  </a:lnTo>
                  <a:lnTo>
                    <a:pt x="1554" y="386"/>
                  </a:lnTo>
                  <a:lnTo>
                    <a:pt x="1545" y="386"/>
                  </a:lnTo>
                  <a:lnTo>
                    <a:pt x="1536" y="388"/>
                  </a:lnTo>
                  <a:lnTo>
                    <a:pt x="1527" y="388"/>
                  </a:lnTo>
                  <a:lnTo>
                    <a:pt x="1519" y="389"/>
                  </a:lnTo>
                  <a:lnTo>
                    <a:pt x="1508" y="389"/>
                  </a:lnTo>
                  <a:lnTo>
                    <a:pt x="1501" y="391"/>
                  </a:lnTo>
                  <a:lnTo>
                    <a:pt x="1492" y="393"/>
                  </a:lnTo>
                  <a:lnTo>
                    <a:pt x="1482" y="395"/>
                  </a:lnTo>
                  <a:lnTo>
                    <a:pt x="1475" y="395"/>
                  </a:lnTo>
                  <a:lnTo>
                    <a:pt x="1466" y="397"/>
                  </a:lnTo>
                  <a:lnTo>
                    <a:pt x="1458" y="399"/>
                  </a:lnTo>
                  <a:lnTo>
                    <a:pt x="1449" y="402"/>
                  </a:lnTo>
                  <a:lnTo>
                    <a:pt x="1442" y="404"/>
                  </a:lnTo>
                  <a:lnTo>
                    <a:pt x="1434" y="406"/>
                  </a:lnTo>
                  <a:lnTo>
                    <a:pt x="1425" y="406"/>
                  </a:lnTo>
                  <a:lnTo>
                    <a:pt x="1416" y="410"/>
                  </a:lnTo>
                  <a:lnTo>
                    <a:pt x="1409" y="411"/>
                  </a:lnTo>
                  <a:lnTo>
                    <a:pt x="1399" y="413"/>
                  </a:lnTo>
                  <a:lnTo>
                    <a:pt x="1392" y="417"/>
                  </a:lnTo>
                  <a:lnTo>
                    <a:pt x="1385" y="421"/>
                  </a:lnTo>
                  <a:lnTo>
                    <a:pt x="1375" y="423"/>
                  </a:lnTo>
                  <a:lnTo>
                    <a:pt x="1366" y="424"/>
                  </a:lnTo>
                  <a:lnTo>
                    <a:pt x="1359" y="428"/>
                  </a:lnTo>
                  <a:lnTo>
                    <a:pt x="1351" y="432"/>
                  </a:lnTo>
                  <a:lnTo>
                    <a:pt x="1342" y="434"/>
                  </a:lnTo>
                  <a:lnTo>
                    <a:pt x="1335" y="437"/>
                  </a:lnTo>
                  <a:lnTo>
                    <a:pt x="1327" y="441"/>
                  </a:lnTo>
                  <a:lnTo>
                    <a:pt x="1320" y="445"/>
                  </a:lnTo>
                  <a:lnTo>
                    <a:pt x="1311" y="448"/>
                  </a:lnTo>
                  <a:lnTo>
                    <a:pt x="1302" y="450"/>
                  </a:lnTo>
                  <a:lnTo>
                    <a:pt x="1294" y="454"/>
                  </a:lnTo>
                  <a:lnTo>
                    <a:pt x="1287" y="458"/>
                  </a:lnTo>
                  <a:lnTo>
                    <a:pt x="1279" y="461"/>
                  </a:lnTo>
                  <a:lnTo>
                    <a:pt x="1272" y="465"/>
                  </a:lnTo>
                  <a:lnTo>
                    <a:pt x="1265" y="469"/>
                  </a:lnTo>
                  <a:lnTo>
                    <a:pt x="1257" y="472"/>
                  </a:lnTo>
                  <a:lnTo>
                    <a:pt x="1248" y="476"/>
                  </a:lnTo>
                  <a:lnTo>
                    <a:pt x="1241" y="480"/>
                  </a:lnTo>
                  <a:lnTo>
                    <a:pt x="1233" y="483"/>
                  </a:lnTo>
                  <a:lnTo>
                    <a:pt x="1228" y="487"/>
                  </a:lnTo>
                  <a:lnTo>
                    <a:pt x="1220" y="491"/>
                  </a:lnTo>
                  <a:lnTo>
                    <a:pt x="1213" y="494"/>
                  </a:lnTo>
                  <a:lnTo>
                    <a:pt x="1206" y="498"/>
                  </a:lnTo>
                  <a:lnTo>
                    <a:pt x="1200" y="502"/>
                  </a:lnTo>
                  <a:lnTo>
                    <a:pt x="1193" y="506"/>
                  </a:lnTo>
                  <a:lnTo>
                    <a:pt x="1187" y="509"/>
                  </a:lnTo>
                  <a:lnTo>
                    <a:pt x="1180" y="511"/>
                  </a:lnTo>
                  <a:lnTo>
                    <a:pt x="1174" y="515"/>
                  </a:lnTo>
                  <a:lnTo>
                    <a:pt x="1169" y="518"/>
                  </a:lnTo>
                  <a:lnTo>
                    <a:pt x="1163" y="522"/>
                  </a:lnTo>
                  <a:lnTo>
                    <a:pt x="1158" y="526"/>
                  </a:lnTo>
                  <a:lnTo>
                    <a:pt x="1152" y="528"/>
                  </a:lnTo>
                  <a:lnTo>
                    <a:pt x="1147" y="531"/>
                  </a:lnTo>
                  <a:lnTo>
                    <a:pt x="1141" y="535"/>
                  </a:lnTo>
                  <a:lnTo>
                    <a:pt x="1136" y="537"/>
                  </a:lnTo>
                  <a:lnTo>
                    <a:pt x="1132" y="541"/>
                  </a:lnTo>
                  <a:lnTo>
                    <a:pt x="1126" y="542"/>
                  </a:lnTo>
                  <a:lnTo>
                    <a:pt x="1123" y="546"/>
                  </a:lnTo>
                  <a:lnTo>
                    <a:pt x="1119" y="548"/>
                  </a:lnTo>
                  <a:lnTo>
                    <a:pt x="1115" y="552"/>
                  </a:lnTo>
                  <a:lnTo>
                    <a:pt x="1106" y="555"/>
                  </a:lnTo>
                  <a:lnTo>
                    <a:pt x="1101" y="561"/>
                  </a:lnTo>
                  <a:lnTo>
                    <a:pt x="1095" y="563"/>
                  </a:lnTo>
                  <a:lnTo>
                    <a:pt x="1091" y="568"/>
                  </a:lnTo>
                  <a:lnTo>
                    <a:pt x="1084" y="572"/>
                  </a:lnTo>
                  <a:lnTo>
                    <a:pt x="1082" y="574"/>
                  </a:lnTo>
                  <a:lnTo>
                    <a:pt x="1067" y="631"/>
                  </a:lnTo>
                  <a:lnTo>
                    <a:pt x="986" y="638"/>
                  </a:lnTo>
                  <a:lnTo>
                    <a:pt x="968" y="603"/>
                  </a:lnTo>
                  <a:lnTo>
                    <a:pt x="970" y="601"/>
                  </a:lnTo>
                  <a:lnTo>
                    <a:pt x="973" y="601"/>
                  </a:lnTo>
                  <a:lnTo>
                    <a:pt x="979" y="598"/>
                  </a:lnTo>
                  <a:lnTo>
                    <a:pt x="986" y="596"/>
                  </a:lnTo>
                  <a:lnTo>
                    <a:pt x="994" y="592"/>
                  </a:lnTo>
                  <a:lnTo>
                    <a:pt x="1003" y="590"/>
                  </a:lnTo>
                  <a:lnTo>
                    <a:pt x="1008" y="588"/>
                  </a:lnTo>
                  <a:lnTo>
                    <a:pt x="1016" y="588"/>
                  </a:lnTo>
                  <a:lnTo>
                    <a:pt x="1020" y="587"/>
                  </a:lnTo>
                  <a:lnTo>
                    <a:pt x="1023" y="588"/>
                  </a:lnTo>
                  <a:lnTo>
                    <a:pt x="1029" y="590"/>
                  </a:lnTo>
                  <a:lnTo>
                    <a:pt x="1034" y="592"/>
                  </a:lnTo>
                  <a:lnTo>
                    <a:pt x="1042" y="594"/>
                  </a:lnTo>
                  <a:lnTo>
                    <a:pt x="1043" y="590"/>
                  </a:lnTo>
                  <a:lnTo>
                    <a:pt x="1042" y="581"/>
                  </a:lnTo>
                  <a:lnTo>
                    <a:pt x="1040" y="574"/>
                  </a:lnTo>
                  <a:lnTo>
                    <a:pt x="1038" y="568"/>
                  </a:lnTo>
                  <a:lnTo>
                    <a:pt x="1031" y="566"/>
                  </a:lnTo>
                  <a:lnTo>
                    <a:pt x="1029" y="565"/>
                  </a:lnTo>
                  <a:lnTo>
                    <a:pt x="1025" y="565"/>
                  </a:lnTo>
                  <a:lnTo>
                    <a:pt x="1020" y="565"/>
                  </a:lnTo>
                  <a:lnTo>
                    <a:pt x="1016" y="566"/>
                  </a:lnTo>
                  <a:lnTo>
                    <a:pt x="1010" y="566"/>
                  </a:lnTo>
                  <a:lnTo>
                    <a:pt x="1005" y="566"/>
                  </a:lnTo>
                  <a:lnTo>
                    <a:pt x="997" y="568"/>
                  </a:lnTo>
                  <a:lnTo>
                    <a:pt x="994" y="570"/>
                  </a:lnTo>
                  <a:lnTo>
                    <a:pt x="986" y="570"/>
                  </a:lnTo>
                  <a:lnTo>
                    <a:pt x="981" y="572"/>
                  </a:lnTo>
                  <a:lnTo>
                    <a:pt x="975" y="574"/>
                  </a:lnTo>
                  <a:lnTo>
                    <a:pt x="972" y="577"/>
                  </a:lnTo>
                  <a:lnTo>
                    <a:pt x="966" y="579"/>
                  </a:lnTo>
                  <a:lnTo>
                    <a:pt x="962" y="581"/>
                  </a:lnTo>
                  <a:lnTo>
                    <a:pt x="959" y="585"/>
                  </a:lnTo>
                  <a:lnTo>
                    <a:pt x="957" y="588"/>
                  </a:lnTo>
                  <a:lnTo>
                    <a:pt x="955" y="587"/>
                  </a:lnTo>
                  <a:lnTo>
                    <a:pt x="953" y="587"/>
                  </a:lnTo>
                  <a:lnTo>
                    <a:pt x="951" y="585"/>
                  </a:lnTo>
                  <a:lnTo>
                    <a:pt x="946" y="585"/>
                  </a:lnTo>
                  <a:lnTo>
                    <a:pt x="940" y="581"/>
                  </a:lnTo>
                  <a:lnTo>
                    <a:pt x="935" y="581"/>
                  </a:lnTo>
                  <a:lnTo>
                    <a:pt x="925" y="577"/>
                  </a:lnTo>
                  <a:lnTo>
                    <a:pt x="918" y="576"/>
                  </a:lnTo>
                  <a:lnTo>
                    <a:pt x="911" y="574"/>
                  </a:lnTo>
                  <a:lnTo>
                    <a:pt x="907" y="572"/>
                  </a:lnTo>
                  <a:lnTo>
                    <a:pt x="901" y="572"/>
                  </a:lnTo>
                  <a:lnTo>
                    <a:pt x="896" y="570"/>
                  </a:lnTo>
                  <a:lnTo>
                    <a:pt x="890" y="568"/>
                  </a:lnTo>
                  <a:lnTo>
                    <a:pt x="883" y="568"/>
                  </a:lnTo>
                  <a:lnTo>
                    <a:pt x="878" y="566"/>
                  </a:lnTo>
                  <a:lnTo>
                    <a:pt x="872" y="565"/>
                  </a:lnTo>
                  <a:lnTo>
                    <a:pt x="865" y="563"/>
                  </a:lnTo>
                  <a:lnTo>
                    <a:pt x="859" y="563"/>
                  </a:lnTo>
                  <a:lnTo>
                    <a:pt x="852" y="559"/>
                  </a:lnTo>
                  <a:lnTo>
                    <a:pt x="846" y="559"/>
                  </a:lnTo>
                  <a:lnTo>
                    <a:pt x="839" y="557"/>
                  </a:lnTo>
                  <a:lnTo>
                    <a:pt x="830" y="555"/>
                  </a:lnTo>
                  <a:lnTo>
                    <a:pt x="822" y="553"/>
                  </a:lnTo>
                  <a:lnTo>
                    <a:pt x="817" y="553"/>
                  </a:lnTo>
                  <a:lnTo>
                    <a:pt x="807" y="550"/>
                  </a:lnTo>
                  <a:lnTo>
                    <a:pt x="800" y="548"/>
                  </a:lnTo>
                  <a:lnTo>
                    <a:pt x="791" y="546"/>
                  </a:lnTo>
                  <a:lnTo>
                    <a:pt x="783" y="546"/>
                  </a:lnTo>
                  <a:lnTo>
                    <a:pt x="776" y="544"/>
                  </a:lnTo>
                  <a:lnTo>
                    <a:pt x="767" y="542"/>
                  </a:lnTo>
                  <a:lnTo>
                    <a:pt x="760" y="541"/>
                  </a:lnTo>
                  <a:lnTo>
                    <a:pt x="750" y="539"/>
                  </a:lnTo>
                  <a:lnTo>
                    <a:pt x="741" y="537"/>
                  </a:lnTo>
                  <a:lnTo>
                    <a:pt x="732" y="537"/>
                  </a:lnTo>
                  <a:lnTo>
                    <a:pt x="723" y="535"/>
                  </a:lnTo>
                  <a:lnTo>
                    <a:pt x="715" y="533"/>
                  </a:lnTo>
                  <a:lnTo>
                    <a:pt x="706" y="531"/>
                  </a:lnTo>
                  <a:lnTo>
                    <a:pt x="697" y="531"/>
                  </a:lnTo>
                  <a:lnTo>
                    <a:pt x="688" y="529"/>
                  </a:lnTo>
                  <a:lnTo>
                    <a:pt x="680" y="528"/>
                  </a:lnTo>
                  <a:lnTo>
                    <a:pt x="669" y="528"/>
                  </a:lnTo>
                  <a:lnTo>
                    <a:pt x="660" y="526"/>
                  </a:lnTo>
                  <a:lnTo>
                    <a:pt x="651" y="524"/>
                  </a:lnTo>
                  <a:lnTo>
                    <a:pt x="643" y="524"/>
                  </a:lnTo>
                  <a:lnTo>
                    <a:pt x="632" y="522"/>
                  </a:lnTo>
                  <a:lnTo>
                    <a:pt x="623" y="520"/>
                  </a:lnTo>
                  <a:lnTo>
                    <a:pt x="614" y="520"/>
                  </a:lnTo>
                  <a:lnTo>
                    <a:pt x="606" y="520"/>
                  </a:lnTo>
                  <a:lnTo>
                    <a:pt x="595" y="520"/>
                  </a:lnTo>
                  <a:lnTo>
                    <a:pt x="586" y="518"/>
                  </a:lnTo>
                  <a:lnTo>
                    <a:pt x="577" y="518"/>
                  </a:lnTo>
                  <a:lnTo>
                    <a:pt x="568" y="518"/>
                  </a:lnTo>
                  <a:lnTo>
                    <a:pt x="559" y="518"/>
                  </a:lnTo>
                  <a:lnTo>
                    <a:pt x="551" y="518"/>
                  </a:lnTo>
                  <a:lnTo>
                    <a:pt x="542" y="518"/>
                  </a:lnTo>
                  <a:lnTo>
                    <a:pt x="533" y="518"/>
                  </a:lnTo>
                  <a:lnTo>
                    <a:pt x="523" y="518"/>
                  </a:lnTo>
                  <a:lnTo>
                    <a:pt x="516" y="518"/>
                  </a:lnTo>
                  <a:lnTo>
                    <a:pt x="505" y="518"/>
                  </a:lnTo>
                  <a:lnTo>
                    <a:pt x="498" y="518"/>
                  </a:lnTo>
                  <a:lnTo>
                    <a:pt x="488" y="518"/>
                  </a:lnTo>
                  <a:lnTo>
                    <a:pt x="479" y="518"/>
                  </a:lnTo>
                  <a:lnTo>
                    <a:pt x="470" y="518"/>
                  </a:lnTo>
                  <a:lnTo>
                    <a:pt x="461" y="520"/>
                  </a:lnTo>
                  <a:lnTo>
                    <a:pt x="452" y="520"/>
                  </a:lnTo>
                  <a:lnTo>
                    <a:pt x="442" y="520"/>
                  </a:lnTo>
                  <a:lnTo>
                    <a:pt x="433" y="520"/>
                  </a:lnTo>
                  <a:lnTo>
                    <a:pt x="424" y="522"/>
                  </a:lnTo>
                  <a:lnTo>
                    <a:pt x="415" y="522"/>
                  </a:lnTo>
                  <a:lnTo>
                    <a:pt x="407" y="524"/>
                  </a:lnTo>
                  <a:lnTo>
                    <a:pt x="398" y="524"/>
                  </a:lnTo>
                  <a:lnTo>
                    <a:pt x="389" y="526"/>
                  </a:lnTo>
                  <a:lnTo>
                    <a:pt x="380" y="526"/>
                  </a:lnTo>
                  <a:lnTo>
                    <a:pt x="372" y="528"/>
                  </a:lnTo>
                  <a:lnTo>
                    <a:pt x="363" y="528"/>
                  </a:lnTo>
                  <a:lnTo>
                    <a:pt x="354" y="529"/>
                  </a:lnTo>
                  <a:lnTo>
                    <a:pt x="345" y="531"/>
                  </a:lnTo>
                  <a:lnTo>
                    <a:pt x="337" y="533"/>
                  </a:lnTo>
                  <a:lnTo>
                    <a:pt x="328" y="533"/>
                  </a:lnTo>
                  <a:lnTo>
                    <a:pt x="321" y="535"/>
                  </a:lnTo>
                  <a:lnTo>
                    <a:pt x="313" y="537"/>
                  </a:lnTo>
                  <a:lnTo>
                    <a:pt x="304" y="537"/>
                  </a:lnTo>
                  <a:lnTo>
                    <a:pt x="297" y="539"/>
                  </a:lnTo>
                  <a:lnTo>
                    <a:pt x="287" y="541"/>
                  </a:lnTo>
                  <a:lnTo>
                    <a:pt x="280" y="541"/>
                  </a:lnTo>
                  <a:lnTo>
                    <a:pt x="273" y="542"/>
                  </a:lnTo>
                  <a:lnTo>
                    <a:pt x="265" y="544"/>
                  </a:lnTo>
                  <a:lnTo>
                    <a:pt x="260" y="546"/>
                  </a:lnTo>
                  <a:lnTo>
                    <a:pt x="252" y="546"/>
                  </a:lnTo>
                  <a:lnTo>
                    <a:pt x="245" y="548"/>
                  </a:lnTo>
                  <a:lnTo>
                    <a:pt x="236" y="550"/>
                  </a:lnTo>
                  <a:lnTo>
                    <a:pt x="230" y="552"/>
                  </a:lnTo>
                  <a:lnTo>
                    <a:pt x="223" y="552"/>
                  </a:lnTo>
                  <a:lnTo>
                    <a:pt x="217" y="553"/>
                  </a:lnTo>
                  <a:lnTo>
                    <a:pt x="210" y="555"/>
                  </a:lnTo>
                  <a:lnTo>
                    <a:pt x="205" y="555"/>
                  </a:lnTo>
                  <a:lnTo>
                    <a:pt x="199" y="557"/>
                  </a:lnTo>
                  <a:lnTo>
                    <a:pt x="193" y="557"/>
                  </a:lnTo>
                  <a:lnTo>
                    <a:pt x="188" y="559"/>
                  </a:lnTo>
                  <a:lnTo>
                    <a:pt x="182" y="561"/>
                  </a:lnTo>
                  <a:lnTo>
                    <a:pt x="177" y="561"/>
                  </a:lnTo>
                  <a:lnTo>
                    <a:pt x="171" y="563"/>
                  </a:lnTo>
                  <a:lnTo>
                    <a:pt x="168" y="563"/>
                  </a:lnTo>
                  <a:lnTo>
                    <a:pt x="164" y="565"/>
                  </a:lnTo>
                  <a:lnTo>
                    <a:pt x="155" y="566"/>
                  </a:lnTo>
                  <a:lnTo>
                    <a:pt x="147" y="568"/>
                  </a:lnTo>
                  <a:lnTo>
                    <a:pt x="140" y="570"/>
                  </a:lnTo>
                  <a:lnTo>
                    <a:pt x="136" y="572"/>
                  </a:lnTo>
                  <a:lnTo>
                    <a:pt x="129" y="574"/>
                  </a:lnTo>
                  <a:lnTo>
                    <a:pt x="127" y="576"/>
                  </a:lnTo>
                  <a:lnTo>
                    <a:pt x="18" y="12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4601" y="4091"/>
              <a:ext cx="425" cy="93"/>
            </a:xfrm>
            <a:custGeom>
              <a:avLst/>
              <a:gdLst>
                <a:gd name="T0" fmla="*/ 1 w 850"/>
                <a:gd name="T1" fmla="*/ 1 h 186"/>
                <a:gd name="T2" fmla="*/ 1 w 850"/>
                <a:gd name="T3" fmla="*/ 1 h 186"/>
                <a:gd name="T4" fmla="*/ 1 w 850"/>
                <a:gd name="T5" fmla="*/ 1 h 186"/>
                <a:gd name="T6" fmla="*/ 1 w 850"/>
                <a:gd name="T7" fmla="*/ 1 h 186"/>
                <a:gd name="T8" fmla="*/ 1 w 850"/>
                <a:gd name="T9" fmla="*/ 1 h 186"/>
                <a:gd name="T10" fmla="*/ 1 w 850"/>
                <a:gd name="T11" fmla="*/ 1 h 186"/>
                <a:gd name="T12" fmla="*/ 1 w 850"/>
                <a:gd name="T13" fmla="*/ 1 h 186"/>
                <a:gd name="T14" fmla="*/ 1 w 850"/>
                <a:gd name="T15" fmla="*/ 0 h 186"/>
                <a:gd name="T16" fmla="*/ 1 w 850"/>
                <a:gd name="T17" fmla="*/ 0 h 186"/>
                <a:gd name="T18" fmla="*/ 1 w 850"/>
                <a:gd name="T19" fmla="*/ 1 h 186"/>
                <a:gd name="T20" fmla="*/ 1 w 850"/>
                <a:gd name="T21" fmla="*/ 1 h 186"/>
                <a:gd name="T22" fmla="*/ 1 w 850"/>
                <a:gd name="T23" fmla="*/ 1 h 186"/>
                <a:gd name="T24" fmla="*/ 1 w 850"/>
                <a:gd name="T25" fmla="*/ 1 h 186"/>
                <a:gd name="T26" fmla="*/ 1 w 850"/>
                <a:gd name="T27" fmla="*/ 1 h 186"/>
                <a:gd name="T28" fmla="*/ 1 w 850"/>
                <a:gd name="T29" fmla="*/ 1 h 186"/>
                <a:gd name="T30" fmla="*/ 1 w 850"/>
                <a:gd name="T31" fmla="*/ 1 h 186"/>
                <a:gd name="T32" fmla="*/ 1 w 850"/>
                <a:gd name="T33" fmla="*/ 1 h 186"/>
                <a:gd name="T34" fmla="*/ 1 w 850"/>
                <a:gd name="T35" fmla="*/ 1 h 186"/>
                <a:gd name="T36" fmla="*/ 1 w 850"/>
                <a:gd name="T37" fmla="*/ 1 h 186"/>
                <a:gd name="T38" fmla="*/ 1 w 850"/>
                <a:gd name="T39" fmla="*/ 1 h 186"/>
                <a:gd name="T40" fmla="*/ 1 w 850"/>
                <a:gd name="T41" fmla="*/ 1 h 186"/>
                <a:gd name="T42" fmla="*/ 1 w 850"/>
                <a:gd name="T43" fmla="*/ 1 h 186"/>
                <a:gd name="T44" fmla="*/ 1 w 850"/>
                <a:gd name="T45" fmla="*/ 1 h 186"/>
                <a:gd name="T46" fmla="*/ 1 w 850"/>
                <a:gd name="T47" fmla="*/ 1 h 186"/>
                <a:gd name="T48" fmla="*/ 1 w 850"/>
                <a:gd name="T49" fmla="*/ 1 h 186"/>
                <a:gd name="T50" fmla="*/ 1 w 850"/>
                <a:gd name="T51" fmla="*/ 1 h 186"/>
                <a:gd name="T52" fmla="*/ 1 w 850"/>
                <a:gd name="T53" fmla="*/ 1 h 186"/>
                <a:gd name="T54" fmla="*/ 1 w 850"/>
                <a:gd name="T55" fmla="*/ 1 h 186"/>
                <a:gd name="T56" fmla="*/ 1 w 850"/>
                <a:gd name="T57" fmla="*/ 1 h 186"/>
                <a:gd name="T58" fmla="*/ 1 w 850"/>
                <a:gd name="T59" fmla="*/ 1 h 186"/>
                <a:gd name="T60" fmla="*/ 1 w 850"/>
                <a:gd name="T61" fmla="*/ 1 h 186"/>
                <a:gd name="T62" fmla="*/ 1 w 850"/>
                <a:gd name="T63" fmla="*/ 1 h 186"/>
                <a:gd name="T64" fmla="*/ 1 w 850"/>
                <a:gd name="T65" fmla="*/ 1 h 186"/>
                <a:gd name="T66" fmla="*/ 1 w 850"/>
                <a:gd name="T67" fmla="*/ 1 h 186"/>
                <a:gd name="T68" fmla="*/ 1 w 850"/>
                <a:gd name="T69" fmla="*/ 1 h 186"/>
                <a:gd name="T70" fmla="*/ 1 w 850"/>
                <a:gd name="T71" fmla="*/ 1 h 186"/>
                <a:gd name="T72" fmla="*/ 1 w 850"/>
                <a:gd name="T73" fmla="*/ 1 h 186"/>
                <a:gd name="T74" fmla="*/ 1 w 850"/>
                <a:gd name="T75" fmla="*/ 1 h 186"/>
                <a:gd name="T76" fmla="*/ 1 w 850"/>
                <a:gd name="T77" fmla="*/ 1 h 186"/>
                <a:gd name="T78" fmla="*/ 1 w 850"/>
                <a:gd name="T79" fmla="*/ 1 h 186"/>
                <a:gd name="T80" fmla="*/ 1 w 850"/>
                <a:gd name="T81" fmla="*/ 1 h 186"/>
                <a:gd name="T82" fmla="*/ 1 w 850"/>
                <a:gd name="T83" fmla="*/ 1 h 186"/>
                <a:gd name="T84" fmla="*/ 1 w 850"/>
                <a:gd name="T85" fmla="*/ 1 h 186"/>
                <a:gd name="T86" fmla="*/ 1 w 850"/>
                <a:gd name="T87" fmla="*/ 1 h 186"/>
                <a:gd name="T88" fmla="*/ 1 w 850"/>
                <a:gd name="T89" fmla="*/ 1 h 186"/>
                <a:gd name="T90" fmla="*/ 1 w 850"/>
                <a:gd name="T91" fmla="*/ 1 h 186"/>
                <a:gd name="T92" fmla="*/ 1 w 850"/>
                <a:gd name="T93" fmla="*/ 1 h 186"/>
                <a:gd name="T94" fmla="*/ 1 w 850"/>
                <a:gd name="T95" fmla="*/ 1 h 186"/>
                <a:gd name="T96" fmla="*/ 1 w 850"/>
                <a:gd name="T97" fmla="*/ 1 h 186"/>
                <a:gd name="T98" fmla="*/ 1 w 850"/>
                <a:gd name="T99" fmla="*/ 1 h 186"/>
                <a:gd name="T100" fmla="*/ 1 w 850"/>
                <a:gd name="T101" fmla="*/ 1 h 186"/>
                <a:gd name="T102" fmla="*/ 1 w 850"/>
                <a:gd name="T103" fmla="*/ 1 h 186"/>
                <a:gd name="T104" fmla="*/ 1 w 850"/>
                <a:gd name="T105" fmla="*/ 1 h 186"/>
                <a:gd name="T106" fmla="*/ 1 w 850"/>
                <a:gd name="T107" fmla="*/ 1 h 186"/>
                <a:gd name="T108" fmla="*/ 1 w 850"/>
                <a:gd name="T109" fmla="*/ 1 h 186"/>
                <a:gd name="T110" fmla="*/ 1 w 850"/>
                <a:gd name="T111" fmla="*/ 1 h 186"/>
                <a:gd name="T112" fmla="*/ 1 w 850"/>
                <a:gd name="T113" fmla="*/ 1 h 186"/>
                <a:gd name="T114" fmla="*/ 1 w 850"/>
                <a:gd name="T115" fmla="*/ 1 h 186"/>
                <a:gd name="T116" fmla="*/ 1 w 850"/>
                <a:gd name="T117" fmla="*/ 1 h 186"/>
                <a:gd name="T118" fmla="*/ 1 w 850"/>
                <a:gd name="T119" fmla="*/ 1 h 186"/>
                <a:gd name="T120" fmla="*/ 1 w 850"/>
                <a:gd name="T121" fmla="*/ 1 h 186"/>
                <a:gd name="T122" fmla="*/ 1 w 850"/>
                <a:gd name="T123" fmla="*/ 1 h 186"/>
                <a:gd name="T124" fmla="*/ 1 w 850"/>
                <a:gd name="T125" fmla="*/ 1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50"/>
                <a:gd name="T190" fmla="*/ 0 h 186"/>
                <a:gd name="T191" fmla="*/ 850 w 850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50" h="186">
                  <a:moveTo>
                    <a:pt x="0" y="59"/>
                  </a:moveTo>
                  <a:lnTo>
                    <a:pt x="2" y="59"/>
                  </a:lnTo>
                  <a:lnTo>
                    <a:pt x="9" y="57"/>
                  </a:lnTo>
                  <a:lnTo>
                    <a:pt x="13" y="55"/>
                  </a:lnTo>
                  <a:lnTo>
                    <a:pt x="19" y="55"/>
                  </a:lnTo>
                  <a:lnTo>
                    <a:pt x="24" y="53"/>
                  </a:lnTo>
                  <a:lnTo>
                    <a:pt x="32" y="51"/>
                  </a:lnTo>
                  <a:lnTo>
                    <a:pt x="39" y="49"/>
                  </a:lnTo>
                  <a:lnTo>
                    <a:pt x="48" y="48"/>
                  </a:lnTo>
                  <a:lnTo>
                    <a:pt x="52" y="46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9" y="44"/>
                  </a:lnTo>
                  <a:lnTo>
                    <a:pt x="74" y="42"/>
                  </a:lnTo>
                  <a:lnTo>
                    <a:pt x="78" y="40"/>
                  </a:lnTo>
                  <a:lnTo>
                    <a:pt x="83" y="38"/>
                  </a:lnTo>
                  <a:lnTo>
                    <a:pt x="91" y="38"/>
                  </a:lnTo>
                  <a:lnTo>
                    <a:pt x="96" y="37"/>
                  </a:lnTo>
                  <a:lnTo>
                    <a:pt x="104" y="35"/>
                  </a:lnTo>
                  <a:lnTo>
                    <a:pt x="109" y="35"/>
                  </a:lnTo>
                  <a:lnTo>
                    <a:pt x="116" y="35"/>
                  </a:lnTo>
                  <a:lnTo>
                    <a:pt x="122" y="33"/>
                  </a:lnTo>
                  <a:lnTo>
                    <a:pt x="129" y="31"/>
                  </a:lnTo>
                  <a:lnTo>
                    <a:pt x="135" y="29"/>
                  </a:lnTo>
                  <a:lnTo>
                    <a:pt x="142" y="27"/>
                  </a:lnTo>
                  <a:lnTo>
                    <a:pt x="150" y="27"/>
                  </a:lnTo>
                  <a:lnTo>
                    <a:pt x="157" y="25"/>
                  </a:lnTo>
                  <a:lnTo>
                    <a:pt x="164" y="24"/>
                  </a:lnTo>
                  <a:lnTo>
                    <a:pt x="172" y="24"/>
                  </a:lnTo>
                  <a:lnTo>
                    <a:pt x="179" y="22"/>
                  </a:lnTo>
                  <a:lnTo>
                    <a:pt x="187" y="20"/>
                  </a:lnTo>
                  <a:lnTo>
                    <a:pt x="194" y="18"/>
                  </a:lnTo>
                  <a:lnTo>
                    <a:pt x="201" y="18"/>
                  </a:lnTo>
                  <a:lnTo>
                    <a:pt x="209" y="16"/>
                  </a:lnTo>
                  <a:lnTo>
                    <a:pt x="218" y="16"/>
                  </a:lnTo>
                  <a:lnTo>
                    <a:pt x="225" y="14"/>
                  </a:lnTo>
                  <a:lnTo>
                    <a:pt x="234" y="14"/>
                  </a:lnTo>
                  <a:lnTo>
                    <a:pt x="242" y="13"/>
                  </a:lnTo>
                  <a:lnTo>
                    <a:pt x="249" y="11"/>
                  </a:lnTo>
                  <a:lnTo>
                    <a:pt x="258" y="9"/>
                  </a:lnTo>
                  <a:lnTo>
                    <a:pt x="266" y="9"/>
                  </a:lnTo>
                  <a:lnTo>
                    <a:pt x="275" y="9"/>
                  </a:lnTo>
                  <a:lnTo>
                    <a:pt x="282" y="7"/>
                  </a:lnTo>
                  <a:lnTo>
                    <a:pt x="292" y="7"/>
                  </a:lnTo>
                  <a:lnTo>
                    <a:pt x="301" y="7"/>
                  </a:lnTo>
                  <a:lnTo>
                    <a:pt x="308" y="5"/>
                  </a:lnTo>
                  <a:lnTo>
                    <a:pt x="317" y="3"/>
                  </a:lnTo>
                  <a:lnTo>
                    <a:pt x="325" y="3"/>
                  </a:lnTo>
                  <a:lnTo>
                    <a:pt x="334" y="3"/>
                  </a:lnTo>
                  <a:lnTo>
                    <a:pt x="341" y="2"/>
                  </a:lnTo>
                  <a:lnTo>
                    <a:pt x="351" y="2"/>
                  </a:lnTo>
                  <a:lnTo>
                    <a:pt x="360" y="2"/>
                  </a:lnTo>
                  <a:lnTo>
                    <a:pt x="369" y="2"/>
                  </a:lnTo>
                  <a:lnTo>
                    <a:pt x="376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2" y="0"/>
                  </a:lnTo>
                  <a:lnTo>
                    <a:pt x="410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5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61" y="0"/>
                  </a:lnTo>
                  <a:lnTo>
                    <a:pt x="470" y="0"/>
                  </a:lnTo>
                  <a:lnTo>
                    <a:pt x="478" y="0"/>
                  </a:lnTo>
                  <a:lnTo>
                    <a:pt x="487" y="2"/>
                  </a:lnTo>
                  <a:lnTo>
                    <a:pt x="494" y="2"/>
                  </a:lnTo>
                  <a:lnTo>
                    <a:pt x="504" y="3"/>
                  </a:lnTo>
                  <a:lnTo>
                    <a:pt x="511" y="3"/>
                  </a:lnTo>
                  <a:lnTo>
                    <a:pt x="520" y="5"/>
                  </a:lnTo>
                  <a:lnTo>
                    <a:pt x="529" y="5"/>
                  </a:lnTo>
                  <a:lnTo>
                    <a:pt x="537" y="7"/>
                  </a:lnTo>
                  <a:lnTo>
                    <a:pt x="544" y="7"/>
                  </a:lnTo>
                  <a:lnTo>
                    <a:pt x="553" y="9"/>
                  </a:lnTo>
                  <a:lnTo>
                    <a:pt x="561" y="9"/>
                  </a:lnTo>
                  <a:lnTo>
                    <a:pt x="570" y="11"/>
                  </a:lnTo>
                  <a:lnTo>
                    <a:pt x="577" y="13"/>
                  </a:lnTo>
                  <a:lnTo>
                    <a:pt x="585" y="14"/>
                  </a:lnTo>
                  <a:lnTo>
                    <a:pt x="592" y="14"/>
                  </a:lnTo>
                  <a:lnTo>
                    <a:pt x="600" y="16"/>
                  </a:lnTo>
                  <a:lnTo>
                    <a:pt x="607" y="18"/>
                  </a:lnTo>
                  <a:lnTo>
                    <a:pt x="614" y="18"/>
                  </a:lnTo>
                  <a:lnTo>
                    <a:pt x="622" y="20"/>
                  </a:lnTo>
                  <a:lnTo>
                    <a:pt x="629" y="22"/>
                  </a:lnTo>
                  <a:lnTo>
                    <a:pt x="635" y="24"/>
                  </a:lnTo>
                  <a:lnTo>
                    <a:pt x="642" y="25"/>
                  </a:lnTo>
                  <a:lnTo>
                    <a:pt x="649" y="25"/>
                  </a:lnTo>
                  <a:lnTo>
                    <a:pt x="655" y="27"/>
                  </a:lnTo>
                  <a:lnTo>
                    <a:pt x="660" y="27"/>
                  </a:lnTo>
                  <a:lnTo>
                    <a:pt x="668" y="29"/>
                  </a:lnTo>
                  <a:lnTo>
                    <a:pt x="673" y="31"/>
                  </a:lnTo>
                  <a:lnTo>
                    <a:pt x="679" y="33"/>
                  </a:lnTo>
                  <a:lnTo>
                    <a:pt x="684" y="35"/>
                  </a:lnTo>
                  <a:lnTo>
                    <a:pt x="690" y="35"/>
                  </a:lnTo>
                  <a:lnTo>
                    <a:pt x="695" y="37"/>
                  </a:lnTo>
                  <a:lnTo>
                    <a:pt x="701" y="38"/>
                  </a:lnTo>
                  <a:lnTo>
                    <a:pt x="705" y="38"/>
                  </a:lnTo>
                  <a:lnTo>
                    <a:pt x="710" y="40"/>
                  </a:lnTo>
                  <a:lnTo>
                    <a:pt x="716" y="42"/>
                  </a:lnTo>
                  <a:lnTo>
                    <a:pt x="721" y="44"/>
                  </a:lnTo>
                  <a:lnTo>
                    <a:pt x="727" y="44"/>
                  </a:lnTo>
                  <a:lnTo>
                    <a:pt x="734" y="48"/>
                  </a:lnTo>
                  <a:lnTo>
                    <a:pt x="740" y="49"/>
                  </a:lnTo>
                  <a:lnTo>
                    <a:pt x="747" y="51"/>
                  </a:lnTo>
                  <a:lnTo>
                    <a:pt x="751" y="51"/>
                  </a:lnTo>
                  <a:lnTo>
                    <a:pt x="754" y="53"/>
                  </a:lnTo>
                  <a:lnTo>
                    <a:pt x="756" y="53"/>
                  </a:lnTo>
                  <a:lnTo>
                    <a:pt x="756" y="55"/>
                  </a:lnTo>
                  <a:lnTo>
                    <a:pt x="836" y="75"/>
                  </a:lnTo>
                  <a:lnTo>
                    <a:pt x="850" y="97"/>
                  </a:lnTo>
                  <a:lnTo>
                    <a:pt x="848" y="99"/>
                  </a:lnTo>
                  <a:lnTo>
                    <a:pt x="843" y="105"/>
                  </a:lnTo>
                  <a:lnTo>
                    <a:pt x="839" y="107"/>
                  </a:lnTo>
                  <a:lnTo>
                    <a:pt x="834" y="108"/>
                  </a:lnTo>
                  <a:lnTo>
                    <a:pt x="828" y="110"/>
                  </a:lnTo>
                  <a:lnTo>
                    <a:pt x="821" y="112"/>
                  </a:lnTo>
                  <a:lnTo>
                    <a:pt x="815" y="112"/>
                  </a:lnTo>
                  <a:lnTo>
                    <a:pt x="810" y="112"/>
                  </a:lnTo>
                  <a:lnTo>
                    <a:pt x="802" y="112"/>
                  </a:lnTo>
                  <a:lnTo>
                    <a:pt x="795" y="112"/>
                  </a:lnTo>
                  <a:lnTo>
                    <a:pt x="791" y="112"/>
                  </a:lnTo>
                  <a:lnTo>
                    <a:pt x="786" y="112"/>
                  </a:lnTo>
                  <a:lnTo>
                    <a:pt x="780" y="112"/>
                  </a:lnTo>
                  <a:lnTo>
                    <a:pt x="777" y="112"/>
                  </a:lnTo>
                  <a:lnTo>
                    <a:pt x="771" y="112"/>
                  </a:lnTo>
                  <a:lnTo>
                    <a:pt x="765" y="112"/>
                  </a:lnTo>
                  <a:lnTo>
                    <a:pt x="762" y="112"/>
                  </a:lnTo>
                  <a:lnTo>
                    <a:pt x="756" y="112"/>
                  </a:lnTo>
                  <a:lnTo>
                    <a:pt x="751" y="112"/>
                  </a:lnTo>
                  <a:lnTo>
                    <a:pt x="745" y="112"/>
                  </a:lnTo>
                  <a:lnTo>
                    <a:pt x="740" y="112"/>
                  </a:lnTo>
                  <a:lnTo>
                    <a:pt x="736" y="112"/>
                  </a:lnTo>
                  <a:lnTo>
                    <a:pt x="729" y="112"/>
                  </a:lnTo>
                  <a:lnTo>
                    <a:pt x="723" y="112"/>
                  </a:lnTo>
                  <a:lnTo>
                    <a:pt x="719" y="112"/>
                  </a:lnTo>
                  <a:lnTo>
                    <a:pt x="714" y="112"/>
                  </a:lnTo>
                  <a:lnTo>
                    <a:pt x="708" y="112"/>
                  </a:lnTo>
                  <a:lnTo>
                    <a:pt x="703" y="112"/>
                  </a:lnTo>
                  <a:lnTo>
                    <a:pt x="697" y="112"/>
                  </a:lnTo>
                  <a:lnTo>
                    <a:pt x="694" y="112"/>
                  </a:lnTo>
                  <a:lnTo>
                    <a:pt x="688" y="112"/>
                  </a:lnTo>
                  <a:lnTo>
                    <a:pt x="683" y="112"/>
                  </a:lnTo>
                  <a:lnTo>
                    <a:pt x="679" y="112"/>
                  </a:lnTo>
                  <a:lnTo>
                    <a:pt x="675" y="112"/>
                  </a:lnTo>
                  <a:lnTo>
                    <a:pt x="670" y="110"/>
                  </a:lnTo>
                  <a:lnTo>
                    <a:pt x="662" y="110"/>
                  </a:lnTo>
                  <a:lnTo>
                    <a:pt x="659" y="110"/>
                  </a:lnTo>
                  <a:lnTo>
                    <a:pt x="655" y="110"/>
                  </a:lnTo>
                  <a:lnTo>
                    <a:pt x="649" y="110"/>
                  </a:lnTo>
                  <a:lnTo>
                    <a:pt x="646" y="112"/>
                  </a:lnTo>
                  <a:lnTo>
                    <a:pt x="640" y="112"/>
                  </a:lnTo>
                  <a:lnTo>
                    <a:pt x="633" y="112"/>
                  </a:lnTo>
                  <a:lnTo>
                    <a:pt x="627" y="112"/>
                  </a:lnTo>
                  <a:lnTo>
                    <a:pt x="622" y="114"/>
                  </a:lnTo>
                  <a:lnTo>
                    <a:pt x="614" y="114"/>
                  </a:lnTo>
                  <a:lnTo>
                    <a:pt x="609" y="114"/>
                  </a:lnTo>
                  <a:lnTo>
                    <a:pt x="601" y="116"/>
                  </a:lnTo>
                  <a:lnTo>
                    <a:pt x="594" y="116"/>
                  </a:lnTo>
                  <a:lnTo>
                    <a:pt x="587" y="116"/>
                  </a:lnTo>
                  <a:lnTo>
                    <a:pt x="579" y="116"/>
                  </a:lnTo>
                  <a:lnTo>
                    <a:pt x="570" y="116"/>
                  </a:lnTo>
                  <a:lnTo>
                    <a:pt x="563" y="118"/>
                  </a:lnTo>
                  <a:lnTo>
                    <a:pt x="553" y="118"/>
                  </a:lnTo>
                  <a:lnTo>
                    <a:pt x="544" y="118"/>
                  </a:lnTo>
                  <a:lnTo>
                    <a:pt x="535" y="120"/>
                  </a:lnTo>
                  <a:lnTo>
                    <a:pt x="528" y="121"/>
                  </a:lnTo>
                  <a:lnTo>
                    <a:pt x="517" y="121"/>
                  </a:lnTo>
                  <a:lnTo>
                    <a:pt x="507" y="123"/>
                  </a:lnTo>
                  <a:lnTo>
                    <a:pt x="498" y="123"/>
                  </a:lnTo>
                  <a:lnTo>
                    <a:pt x="489" y="125"/>
                  </a:lnTo>
                  <a:lnTo>
                    <a:pt x="478" y="125"/>
                  </a:lnTo>
                  <a:lnTo>
                    <a:pt x="469" y="127"/>
                  </a:lnTo>
                  <a:lnTo>
                    <a:pt x="458" y="129"/>
                  </a:lnTo>
                  <a:lnTo>
                    <a:pt x="450" y="131"/>
                  </a:lnTo>
                  <a:lnTo>
                    <a:pt x="439" y="131"/>
                  </a:lnTo>
                  <a:lnTo>
                    <a:pt x="428" y="132"/>
                  </a:lnTo>
                  <a:lnTo>
                    <a:pt x="417" y="132"/>
                  </a:lnTo>
                  <a:lnTo>
                    <a:pt x="406" y="134"/>
                  </a:lnTo>
                  <a:lnTo>
                    <a:pt x="397" y="134"/>
                  </a:lnTo>
                  <a:lnTo>
                    <a:pt x="386" y="136"/>
                  </a:lnTo>
                  <a:lnTo>
                    <a:pt x="375" y="138"/>
                  </a:lnTo>
                  <a:lnTo>
                    <a:pt x="365" y="140"/>
                  </a:lnTo>
                  <a:lnTo>
                    <a:pt x="354" y="142"/>
                  </a:lnTo>
                  <a:lnTo>
                    <a:pt x="343" y="142"/>
                  </a:lnTo>
                  <a:lnTo>
                    <a:pt x="334" y="143"/>
                  </a:lnTo>
                  <a:lnTo>
                    <a:pt x="323" y="145"/>
                  </a:lnTo>
                  <a:lnTo>
                    <a:pt x="312" y="147"/>
                  </a:lnTo>
                  <a:lnTo>
                    <a:pt x="303" y="149"/>
                  </a:lnTo>
                  <a:lnTo>
                    <a:pt x="292" y="151"/>
                  </a:lnTo>
                  <a:lnTo>
                    <a:pt x="282" y="153"/>
                  </a:lnTo>
                  <a:lnTo>
                    <a:pt x="271" y="155"/>
                  </a:lnTo>
                  <a:lnTo>
                    <a:pt x="260" y="156"/>
                  </a:lnTo>
                  <a:lnTo>
                    <a:pt x="251" y="158"/>
                  </a:lnTo>
                  <a:lnTo>
                    <a:pt x="240" y="160"/>
                  </a:lnTo>
                  <a:lnTo>
                    <a:pt x="231" y="162"/>
                  </a:lnTo>
                  <a:lnTo>
                    <a:pt x="222" y="164"/>
                  </a:lnTo>
                  <a:lnTo>
                    <a:pt x="212" y="166"/>
                  </a:lnTo>
                  <a:lnTo>
                    <a:pt x="203" y="169"/>
                  </a:lnTo>
                  <a:lnTo>
                    <a:pt x="192" y="169"/>
                  </a:lnTo>
                  <a:lnTo>
                    <a:pt x="185" y="171"/>
                  </a:lnTo>
                  <a:lnTo>
                    <a:pt x="175" y="173"/>
                  </a:lnTo>
                  <a:lnTo>
                    <a:pt x="166" y="177"/>
                  </a:lnTo>
                  <a:lnTo>
                    <a:pt x="157" y="179"/>
                  </a:lnTo>
                  <a:lnTo>
                    <a:pt x="150" y="180"/>
                  </a:lnTo>
                  <a:lnTo>
                    <a:pt x="142" y="184"/>
                  </a:lnTo>
                  <a:lnTo>
                    <a:pt x="135" y="186"/>
                  </a:lnTo>
                  <a:lnTo>
                    <a:pt x="113" y="164"/>
                  </a:lnTo>
                  <a:lnTo>
                    <a:pt x="116" y="162"/>
                  </a:lnTo>
                  <a:lnTo>
                    <a:pt x="118" y="162"/>
                  </a:lnTo>
                  <a:lnTo>
                    <a:pt x="122" y="160"/>
                  </a:lnTo>
                  <a:lnTo>
                    <a:pt x="126" y="160"/>
                  </a:lnTo>
                  <a:lnTo>
                    <a:pt x="131" y="160"/>
                  </a:lnTo>
                  <a:lnTo>
                    <a:pt x="135" y="158"/>
                  </a:lnTo>
                  <a:lnTo>
                    <a:pt x="140" y="156"/>
                  </a:lnTo>
                  <a:lnTo>
                    <a:pt x="144" y="155"/>
                  </a:lnTo>
                  <a:lnTo>
                    <a:pt x="151" y="155"/>
                  </a:lnTo>
                  <a:lnTo>
                    <a:pt x="159" y="153"/>
                  </a:lnTo>
                  <a:lnTo>
                    <a:pt x="166" y="151"/>
                  </a:lnTo>
                  <a:lnTo>
                    <a:pt x="174" y="151"/>
                  </a:lnTo>
                  <a:lnTo>
                    <a:pt x="181" y="149"/>
                  </a:lnTo>
                  <a:lnTo>
                    <a:pt x="188" y="147"/>
                  </a:lnTo>
                  <a:lnTo>
                    <a:pt x="198" y="145"/>
                  </a:lnTo>
                  <a:lnTo>
                    <a:pt x="205" y="143"/>
                  </a:lnTo>
                  <a:lnTo>
                    <a:pt x="216" y="142"/>
                  </a:lnTo>
                  <a:lnTo>
                    <a:pt x="225" y="140"/>
                  </a:lnTo>
                  <a:lnTo>
                    <a:pt x="234" y="138"/>
                  </a:lnTo>
                  <a:lnTo>
                    <a:pt x="246" y="136"/>
                  </a:lnTo>
                  <a:lnTo>
                    <a:pt x="257" y="134"/>
                  </a:lnTo>
                  <a:lnTo>
                    <a:pt x="266" y="132"/>
                  </a:lnTo>
                  <a:lnTo>
                    <a:pt x="277" y="131"/>
                  </a:lnTo>
                  <a:lnTo>
                    <a:pt x="288" y="129"/>
                  </a:lnTo>
                  <a:lnTo>
                    <a:pt x="301" y="127"/>
                  </a:lnTo>
                  <a:lnTo>
                    <a:pt x="312" y="125"/>
                  </a:lnTo>
                  <a:lnTo>
                    <a:pt x="323" y="123"/>
                  </a:lnTo>
                  <a:lnTo>
                    <a:pt x="336" y="121"/>
                  </a:lnTo>
                  <a:lnTo>
                    <a:pt x="349" y="120"/>
                  </a:lnTo>
                  <a:lnTo>
                    <a:pt x="360" y="116"/>
                  </a:lnTo>
                  <a:lnTo>
                    <a:pt x="371" y="114"/>
                  </a:lnTo>
                  <a:lnTo>
                    <a:pt x="384" y="112"/>
                  </a:lnTo>
                  <a:lnTo>
                    <a:pt x="397" y="110"/>
                  </a:lnTo>
                  <a:lnTo>
                    <a:pt x="410" y="108"/>
                  </a:lnTo>
                  <a:lnTo>
                    <a:pt x="423" y="107"/>
                  </a:lnTo>
                  <a:lnTo>
                    <a:pt x="434" y="105"/>
                  </a:lnTo>
                  <a:lnTo>
                    <a:pt x="448" y="105"/>
                  </a:lnTo>
                  <a:lnTo>
                    <a:pt x="459" y="101"/>
                  </a:lnTo>
                  <a:lnTo>
                    <a:pt x="472" y="101"/>
                  </a:lnTo>
                  <a:lnTo>
                    <a:pt x="485" y="99"/>
                  </a:lnTo>
                  <a:lnTo>
                    <a:pt x="498" y="99"/>
                  </a:lnTo>
                  <a:lnTo>
                    <a:pt x="511" y="97"/>
                  </a:lnTo>
                  <a:lnTo>
                    <a:pt x="524" y="96"/>
                  </a:lnTo>
                  <a:lnTo>
                    <a:pt x="537" y="94"/>
                  </a:lnTo>
                  <a:lnTo>
                    <a:pt x="548" y="94"/>
                  </a:lnTo>
                  <a:lnTo>
                    <a:pt x="561" y="92"/>
                  </a:lnTo>
                  <a:lnTo>
                    <a:pt x="572" y="92"/>
                  </a:lnTo>
                  <a:lnTo>
                    <a:pt x="583" y="90"/>
                  </a:lnTo>
                  <a:lnTo>
                    <a:pt x="596" y="90"/>
                  </a:lnTo>
                  <a:lnTo>
                    <a:pt x="607" y="90"/>
                  </a:lnTo>
                  <a:lnTo>
                    <a:pt x="620" y="90"/>
                  </a:lnTo>
                  <a:lnTo>
                    <a:pt x="631" y="90"/>
                  </a:lnTo>
                  <a:lnTo>
                    <a:pt x="642" y="90"/>
                  </a:lnTo>
                  <a:lnTo>
                    <a:pt x="653" y="90"/>
                  </a:lnTo>
                  <a:lnTo>
                    <a:pt x="664" y="90"/>
                  </a:lnTo>
                  <a:lnTo>
                    <a:pt x="673" y="90"/>
                  </a:lnTo>
                  <a:lnTo>
                    <a:pt x="684" y="92"/>
                  </a:lnTo>
                  <a:lnTo>
                    <a:pt x="694" y="92"/>
                  </a:lnTo>
                  <a:lnTo>
                    <a:pt x="703" y="94"/>
                  </a:lnTo>
                  <a:lnTo>
                    <a:pt x="712" y="96"/>
                  </a:lnTo>
                  <a:lnTo>
                    <a:pt x="721" y="97"/>
                  </a:lnTo>
                  <a:lnTo>
                    <a:pt x="719" y="96"/>
                  </a:lnTo>
                  <a:lnTo>
                    <a:pt x="714" y="94"/>
                  </a:lnTo>
                  <a:lnTo>
                    <a:pt x="710" y="90"/>
                  </a:lnTo>
                  <a:lnTo>
                    <a:pt x="705" y="90"/>
                  </a:lnTo>
                  <a:lnTo>
                    <a:pt x="699" y="88"/>
                  </a:lnTo>
                  <a:lnTo>
                    <a:pt x="694" y="86"/>
                  </a:lnTo>
                  <a:lnTo>
                    <a:pt x="688" y="84"/>
                  </a:lnTo>
                  <a:lnTo>
                    <a:pt x="684" y="83"/>
                  </a:lnTo>
                  <a:lnTo>
                    <a:pt x="679" y="81"/>
                  </a:lnTo>
                  <a:lnTo>
                    <a:pt x="675" y="81"/>
                  </a:lnTo>
                  <a:lnTo>
                    <a:pt x="670" y="79"/>
                  </a:lnTo>
                  <a:lnTo>
                    <a:pt x="664" y="79"/>
                  </a:lnTo>
                  <a:lnTo>
                    <a:pt x="659" y="77"/>
                  </a:lnTo>
                  <a:lnTo>
                    <a:pt x="653" y="75"/>
                  </a:lnTo>
                  <a:lnTo>
                    <a:pt x="646" y="73"/>
                  </a:lnTo>
                  <a:lnTo>
                    <a:pt x="638" y="73"/>
                  </a:lnTo>
                  <a:lnTo>
                    <a:pt x="631" y="72"/>
                  </a:lnTo>
                  <a:lnTo>
                    <a:pt x="624" y="72"/>
                  </a:lnTo>
                  <a:lnTo>
                    <a:pt x="616" y="70"/>
                  </a:lnTo>
                  <a:lnTo>
                    <a:pt x="607" y="70"/>
                  </a:lnTo>
                  <a:lnTo>
                    <a:pt x="600" y="70"/>
                  </a:lnTo>
                  <a:lnTo>
                    <a:pt x="590" y="70"/>
                  </a:lnTo>
                  <a:lnTo>
                    <a:pt x="581" y="68"/>
                  </a:lnTo>
                  <a:lnTo>
                    <a:pt x="572" y="68"/>
                  </a:lnTo>
                  <a:lnTo>
                    <a:pt x="561" y="66"/>
                  </a:lnTo>
                  <a:lnTo>
                    <a:pt x="550" y="66"/>
                  </a:lnTo>
                  <a:lnTo>
                    <a:pt x="539" y="66"/>
                  </a:lnTo>
                  <a:lnTo>
                    <a:pt x="528" y="66"/>
                  </a:lnTo>
                  <a:lnTo>
                    <a:pt x="517" y="66"/>
                  </a:lnTo>
                  <a:lnTo>
                    <a:pt x="504" y="68"/>
                  </a:lnTo>
                  <a:lnTo>
                    <a:pt x="491" y="68"/>
                  </a:lnTo>
                  <a:lnTo>
                    <a:pt x="478" y="68"/>
                  </a:lnTo>
                  <a:lnTo>
                    <a:pt x="465" y="68"/>
                  </a:lnTo>
                  <a:lnTo>
                    <a:pt x="450" y="70"/>
                  </a:lnTo>
                  <a:lnTo>
                    <a:pt x="435" y="70"/>
                  </a:lnTo>
                  <a:lnTo>
                    <a:pt x="421" y="72"/>
                  </a:lnTo>
                  <a:lnTo>
                    <a:pt x="406" y="73"/>
                  </a:lnTo>
                  <a:lnTo>
                    <a:pt x="391" y="75"/>
                  </a:lnTo>
                  <a:lnTo>
                    <a:pt x="373" y="77"/>
                  </a:lnTo>
                  <a:lnTo>
                    <a:pt x="356" y="79"/>
                  </a:lnTo>
                  <a:lnTo>
                    <a:pt x="340" y="81"/>
                  </a:lnTo>
                  <a:lnTo>
                    <a:pt x="321" y="84"/>
                  </a:lnTo>
                  <a:lnTo>
                    <a:pt x="303" y="86"/>
                  </a:lnTo>
                  <a:lnTo>
                    <a:pt x="284" y="90"/>
                  </a:lnTo>
                  <a:lnTo>
                    <a:pt x="266" y="92"/>
                  </a:lnTo>
                  <a:lnTo>
                    <a:pt x="246" y="97"/>
                  </a:lnTo>
                  <a:lnTo>
                    <a:pt x="225" y="99"/>
                  </a:lnTo>
                  <a:lnTo>
                    <a:pt x="205" y="105"/>
                  </a:lnTo>
                  <a:lnTo>
                    <a:pt x="183" y="108"/>
                  </a:lnTo>
                  <a:lnTo>
                    <a:pt x="161" y="114"/>
                  </a:lnTo>
                  <a:lnTo>
                    <a:pt x="139" y="118"/>
                  </a:lnTo>
                  <a:lnTo>
                    <a:pt x="116" y="123"/>
                  </a:lnTo>
                  <a:lnTo>
                    <a:pt x="92" y="129"/>
                  </a:lnTo>
                  <a:lnTo>
                    <a:pt x="69" y="134"/>
                  </a:lnTo>
                  <a:lnTo>
                    <a:pt x="50" y="114"/>
                  </a:lnTo>
                  <a:lnTo>
                    <a:pt x="52" y="112"/>
                  </a:lnTo>
                  <a:lnTo>
                    <a:pt x="56" y="112"/>
                  </a:lnTo>
                  <a:lnTo>
                    <a:pt x="59" y="110"/>
                  </a:lnTo>
                  <a:lnTo>
                    <a:pt x="67" y="108"/>
                  </a:lnTo>
                  <a:lnTo>
                    <a:pt x="72" y="107"/>
                  </a:lnTo>
                  <a:lnTo>
                    <a:pt x="76" y="107"/>
                  </a:lnTo>
                  <a:lnTo>
                    <a:pt x="81" y="105"/>
                  </a:lnTo>
                  <a:lnTo>
                    <a:pt x="87" y="103"/>
                  </a:lnTo>
                  <a:lnTo>
                    <a:pt x="92" y="101"/>
                  </a:lnTo>
                  <a:lnTo>
                    <a:pt x="100" y="101"/>
                  </a:lnTo>
                  <a:lnTo>
                    <a:pt x="107" y="99"/>
                  </a:lnTo>
                  <a:lnTo>
                    <a:pt x="116" y="99"/>
                  </a:lnTo>
                  <a:lnTo>
                    <a:pt x="124" y="96"/>
                  </a:lnTo>
                  <a:lnTo>
                    <a:pt x="131" y="94"/>
                  </a:lnTo>
                  <a:lnTo>
                    <a:pt x="139" y="92"/>
                  </a:lnTo>
                  <a:lnTo>
                    <a:pt x="148" y="90"/>
                  </a:lnTo>
                  <a:lnTo>
                    <a:pt x="157" y="90"/>
                  </a:lnTo>
                  <a:lnTo>
                    <a:pt x="166" y="88"/>
                  </a:lnTo>
                  <a:lnTo>
                    <a:pt x="177" y="86"/>
                  </a:lnTo>
                  <a:lnTo>
                    <a:pt x="188" y="84"/>
                  </a:lnTo>
                  <a:lnTo>
                    <a:pt x="198" y="81"/>
                  </a:lnTo>
                  <a:lnTo>
                    <a:pt x="207" y="81"/>
                  </a:lnTo>
                  <a:lnTo>
                    <a:pt x="218" y="79"/>
                  </a:lnTo>
                  <a:lnTo>
                    <a:pt x="231" y="77"/>
                  </a:lnTo>
                  <a:lnTo>
                    <a:pt x="240" y="73"/>
                  </a:lnTo>
                  <a:lnTo>
                    <a:pt x="253" y="72"/>
                  </a:lnTo>
                  <a:lnTo>
                    <a:pt x="266" y="70"/>
                  </a:lnTo>
                  <a:lnTo>
                    <a:pt x="277" y="70"/>
                  </a:lnTo>
                  <a:lnTo>
                    <a:pt x="290" y="68"/>
                  </a:lnTo>
                  <a:lnTo>
                    <a:pt x="301" y="66"/>
                  </a:lnTo>
                  <a:lnTo>
                    <a:pt x="314" y="64"/>
                  </a:lnTo>
                  <a:lnTo>
                    <a:pt x="327" y="62"/>
                  </a:lnTo>
                  <a:lnTo>
                    <a:pt x="338" y="61"/>
                  </a:lnTo>
                  <a:lnTo>
                    <a:pt x="352" y="59"/>
                  </a:lnTo>
                  <a:lnTo>
                    <a:pt x="364" y="57"/>
                  </a:lnTo>
                  <a:lnTo>
                    <a:pt x="378" y="57"/>
                  </a:lnTo>
                  <a:lnTo>
                    <a:pt x="389" y="55"/>
                  </a:lnTo>
                  <a:lnTo>
                    <a:pt x="404" y="55"/>
                  </a:lnTo>
                  <a:lnTo>
                    <a:pt x="417" y="53"/>
                  </a:lnTo>
                  <a:lnTo>
                    <a:pt x="430" y="51"/>
                  </a:lnTo>
                  <a:lnTo>
                    <a:pt x="443" y="51"/>
                  </a:lnTo>
                  <a:lnTo>
                    <a:pt x="458" y="49"/>
                  </a:lnTo>
                  <a:lnTo>
                    <a:pt x="469" y="49"/>
                  </a:lnTo>
                  <a:lnTo>
                    <a:pt x="483" y="49"/>
                  </a:lnTo>
                  <a:lnTo>
                    <a:pt x="496" y="48"/>
                  </a:lnTo>
                  <a:lnTo>
                    <a:pt x="509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48" y="48"/>
                  </a:lnTo>
                  <a:lnTo>
                    <a:pt x="561" y="48"/>
                  </a:lnTo>
                  <a:lnTo>
                    <a:pt x="574" y="48"/>
                  </a:lnTo>
                  <a:lnTo>
                    <a:pt x="587" y="49"/>
                  </a:lnTo>
                  <a:lnTo>
                    <a:pt x="598" y="49"/>
                  </a:lnTo>
                  <a:lnTo>
                    <a:pt x="611" y="49"/>
                  </a:lnTo>
                  <a:lnTo>
                    <a:pt x="624" y="49"/>
                  </a:lnTo>
                  <a:lnTo>
                    <a:pt x="636" y="51"/>
                  </a:lnTo>
                  <a:lnTo>
                    <a:pt x="647" y="53"/>
                  </a:lnTo>
                  <a:lnTo>
                    <a:pt x="659" y="55"/>
                  </a:lnTo>
                  <a:lnTo>
                    <a:pt x="671" y="57"/>
                  </a:lnTo>
                  <a:lnTo>
                    <a:pt x="683" y="59"/>
                  </a:lnTo>
                  <a:lnTo>
                    <a:pt x="681" y="59"/>
                  </a:lnTo>
                  <a:lnTo>
                    <a:pt x="679" y="57"/>
                  </a:lnTo>
                  <a:lnTo>
                    <a:pt x="675" y="55"/>
                  </a:lnTo>
                  <a:lnTo>
                    <a:pt x="671" y="55"/>
                  </a:lnTo>
                  <a:lnTo>
                    <a:pt x="664" y="51"/>
                  </a:lnTo>
                  <a:lnTo>
                    <a:pt x="657" y="49"/>
                  </a:lnTo>
                  <a:lnTo>
                    <a:pt x="651" y="48"/>
                  </a:lnTo>
                  <a:lnTo>
                    <a:pt x="647" y="46"/>
                  </a:lnTo>
                  <a:lnTo>
                    <a:pt x="642" y="46"/>
                  </a:lnTo>
                  <a:lnTo>
                    <a:pt x="638" y="44"/>
                  </a:lnTo>
                  <a:lnTo>
                    <a:pt x="631" y="42"/>
                  </a:lnTo>
                  <a:lnTo>
                    <a:pt x="625" y="42"/>
                  </a:lnTo>
                  <a:lnTo>
                    <a:pt x="618" y="38"/>
                  </a:lnTo>
                  <a:lnTo>
                    <a:pt x="612" y="38"/>
                  </a:lnTo>
                  <a:lnTo>
                    <a:pt x="605" y="37"/>
                  </a:lnTo>
                  <a:lnTo>
                    <a:pt x="598" y="35"/>
                  </a:lnTo>
                  <a:lnTo>
                    <a:pt x="590" y="35"/>
                  </a:lnTo>
                  <a:lnTo>
                    <a:pt x="583" y="33"/>
                  </a:lnTo>
                  <a:lnTo>
                    <a:pt x="574" y="31"/>
                  </a:lnTo>
                  <a:lnTo>
                    <a:pt x="565" y="31"/>
                  </a:lnTo>
                  <a:lnTo>
                    <a:pt x="555" y="29"/>
                  </a:lnTo>
                  <a:lnTo>
                    <a:pt x="548" y="27"/>
                  </a:lnTo>
                  <a:lnTo>
                    <a:pt x="537" y="27"/>
                  </a:lnTo>
                  <a:lnTo>
                    <a:pt x="529" y="25"/>
                  </a:lnTo>
                  <a:lnTo>
                    <a:pt x="518" y="24"/>
                  </a:lnTo>
                  <a:lnTo>
                    <a:pt x="509" y="24"/>
                  </a:lnTo>
                  <a:lnTo>
                    <a:pt x="496" y="22"/>
                  </a:lnTo>
                  <a:lnTo>
                    <a:pt x="485" y="22"/>
                  </a:lnTo>
                  <a:lnTo>
                    <a:pt x="474" y="20"/>
                  </a:lnTo>
                  <a:lnTo>
                    <a:pt x="463" y="20"/>
                  </a:lnTo>
                  <a:lnTo>
                    <a:pt x="450" y="20"/>
                  </a:lnTo>
                  <a:lnTo>
                    <a:pt x="439" y="18"/>
                  </a:lnTo>
                  <a:lnTo>
                    <a:pt x="426" y="18"/>
                  </a:lnTo>
                  <a:lnTo>
                    <a:pt x="413" y="18"/>
                  </a:lnTo>
                  <a:lnTo>
                    <a:pt x="399" y="18"/>
                  </a:lnTo>
                  <a:lnTo>
                    <a:pt x="386" y="18"/>
                  </a:lnTo>
                  <a:lnTo>
                    <a:pt x="373" y="18"/>
                  </a:lnTo>
                  <a:lnTo>
                    <a:pt x="360" y="20"/>
                  </a:lnTo>
                  <a:lnTo>
                    <a:pt x="345" y="20"/>
                  </a:lnTo>
                  <a:lnTo>
                    <a:pt x="328" y="22"/>
                  </a:lnTo>
                  <a:lnTo>
                    <a:pt x="314" y="22"/>
                  </a:lnTo>
                  <a:lnTo>
                    <a:pt x="301" y="24"/>
                  </a:lnTo>
                  <a:lnTo>
                    <a:pt x="284" y="25"/>
                  </a:lnTo>
                  <a:lnTo>
                    <a:pt x="268" y="27"/>
                  </a:lnTo>
                  <a:lnTo>
                    <a:pt x="251" y="27"/>
                  </a:lnTo>
                  <a:lnTo>
                    <a:pt x="236" y="31"/>
                  </a:lnTo>
                  <a:lnTo>
                    <a:pt x="220" y="33"/>
                  </a:lnTo>
                  <a:lnTo>
                    <a:pt x="203" y="35"/>
                  </a:lnTo>
                  <a:lnTo>
                    <a:pt x="185" y="38"/>
                  </a:lnTo>
                  <a:lnTo>
                    <a:pt x="168" y="42"/>
                  </a:lnTo>
                  <a:lnTo>
                    <a:pt x="150" y="44"/>
                  </a:lnTo>
                  <a:lnTo>
                    <a:pt x="133" y="48"/>
                  </a:lnTo>
                  <a:lnTo>
                    <a:pt x="115" y="51"/>
                  </a:lnTo>
                  <a:lnTo>
                    <a:pt x="96" y="57"/>
                  </a:lnTo>
                  <a:lnTo>
                    <a:pt x="76" y="62"/>
                  </a:lnTo>
                  <a:lnTo>
                    <a:pt x="57" y="66"/>
                  </a:lnTo>
                  <a:lnTo>
                    <a:pt x="39" y="72"/>
                  </a:lnTo>
                  <a:lnTo>
                    <a:pt x="21" y="7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5086" y="4026"/>
              <a:ext cx="400" cy="108"/>
            </a:xfrm>
            <a:custGeom>
              <a:avLst/>
              <a:gdLst>
                <a:gd name="T0" fmla="*/ 1 w 800"/>
                <a:gd name="T1" fmla="*/ 1 h 215"/>
                <a:gd name="T2" fmla="*/ 1 w 800"/>
                <a:gd name="T3" fmla="*/ 1 h 215"/>
                <a:gd name="T4" fmla="*/ 1 w 800"/>
                <a:gd name="T5" fmla="*/ 1 h 215"/>
                <a:gd name="T6" fmla="*/ 1 w 800"/>
                <a:gd name="T7" fmla="*/ 1 h 215"/>
                <a:gd name="T8" fmla="*/ 1 w 800"/>
                <a:gd name="T9" fmla="*/ 1 h 215"/>
                <a:gd name="T10" fmla="*/ 1 w 800"/>
                <a:gd name="T11" fmla="*/ 0 h 215"/>
                <a:gd name="T12" fmla="*/ 1 w 800"/>
                <a:gd name="T13" fmla="*/ 0 h 215"/>
                <a:gd name="T14" fmla="*/ 1 w 800"/>
                <a:gd name="T15" fmla="*/ 1 h 215"/>
                <a:gd name="T16" fmla="*/ 1 w 800"/>
                <a:gd name="T17" fmla="*/ 1 h 215"/>
                <a:gd name="T18" fmla="*/ 1 w 800"/>
                <a:gd name="T19" fmla="*/ 1 h 215"/>
                <a:gd name="T20" fmla="*/ 1 w 800"/>
                <a:gd name="T21" fmla="*/ 1 h 215"/>
                <a:gd name="T22" fmla="*/ 1 w 800"/>
                <a:gd name="T23" fmla="*/ 1 h 215"/>
                <a:gd name="T24" fmla="*/ 1 w 800"/>
                <a:gd name="T25" fmla="*/ 1 h 215"/>
                <a:gd name="T26" fmla="*/ 1 w 800"/>
                <a:gd name="T27" fmla="*/ 1 h 215"/>
                <a:gd name="T28" fmla="*/ 1 w 800"/>
                <a:gd name="T29" fmla="*/ 1 h 215"/>
                <a:gd name="T30" fmla="*/ 1 w 800"/>
                <a:gd name="T31" fmla="*/ 1 h 215"/>
                <a:gd name="T32" fmla="*/ 1 w 800"/>
                <a:gd name="T33" fmla="*/ 1 h 215"/>
                <a:gd name="T34" fmla="*/ 1 w 800"/>
                <a:gd name="T35" fmla="*/ 1 h 215"/>
                <a:gd name="T36" fmla="*/ 1 w 800"/>
                <a:gd name="T37" fmla="*/ 1 h 215"/>
                <a:gd name="T38" fmla="*/ 1 w 800"/>
                <a:gd name="T39" fmla="*/ 1 h 215"/>
                <a:gd name="T40" fmla="*/ 1 w 800"/>
                <a:gd name="T41" fmla="*/ 1 h 215"/>
                <a:gd name="T42" fmla="*/ 1 w 800"/>
                <a:gd name="T43" fmla="*/ 1 h 215"/>
                <a:gd name="T44" fmla="*/ 1 w 800"/>
                <a:gd name="T45" fmla="*/ 1 h 215"/>
                <a:gd name="T46" fmla="*/ 1 w 800"/>
                <a:gd name="T47" fmla="*/ 1 h 215"/>
                <a:gd name="T48" fmla="*/ 1 w 800"/>
                <a:gd name="T49" fmla="*/ 1 h 215"/>
                <a:gd name="T50" fmla="*/ 1 w 800"/>
                <a:gd name="T51" fmla="*/ 1 h 215"/>
                <a:gd name="T52" fmla="*/ 1 w 800"/>
                <a:gd name="T53" fmla="*/ 1 h 215"/>
                <a:gd name="T54" fmla="*/ 1 w 800"/>
                <a:gd name="T55" fmla="*/ 1 h 215"/>
                <a:gd name="T56" fmla="*/ 1 w 800"/>
                <a:gd name="T57" fmla="*/ 1 h 215"/>
                <a:gd name="T58" fmla="*/ 1 w 800"/>
                <a:gd name="T59" fmla="*/ 1 h 215"/>
                <a:gd name="T60" fmla="*/ 1 w 800"/>
                <a:gd name="T61" fmla="*/ 1 h 215"/>
                <a:gd name="T62" fmla="*/ 1 w 800"/>
                <a:gd name="T63" fmla="*/ 1 h 215"/>
                <a:gd name="T64" fmla="*/ 1 w 800"/>
                <a:gd name="T65" fmla="*/ 1 h 215"/>
                <a:gd name="T66" fmla="*/ 1 w 800"/>
                <a:gd name="T67" fmla="*/ 1 h 215"/>
                <a:gd name="T68" fmla="*/ 1 w 800"/>
                <a:gd name="T69" fmla="*/ 1 h 215"/>
                <a:gd name="T70" fmla="*/ 1 w 800"/>
                <a:gd name="T71" fmla="*/ 1 h 215"/>
                <a:gd name="T72" fmla="*/ 1 w 800"/>
                <a:gd name="T73" fmla="*/ 1 h 215"/>
                <a:gd name="T74" fmla="*/ 1 w 800"/>
                <a:gd name="T75" fmla="*/ 1 h 215"/>
                <a:gd name="T76" fmla="*/ 1 w 800"/>
                <a:gd name="T77" fmla="*/ 1 h 215"/>
                <a:gd name="T78" fmla="*/ 1 w 800"/>
                <a:gd name="T79" fmla="*/ 1 h 215"/>
                <a:gd name="T80" fmla="*/ 1 w 800"/>
                <a:gd name="T81" fmla="*/ 1 h 215"/>
                <a:gd name="T82" fmla="*/ 1 w 800"/>
                <a:gd name="T83" fmla="*/ 1 h 215"/>
                <a:gd name="T84" fmla="*/ 1 w 800"/>
                <a:gd name="T85" fmla="*/ 1 h 215"/>
                <a:gd name="T86" fmla="*/ 1 w 800"/>
                <a:gd name="T87" fmla="*/ 1 h 215"/>
                <a:gd name="T88" fmla="*/ 1 w 800"/>
                <a:gd name="T89" fmla="*/ 1 h 215"/>
                <a:gd name="T90" fmla="*/ 1 w 800"/>
                <a:gd name="T91" fmla="*/ 1 h 215"/>
                <a:gd name="T92" fmla="*/ 1 w 800"/>
                <a:gd name="T93" fmla="*/ 1 h 215"/>
                <a:gd name="T94" fmla="*/ 1 w 800"/>
                <a:gd name="T95" fmla="*/ 1 h 215"/>
                <a:gd name="T96" fmla="*/ 1 w 800"/>
                <a:gd name="T97" fmla="*/ 1 h 215"/>
                <a:gd name="T98" fmla="*/ 1 w 800"/>
                <a:gd name="T99" fmla="*/ 1 h 215"/>
                <a:gd name="T100" fmla="*/ 1 w 800"/>
                <a:gd name="T101" fmla="*/ 1 h 215"/>
                <a:gd name="T102" fmla="*/ 1 w 800"/>
                <a:gd name="T103" fmla="*/ 1 h 215"/>
                <a:gd name="T104" fmla="*/ 1 w 800"/>
                <a:gd name="T105" fmla="*/ 1 h 215"/>
                <a:gd name="T106" fmla="*/ 1 w 800"/>
                <a:gd name="T107" fmla="*/ 1 h 215"/>
                <a:gd name="T108" fmla="*/ 1 w 800"/>
                <a:gd name="T109" fmla="*/ 1 h 215"/>
                <a:gd name="T110" fmla="*/ 1 w 800"/>
                <a:gd name="T111" fmla="*/ 1 h 215"/>
                <a:gd name="T112" fmla="*/ 1 w 800"/>
                <a:gd name="T113" fmla="*/ 1 h 215"/>
                <a:gd name="T114" fmla="*/ 1 w 800"/>
                <a:gd name="T115" fmla="*/ 1 h 215"/>
                <a:gd name="T116" fmla="*/ 1 w 800"/>
                <a:gd name="T117" fmla="*/ 1 h 215"/>
                <a:gd name="T118" fmla="*/ 1 w 800"/>
                <a:gd name="T119" fmla="*/ 1 h 2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00"/>
                <a:gd name="T181" fmla="*/ 0 h 215"/>
                <a:gd name="T182" fmla="*/ 800 w 800"/>
                <a:gd name="T183" fmla="*/ 215 h 2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00" h="215">
                  <a:moveTo>
                    <a:pt x="17" y="142"/>
                  </a:moveTo>
                  <a:lnTo>
                    <a:pt x="19" y="140"/>
                  </a:lnTo>
                  <a:lnTo>
                    <a:pt x="26" y="136"/>
                  </a:lnTo>
                  <a:lnTo>
                    <a:pt x="30" y="134"/>
                  </a:lnTo>
                  <a:lnTo>
                    <a:pt x="35" y="131"/>
                  </a:lnTo>
                  <a:lnTo>
                    <a:pt x="43" y="129"/>
                  </a:lnTo>
                  <a:lnTo>
                    <a:pt x="52" y="125"/>
                  </a:lnTo>
                  <a:lnTo>
                    <a:pt x="55" y="123"/>
                  </a:lnTo>
                  <a:lnTo>
                    <a:pt x="59" y="121"/>
                  </a:lnTo>
                  <a:lnTo>
                    <a:pt x="65" y="120"/>
                  </a:lnTo>
                  <a:lnTo>
                    <a:pt x="68" y="118"/>
                  </a:lnTo>
                  <a:lnTo>
                    <a:pt x="74" y="114"/>
                  </a:lnTo>
                  <a:lnTo>
                    <a:pt x="79" y="112"/>
                  </a:lnTo>
                  <a:lnTo>
                    <a:pt x="85" y="110"/>
                  </a:lnTo>
                  <a:lnTo>
                    <a:pt x="91" y="109"/>
                  </a:lnTo>
                  <a:lnTo>
                    <a:pt x="96" y="105"/>
                  </a:lnTo>
                  <a:lnTo>
                    <a:pt x="103" y="103"/>
                  </a:lnTo>
                  <a:lnTo>
                    <a:pt x="109" y="101"/>
                  </a:lnTo>
                  <a:lnTo>
                    <a:pt x="116" y="97"/>
                  </a:lnTo>
                  <a:lnTo>
                    <a:pt x="122" y="96"/>
                  </a:lnTo>
                  <a:lnTo>
                    <a:pt x="129" y="94"/>
                  </a:lnTo>
                  <a:lnTo>
                    <a:pt x="137" y="90"/>
                  </a:lnTo>
                  <a:lnTo>
                    <a:pt x="144" y="88"/>
                  </a:lnTo>
                  <a:lnTo>
                    <a:pt x="151" y="86"/>
                  </a:lnTo>
                  <a:lnTo>
                    <a:pt x="159" y="83"/>
                  </a:lnTo>
                  <a:lnTo>
                    <a:pt x="166" y="79"/>
                  </a:lnTo>
                  <a:lnTo>
                    <a:pt x="175" y="77"/>
                  </a:lnTo>
                  <a:lnTo>
                    <a:pt x="183" y="75"/>
                  </a:lnTo>
                  <a:lnTo>
                    <a:pt x="190" y="72"/>
                  </a:lnTo>
                  <a:lnTo>
                    <a:pt x="199" y="70"/>
                  </a:lnTo>
                  <a:lnTo>
                    <a:pt x="209" y="68"/>
                  </a:lnTo>
                  <a:lnTo>
                    <a:pt x="216" y="64"/>
                  </a:lnTo>
                  <a:lnTo>
                    <a:pt x="225" y="61"/>
                  </a:lnTo>
                  <a:lnTo>
                    <a:pt x="233" y="59"/>
                  </a:lnTo>
                  <a:lnTo>
                    <a:pt x="244" y="57"/>
                  </a:lnTo>
                  <a:lnTo>
                    <a:pt x="253" y="53"/>
                  </a:lnTo>
                  <a:lnTo>
                    <a:pt x="262" y="51"/>
                  </a:lnTo>
                  <a:lnTo>
                    <a:pt x="271" y="50"/>
                  </a:lnTo>
                  <a:lnTo>
                    <a:pt x="282" y="46"/>
                  </a:lnTo>
                  <a:lnTo>
                    <a:pt x="292" y="44"/>
                  </a:lnTo>
                  <a:lnTo>
                    <a:pt x="299" y="42"/>
                  </a:lnTo>
                  <a:lnTo>
                    <a:pt x="310" y="38"/>
                  </a:lnTo>
                  <a:lnTo>
                    <a:pt x="319" y="37"/>
                  </a:lnTo>
                  <a:lnTo>
                    <a:pt x="330" y="35"/>
                  </a:lnTo>
                  <a:lnTo>
                    <a:pt x="339" y="31"/>
                  </a:lnTo>
                  <a:lnTo>
                    <a:pt x="351" y="29"/>
                  </a:lnTo>
                  <a:lnTo>
                    <a:pt x="362" y="27"/>
                  </a:lnTo>
                  <a:lnTo>
                    <a:pt x="371" y="26"/>
                  </a:lnTo>
                  <a:lnTo>
                    <a:pt x="380" y="22"/>
                  </a:lnTo>
                  <a:lnTo>
                    <a:pt x="391" y="20"/>
                  </a:lnTo>
                  <a:lnTo>
                    <a:pt x="402" y="18"/>
                  </a:lnTo>
                  <a:lnTo>
                    <a:pt x="413" y="16"/>
                  </a:lnTo>
                  <a:lnTo>
                    <a:pt x="424" y="16"/>
                  </a:lnTo>
                  <a:lnTo>
                    <a:pt x="435" y="15"/>
                  </a:lnTo>
                  <a:lnTo>
                    <a:pt x="446" y="13"/>
                  </a:lnTo>
                  <a:lnTo>
                    <a:pt x="457" y="11"/>
                  </a:lnTo>
                  <a:lnTo>
                    <a:pt x="467" y="9"/>
                  </a:lnTo>
                  <a:lnTo>
                    <a:pt x="478" y="9"/>
                  </a:lnTo>
                  <a:lnTo>
                    <a:pt x="489" y="7"/>
                  </a:lnTo>
                  <a:lnTo>
                    <a:pt x="498" y="5"/>
                  </a:lnTo>
                  <a:lnTo>
                    <a:pt x="507" y="5"/>
                  </a:lnTo>
                  <a:lnTo>
                    <a:pt x="518" y="3"/>
                  </a:lnTo>
                  <a:lnTo>
                    <a:pt x="528" y="3"/>
                  </a:lnTo>
                  <a:lnTo>
                    <a:pt x="537" y="2"/>
                  </a:lnTo>
                  <a:lnTo>
                    <a:pt x="546" y="2"/>
                  </a:lnTo>
                  <a:lnTo>
                    <a:pt x="555" y="0"/>
                  </a:lnTo>
                  <a:lnTo>
                    <a:pt x="564" y="0"/>
                  </a:lnTo>
                  <a:lnTo>
                    <a:pt x="572" y="0"/>
                  </a:lnTo>
                  <a:lnTo>
                    <a:pt x="581" y="0"/>
                  </a:lnTo>
                  <a:lnTo>
                    <a:pt x="588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4" y="0"/>
                  </a:lnTo>
                  <a:lnTo>
                    <a:pt x="622" y="0"/>
                  </a:lnTo>
                  <a:lnTo>
                    <a:pt x="631" y="0"/>
                  </a:lnTo>
                  <a:lnTo>
                    <a:pt x="636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6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6" y="2"/>
                  </a:lnTo>
                  <a:lnTo>
                    <a:pt x="692" y="2"/>
                  </a:lnTo>
                  <a:lnTo>
                    <a:pt x="697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6" y="3"/>
                  </a:lnTo>
                  <a:lnTo>
                    <a:pt x="719" y="3"/>
                  </a:lnTo>
                  <a:lnTo>
                    <a:pt x="725" y="5"/>
                  </a:lnTo>
                  <a:lnTo>
                    <a:pt x="730" y="5"/>
                  </a:lnTo>
                  <a:lnTo>
                    <a:pt x="736" y="5"/>
                  </a:lnTo>
                  <a:lnTo>
                    <a:pt x="740" y="7"/>
                  </a:lnTo>
                  <a:lnTo>
                    <a:pt x="745" y="7"/>
                  </a:lnTo>
                  <a:lnTo>
                    <a:pt x="749" y="9"/>
                  </a:lnTo>
                  <a:lnTo>
                    <a:pt x="756" y="9"/>
                  </a:lnTo>
                  <a:lnTo>
                    <a:pt x="764" y="9"/>
                  </a:lnTo>
                  <a:lnTo>
                    <a:pt x="771" y="11"/>
                  </a:lnTo>
                  <a:lnTo>
                    <a:pt x="778" y="13"/>
                  </a:lnTo>
                  <a:lnTo>
                    <a:pt x="782" y="13"/>
                  </a:lnTo>
                  <a:lnTo>
                    <a:pt x="788" y="15"/>
                  </a:lnTo>
                  <a:lnTo>
                    <a:pt x="791" y="15"/>
                  </a:lnTo>
                  <a:lnTo>
                    <a:pt x="795" y="16"/>
                  </a:lnTo>
                  <a:lnTo>
                    <a:pt x="799" y="16"/>
                  </a:lnTo>
                  <a:lnTo>
                    <a:pt x="800" y="18"/>
                  </a:lnTo>
                  <a:lnTo>
                    <a:pt x="795" y="33"/>
                  </a:lnTo>
                  <a:lnTo>
                    <a:pt x="793" y="33"/>
                  </a:lnTo>
                  <a:lnTo>
                    <a:pt x="789" y="31"/>
                  </a:lnTo>
                  <a:lnTo>
                    <a:pt x="784" y="31"/>
                  </a:lnTo>
                  <a:lnTo>
                    <a:pt x="780" y="31"/>
                  </a:lnTo>
                  <a:lnTo>
                    <a:pt x="775" y="29"/>
                  </a:lnTo>
                  <a:lnTo>
                    <a:pt x="771" y="29"/>
                  </a:lnTo>
                  <a:lnTo>
                    <a:pt x="764" y="27"/>
                  </a:lnTo>
                  <a:lnTo>
                    <a:pt x="756" y="27"/>
                  </a:lnTo>
                  <a:lnTo>
                    <a:pt x="747" y="26"/>
                  </a:lnTo>
                  <a:lnTo>
                    <a:pt x="740" y="26"/>
                  </a:lnTo>
                  <a:lnTo>
                    <a:pt x="736" y="26"/>
                  </a:lnTo>
                  <a:lnTo>
                    <a:pt x="730" y="26"/>
                  </a:lnTo>
                  <a:lnTo>
                    <a:pt x="727" y="26"/>
                  </a:lnTo>
                  <a:lnTo>
                    <a:pt x="721" y="26"/>
                  </a:lnTo>
                  <a:lnTo>
                    <a:pt x="716" y="26"/>
                  </a:lnTo>
                  <a:lnTo>
                    <a:pt x="712" y="26"/>
                  </a:lnTo>
                  <a:lnTo>
                    <a:pt x="706" y="26"/>
                  </a:lnTo>
                  <a:lnTo>
                    <a:pt x="701" y="26"/>
                  </a:lnTo>
                  <a:lnTo>
                    <a:pt x="693" y="24"/>
                  </a:lnTo>
                  <a:lnTo>
                    <a:pt x="688" y="24"/>
                  </a:lnTo>
                  <a:lnTo>
                    <a:pt x="682" y="24"/>
                  </a:lnTo>
                  <a:lnTo>
                    <a:pt x="677" y="24"/>
                  </a:lnTo>
                  <a:lnTo>
                    <a:pt x="670" y="24"/>
                  </a:lnTo>
                  <a:lnTo>
                    <a:pt x="664" y="24"/>
                  </a:lnTo>
                  <a:lnTo>
                    <a:pt x="657" y="24"/>
                  </a:lnTo>
                  <a:lnTo>
                    <a:pt x="651" y="24"/>
                  </a:lnTo>
                  <a:lnTo>
                    <a:pt x="644" y="24"/>
                  </a:lnTo>
                  <a:lnTo>
                    <a:pt x="636" y="24"/>
                  </a:lnTo>
                  <a:lnTo>
                    <a:pt x="629" y="24"/>
                  </a:lnTo>
                  <a:lnTo>
                    <a:pt x="622" y="24"/>
                  </a:lnTo>
                  <a:lnTo>
                    <a:pt x="614" y="24"/>
                  </a:lnTo>
                  <a:lnTo>
                    <a:pt x="607" y="24"/>
                  </a:lnTo>
                  <a:lnTo>
                    <a:pt x="599" y="24"/>
                  </a:lnTo>
                  <a:lnTo>
                    <a:pt x="592" y="26"/>
                  </a:lnTo>
                  <a:lnTo>
                    <a:pt x="583" y="26"/>
                  </a:lnTo>
                  <a:lnTo>
                    <a:pt x="575" y="26"/>
                  </a:lnTo>
                  <a:lnTo>
                    <a:pt x="566" y="26"/>
                  </a:lnTo>
                  <a:lnTo>
                    <a:pt x="559" y="26"/>
                  </a:lnTo>
                  <a:lnTo>
                    <a:pt x="550" y="26"/>
                  </a:lnTo>
                  <a:lnTo>
                    <a:pt x="542" y="26"/>
                  </a:lnTo>
                  <a:lnTo>
                    <a:pt x="533" y="27"/>
                  </a:lnTo>
                  <a:lnTo>
                    <a:pt x="526" y="29"/>
                  </a:lnTo>
                  <a:lnTo>
                    <a:pt x="515" y="29"/>
                  </a:lnTo>
                  <a:lnTo>
                    <a:pt x="507" y="31"/>
                  </a:lnTo>
                  <a:lnTo>
                    <a:pt x="496" y="31"/>
                  </a:lnTo>
                  <a:lnTo>
                    <a:pt x="489" y="33"/>
                  </a:lnTo>
                  <a:lnTo>
                    <a:pt x="478" y="33"/>
                  </a:lnTo>
                  <a:lnTo>
                    <a:pt x="469" y="35"/>
                  </a:lnTo>
                  <a:lnTo>
                    <a:pt x="459" y="35"/>
                  </a:lnTo>
                  <a:lnTo>
                    <a:pt x="450" y="38"/>
                  </a:lnTo>
                  <a:lnTo>
                    <a:pt x="441" y="38"/>
                  </a:lnTo>
                  <a:lnTo>
                    <a:pt x="432" y="40"/>
                  </a:lnTo>
                  <a:lnTo>
                    <a:pt x="421" y="42"/>
                  </a:lnTo>
                  <a:lnTo>
                    <a:pt x="411" y="44"/>
                  </a:lnTo>
                  <a:lnTo>
                    <a:pt x="400" y="44"/>
                  </a:lnTo>
                  <a:lnTo>
                    <a:pt x="391" y="46"/>
                  </a:lnTo>
                  <a:lnTo>
                    <a:pt x="382" y="48"/>
                  </a:lnTo>
                  <a:lnTo>
                    <a:pt x="373" y="51"/>
                  </a:lnTo>
                  <a:lnTo>
                    <a:pt x="363" y="51"/>
                  </a:lnTo>
                  <a:lnTo>
                    <a:pt x="354" y="53"/>
                  </a:lnTo>
                  <a:lnTo>
                    <a:pt x="345" y="55"/>
                  </a:lnTo>
                  <a:lnTo>
                    <a:pt x="336" y="59"/>
                  </a:lnTo>
                  <a:lnTo>
                    <a:pt x="327" y="61"/>
                  </a:lnTo>
                  <a:lnTo>
                    <a:pt x="319" y="62"/>
                  </a:lnTo>
                  <a:lnTo>
                    <a:pt x="310" y="64"/>
                  </a:lnTo>
                  <a:lnTo>
                    <a:pt x="301" y="68"/>
                  </a:lnTo>
                  <a:lnTo>
                    <a:pt x="292" y="70"/>
                  </a:lnTo>
                  <a:lnTo>
                    <a:pt x="284" y="72"/>
                  </a:lnTo>
                  <a:lnTo>
                    <a:pt x="275" y="74"/>
                  </a:lnTo>
                  <a:lnTo>
                    <a:pt x="266" y="75"/>
                  </a:lnTo>
                  <a:lnTo>
                    <a:pt x="256" y="77"/>
                  </a:lnTo>
                  <a:lnTo>
                    <a:pt x="249" y="79"/>
                  </a:lnTo>
                  <a:lnTo>
                    <a:pt x="242" y="83"/>
                  </a:lnTo>
                  <a:lnTo>
                    <a:pt x="234" y="85"/>
                  </a:lnTo>
                  <a:lnTo>
                    <a:pt x="225" y="86"/>
                  </a:lnTo>
                  <a:lnTo>
                    <a:pt x="218" y="88"/>
                  </a:lnTo>
                  <a:lnTo>
                    <a:pt x="210" y="92"/>
                  </a:lnTo>
                  <a:lnTo>
                    <a:pt x="205" y="94"/>
                  </a:lnTo>
                  <a:lnTo>
                    <a:pt x="196" y="96"/>
                  </a:lnTo>
                  <a:lnTo>
                    <a:pt x="188" y="99"/>
                  </a:lnTo>
                  <a:lnTo>
                    <a:pt x="183" y="101"/>
                  </a:lnTo>
                  <a:lnTo>
                    <a:pt x="177" y="105"/>
                  </a:lnTo>
                  <a:lnTo>
                    <a:pt x="170" y="105"/>
                  </a:lnTo>
                  <a:lnTo>
                    <a:pt x="162" y="107"/>
                  </a:lnTo>
                  <a:lnTo>
                    <a:pt x="155" y="110"/>
                  </a:lnTo>
                  <a:lnTo>
                    <a:pt x="151" y="112"/>
                  </a:lnTo>
                  <a:lnTo>
                    <a:pt x="144" y="114"/>
                  </a:lnTo>
                  <a:lnTo>
                    <a:pt x="138" y="116"/>
                  </a:lnTo>
                  <a:lnTo>
                    <a:pt x="133" y="118"/>
                  </a:lnTo>
                  <a:lnTo>
                    <a:pt x="127" y="121"/>
                  </a:lnTo>
                  <a:lnTo>
                    <a:pt x="122" y="123"/>
                  </a:lnTo>
                  <a:lnTo>
                    <a:pt x="116" y="123"/>
                  </a:lnTo>
                  <a:lnTo>
                    <a:pt x="111" y="125"/>
                  </a:lnTo>
                  <a:lnTo>
                    <a:pt x="107" y="127"/>
                  </a:lnTo>
                  <a:lnTo>
                    <a:pt x="100" y="131"/>
                  </a:lnTo>
                  <a:lnTo>
                    <a:pt x="91" y="134"/>
                  </a:lnTo>
                  <a:lnTo>
                    <a:pt x="83" y="136"/>
                  </a:lnTo>
                  <a:lnTo>
                    <a:pt x="78" y="140"/>
                  </a:lnTo>
                  <a:lnTo>
                    <a:pt x="72" y="142"/>
                  </a:lnTo>
                  <a:lnTo>
                    <a:pt x="72" y="144"/>
                  </a:lnTo>
                  <a:lnTo>
                    <a:pt x="78" y="142"/>
                  </a:lnTo>
                  <a:lnTo>
                    <a:pt x="85" y="140"/>
                  </a:lnTo>
                  <a:lnTo>
                    <a:pt x="91" y="138"/>
                  </a:lnTo>
                  <a:lnTo>
                    <a:pt x="94" y="138"/>
                  </a:lnTo>
                  <a:lnTo>
                    <a:pt x="100" y="136"/>
                  </a:lnTo>
                  <a:lnTo>
                    <a:pt x="105" y="136"/>
                  </a:lnTo>
                  <a:lnTo>
                    <a:pt x="109" y="133"/>
                  </a:lnTo>
                  <a:lnTo>
                    <a:pt x="114" y="133"/>
                  </a:lnTo>
                  <a:lnTo>
                    <a:pt x="120" y="131"/>
                  </a:lnTo>
                  <a:lnTo>
                    <a:pt x="126" y="129"/>
                  </a:lnTo>
                  <a:lnTo>
                    <a:pt x="133" y="127"/>
                  </a:lnTo>
                  <a:lnTo>
                    <a:pt x="138" y="125"/>
                  </a:lnTo>
                  <a:lnTo>
                    <a:pt x="146" y="123"/>
                  </a:lnTo>
                  <a:lnTo>
                    <a:pt x="153" y="123"/>
                  </a:lnTo>
                  <a:lnTo>
                    <a:pt x="161" y="120"/>
                  </a:lnTo>
                  <a:lnTo>
                    <a:pt x="166" y="118"/>
                  </a:lnTo>
                  <a:lnTo>
                    <a:pt x="173" y="116"/>
                  </a:lnTo>
                  <a:lnTo>
                    <a:pt x="183" y="114"/>
                  </a:lnTo>
                  <a:lnTo>
                    <a:pt x="190" y="114"/>
                  </a:lnTo>
                  <a:lnTo>
                    <a:pt x="197" y="112"/>
                  </a:lnTo>
                  <a:lnTo>
                    <a:pt x="205" y="110"/>
                  </a:lnTo>
                  <a:lnTo>
                    <a:pt x="214" y="109"/>
                  </a:lnTo>
                  <a:lnTo>
                    <a:pt x="221" y="105"/>
                  </a:lnTo>
                  <a:lnTo>
                    <a:pt x="229" y="105"/>
                  </a:lnTo>
                  <a:lnTo>
                    <a:pt x="238" y="103"/>
                  </a:lnTo>
                  <a:lnTo>
                    <a:pt x="245" y="101"/>
                  </a:lnTo>
                  <a:lnTo>
                    <a:pt x="255" y="97"/>
                  </a:lnTo>
                  <a:lnTo>
                    <a:pt x="264" y="96"/>
                  </a:lnTo>
                  <a:lnTo>
                    <a:pt x="271" y="96"/>
                  </a:lnTo>
                  <a:lnTo>
                    <a:pt x="280" y="94"/>
                  </a:lnTo>
                  <a:lnTo>
                    <a:pt x="290" y="90"/>
                  </a:lnTo>
                  <a:lnTo>
                    <a:pt x="299" y="90"/>
                  </a:lnTo>
                  <a:lnTo>
                    <a:pt x="306" y="88"/>
                  </a:lnTo>
                  <a:lnTo>
                    <a:pt x="315" y="86"/>
                  </a:lnTo>
                  <a:lnTo>
                    <a:pt x="325" y="85"/>
                  </a:lnTo>
                  <a:lnTo>
                    <a:pt x="334" y="85"/>
                  </a:lnTo>
                  <a:lnTo>
                    <a:pt x="343" y="83"/>
                  </a:lnTo>
                  <a:lnTo>
                    <a:pt x="352" y="81"/>
                  </a:lnTo>
                  <a:lnTo>
                    <a:pt x="360" y="79"/>
                  </a:lnTo>
                  <a:lnTo>
                    <a:pt x="369" y="79"/>
                  </a:lnTo>
                  <a:lnTo>
                    <a:pt x="376" y="77"/>
                  </a:lnTo>
                  <a:lnTo>
                    <a:pt x="386" y="77"/>
                  </a:lnTo>
                  <a:lnTo>
                    <a:pt x="393" y="75"/>
                  </a:lnTo>
                  <a:lnTo>
                    <a:pt x="402" y="74"/>
                  </a:lnTo>
                  <a:lnTo>
                    <a:pt x="410" y="74"/>
                  </a:lnTo>
                  <a:lnTo>
                    <a:pt x="419" y="74"/>
                  </a:lnTo>
                  <a:lnTo>
                    <a:pt x="426" y="72"/>
                  </a:lnTo>
                  <a:lnTo>
                    <a:pt x="435" y="70"/>
                  </a:lnTo>
                  <a:lnTo>
                    <a:pt x="443" y="70"/>
                  </a:lnTo>
                  <a:lnTo>
                    <a:pt x="452" y="70"/>
                  </a:lnTo>
                  <a:lnTo>
                    <a:pt x="459" y="70"/>
                  </a:lnTo>
                  <a:lnTo>
                    <a:pt x="467" y="70"/>
                  </a:lnTo>
                  <a:lnTo>
                    <a:pt x="474" y="70"/>
                  </a:lnTo>
                  <a:lnTo>
                    <a:pt x="481" y="70"/>
                  </a:lnTo>
                  <a:lnTo>
                    <a:pt x="489" y="70"/>
                  </a:lnTo>
                  <a:lnTo>
                    <a:pt x="494" y="70"/>
                  </a:lnTo>
                  <a:lnTo>
                    <a:pt x="502" y="70"/>
                  </a:lnTo>
                  <a:lnTo>
                    <a:pt x="509" y="70"/>
                  </a:lnTo>
                  <a:lnTo>
                    <a:pt x="516" y="70"/>
                  </a:lnTo>
                  <a:lnTo>
                    <a:pt x="522" y="72"/>
                  </a:lnTo>
                  <a:lnTo>
                    <a:pt x="529" y="72"/>
                  </a:lnTo>
                  <a:lnTo>
                    <a:pt x="537" y="72"/>
                  </a:lnTo>
                  <a:lnTo>
                    <a:pt x="542" y="72"/>
                  </a:lnTo>
                  <a:lnTo>
                    <a:pt x="550" y="72"/>
                  </a:lnTo>
                  <a:lnTo>
                    <a:pt x="555" y="72"/>
                  </a:lnTo>
                  <a:lnTo>
                    <a:pt x="563" y="74"/>
                  </a:lnTo>
                  <a:lnTo>
                    <a:pt x="568" y="74"/>
                  </a:lnTo>
                  <a:lnTo>
                    <a:pt x="575" y="74"/>
                  </a:lnTo>
                  <a:lnTo>
                    <a:pt x="581" y="74"/>
                  </a:lnTo>
                  <a:lnTo>
                    <a:pt x="588" y="75"/>
                  </a:lnTo>
                  <a:lnTo>
                    <a:pt x="596" y="75"/>
                  </a:lnTo>
                  <a:lnTo>
                    <a:pt x="601" y="75"/>
                  </a:lnTo>
                  <a:lnTo>
                    <a:pt x="607" y="75"/>
                  </a:lnTo>
                  <a:lnTo>
                    <a:pt x="614" y="75"/>
                  </a:lnTo>
                  <a:lnTo>
                    <a:pt x="618" y="75"/>
                  </a:lnTo>
                  <a:lnTo>
                    <a:pt x="625" y="77"/>
                  </a:lnTo>
                  <a:lnTo>
                    <a:pt x="631" y="77"/>
                  </a:lnTo>
                  <a:lnTo>
                    <a:pt x="636" y="77"/>
                  </a:lnTo>
                  <a:lnTo>
                    <a:pt x="642" y="77"/>
                  </a:lnTo>
                  <a:lnTo>
                    <a:pt x="647" y="77"/>
                  </a:lnTo>
                  <a:lnTo>
                    <a:pt x="653" y="79"/>
                  </a:lnTo>
                  <a:lnTo>
                    <a:pt x="658" y="79"/>
                  </a:lnTo>
                  <a:lnTo>
                    <a:pt x="664" y="79"/>
                  </a:lnTo>
                  <a:lnTo>
                    <a:pt x="668" y="79"/>
                  </a:lnTo>
                  <a:lnTo>
                    <a:pt x="673" y="79"/>
                  </a:lnTo>
                  <a:lnTo>
                    <a:pt x="679" y="81"/>
                  </a:lnTo>
                  <a:lnTo>
                    <a:pt x="688" y="81"/>
                  </a:lnTo>
                  <a:lnTo>
                    <a:pt x="697" y="81"/>
                  </a:lnTo>
                  <a:lnTo>
                    <a:pt x="705" y="83"/>
                  </a:lnTo>
                  <a:lnTo>
                    <a:pt x="714" y="83"/>
                  </a:lnTo>
                  <a:lnTo>
                    <a:pt x="721" y="83"/>
                  </a:lnTo>
                  <a:lnTo>
                    <a:pt x="729" y="85"/>
                  </a:lnTo>
                  <a:lnTo>
                    <a:pt x="734" y="85"/>
                  </a:lnTo>
                  <a:lnTo>
                    <a:pt x="741" y="86"/>
                  </a:lnTo>
                  <a:lnTo>
                    <a:pt x="745" y="86"/>
                  </a:lnTo>
                  <a:lnTo>
                    <a:pt x="751" y="86"/>
                  </a:lnTo>
                  <a:lnTo>
                    <a:pt x="754" y="86"/>
                  </a:lnTo>
                  <a:lnTo>
                    <a:pt x="758" y="88"/>
                  </a:lnTo>
                  <a:lnTo>
                    <a:pt x="762" y="88"/>
                  </a:lnTo>
                  <a:lnTo>
                    <a:pt x="764" y="88"/>
                  </a:lnTo>
                  <a:lnTo>
                    <a:pt x="760" y="107"/>
                  </a:lnTo>
                  <a:lnTo>
                    <a:pt x="756" y="107"/>
                  </a:lnTo>
                  <a:lnTo>
                    <a:pt x="752" y="105"/>
                  </a:lnTo>
                  <a:lnTo>
                    <a:pt x="747" y="105"/>
                  </a:lnTo>
                  <a:lnTo>
                    <a:pt x="743" y="105"/>
                  </a:lnTo>
                  <a:lnTo>
                    <a:pt x="738" y="105"/>
                  </a:lnTo>
                  <a:lnTo>
                    <a:pt x="732" y="105"/>
                  </a:lnTo>
                  <a:lnTo>
                    <a:pt x="725" y="103"/>
                  </a:lnTo>
                  <a:lnTo>
                    <a:pt x="717" y="103"/>
                  </a:lnTo>
                  <a:lnTo>
                    <a:pt x="708" y="101"/>
                  </a:lnTo>
                  <a:lnTo>
                    <a:pt x="701" y="101"/>
                  </a:lnTo>
                  <a:lnTo>
                    <a:pt x="695" y="101"/>
                  </a:lnTo>
                  <a:lnTo>
                    <a:pt x="692" y="101"/>
                  </a:lnTo>
                  <a:lnTo>
                    <a:pt x="686" y="99"/>
                  </a:lnTo>
                  <a:lnTo>
                    <a:pt x="682" y="99"/>
                  </a:lnTo>
                  <a:lnTo>
                    <a:pt x="677" y="99"/>
                  </a:lnTo>
                  <a:lnTo>
                    <a:pt x="671" y="99"/>
                  </a:lnTo>
                  <a:lnTo>
                    <a:pt x="668" y="99"/>
                  </a:lnTo>
                  <a:lnTo>
                    <a:pt x="662" y="99"/>
                  </a:lnTo>
                  <a:lnTo>
                    <a:pt x="657" y="97"/>
                  </a:lnTo>
                  <a:lnTo>
                    <a:pt x="651" y="97"/>
                  </a:lnTo>
                  <a:lnTo>
                    <a:pt x="646" y="97"/>
                  </a:lnTo>
                  <a:lnTo>
                    <a:pt x="640" y="97"/>
                  </a:lnTo>
                  <a:lnTo>
                    <a:pt x="633" y="96"/>
                  </a:lnTo>
                  <a:lnTo>
                    <a:pt x="629" y="96"/>
                  </a:lnTo>
                  <a:lnTo>
                    <a:pt x="622" y="96"/>
                  </a:lnTo>
                  <a:lnTo>
                    <a:pt x="616" y="96"/>
                  </a:lnTo>
                  <a:lnTo>
                    <a:pt x="611" y="96"/>
                  </a:lnTo>
                  <a:lnTo>
                    <a:pt x="605" y="96"/>
                  </a:lnTo>
                  <a:lnTo>
                    <a:pt x="598" y="96"/>
                  </a:lnTo>
                  <a:lnTo>
                    <a:pt x="592" y="96"/>
                  </a:lnTo>
                  <a:lnTo>
                    <a:pt x="587" y="96"/>
                  </a:lnTo>
                  <a:lnTo>
                    <a:pt x="579" y="96"/>
                  </a:lnTo>
                  <a:lnTo>
                    <a:pt x="574" y="96"/>
                  </a:lnTo>
                  <a:lnTo>
                    <a:pt x="568" y="96"/>
                  </a:lnTo>
                  <a:lnTo>
                    <a:pt x="563" y="94"/>
                  </a:lnTo>
                  <a:lnTo>
                    <a:pt x="555" y="94"/>
                  </a:lnTo>
                  <a:lnTo>
                    <a:pt x="548" y="94"/>
                  </a:lnTo>
                  <a:lnTo>
                    <a:pt x="542" y="94"/>
                  </a:lnTo>
                  <a:lnTo>
                    <a:pt x="537" y="94"/>
                  </a:lnTo>
                  <a:lnTo>
                    <a:pt x="529" y="94"/>
                  </a:lnTo>
                  <a:lnTo>
                    <a:pt x="524" y="94"/>
                  </a:lnTo>
                  <a:lnTo>
                    <a:pt x="518" y="94"/>
                  </a:lnTo>
                  <a:lnTo>
                    <a:pt x="511" y="94"/>
                  </a:lnTo>
                  <a:lnTo>
                    <a:pt x="505" y="94"/>
                  </a:lnTo>
                  <a:lnTo>
                    <a:pt x="498" y="94"/>
                  </a:lnTo>
                  <a:lnTo>
                    <a:pt x="492" y="96"/>
                  </a:lnTo>
                  <a:lnTo>
                    <a:pt x="485" y="96"/>
                  </a:lnTo>
                  <a:lnTo>
                    <a:pt x="480" y="96"/>
                  </a:lnTo>
                  <a:lnTo>
                    <a:pt x="474" y="96"/>
                  </a:lnTo>
                  <a:lnTo>
                    <a:pt x="469" y="96"/>
                  </a:lnTo>
                  <a:lnTo>
                    <a:pt x="461" y="96"/>
                  </a:lnTo>
                  <a:lnTo>
                    <a:pt x="456" y="96"/>
                  </a:lnTo>
                  <a:lnTo>
                    <a:pt x="448" y="96"/>
                  </a:lnTo>
                  <a:lnTo>
                    <a:pt x="441" y="97"/>
                  </a:lnTo>
                  <a:lnTo>
                    <a:pt x="433" y="97"/>
                  </a:lnTo>
                  <a:lnTo>
                    <a:pt x="426" y="97"/>
                  </a:lnTo>
                  <a:lnTo>
                    <a:pt x="419" y="99"/>
                  </a:lnTo>
                  <a:lnTo>
                    <a:pt x="413" y="101"/>
                  </a:lnTo>
                  <a:lnTo>
                    <a:pt x="404" y="101"/>
                  </a:lnTo>
                  <a:lnTo>
                    <a:pt x="397" y="103"/>
                  </a:lnTo>
                  <a:lnTo>
                    <a:pt x="387" y="103"/>
                  </a:lnTo>
                  <a:lnTo>
                    <a:pt x="380" y="105"/>
                  </a:lnTo>
                  <a:lnTo>
                    <a:pt x="371" y="105"/>
                  </a:lnTo>
                  <a:lnTo>
                    <a:pt x="363" y="107"/>
                  </a:lnTo>
                  <a:lnTo>
                    <a:pt x="354" y="109"/>
                  </a:lnTo>
                  <a:lnTo>
                    <a:pt x="347" y="110"/>
                  </a:lnTo>
                  <a:lnTo>
                    <a:pt x="338" y="112"/>
                  </a:lnTo>
                  <a:lnTo>
                    <a:pt x="330" y="114"/>
                  </a:lnTo>
                  <a:lnTo>
                    <a:pt x="321" y="114"/>
                  </a:lnTo>
                  <a:lnTo>
                    <a:pt x="312" y="116"/>
                  </a:lnTo>
                  <a:lnTo>
                    <a:pt x="303" y="118"/>
                  </a:lnTo>
                  <a:lnTo>
                    <a:pt x="295" y="120"/>
                  </a:lnTo>
                  <a:lnTo>
                    <a:pt x="286" y="121"/>
                  </a:lnTo>
                  <a:lnTo>
                    <a:pt x="277" y="123"/>
                  </a:lnTo>
                  <a:lnTo>
                    <a:pt x="268" y="125"/>
                  </a:lnTo>
                  <a:lnTo>
                    <a:pt x="260" y="127"/>
                  </a:lnTo>
                  <a:lnTo>
                    <a:pt x="251" y="131"/>
                  </a:lnTo>
                  <a:lnTo>
                    <a:pt x="242" y="133"/>
                  </a:lnTo>
                  <a:lnTo>
                    <a:pt x="233" y="134"/>
                  </a:lnTo>
                  <a:lnTo>
                    <a:pt x="225" y="136"/>
                  </a:lnTo>
                  <a:lnTo>
                    <a:pt x="216" y="138"/>
                  </a:lnTo>
                  <a:lnTo>
                    <a:pt x="209" y="140"/>
                  </a:lnTo>
                  <a:lnTo>
                    <a:pt x="199" y="142"/>
                  </a:lnTo>
                  <a:lnTo>
                    <a:pt x="192" y="144"/>
                  </a:lnTo>
                  <a:lnTo>
                    <a:pt x="183" y="145"/>
                  </a:lnTo>
                  <a:lnTo>
                    <a:pt x="175" y="149"/>
                  </a:lnTo>
                  <a:lnTo>
                    <a:pt x="168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6" y="156"/>
                  </a:lnTo>
                  <a:lnTo>
                    <a:pt x="138" y="156"/>
                  </a:lnTo>
                  <a:lnTo>
                    <a:pt x="131" y="158"/>
                  </a:lnTo>
                  <a:lnTo>
                    <a:pt x="124" y="160"/>
                  </a:lnTo>
                  <a:lnTo>
                    <a:pt x="118" y="162"/>
                  </a:lnTo>
                  <a:lnTo>
                    <a:pt x="111" y="164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9"/>
                  </a:lnTo>
                  <a:lnTo>
                    <a:pt x="89" y="169"/>
                  </a:lnTo>
                  <a:lnTo>
                    <a:pt x="83" y="171"/>
                  </a:lnTo>
                  <a:lnTo>
                    <a:pt x="79" y="171"/>
                  </a:lnTo>
                  <a:lnTo>
                    <a:pt x="74" y="173"/>
                  </a:lnTo>
                  <a:lnTo>
                    <a:pt x="67" y="175"/>
                  </a:lnTo>
                  <a:lnTo>
                    <a:pt x="59" y="179"/>
                  </a:lnTo>
                  <a:lnTo>
                    <a:pt x="54" y="179"/>
                  </a:lnTo>
                  <a:lnTo>
                    <a:pt x="50" y="180"/>
                  </a:lnTo>
                  <a:lnTo>
                    <a:pt x="48" y="182"/>
                  </a:lnTo>
                  <a:lnTo>
                    <a:pt x="52" y="182"/>
                  </a:lnTo>
                  <a:lnTo>
                    <a:pt x="55" y="180"/>
                  </a:lnTo>
                  <a:lnTo>
                    <a:pt x="61" y="180"/>
                  </a:lnTo>
                  <a:lnTo>
                    <a:pt x="65" y="179"/>
                  </a:lnTo>
                  <a:lnTo>
                    <a:pt x="68" y="179"/>
                  </a:lnTo>
                  <a:lnTo>
                    <a:pt x="72" y="177"/>
                  </a:lnTo>
                  <a:lnTo>
                    <a:pt x="78" y="177"/>
                  </a:lnTo>
                  <a:lnTo>
                    <a:pt x="81" y="175"/>
                  </a:lnTo>
                  <a:lnTo>
                    <a:pt x="87" y="175"/>
                  </a:lnTo>
                  <a:lnTo>
                    <a:pt x="92" y="175"/>
                  </a:lnTo>
                  <a:lnTo>
                    <a:pt x="100" y="175"/>
                  </a:lnTo>
                  <a:lnTo>
                    <a:pt x="105" y="173"/>
                  </a:lnTo>
                  <a:lnTo>
                    <a:pt x="111" y="171"/>
                  </a:lnTo>
                  <a:lnTo>
                    <a:pt x="118" y="169"/>
                  </a:lnTo>
                  <a:lnTo>
                    <a:pt x="126" y="169"/>
                  </a:lnTo>
                  <a:lnTo>
                    <a:pt x="133" y="168"/>
                  </a:lnTo>
                  <a:lnTo>
                    <a:pt x="140" y="166"/>
                  </a:lnTo>
                  <a:lnTo>
                    <a:pt x="148" y="166"/>
                  </a:lnTo>
                  <a:lnTo>
                    <a:pt x="155" y="166"/>
                  </a:lnTo>
                  <a:lnTo>
                    <a:pt x="162" y="164"/>
                  </a:lnTo>
                  <a:lnTo>
                    <a:pt x="170" y="162"/>
                  </a:lnTo>
                  <a:lnTo>
                    <a:pt x="179" y="160"/>
                  </a:lnTo>
                  <a:lnTo>
                    <a:pt x="188" y="160"/>
                  </a:lnTo>
                  <a:lnTo>
                    <a:pt x="196" y="158"/>
                  </a:lnTo>
                  <a:lnTo>
                    <a:pt x="205" y="158"/>
                  </a:lnTo>
                  <a:lnTo>
                    <a:pt x="214" y="156"/>
                  </a:lnTo>
                  <a:lnTo>
                    <a:pt x="223" y="156"/>
                  </a:lnTo>
                  <a:lnTo>
                    <a:pt x="231" y="155"/>
                  </a:lnTo>
                  <a:lnTo>
                    <a:pt x="240" y="153"/>
                  </a:lnTo>
                  <a:lnTo>
                    <a:pt x="249" y="151"/>
                  </a:lnTo>
                  <a:lnTo>
                    <a:pt x="258" y="149"/>
                  </a:lnTo>
                  <a:lnTo>
                    <a:pt x="268" y="149"/>
                  </a:lnTo>
                  <a:lnTo>
                    <a:pt x="277" y="147"/>
                  </a:lnTo>
                  <a:lnTo>
                    <a:pt x="286" y="145"/>
                  </a:lnTo>
                  <a:lnTo>
                    <a:pt x="295" y="145"/>
                  </a:lnTo>
                  <a:lnTo>
                    <a:pt x="304" y="144"/>
                  </a:lnTo>
                  <a:lnTo>
                    <a:pt x="314" y="142"/>
                  </a:lnTo>
                  <a:lnTo>
                    <a:pt x="323" y="140"/>
                  </a:lnTo>
                  <a:lnTo>
                    <a:pt x="332" y="140"/>
                  </a:lnTo>
                  <a:lnTo>
                    <a:pt x="339" y="138"/>
                  </a:lnTo>
                  <a:lnTo>
                    <a:pt x="349" y="138"/>
                  </a:lnTo>
                  <a:lnTo>
                    <a:pt x="358" y="136"/>
                  </a:lnTo>
                  <a:lnTo>
                    <a:pt x="367" y="136"/>
                  </a:lnTo>
                  <a:lnTo>
                    <a:pt x="376" y="134"/>
                  </a:lnTo>
                  <a:lnTo>
                    <a:pt x="384" y="134"/>
                  </a:lnTo>
                  <a:lnTo>
                    <a:pt x="393" y="133"/>
                  </a:lnTo>
                  <a:lnTo>
                    <a:pt x="400" y="131"/>
                  </a:lnTo>
                  <a:lnTo>
                    <a:pt x="408" y="131"/>
                  </a:lnTo>
                  <a:lnTo>
                    <a:pt x="415" y="131"/>
                  </a:lnTo>
                  <a:lnTo>
                    <a:pt x="422" y="129"/>
                  </a:lnTo>
                  <a:lnTo>
                    <a:pt x="432" y="129"/>
                  </a:lnTo>
                  <a:lnTo>
                    <a:pt x="439" y="127"/>
                  </a:lnTo>
                  <a:lnTo>
                    <a:pt x="446" y="127"/>
                  </a:lnTo>
                  <a:lnTo>
                    <a:pt x="452" y="125"/>
                  </a:lnTo>
                  <a:lnTo>
                    <a:pt x="459" y="125"/>
                  </a:lnTo>
                  <a:lnTo>
                    <a:pt x="465" y="125"/>
                  </a:lnTo>
                  <a:lnTo>
                    <a:pt x="472" y="125"/>
                  </a:lnTo>
                  <a:lnTo>
                    <a:pt x="478" y="125"/>
                  </a:lnTo>
                  <a:lnTo>
                    <a:pt x="483" y="125"/>
                  </a:lnTo>
                  <a:lnTo>
                    <a:pt x="489" y="123"/>
                  </a:lnTo>
                  <a:lnTo>
                    <a:pt x="492" y="123"/>
                  </a:lnTo>
                  <a:lnTo>
                    <a:pt x="498" y="123"/>
                  </a:lnTo>
                  <a:lnTo>
                    <a:pt x="504" y="123"/>
                  </a:lnTo>
                  <a:lnTo>
                    <a:pt x="509" y="123"/>
                  </a:lnTo>
                  <a:lnTo>
                    <a:pt x="515" y="123"/>
                  </a:lnTo>
                  <a:lnTo>
                    <a:pt x="520" y="123"/>
                  </a:lnTo>
                  <a:lnTo>
                    <a:pt x="528" y="123"/>
                  </a:lnTo>
                  <a:lnTo>
                    <a:pt x="531" y="121"/>
                  </a:lnTo>
                  <a:lnTo>
                    <a:pt x="537" y="121"/>
                  </a:lnTo>
                  <a:lnTo>
                    <a:pt x="544" y="121"/>
                  </a:lnTo>
                  <a:lnTo>
                    <a:pt x="550" y="121"/>
                  </a:lnTo>
                  <a:lnTo>
                    <a:pt x="555" y="121"/>
                  </a:lnTo>
                  <a:lnTo>
                    <a:pt x="561" y="121"/>
                  </a:lnTo>
                  <a:lnTo>
                    <a:pt x="566" y="121"/>
                  </a:lnTo>
                  <a:lnTo>
                    <a:pt x="572" y="121"/>
                  </a:lnTo>
                  <a:lnTo>
                    <a:pt x="577" y="121"/>
                  </a:lnTo>
                  <a:lnTo>
                    <a:pt x="583" y="121"/>
                  </a:lnTo>
                  <a:lnTo>
                    <a:pt x="588" y="121"/>
                  </a:lnTo>
                  <a:lnTo>
                    <a:pt x="594" y="121"/>
                  </a:lnTo>
                  <a:lnTo>
                    <a:pt x="599" y="121"/>
                  </a:lnTo>
                  <a:lnTo>
                    <a:pt x="605" y="121"/>
                  </a:lnTo>
                  <a:lnTo>
                    <a:pt x="611" y="121"/>
                  </a:lnTo>
                  <a:lnTo>
                    <a:pt x="616" y="121"/>
                  </a:lnTo>
                  <a:lnTo>
                    <a:pt x="622" y="121"/>
                  </a:lnTo>
                  <a:lnTo>
                    <a:pt x="627" y="121"/>
                  </a:lnTo>
                  <a:lnTo>
                    <a:pt x="633" y="121"/>
                  </a:lnTo>
                  <a:lnTo>
                    <a:pt x="638" y="121"/>
                  </a:lnTo>
                  <a:lnTo>
                    <a:pt x="644" y="121"/>
                  </a:lnTo>
                  <a:lnTo>
                    <a:pt x="649" y="121"/>
                  </a:lnTo>
                  <a:lnTo>
                    <a:pt x="653" y="121"/>
                  </a:lnTo>
                  <a:lnTo>
                    <a:pt x="658" y="123"/>
                  </a:lnTo>
                  <a:lnTo>
                    <a:pt x="664" y="123"/>
                  </a:lnTo>
                  <a:lnTo>
                    <a:pt x="668" y="123"/>
                  </a:lnTo>
                  <a:lnTo>
                    <a:pt x="673" y="123"/>
                  </a:lnTo>
                  <a:lnTo>
                    <a:pt x="677" y="123"/>
                  </a:lnTo>
                  <a:lnTo>
                    <a:pt x="686" y="123"/>
                  </a:lnTo>
                  <a:lnTo>
                    <a:pt x="695" y="123"/>
                  </a:lnTo>
                  <a:lnTo>
                    <a:pt x="703" y="123"/>
                  </a:lnTo>
                  <a:lnTo>
                    <a:pt x="710" y="123"/>
                  </a:lnTo>
                  <a:lnTo>
                    <a:pt x="717" y="123"/>
                  </a:lnTo>
                  <a:lnTo>
                    <a:pt x="725" y="123"/>
                  </a:lnTo>
                  <a:lnTo>
                    <a:pt x="729" y="123"/>
                  </a:lnTo>
                  <a:lnTo>
                    <a:pt x="734" y="123"/>
                  </a:lnTo>
                  <a:lnTo>
                    <a:pt x="738" y="123"/>
                  </a:lnTo>
                  <a:lnTo>
                    <a:pt x="743" y="123"/>
                  </a:lnTo>
                  <a:lnTo>
                    <a:pt x="747" y="123"/>
                  </a:lnTo>
                  <a:lnTo>
                    <a:pt x="751" y="125"/>
                  </a:lnTo>
                  <a:lnTo>
                    <a:pt x="751" y="129"/>
                  </a:lnTo>
                  <a:lnTo>
                    <a:pt x="754" y="136"/>
                  </a:lnTo>
                  <a:lnTo>
                    <a:pt x="754" y="140"/>
                  </a:lnTo>
                  <a:lnTo>
                    <a:pt x="754" y="144"/>
                  </a:lnTo>
                  <a:lnTo>
                    <a:pt x="752" y="145"/>
                  </a:lnTo>
                  <a:lnTo>
                    <a:pt x="749" y="147"/>
                  </a:lnTo>
                  <a:lnTo>
                    <a:pt x="743" y="145"/>
                  </a:lnTo>
                  <a:lnTo>
                    <a:pt x="736" y="145"/>
                  </a:lnTo>
                  <a:lnTo>
                    <a:pt x="730" y="144"/>
                  </a:lnTo>
                  <a:lnTo>
                    <a:pt x="727" y="144"/>
                  </a:lnTo>
                  <a:lnTo>
                    <a:pt x="719" y="144"/>
                  </a:lnTo>
                  <a:lnTo>
                    <a:pt x="714" y="144"/>
                  </a:lnTo>
                  <a:lnTo>
                    <a:pt x="705" y="144"/>
                  </a:lnTo>
                  <a:lnTo>
                    <a:pt x="697" y="144"/>
                  </a:lnTo>
                  <a:lnTo>
                    <a:pt x="690" y="144"/>
                  </a:lnTo>
                  <a:lnTo>
                    <a:pt x="681" y="144"/>
                  </a:lnTo>
                  <a:lnTo>
                    <a:pt x="677" y="144"/>
                  </a:lnTo>
                  <a:lnTo>
                    <a:pt x="671" y="144"/>
                  </a:lnTo>
                  <a:lnTo>
                    <a:pt x="668" y="144"/>
                  </a:lnTo>
                  <a:lnTo>
                    <a:pt x="662" y="144"/>
                  </a:lnTo>
                  <a:lnTo>
                    <a:pt x="658" y="144"/>
                  </a:lnTo>
                  <a:lnTo>
                    <a:pt x="653" y="144"/>
                  </a:lnTo>
                  <a:lnTo>
                    <a:pt x="647" y="144"/>
                  </a:lnTo>
                  <a:lnTo>
                    <a:pt x="644" y="144"/>
                  </a:lnTo>
                  <a:lnTo>
                    <a:pt x="638" y="144"/>
                  </a:lnTo>
                  <a:lnTo>
                    <a:pt x="633" y="144"/>
                  </a:lnTo>
                  <a:lnTo>
                    <a:pt x="627" y="144"/>
                  </a:lnTo>
                  <a:lnTo>
                    <a:pt x="622" y="144"/>
                  </a:lnTo>
                  <a:lnTo>
                    <a:pt x="616" y="144"/>
                  </a:lnTo>
                  <a:lnTo>
                    <a:pt x="611" y="144"/>
                  </a:lnTo>
                  <a:lnTo>
                    <a:pt x="605" y="144"/>
                  </a:lnTo>
                  <a:lnTo>
                    <a:pt x="599" y="144"/>
                  </a:lnTo>
                  <a:lnTo>
                    <a:pt x="594" y="144"/>
                  </a:lnTo>
                  <a:lnTo>
                    <a:pt x="588" y="144"/>
                  </a:lnTo>
                  <a:lnTo>
                    <a:pt x="583" y="144"/>
                  </a:lnTo>
                  <a:lnTo>
                    <a:pt x="577" y="144"/>
                  </a:lnTo>
                  <a:lnTo>
                    <a:pt x="572" y="144"/>
                  </a:lnTo>
                  <a:lnTo>
                    <a:pt x="566" y="144"/>
                  </a:lnTo>
                  <a:lnTo>
                    <a:pt x="561" y="144"/>
                  </a:lnTo>
                  <a:lnTo>
                    <a:pt x="555" y="144"/>
                  </a:lnTo>
                  <a:lnTo>
                    <a:pt x="550" y="144"/>
                  </a:lnTo>
                  <a:lnTo>
                    <a:pt x="544" y="144"/>
                  </a:lnTo>
                  <a:lnTo>
                    <a:pt x="537" y="144"/>
                  </a:lnTo>
                  <a:lnTo>
                    <a:pt x="533" y="144"/>
                  </a:lnTo>
                  <a:lnTo>
                    <a:pt x="528" y="144"/>
                  </a:lnTo>
                  <a:lnTo>
                    <a:pt x="520" y="145"/>
                  </a:lnTo>
                  <a:lnTo>
                    <a:pt x="515" y="145"/>
                  </a:lnTo>
                  <a:lnTo>
                    <a:pt x="511" y="145"/>
                  </a:lnTo>
                  <a:lnTo>
                    <a:pt x="504" y="145"/>
                  </a:lnTo>
                  <a:lnTo>
                    <a:pt x="500" y="145"/>
                  </a:lnTo>
                  <a:lnTo>
                    <a:pt x="492" y="145"/>
                  </a:lnTo>
                  <a:lnTo>
                    <a:pt x="489" y="147"/>
                  </a:lnTo>
                  <a:lnTo>
                    <a:pt x="483" y="147"/>
                  </a:lnTo>
                  <a:lnTo>
                    <a:pt x="478" y="147"/>
                  </a:lnTo>
                  <a:lnTo>
                    <a:pt x="474" y="147"/>
                  </a:lnTo>
                  <a:lnTo>
                    <a:pt x="469" y="149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0" y="149"/>
                  </a:lnTo>
                  <a:lnTo>
                    <a:pt x="445" y="149"/>
                  </a:lnTo>
                  <a:lnTo>
                    <a:pt x="437" y="149"/>
                  </a:lnTo>
                  <a:lnTo>
                    <a:pt x="432" y="151"/>
                  </a:lnTo>
                  <a:lnTo>
                    <a:pt x="422" y="151"/>
                  </a:lnTo>
                  <a:lnTo>
                    <a:pt x="417" y="153"/>
                  </a:lnTo>
                  <a:lnTo>
                    <a:pt x="408" y="153"/>
                  </a:lnTo>
                  <a:lnTo>
                    <a:pt x="400" y="155"/>
                  </a:lnTo>
                  <a:lnTo>
                    <a:pt x="393" y="155"/>
                  </a:lnTo>
                  <a:lnTo>
                    <a:pt x="384" y="156"/>
                  </a:lnTo>
                  <a:lnTo>
                    <a:pt x="374" y="156"/>
                  </a:lnTo>
                  <a:lnTo>
                    <a:pt x="367" y="158"/>
                  </a:lnTo>
                  <a:lnTo>
                    <a:pt x="358" y="158"/>
                  </a:lnTo>
                  <a:lnTo>
                    <a:pt x="351" y="160"/>
                  </a:lnTo>
                  <a:lnTo>
                    <a:pt x="339" y="162"/>
                  </a:lnTo>
                  <a:lnTo>
                    <a:pt x="330" y="164"/>
                  </a:lnTo>
                  <a:lnTo>
                    <a:pt x="321" y="164"/>
                  </a:lnTo>
                  <a:lnTo>
                    <a:pt x="312" y="166"/>
                  </a:lnTo>
                  <a:lnTo>
                    <a:pt x="301" y="166"/>
                  </a:lnTo>
                  <a:lnTo>
                    <a:pt x="293" y="168"/>
                  </a:lnTo>
                  <a:lnTo>
                    <a:pt x="282" y="169"/>
                  </a:lnTo>
                  <a:lnTo>
                    <a:pt x="273" y="171"/>
                  </a:lnTo>
                  <a:lnTo>
                    <a:pt x="264" y="173"/>
                  </a:lnTo>
                  <a:lnTo>
                    <a:pt x="253" y="175"/>
                  </a:lnTo>
                  <a:lnTo>
                    <a:pt x="244" y="175"/>
                  </a:lnTo>
                  <a:lnTo>
                    <a:pt x="233" y="177"/>
                  </a:lnTo>
                  <a:lnTo>
                    <a:pt x="223" y="179"/>
                  </a:lnTo>
                  <a:lnTo>
                    <a:pt x="214" y="180"/>
                  </a:lnTo>
                  <a:lnTo>
                    <a:pt x="205" y="182"/>
                  </a:lnTo>
                  <a:lnTo>
                    <a:pt x="196" y="184"/>
                  </a:lnTo>
                  <a:lnTo>
                    <a:pt x="185" y="186"/>
                  </a:lnTo>
                  <a:lnTo>
                    <a:pt x="175" y="186"/>
                  </a:lnTo>
                  <a:lnTo>
                    <a:pt x="166" y="188"/>
                  </a:lnTo>
                  <a:lnTo>
                    <a:pt x="157" y="190"/>
                  </a:lnTo>
                  <a:lnTo>
                    <a:pt x="146" y="190"/>
                  </a:lnTo>
                  <a:lnTo>
                    <a:pt x="138" y="192"/>
                  </a:lnTo>
                  <a:lnTo>
                    <a:pt x="129" y="193"/>
                  </a:lnTo>
                  <a:lnTo>
                    <a:pt x="120" y="195"/>
                  </a:lnTo>
                  <a:lnTo>
                    <a:pt x="111" y="195"/>
                  </a:lnTo>
                  <a:lnTo>
                    <a:pt x="103" y="197"/>
                  </a:lnTo>
                  <a:lnTo>
                    <a:pt x="96" y="199"/>
                  </a:lnTo>
                  <a:lnTo>
                    <a:pt x="89" y="201"/>
                  </a:lnTo>
                  <a:lnTo>
                    <a:pt x="81" y="201"/>
                  </a:lnTo>
                  <a:lnTo>
                    <a:pt x="72" y="203"/>
                  </a:lnTo>
                  <a:lnTo>
                    <a:pt x="65" y="203"/>
                  </a:lnTo>
                  <a:lnTo>
                    <a:pt x="59" y="204"/>
                  </a:lnTo>
                  <a:lnTo>
                    <a:pt x="52" y="204"/>
                  </a:lnTo>
                  <a:lnTo>
                    <a:pt x="46" y="206"/>
                  </a:lnTo>
                  <a:lnTo>
                    <a:pt x="41" y="206"/>
                  </a:lnTo>
                  <a:lnTo>
                    <a:pt x="35" y="208"/>
                  </a:lnTo>
                  <a:lnTo>
                    <a:pt x="30" y="208"/>
                  </a:lnTo>
                  <a:lnTo>
                    <a:pt x="26" y="210"/>
                  </a:lnTo>
                  <a:lnTo>
                    <a:pt x="22" y="210"/>
                  </a:lnTo>
                  <a:lnTo>
                    <a:pt x="19" y="212"/>
                  </a:lnTo>
                  <a:lnTo>
                    <a:pt x="11" y="212"/>
                  </a:lnTo>
                  <a:lnTo>
                    <a:pt x="6" y="214"/>
                  </a:lnTo>
                  <a:lnTo>
                    <a:pt x="4" y="214"/>
                  </a:lnTo>
                  <a:lnTo>
                    <a:pt x="4" y="215"/>
                  </a:lnTo>
                  <a:lnTo>
                    <a:pt x="2" y="212"/>
                  </a:lnTo>
                  <a:lnTo>
                    <a:pt x="0" y="206"/>
                  </a:lnTo>
                  <a:lnTo>
                    <a:pt x="0" y="203"/>
                  </a:lnTo>
                  <a:lnTo>
                    <a:pt x="4" y="199"/>
                  </a:lnTo>
                  <a:lnTo>
                    <a:pt x="6" y="197"/>
                  </a:lnTo>
                  <a:lnTo>
                    <a:pt x="9" y="195"/>
                  </a:lnTo>
                  <a:lnTo>
                    <a:pt x="13" y="195"/>
                  </a:lnTo>
                  <a:lnTo>
                    <a:pt x="20" y="193"/>
                  </a:lnTo>
                  <a:lnTo>
                    <a:pt x="19" y="193"/>
                  </a:lnTo>
                  <a:lnTo>
                    <a:pt x="15" y="192"/>
                  </a:lnTo>
                  <a:lnTo>
                    <a:pt x="13" y="188"/>
                  </a:lnTo>
                  <a:lnTo>
                    <a:pt x="11" y="186"/>
                  </a:lnTo>
                  <a:lnTo>
                    <a:pt x="11" y="180"/>
                  </a:lnTo>
                  <a:lnTo>
                    <a:pt x="15" y="175"/>
                  </a:lnTo>
                  <a:lnTo>
                    <a:pt x="19" y="173"/>
                  </a:lnTo>
                  <a:lnTo>
                    <a:pt x="24" y="169"/>
                  </a:lnTo>
                  <a:lnTo>
                    <a:pt x="28" y="168"/>
                  </a:lnTo>
                  <a:lnTo>
                    <a:pt x="32" y="168"/>
                  </a:lnTo>
                  <a:lnTo>
                    <a:pt x="35" y="166"/>
                  </a:lnTo>
                  <a:lnTo>
                    <a:pt x="41" y="166"/>
                  </a:lnTo>
                  <a:lnTo>
                    <a:pt x="39" y="166"/>
                  </a:lnTo>
                  <a:lnTo>
                    <a:pt x="37" y="166"/>
                  </a:lnTo>
                  <a:lnTo>
                    <a:pt x="32" y="166"/>
                  </a:lnTo>
                  <a:lnTo>
                    <a:pt x="28" y="166"/>
                  </a:lnTo>
                  <a:lnTo>
                    <a:pt x="22" y="164"/>
                  </a:lnTo>
                  <a:lnTo>
                    <a:pt x="19" y="162"/>
                  </a:lnTo>
                  <a:lnTo>
                    <a:pt x="13" y="160"/>
                  </a:lnTo>
                  <a:lnTo>
                    <a:pt x="11" y="158"/>
                  </a:lnTo>
                  <a:lnTo>
                    <a:pt x="17" y="1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4620" y="3958"/>
              <a:ext cx="16" cy="14"/>
            </a:xfrm>
            <a:custGeom>
              <a:avLst/>
              <a:gdLst>
                <a:gd name="T0" fmla="*/ 1 w 31"/>
                <a:gd name="T1" fmla="*/ 0 h 30"/>
                <a:gd name="T2" fmla="*/ 1 w 31"/>
                <a:gd name="T3" fmla="*/ 0 h 30"/>
                <a:gd name="T4" fmla="*/ 1 w 31"/>
                <a:gd name="T5" fmla="*/ 0 h 30"/>
                <a:gd name="T6" fmla="*/ 1 w 31"/>
                <a:gd name="T7" fmla="*/ 0 h 30"/>
                <a:gd name="T8" fmla="*/ 1 w 31"/>
                <a:gd name="T9" fmla="*/ 0 h 30"/>
                <a:gd name="T10" fmla="*/ 1 w 31"/>
                <a:gd name="T11" fmla="*/ 0 h 30"/>
                <a:gd name="T12" fmla="*/ 1 w 31"/>
                <a:gd name="T13" fmla="*/ 0 h 30"/>
                <a:gd name="T14" fmla="*/ 1 w 31"/>
                <a:gd name="T15" fmla="*/ 0 h 30"/>
                <a:gd name="T16" fmla="*/ 1 w 31"/>
                <a:gd name="T17" fmla="*/ 0 h 30"/>
                <a:gd name="T18" fmla="*/ 0 w 31"/>
                <a:gd name="T19" fmla="*/ 0 h 30"/>
                <a:gd name="T20" fmla="*/ 0 w 31"/>
                <a:gd name="T21" fmla="*/ 0 h 30"/>
                <a:gd name="T22" fmla="*/ 1 w 31"/>
                <a:gd name="T23" fmla="*/ 0 h 30"/>
                <a:gd name="T24" fmla="*/ 1 w 31"/>
                <a:gd name="T25" fmla="*/ 0 h 30"/>
                <a:gd name="T26" fmla="*/ 1 w 31"/>
                <a:gd name="T27" fmla="*/ 0 h 30"/>
                <a:gd name="T28" fmla="*/ 1 w 31"/>
                <a:gd name="T29" fmla="*/ 0 h 30"/>
                <a:gd name="T30" fmla="*/ 1 w 31"/>
                <a:gd name="T31" fmla="*/ 0 h 30"/>
                <a:gd name="T32" fmla="*/ 1 w 31"/>
                <a:gd name="T33" fmla="*/ 0 h 30"/>
                <a:gd name="T34" fmla="*/ 1 w 31"/>
                <a:gd name="T35" fmla="*/ 0 h 30"/>
                <a:gd name="T36" fmla="*/ 1 w 31"/>
                <a:gd name="T37" fmla="*/ 0 h 30"/>
                <a:gd name="T38" fmla="*/ 1 w 31"/>
                <a:gd name="T39" fmla="*/ 0 h 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0"/>
                <a:gd name="T62" fmla="*/ 31 w 31"/>
                <a:gd name="T63" fmla="*/ 30 h 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0">
                  <a:moveTo>
                    <a:pt x="31" y="24"/>
                  </a:moveTo>
                  <a:lnTo>
                    <a:pt x="30" y="21"/>
                  </a:lnTo>
                  <a:lnTo>
                    <a:pt x="28" y="17"/>
                  </a:lnTo>
                  <a:lnTo>
                    <a:pt x="24" y="13"/>
                  </a:lnTo>
                  <a:lnTo>
                    <a:pt x="20" y="10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6" y="19"/>
                  </a:lnTo>
                  <a:lnTo>
                    <a:pt x="9" y="24"/>
                  </a:lnTo>
                  <a:lnTo>
                    <a:pt x="15" y="28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28" y="26"/>
                  </a:lnTo>
                  <a:lnTo>
                    <a:pt x="3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4634" y="3961"/>
              <a:ext cx="67" cy="58"/>
            </a:xfrm>
            <a:custGeom>
              <a:avLst/>
              <a:gdLst>
                <a:gd name="T0" fmla="*/ 0 w 132"/>
                <a:gd name="T1" fmla="*/ 1 h 116"/>
                <a:gd name="T2" fmla="*/ 0 w 132"/>
                <a:gd name="T3" fmla="*/ 1 h 116"/>
                <a:gd name="T4" fmla="*/ 1 w 132"/>
                <a:gd name="T5" fmla="*/ 1 h 116"/>
                <a:gd name="T6" fmla="*/ 1 w 132"/>
                <a:gd name="T7" fmla="*/ 1 h 116"/>
                <a:gd name="T8" fmla="*/ 1 w 132"/>
                <a:gd name="T9" fmla="*/ 1 h 116"/>
                <a:gd name="T10" fmla="*/ 1 w 132"/>
                <a:gd name="T11" fmla="*/ 0 h 116"/>
                <a:gd name="T12" fmla="*/ 1 w 132"/>
                <a:gd name="T13" fmla="*/ 1 h 116"/>
                <a:gd name="T14" fmla="*/ 1 w 132"/>
                <a:gd name="T15" fmla="*/ 1 h 116"/>
                <a:gd name="T16" fmla="*/ 1 w 132"/>
                <a:gd name="T17" fmla="*/ 1 h 116"/>
                <a:gd name="T18" fmla="*/ 1 w 132"/>
                <a:gd name="T19" fmla="*/ 1 h 116"/>
                <a:gd name="T20" fmla="*/ 1 w 132"/>
                <a:gd name="T21" fmla="*/ 1 h 116"/>
                <a:gd name="T22" fmla="*/ 1 w 132"/>
                <a:gd name="T23" fmla="*/ 1 h 116"/>
                <a:gd name="T24" fmla="*/ 1 w 132"/>
                <a:gd name="T25" fmla="*/ 1 h 116"/>
                <a:gd name="T26" fmla="*/ 1 w 132"/>
                <a:gd name="T27" fmla="*/ 1 h 116"/>
                <a:gd name="T28" fmla="*/ 1 w 132"/>
                <a:gd name="T29" fmla="*/ 1 h 116"/>
                <a:gd name="T30" fmla="*/ 1 w 132"/>
                <a:gd name="T31" fmla="*/ 1 h 116"/>
                <a:gd name="T32" fmla="*/ 1 w 132"/>
                <a:gd name="T33" fmla="*/ 1 h 116"/>
                <a:gd name="T34" fmla="*/ 1 w 132"/>
                <a:gd name="T35" fmla="*/ 1 h 116"/>
                <a:gd name="T36" fmla="*/ 1 w 132"/>
                <a:gd name="T37" fmla="*/ 1 h 116"/>
                <a:gd name="T38" fmla="*/ 1 w 132"/>
                <a:gd name="T39" fmla="*/ 1 h 116"/>
                <a:gd name="T40" fmla="*/ 1 w 132"/>
                <a:gd name="T41" fmla="*/ 1 h 116"/>
                <a:gd name="T42" fmla="*/ 1 w 132"/>
                <a:gd name="T43" fmla="*/ 1 h 116"/>
                <a:gd name="T44" fmla="*/ 1 w 132"/>
                <a:gd name="T45" fmla="*/ 1 h 116"/>
                <a:gd name="T46" fmla="*/ 1 w 132"/>
                <a:gd name="T47" fmla="*/ 1 h 116"/>
                <a:gd name="T48" fmla="*/ 1 w 132"/>
                <a:gd name="T49" fmla="*/ 1 h 116"/>
                <a:gd name="T50" fmla="*/ 1 w 132"/>
                <a:gd name="T51" fmla="*/ 1 h 116"/>
                <a:gd name="T52" fmla="*/ 1 w 132"/>
                <a:gd name="T53" fmla="*/ 1 h 116"/>
                <a:gd name="T54" fmla="*/ 1 w 132"/>
                <a:gd name="T55" fmla="*/ 1 h 116"/>
                <a:gd name="T56" fmla="*/ 1 w 132"/>
                <a:gd name="T57" fmla="*/ 1 h 116"/>
                <a:gd name="T58" fmla="*/ 1 w 132"/>
                <a:gd name="T59" fmla="*/ 1 h 116"/>
                <a:gd name="T60" fmla="*/ 1 w 132"/>
                <a:gd name="T61" fmla="*/ 1 h 116"/>
                <a:gd name="T62" fmla="*/ 1 w 132"/>
                <a:gd name="T63" fmla="*/ 1 h 116"/>
                <a:gd name="T64" fmla="*/ 1 w 132"/>
                <a:gd name="T65" fmla="*/ 1 h 116"/>
                <a:gd name="T66" fmla="*/ 1 w 132"/>
                <a:gd name="T67" fmla="*/ 1 h 116"/>
                <a:gd name="T68" fmla="*/ 1 w 132"/>
                <a:gd name="T69" fmla="*/ 1 h 116"/>
                <a:gd name="T70" fmla="*/ 1 w 132"/>
                <a:gd name="T71" fmla="*/ 1 h 116"/>
                <a:gd name="T72" fmla="*/ 1 w 132"/>
                <a:gd name="T73" fmla="*/ 1 h 116"/>
                <a:gd name="T74" fmla="*/ 1 w 132"/>
                <a:gd name="T75" fmla="*/ 1 h 116"/>
                <a:gd name="T76" fmla="*/ 1 w 132"/>
                <a:gd name="T77" fmla="*/ 1 h 116"/>
                <a:gd name="T78" fmla="*/ 1 w 132"/>
                <a:gd name="T79" fmla="*/ 1 h 116"/>
                <a:gd name="T80" fmla="*/ 1 w 132"/>
                <a:gd name="T81" fmla="*/ 1 h 116"/>
                <a:gd name="T82" fmla="*/ 1 w 132"/>
                <a:gd name="T83" fmla="*/ 1 h 116"/>
                <a:gd name="T84" fmla="*/ 1 w 132"/>
                <a:gd name="T85" fmla="*/ 1 h 1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116"/>
                <a:gd name="T131" fmla="*/ 132 w 132"/>
                <a:gd name="T132" fmla="*/ 116 h 11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116">
                  <a:moveTo>
                    <a:pt x="2" y="83"/>
                  </a:move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8"/>
                  </a:lnTo>
                  <a:lnTo>
                    <a:pt x="2" y="42"/>
                  </a:lnTo>
                  <a:lnTo>
                    <a:pt x="5" y="38"/>
                  </a:lnTo>
                  <a:lnTo>
                    <a:pt x="7" y="33"/>
                  </a:lnTo>
                  <a:lnTo>
                    <a:pt x="9" y="27"/>
                  </a:lnTo>
                  <a:lnTo>
                    <a:pt x="11" y="24"/>
                  </a:lnTo>
                  <a:lnTo>
                    <a:pt x="16" y="20"/>
                  </a:lnTo>
                  <a:lnTo>
                    <a:pt x="24" y="13"/>
                  </a:lnTo>
                  <a:lnTo>
                    <a:pt x="33" y="7"/>
                  </a:lnTo>
                  <a:lnTo>
                    <a:pt x="42" y="3"/>
                  </a:lnTo>
                  <a:lnTo>
                    <a:pt x="49" y="2"/>
                  </a:lnTo>
                  <a:lnTo>
                    <a:pt x="59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81" y="2"/>
                  </a:lnTo>
                  <a:lnTo>
                    <a:pt x="86" y="2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7"/>
                  </a:lnTo>
                  <a:lnTo>
                    <a:pt x="110" y="14"/>
                  </a:lnTo>
                  <a:lnTo>
                    <a:pt x="112" y="22"/>
                  </a:lnTo>
                  <a:lnTo>
                    <a:pt x="114" y="26"/>
                  </a:lnTo>
                  <a:lnTo>
                    <a:pt x="118" y="29"/>
                  </a:lnTo>
                  <a:lnTo>
                    <a:pt x="121" y="31"/>
                  </a:lnTo>
                  <a:lnTo>
                    <a:pt x="125" y="31"/>
                  </a:lnTo>
                  <a:lnTo>
                    <a:pt x="132" y="35"/>
                  </a:lnTo>
                  <a:lnTo>
                    <a:pt x="131" y="38"/>
                  </a:lnTo>
                  <a:lnTo>
                    <a:pt x="129" y="46"/>
                  </a:lnTo>
                  <a:lnTo>
                    <a:pt x="129" y="53"/>
                  </a:lnTo>
                  <a:lnTo>
                    <a:pt x="131" y="61"/>
                  </a:lnTo>
                  <a:lnTo>
                    <a:pt x="129" y="68"/>
                  </a:lnTo>
                  <a:lnTo>
                    <a:pt x="129" y="73"/>
                  </a:lnTo>
                  <a:lnTo>
                    <a:pt x="125" y="79"/>
                  </a:lnTo>
                  <a:lnTo>
                    <a:pt x="123" y="81"/>
                  </a:lnTo>
                  <a:lnTo>
                    <a:pt x="118" y="79"/>
                  </a:lnTo>
                  <a:lnTo>
                    <a:pt x="112" y="77"/>
                  </a:lnTo>
                  <a:lnTo>
                    <a:pt x="108" y="73"/>
                  </a:lnTo>
                  <a:lnTo>
                    <a:pt x="103" y="70"/>
                  </a:lnTo>
                  <a:lnTo>
                    <a:pt x="99" y="66"/>
                  </a:lnTo>
                  <a:lnTo>
                    <a:pt x="97" y="61"/>
                  </a:lnTo>
                  <a:lnTo>
                    <a:pt x="96" y="57"/>
                  </a:lnTo>
                  <a:lnTo>
                    <a:pt x="96" y="51"/>
                  </a:lnTo>
                  <a:lnTo>
                    <a:pt x="94" y="42"/>
                  </a:lnTo>
                  <a:lnTo>
                    <a:pt x="96" y="35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3" y="16"/>
                  </a:lnTo>
                  <a:lnTo>
                    <a:pt x="77" y="16"/>
                  </a:lnTo>
                  <a:lnTo>
                    <a:pt x="72" y="14"/>
                  </a:lnTo>
                  <a:lnTo>
                    <a:pt x="66" y="14"/>
                  </a:lnTo>
                  <a:lnTo>
                    <a:pt x="59" y="14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4" y="20"/>
                  </a:lnTo>
                  <a:lnTo>
                    <a:pt x="37" y="26"/>
                  </a:lnTo>
                  <a:lnTo>
                    <a:pt x="35" y="33"/>
                  </a:lnTo>
                  <a:lnTo>
                    <a:pt x="33" y="40"/>
                  </a:lnTo>
                  <a:lnTo>
                    <a:pt x="35" y="44"/>
                  </a:lnTo>
                  <a:lnTo>
                    <a:pt x="37" y="44"/>
                  </a:lnTo>
                  <a:lnTo>
                    <a:pt x="40" y="44"/>
                  </a:lnTo>
                  <a:lnTo>
                    <a:pt x="48" y="44"/>
                  </a:lnTo>
                  <a:lnTo>
                    <a:pt x="55" y="44"/>
                  </a:lnTo>
                  <a:lnTo>
                    <a:pt x="61" y="46"/>
                  </a:lnTo>
                  <a:lnTo>
                    <a:pt x="68" y="51"/>
                  </a:lnTo>
                  <a:lnTo>
                    <a:pt x="72" y="57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59" y="61"/>
                  </a:lnTo>
                  <a:lnTo>
                    <a:pt x="53" y="62"/>
                  </a:lnTo>
                  <a:lnTo>
                    <a:pt x="51" y="62"/>
                  </a:lnTo>
                  <a:lnTo>
                    <a:pt x="51" y="64"/>
                  </a:lnTo>
                  <a:lnTo>
                    <a:pt x="51" y="70"/>
                  </a:lnTo>
                  <a:lnTo>
                    <a:pt x="53" y="75"/>
                  </a:lnTo>
                  <a:lnTo>
                    <a:pt x="57" y="83"/>
                  </a:lnTo>
                  <a:lnTo>
                    <a:pt x="57" y="86"/>
                  </a:lnTo>
                  <a:lnTo>
                    <a:pt x="59" y="92"/>
                  </a:lnTo>
                  <a:lnTo>
                    <a:pt x="59" y="94"/>
                  </a:lnTo>
                  <a:lnTo>
                    <a:pt x="62" y="96"/>
                  </a:lnTo>
                  <a:lnTo>
                    <a:pt x="68" y="96"/>
                  </a:lnTo>
                  <a:lnTo>
                    <a:pt x="75" y="96"/>
                  </a:lnTo>
                  <a:lnTo>
                    <a:pt x="79" y="96"/>
                  </a:lnTo>
                  <a:lnTo>
                    <a:pt x="81" y="97"/>
                  </a:lnTo>
                  <a:lnTo>
                    <a:pt x="83" y="99"/>
                  </a:lnTo>
                  <a:lnTo>
                    <a:pt x="84" y="107"/>
                  </a:lnTo>
                  <a:lnTo>
                    <a:pt x="84" y="114"/>
                  </a:lnTo>
                  <a:lnTo>
                    <a:pt x="81" y="116"/>
                  </a:lnTo>
                  <a:lnTo>
                    <a:pt x="75" y="114"/>
                  </a:lnTo>
                  <a:lnTo>
                    <a:pt x="68" y="112"/>
                  </a:lnTo>
                  <a:lnTo>
                    <a:pt x="62" y="112"/>
                  </a:lnTo>
                  <a:lnTo>
                    <a:pt x="59" y="112"/>
                  </a:lnTo>
                  <a:lnTo>
                    <a:pt x="53" y="112"/>
                  </a:lnTo>
                  <a:lnTo>
                    <a:pt x="49" y="114"/>
                  </a:lnTo>
                  <a:lnTo>
                    <a:pt x="44" y="112"/>
                  </a:lnTo>
                  <a:lnTo>
                    <a:pt x="38" y="112"/>
                  </a:lnTo>
                  <a:lnTo>
                    <a:pt x="35" y="112"/>
                  </a:lnTo>
                  <a:lnTo>
                    <a:pt x="31" y="112"/>
                  </a:lnTo>
                  <a:lnTo>
                    <a:pt x="25" y="110"/>
                  </a:lnTo>
                  <a:lnTo>
                    <a:pt x="24" y="110"/>
                  </a:lnTo>
                  <a:lnTo>
                    <a:pt x="24" y="105"/>
                  </a:lnTo>
                  <a:lnTo>
                    <a:pt x="24" y="101"/>
                  </a:lnTo>
                  <a:lnTo>
                    <a:pt x="24" y="97"/>
                  </a:lnTo>
                  <a:lnTo>
                    <a:pt x="25" y="97"/>
                  </a:lnTo>
                  <a:lnTo>
                    <a:pt x="38" y="97"/>
                  </a:lnTo>
                  <a:lnTo>
                    <a:pt x="38" y="83"/>
                  </a:lnTo>
                  <a:lnTo>
                    <a:pt x="37" y="83"/>
                  </a:lnTo>
                  <a:lnTo>
                    <a:pt x="33" y="83"/>
                  </a:lnTo>
                  <a:lnTo>
                    <a:pt x="29" y="83"/>
                  </a:lnTo>
                  <a:lnTo>
                    <a:pt x="29" y="81"/>
                  </a:lnTo>
                  <a:lnTo>
                    <a:pt x="29" y="73"/>
                  </a:lnTo>
                  <a:lnTo>
                    <a:pt x="31" y="66"/>
                  </a:lnTo>
                  <a:lnTo>
                    <a:pt x="29" y="61"/>
                  </a:lnTo>
                  <a:lnTo>
                    <a:pt x="25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4" y="70"/>
                  </a:lnTo>
                  <a:lnTo>
                    <a:pt x="16" y="75"/>
                  </a:lnTo>
                  <a:lnTo>
                    <a:pt x="18" y="81"/>
                  </a:lnTo>
                  <a:lnTo>
                    <a:pt x="16" y="85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3" y="83"/>
                  </a:lnTo>
                  <a:lnTo>
                    <a:pt x="2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4719" y="3865"/>
              <a:ext cx="48" cy="45"/>
            </a:xfrm>
            <a:custGeom>
              <a:avLst/>
              <a:gdLst>
                <a:gd name="T0" fmla="*/ 1 w 96"/>
                <a:gd name="T1" fmla="*/ 1 h 90"/>
                <a:gd name="T2" fmla="*/ 1 w 96"/>
                <a:gd name="T3" fmla="*/ 1 h 90"/>
                <a:gd name="T4" fmla="*/ 1 w 96"/>
                <a:gd name="T5" fmla="*/ 1 h 90"/>
                <a:gd name="T6" fmla="*/ 1 w 96"/>
                <a:gd name="T7" fmla="*/ 1 h 90"/>
                <a:gd name="T8" fmla="*/ 1 w 96"/>
                <a:gd name="T9" fmla="*/ 1 h 90"/>
                <a:gd name="T10" fmla="*/ 1 w 96"/>
                <a:gd name="T11" fmla="*/ 1 h 90"/>
                <a:gd name="T12" fmla="*/ 1 w 96"/>
                <a:gd name="T13" fmla="*/ 1 h 90"/>
                <a:gd name="T14" fmla="*/ 1 w 96"/>
                <a:gd name="T15" fmla="*/ 1 h 90"/>
                <a:gd name="T16" fmla="*/ 1 w 96"/>
                <a:gd name="T17" fmla="*/ 1 h 90"/>
                <a:gd name="T18" fmla="*/ 1 w 96"/>
                <a:gd name="T19" fmla="*/ 1 h 90"/>
                <a:gd name="T20" fmla="*/ 1 w 96"/>
                <a:gd name="T21" fmla="*/ 1 h 90"/>
                <a:gd name="T22" fmla="*/ 1 w 96"/>
                <a:gd name="T23" fmla="*/ 1 h 90"/>
                <a:gd name="T24" fmla="*/ 1 w 96"/>
                <a:gd name="T25" fmla="*/ 1 h 90"/>
                <a:gd name="T26" fmla="*/ 1 w 96"/>
                <a:gd name="T27" fmla="*/ 1 h 90"/>
                <a:gd name="T28" fmla="*/ 1 w 96"/>
                <a:gd name="T29" fmla="*/ 1 h 90"/>
                <a:gd name="T30" fmla="*/ 1 w 96"/>
                <a:gd name="T31" fmla="*/ 1 h 90"/>
                <a:gd name="T32" fmla="*/ 1 w 96"/>
                <a:gd name="T33" fmla="*/ 1 h 90"/>
                <a:gd name="T34" fmla="*/ 1 w 96"/>
                <a:gd name="T35" fmla="*/ 1 h 90"/>
                <a:gd name="T36" fmla="*/ 1 w 96"/>
                <a:gd name="T37" fmla="*/ 1 h 90"/>
                <a:gd name="T38" fmla="*/ 1 w 96"/>
                <a:gd name="T39" fmla="*/ 1 h 90"/>
                <a:gd name="T40" fmla="*/ 1 w 96"/>
                <a:gd name="T41" fmla="*/ 1 h 90"/>
                <a:gd name="T42" fmla="*/ 1 w 96"/>
                <a:gd name="T43" fmla="*/ 1 h 90"/>
                <a:gd name="T44" fmla="*/ 1 w 96"/>
                <a:gd name="T45" fmla="*/ 1 h 90"/>
                <a:gd name="T46" fmla="*/ 1 w 96"/>
                <a:gd name="T47" fmla="*/ 1 h 90"/>
                <a:gd name="T48" fmla="*/ 1 w 96"/>
                <a:gd name="T49" fmla="*/ 1 h 90"/>
                <a:gd name="T50" fmla="*/ 1 w 96"/>
                <a:gd name="T51" fmla="*/ 1 h 90"/>
                <a:gd name="T52" fmla="*/ 1 w 96"/>
                <a:gd name="T53" fmla="*/ 1 h 90"/>
                <a:gd name="T54" fmla="*/ 1 w 96"/>
                <a:gd name="T55" fmla="*/ 1 h 90"/>
                <a:gd name="T56" fmla="*/ 1 w 96"/>
                <a:gd name="T57" fmla="*/ 1 h 90"/>
                <a:gd name="T58" fmla="*/ 1 w 96"/>
                <a:gd name="T59" fmla="*/ 1 h 90"/>
                <a:gd name="T60" fmla="*/ 1 w 96"/>
                <a:gd name="T61" fmla="*/ 1 h 90"/>
                <a:gd name="T62" fmla="*/ 1 w 96"/>
                <a:gd name="T63" fmla="*/ 1 h 90"/>
                <a:gd name="T64" fmla="*/ 1 w 96"/>
                <a:gd name="T65" fmla="*/ 1 h 90"/>
                <a:gd name="T66" fmla="*/ 1 w 96"/>
                <a:gd name="T67" fmla="*/ 1 h 90"/>
                <a:gd name="T68" fmla="*/ 1 w 96"/>
                <a:gd name="T69" fmla="*/ 1 h 90"/>
                <a:gd name="T70" fmla="*/ 1 w 96"/>
                <a:gd name="T71" fmla="*/ 1 h 90"/>
                <a:gd name="T72" fmla="*/ 1 w 96"/>
                <a:gd name="T73" fmla="*/ 1 h 90"/>
                <a:gd name="T74" fmla="*/ 1 w 96"/>
                <a:gd name="T75" fmla="*/ 1 h 90"/>
                <a:gd name="T76" fmla="*/ 1 w 96"/>
                <a:gd name="T77" fmla="*/ 0 h 90"/>
                <a:gd name="T78" fmla="*/ 1 w 96"/>
                <a:gd name="T79" fmla="*/ 0 h 90"/>
                <a:gd name="T80" fmla="*/ 1 w 96"/>
                <a:gd name="T81" fmla="*/ 0 h 90"/>
                <a:gd name="T82" fmla="*/ 1 w 96"/>
                <a:gd name="T83" fmla="*/ 1 h 90"/>
                <a:gd name="T84" fmla="*/ 1 w 96"/>
                <a:gd name="T85" fmla="*/ 1 h 90"/>
                <a:gd name="T86" fmla="*/ 1 w 96"/>
                <a:gd name="T87" fmla="*/ 1 h 90"/>
                <a:gd name="T88" fmla="*/ 1 w 96"/>
                <a:gd name="T89" fmla="*/ 1 h 90"/>
                <a:gd name="T90" fmla="*/ 1 w 96"/>
                <a:gd name="T91" fmla="*/ 1 h 90"/>
                <a:gd name="T92" fmla="*/ 1 w 96"/>
                <a:gd name="T93" fmla="*/ 1 h 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6"/>
                <a:gd name="T142" fmla="*/ 0 h 90"/>
                <a:gd name="T143" fmla="*/ 96 w 96"/>
                <a:gd name="T144" fmla="*/ 90 h 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6" h="90">
                  <a:moveTo>
                    <a:pt x="8" y="8"/>
                  </a:moveTo>
                  <a:lnTo>
                    <a:pt x="8" y="8"/>
                  </a:lnTo>
                  <a:lnTo>
                    <a:pt x="8" y="11"/>
                  </a:lnTo>
                  <a:lnTo>
                    <a:pt x="10" y="17"/>
                  </a:lnTo>
                  <a:lnTo>
                    <a:pt x="13" y="20"/>
                  </a:lnTo>
                  <a:lnTo>
                    <a:pt x="17" y="20"/>
                  </a:lnTo>
                  <a:lnTo>
                    <a:pt x="24" y="20"/>
                  </a:lnTo>
                  <a:lnTo>
                    <a:pt x="32" y="20"/>
                  </a:lnTo>
                  <a:lnTo>
                    <a:pt x="35" y="26"/>
                  </a:lnTo>
                  <a:lnTo>
                    <a:pt x="37" y="30"/>
                  </a:lnTo>
                  <a:lnTo>
                    <a:pt x="39" y="37"/>
                  </a:lnTo>
                  <a:lnTo>
                    <a:pt x="39" y="41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26" y="48"/>
                  </a:lnTo>
                  <a:lnTo>
                    <a:pt x="21" y="50"/>
                  </a:lnTo>
                  <a:lnTo>
                    <a:pt x="15" y="54"/>
                  </a:lnTo>
                  <a:lnTo>
                    <a:pt x="10" y="55"/>
                  </a:lnTo>
                  <a:lnTo>
                    <a:pt x="6" y="59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2" y="76"/>
                  </a:lnTo>
                  <a:lnTo>
                    <a:pt x="6" y="79"/>
                  </a:lnTo>
                  <a:lnTo>
                    <a:pt x="10" y="79"/>
                  </a:lnTo>
                  <a:lnTo>
                    <a:pt x="17" y="79"/>
                  </a:lnTo>
                  <a:lnTo>
                    <a:pt x="22" y="79"/>
                  </a:lnTo>
                  <a:lnTo>
                    <a:pt x="32" y="79"/>
                  </a:lnTo>
                  <a:lnTo>
                    <a:pt x="39" y="79"/>
                  </a:lnTo>
                  <a:lnTo>
                    <a:pt x="46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76" y="90"/>
                  </a:lnTo>
                  <a:lnTo>
                    <a:pt x="78" y="89"/>
                  </a:lnTo>
                  <a:lnTo>
                    <a:pt x="80" y="85"/>
                  </a:lnTo>
                  <a:lnTo>
                    <a:pt x="81" y="81"/>
                  </a:lnTo>
                  <a:lnTo>
                    <a:pt x="78" y="78"/>
                  </a:lnTo>
                  <a:lnTo>
                    <a:pt x="70" y="74"/>
                  </a:lnTo>
                  <a:lnTo>
                    <a:pt x="67" y="70"/>
                  </a:lnTo>
                  <a:lnTo>
                    <a:pt x="59" y="68"/>
                  </a:lnTo>
                  <a:lnTo>
                    <a:pt x="56" y="68"/>
                  </a:lnTo>
                  <a:lnTo>
                    <a:pt x="50" y="68"/>
                  </a:lnTo>
                  <a:lnTo>
                    <a:pt x="46" y="67"/>
                  </a:lnTo>
                  <a:lnTo>
                    <a:pt x="39" y="67"/>
                  </a:lnTo>
                  <a:lnTo>
                    <a:pt x="33" y="67"/>
                  </a:lnTo>
                  <a:lnTo>
                    <a:pt x="28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19" y="65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30" y="63"/>
                  </a:lnTo>
                  <a:lnTo>
                    <a:pt x="37" y="63"/>
                  </a:lnTo>
                  <a:lnTo>
                    <a:pt x="43" y="59"/>
                  </a:lnTo>
                  <a:lnTo>
                    <a:pt x="48" y="57"/>
                  </a:lnTo>
                  <a:lnTo>
                    <a:pt x="54" y="54"/>
                  </a:lnTo>
                  <a:lnTo>
                    <a:pt x="57" y="50"/>
                  </a:lnTo>
                  <a:lnTo>
                    <a:pt x="57" y="44"/>
                  </a:lnTo>
                  <a:lnTo>
                    <a:pt x="57" y="39"/>
                  </a:lnTo>
                  <a:lnTo>
                    <a:pt x="57" y="35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63" y="22"/>
                  </a:lnTo>
                  <a:lnTo>
                    <a:pt x="69" y="24"/>
                  </a:lnTo>
                  <a:lnTo>
                    <a:pt x="74" y="26"/>
                  </a:lnTo>
                  <a:lnTo>
                    <a:pt x="81" y="22"/>
                  </a:lnTo>
                  <a:lnTo>
                    <a:pt x="89" y="22"/>
                  </a:lnTo>
                  <a:lnTo>
                    <a:pt x="94" y="20"/>
                  </a:lnTo>
                  <a:lnTo>
                    <a:pt x="96" y="19"/>
                  </a:lnTo>
                  <a:lnTo>
                    <a:pt x="92" y="11"/>
                  </a:lnTo>
                  <a:lnTo>
                    <a:pt x="91" y="6"/>
                  </a:lnTo>
                  <a:lnTo>
                    <a:pt x="89" y="4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1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3" y="4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1" y="4"/>
                  </a:lnTo>
                  <a:lnTo>
                    <a:pt x="17" y="6"/>
                  </a:lnTo>
                  <a:lnTo>
                    <a:pt x="10" y="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4744" y="3954"/>
              <a:ext cx="75" cy="66"/>
            </a:xfrm>
            <a:custGeom>
              <a:avLst/>
              <a:gdLst>
                <a:gd name="T0" fmla="*/ 1 w 149"/>
                <a:gd name="T1" fmla="*/ 0 h 133"/>
                <a:gd name="T2" fmla="*/ 1 w 149"/>
                <a:gd name="T3" fmla="*/ 0 h 133"/>
                <a:gd name="T4" fmla="*/ 1 w 149"/>
                <a:gd name="T5" fmla="*/ 0 h 133"/>
                <a:gd name="T6" fmla="*/ 1 w 149"/>
                <a:gd name="T7" fmla="*/ 0 h 133"/>
                <a:gd name="T8" fmla="*/ 1 w 149"/>
                <a:gd name="T9" fmla="*/ 0 h 133"/>
                <a:gd name="T10" fmla="*/ 1 w 149"/>
                <a:gd name="T11" fmla="*/ 0 h 133"/>
                <a:gd name="T12" fmla="*/ 1 w 149"/>
                <a:gd name="T13" fmla="*/ 0 h 133"/>
                <a:gd name="T14" fmla="*/ 1 w 149"/>
                <a:gd name="T15" fmla="*/ 0 h 133"/>
                <a:gd name="T16" fmla="*/ 0 w 149"/>
                <a:gd name="T17" fmla="*/ 0 h 133"/>
                <a:gd name="T18" fmla="*/ 1 w 149"/>
                <a:gd name="T19" fmla="*/ 0 h 133"/>
                <a:gd name="T20" fmla="*/ 1 w 149"/>
                <a:gd name="T21" fmla="*/ 0 h 133"/>
                <a:gd name="T22" fmla="*/ 1 w 149"/>
                <a:gd name="T23" fmla="*/ 0 h 133"/>
                <a:gd name="T24" fmla="*/ 1 w 149"/>
                <a:gd name="T25" fmla="*/ 0 h 133"/>
                <a:gd name="T26" fmla="*/ 1 w 149"/>
                <a:gd name="T27" fmla="*/ 0 h 133"/>
                <a:gd name="T28" fmla="*/ 1 w 149"/>
                <a:gd name="T29" fmla="*/ 0 h 133"/>
                <a:gd name="T30" fmla="*/ 1 w 149"/>
                <a:gd name="T31" fmla="*/ 0 h 133"/>
                <a:gd name="T32" fmla="*/ 1 w 149"/>
                <a:gd name="T33" fmla="*/ 0 h 133"/>
                <a:gd name="T34" fmla="*/ 1 w 149"/>
                <a:gd name="T35" fmla="*/ 0 h 133"/>
                <a:gd name="T36" fmla="*/ 1 w 149"/>
                <a:gd name="T37" fmla="*/ 0 h 133"/>
                <a:gd name="T38" fmla="*/ 1 w 149"/>
                <a:gd name="T39" fmla="*/ 0 h 133"/>
                <a:gd name="T40" fmla="*/ 1 w 149"/>
                <a:gd name="T41" fmla="*/ 0 h 133"/>
                <a:gd name="T42" fmla="*/ 1 w 149"/>
                <a:gd name="T43" fmla="*/ 0 h 133"/>
                <a:gd name="T44" fmla="*/ 1 w 149"/>
                <a:gd name="T45" fmla="*/ 0 h 133"/>
                <a:gd name="T46" fmla="*/ 1 w 149"/>
                <a:gd name="T47" fmla="*/ 0 h 133"/>
                <a:gd name="T48" fmla="*/ 1 w 149"/>
                <a:gd name="T49" fmla="*/ 0 h 133"/>
                <a:gd name="T50" fmla="*/ 1 w 149"/>
                <a:gd name="T51" fmla="*/ 0 h 133"/>
                <a:gd name="T52" fmla="*/ 1 w 149"/>
                <a:gd name="T53" fmla="*/ 0 h 133"/>
                <a:gd name="T54" fmla="*/ 1 w 149"/>
                <a:gd name="T55" fmla="*/ 0 h 133"/>
                <a:gd name="T56" fmla="*/ 1 w 149"/>
                <a:gd name="T57" fmla="*/ 0 h 133"/>
                <a:gd name="T58" fmla="*/ 1 w 149"/>
                <a:gd name="T59" fmla="*/ 0 h 133"/>
                <a:gd name="T60" fmla="*/ 1 w 149"/>
                <a:gd name="T61" fmla="*/ 0 h 133"/>
                <a:gd name="T62" fmla="*/ 1 w 149"/>
                <a:gd name="T63" fmla="*/ 0 h 133"/>
                <a:gd name="T64" fmla="*/ 1 w 149"/>
                <a:gd name="T65" fmla="*/ 0 h 133"/>
                <a:gd name="T66" fmla="*/ 1 w 149"/>
                <a:gd name="T67" fmla="*/ 0 h 133"/>
                <a:gd name="T68" fmla="*/ 1 w 149"/>
                <a:gd name="T69" fmla="*/ 0 h 133"/>
                <a:gd name="T70" fmla="*/ 1 w 149"/>
                <a:gd name="T71" fmla="*/ 0 h 133"/>
                <a:gd name="T72" fmla="*/ 1 w 149"/>
                <a:gd name="T73" fmla="*/ 0 h 133"/>
                <a:gd name="T74" fmla="*/ 1 w 149"/>
                <a:gd name="T75" fmla="*/ 0 h 133"/>
                <a:gd name="T76" fmla="*/ 1 w 149"/>
                <a:gd name="T77" fmla="*/ 0 h 133"/>
                <a:gd name="T78" fmla="*/ 1 w 149"/>
                <a:gd name="T79" fmla="*/ 0 h 133"/>
                <a:gd name="T80" fmla="*/ 1 w 149"/>
                <a:gd name="T81" fmla="*/ 0 h 133"/>
                <a:gd name="T82" fmla="*/ 1 w 149"/>
                <a:gd name="T83" fmla="*/ 0 h 133"/>
                <a:gd name="T84" fmla="*/ 1 w 149"/>
                <a:gd name="T85" fmla="*/ 0 h 133"/>
                <a:gd name="T86" fmla="*/ 1 w 149"/>
                <a:gd name="T87" fmla="*/ 0 h 133"/>
                <a:gd name="T88" fmla="*/ 1 w 149"/>
                <a:gd name="T89" fmla="*/ 0 h 133"/>
                <a:gd name="T90" fmla="*/ 1 w 149"/>
                <a:gd name="T91" fmla="*/ 0 h 1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33"/>
                <a:gd name="T140" fmla="*/ 149 w 149"/>
                <a:gd name="T141" fmla="*/ 133 h 1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33">
                  <a:moveTo>
                    <a:pt x="76" y="0"/>
                  </a:moveTo>
                  <a:lnTo>
                    <a:pt x="70" y="0"/>
                  </a:lnTo>
                  <a:lnTo>
                    <a:pt x="66" y="2"/>
                  </a:lnTo>
                  <a:lnTo>
                    <a:pt x="61" y="6"/>
                  </a:lnTo>
                  <a:lnTo>
                    <a:pt x="57" y="9"/>
                  </a:lnTo>
                  <a:lnTo>
                    <a:pt x="50" y="13"/>
                  </a:lnTo>
                  <a:lnTo>
                    <a:pt x="46" y="17"/>
                  </a:lnTo>
                  <a:lnTo>
                    <a:pt x="41" y="18"/>
                  </a:lnTo>
                  <a:lnTo>
                    <a:pt x="39" y="22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2" y="26"/>
                  </a:lnTo>
                  <a:lnTo>
                    <a:pt x="17" y="28"/>
                  </a:lnTo>
                  <a:lnTo>
                    <a:pt x="11" y="29"/>
                  </a:lnTo>
                  <a:lnTo>
                    <a:pt x="7" y="33"/>
                  </a:lnTo>
                  <a:lnTo>
                    <a:pt x="6" y="37"/>
                  </a:lnTo>
                  <a:lnTo>
                    <a:pt x="7" y="44"/>
                  </a:lnTo>
                  <a:lnTo>
                    <a:pt x="9" y="48"/>
                  </a:lnTo>
                  <a:lnTo>
                    <a:pt x="15" y="53"/>
                  </a:lnTo>
                  <a:lnTo>
                    <a:pt x="20" y="57"/>
                  </a:lnTo>
                  <a:lnTo>
                    <a:pt x="26" y="61"/>
                  </a:lnTo>
                  <a:lnTo>
                    <a:pt x="31" y="63"/>
                  </a:lnTo>
                  <a:lnTo>
                    <a:pt x="37" y="64"/>
                  </a:lnTo>
                  <a:lnTo>
                    <a:pt x="41" y="66"/>
                  </a:lnTo>
                  <a:lnTo>
                    <a:pt x="42" y="66"/>
                  </a:lnTo>
                  <a:lnTo>
                    <a:pt x="37" y="81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100"/>
                  </a:lnTo>
                  <a:lnTo>
                    <a:pt x="7" y="103"/>
                  </a:lnTo>
                  <a:lnTo>
                    <a:pt x="9" y="103"/>
                  </a:lnTo>
                  <a:lnTo>
                    <a:pt x="17" y="103"/>
                  </a:lnTo>
                  <a:lnTo>
                    <a:pt x="22" y="103"/>
                  </a:lnTo>
                  <a:lnTo>
                    <a:pt x="31" y="105"/>
                  </a:lnTo>
                  <a:lnTo>
                    <a:pt x="39" y="105"/>
                  </a:lnTo>
                  <a:lnTo>
                    <a:pt x="48" y="105"/>
                  </a:lnTo>
                  <a:lnTo>
                    <a:pt x="54" y="103"/>
                  </a:lnTo>
                  <a:lnTo>
                    <a:pt x="57" y="101"/>
                  </a:lnTo>
                  <a:lnTo>
                    <a:pt x="59" y="92"/>
                  </a:lnTo>
                  <a:lnTo>
                    <a:pt x="59" y="85"/>
                  </a:lnTo>
                  <a:lnTo>
                    <a:pt x="59" y="77"/>
                  </a:lnTo>
                  <a:lnTo>
                    <a:pt x="61" y="76"/>
                  </a:lnTo>
                  <a:lnTo>
                    <a:pt x="63" y="76"/>
                  </a:lnTo>
                  <a:lnTo>
                    <a:pt x="72" y="79"/>
                  </a:lnTo>
                  <a:lnTo>
                    <a:pt x="76" y="81"/>
                  </a:lnTo>
                  <a:lnTo>
                    <a:pt x="79" y="81"/>
                  </a:lnTo>
                  <a:lnTo>
                    <a:pt x="83" y="85"/>
                  </a:lnTo>
                  <a:lnTo>
                    <a:pt x="85" y="87"/>
                  </a:lnTo>
                  <a:lnTo>
                    <a:pt x="85" y="90"/>
                  </a:lnTo>
                  <a:lnTo>
                    <a:pt x="83" y="98"/>
                  </a:lnTo>
                  <a:lnTo>
                    <a:pt x="78" y="103"/>
                  </a:lnTo>
                  <a:lnTo>
                    <a:pt x="74" y="109"/>
                  </a:lnTo>
                  <a:lnTo>
                    <a:pt x="68" y="112"/>
                  </a:lnTo>
                  <a:lnTo>
                    <a:pt x="66" y="120"/>
                  </a:lnTo>
                  <a:lnTo>
                    <a:pt x="65" y="125"/>
                  </a:lnTo>
                  <a:lnTo>
                    <a:pt x="65" y="127"/>
                  </a:lnTo>
                  <a:lnTo>
                    <a:pt x="68" y="127"/>
                  </a:lnTo>
                  <a:lnTo>
                    <a:pt x="74" y="127"/>
                  </a:lnTo>
                  <a:lnTo>
                    <a:pt x="81" y="129"/>
                  </a:lnTo>
                  <a:lnTo>
                    <a:pt x="89" y="129"/>
                  </a:lnTo>
                  <a:lnTo>
                    <a:pt x="96" y="131"/>
                  </a:lnTo>
                  <a:lnTo>
                    <a:pt x="101" y="131"/>
                  </a:lnTo>
                  <a:lnTo>
                    <a:pt x="107" y="133"/>
                  </a:lnTo>
                  <a:lnTo>
                    <a:pt x="114" y="131"/>
                  </a:lnTo>
                  <a:lnTo>
                    <a:pt x="122" y="131"/>
                  </a:lnTo>
                  <a:lnTo>
                    <a:pt x="127" y="127"/>
                  </a:lnTo>
                  <a:lnTo>
                    <a:pt x="133" y="125"/>
                  </a:lnTo>
                  <a:lnTo>
                    <a:pt x="135" y="122"/>
                  </a:lnTo>
                  <a:lnTo>
                    <a:pt x="138" y="120"/>
                  </a:lnTo>
                  <a:lnTo>
                    <a:pt x="142" y="118"/>
                  </a:lnTo>
                  <a:lnTo>
                    <a:pt x="146" y="116"/>
                  </a:lnTo>
                  <a:lnTo>
                    <a:pt x="148" y="114"/>
                  </a:lnTo>
                  <a:lnTo>
                    <a:pt x="149" y="111"/>
                  </a:lnTo>
                  <a:lnTo>
                    <a:pt x="148" y="109"/>
                  </a:lnTo>
                  <a:lnTo>
                    <a:pt x="146" y="109"/>
                  </a:lnTo>
                  <a:lnTo>
                    <a:pt x="140" y="107"/>
                  </a:lnTo>
                  <a:lnTo>
                    <a:pt x="135" y="107"/>
                  </a:lnTo>
                  <a:lnTo>
                    <a:pt x="129" y="109"/>
                  </a:lnTo>
                  <a:lnTo>
                    <a:pt x="125" y="111"/>
                  </a:lnTo>
                  <a:lnTo>
                    <a:pt x="120" y="114"/>
                  </a:lnTo>
                  <a:lnTo>
                    <a:pt x="114" y="118"/>
                  </a:lnTo>
                  <a:lnTo>
                    <a:pt x="109" y="116"/>
                  </a:lnTo>
                  <a:lnTo>
                    <a:pt x="101" y="116"/>
                  </a:lnTo>
                  <a:lnTo>
                    <a:pt x="96" y="112"/>
                  </a:lnTo>
                  <a:lnTo>
                    <a:pt x="94" y="111"/>
                  </a:lnTo>
                  <a:lnTo>
                    <a:pt x="96" y="107"/>
                  </a:lnTo>
                  <a:lnTo>
                    <a:pt x="100" y="105"/>
                  </a:lnTo>
                  <a:lnTo>
                    <a:pt x="103" y="101"/>
                  </a:lnTo>
                  <a:lnTo>
                    <a:pt x="109" y="100"/>
                  </a:lnTo>
                  <a:lnTo>
                    <a:pt x="114" y="92"/>
                  </a:lnTo>
                  <a:lnTo>
                    <a:pt x="114" y="85"/>
                  </a:lnTo>
                  <a:lnTo>
                    <a:pt x="113" y="79"/>
                  </a:lnTo>
                  <a:lnTo>
                    <a:pt x="111" y="74"/>
                  </a:lnTo>
                  <a:lnTo>
                    <a:pt x="107" y="70"/>
                  </a:lnTo>
                  <a:lnTo>
                    <a:pt x="103" y="66"/>
                  </a:lnTo>
                  <a:lnTo>
                    <a:pt x="100" y="63"/>
                  </a:lnTo>
                  <a:lnTo>
                    <a:pt x="94" y="61"/>
                  </a:lnTo>
                  <a:lnTo>
                    <a:pt x="89" y="57"/>
                  </a:lnTo>
                  <a:lnTo>
                    <a:pt x="85" y="57"/>
                  </a:lnTo>
                  <a:lnTo>
                    <a:pt x="76" y="55"/>
                  </a:lnTo>
                  <a:lnTo>
                    <a:pt x="70" y="55"/>
                  </a:lnTo>
                  <a:lnTo>
                    <a:pt x="63" y="53"/>
                  </a:lnTo>
                  <a:lnTo>
                    <a:pt x="55" y="53"/>
                  </a:lnTo>
                  <a:lnTo>
                    <a:pt x="50" y="50"/>
                  </a:lnTo>
                  <a:lnTo>
                    <a:pt x="44" y="48"/>
                  </a:lnTo>
                  <a:lnTo>
                    <a:pt x="41" y="46"/>
                  </a:lnTo>
                  <a:lnTo>
                    <a:pt x="41" y="44"/>
                  </a:lnTo>
                  <a:lnTo>
                    <a:pt x="41" y="39"/>
                  </a:lnTo>
                  <a:lnTo>
                    <a:pt x="44" y="37"/>
                  </a:lnTo>
                  <a:lnTo>
                    <a:pt x="50" y="33"/>
                  </a:lnTo>
                  <a:lnTo>
                    <a:pt x="54" y="29"/>
                  </a:lnTo>
                  <a:lnTo>
                    <a:pt x="59" y="28"/>
                  </a:lnTo>
                  <a:lnTo>
                    <a:pt x="65" y="28"/>
                  </a:lnTo>
                  <a:lnTo>
                    <a:pt x="66" y="28"/>
                  </a:lnTo>
                  <a:lnTo>
                    <a:pt x="70" y="28"/>
                  </a:lnTo>
                  <a:lnTo>
                    <a:pt x="72" y="33"/>
                  </a:lnTo>
                  <a:lnTo>
                    <a:pt x="76" y="39"/>
                  </a:lnTo>
                  <a:lnTo>
                    <a:pt x="78" y="44"/>
                  </a:lnTo>
                  <a:lnTo>
                    <a:pt x="83" y="46"/>
                  </a:lnTo>
                  <a:lnTo>
                    <a:pt x="85" y="46"/>
                  </a:lnTo>
                  <a:lnTo>
                    <a:pt x="89" y="46"/>
                  </a:lnTo>
                  <a:lnTo>
                    <a:pt x="94" y="46"/>
                  </a:lnTo>
                  <a:lnTo>
                    <a:pt x="98" y="46"/>
                  </a:lnTo>
                  <a:lnTo>
                    <a:pt x="103" y="46"/>
                  </a:lnTo>
                  <a:lnTo>
                    <a:pt x="107" y="42"/>
                  </a:lnTo>
                  <a:lnTo>
                    <a:pt x="107" y="35"/>
                  </a:lnTo>
                  <a:lnTo>
                    <a:pt x="107" y="28"/>
                  </a:lnTo>
                  <a:lnTo>
                    <a:pt x="103" y="18"/>
                  </a:lnTo>
                  <a:lnTo>
                    <a:pt x="101" y="11"/>
                  </a:lnTo>
                  <a:lnTo>
                    <a:pt x="96" y="7"/>
                  </a:lnTo>
                  <a:lnTo>
                    <a:pt x="92" y="6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4823" y="3880"/>
              <a:ext cx="16" cy="19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1 h 37"/>
                <a:gd name="T4" fmla="*/ 0 w 31"/>
                <a:gd name="T5" fmla="*/ 1 h 37"/>
                <a:gd name="T6" fmla="*/ 0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1 w 31"/>
                <a:gd name="T13" fmla="*/ 1 h 37"/>
                <a:gd name="T14" fmla="*/ 1 w 31"/>
                <a:gd name="T15" fmla="*/ 1 h 37"/>
                <a:gd name="T16" fmla="*/ 1 w 31"/>
                <a:gd name="T17" fmla="*/ 1 h 37"/>
                <a:gd name="T18" fmla="*/ 1 w 31"/>
                <a:gd name="T19" fmla="*/ 1 h 37"/>
                <a:gd name="T20" fmla="*/ 1 w 31"/>
                <a:gd name="T21" fmla="*/ 0 h 37"/>
                <a:gd name="T22" fmla="*/ 1 w 31"/>
                <a:gd name="T23" fmla="*/ 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"/>
                <a:gd name="T37" fmla="*/ 0 h 37"/>
                <a:gd name="T38" fmla="*/ 31 w 31"/>
                <a:gd name="T39" fmla="*/ 37 h 3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" h="37">
                  <a:moveTo>
                    <a:pt x="5" y="0"/>
                  </a:moveTo>
                  <a:lnTo>
                    <a:pt x="2" y="4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5" y="24"/>
                  </a:lnTo>
                  <a:lnTo>
                    <a:pt x="11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2" y="37"/>
                  </a:lnTo>
                  <a:lnTo>
                    <a:pt x="31" y="2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4838" y="3868"/>
              <a:ext cx="47" cy="53"/>
            </a:xfrm>
            <a:custGeom>
              <a:avLst/>
              <a:gdLst>
                <a:gd name="T0" fmla="*/ 0 w 94"/>
                <a:gd name="T1" fmla="*/ 1 h 105"/>
                <a:gd name="T2" fmla="*/ 1 w 94"/>
                <a:gd name="T3" fmla="*/ 1 h 105"/>
                <a:gd name="T4" fmla="*/ 1 w 94"/>
                <a:gd name="T5" fmla="*/ 1 h 105"/>
                <a:gd name="T6" fmla="*/ 1 w 94"/>
                <a:gd name="T7" fmla="*/ 1 h 105"/>
                <a:gd name="T8" fmla="*/ 1 w 94"/>
                <a:gd name="T9" fmla="*/ 1 h 105"/>
                <a:gd name="T10" fmla="*/ 1 w 94"/>
                <a:gd name="T11" fmla="*/ 1 h 105"/>
                <a:gd name="T12" fmla="*/ 1 w 94"/>
                <a:gd name="T13" fmla="*/ 1 h 105"/>
                <a:gd name="T14" fmla="*/ 1 w 94"/>
                <a:gd name="T15" fmla="*/ 1 h 105"/>
                <a:gd name="T16" fmla="*/ 1 w 94"/>
                <a:gd name="T17" fmla="*/ 1 h 105"/>
                <a:gd name="T18" fmla="*/ 1 w 94"/>
                <a:gd name="T19" fmla="*/ 1 h 105"/>
                <a:gd name="T20" fmla="*/ 1 w 94"/>
                <a:gd name="T21" fmla="*/ 1 h 105"/>
                <a:gd name="T22" fmla="*/ 1 w 94"/>
                <a:gd name="T23" fmla="*/ 1 h 105"/>
                <a:gd name="T24" fmla="*/ 1 w 94"/>
                <a:gd name="T25" fmla="*/ 1 h 105"/>
                <a:gd name="T26" fmla="*/ 1 w 94"/>
                <a:gd name="T27" fmla="*/ 1 h 105"/>
                <a:gd name="T28" fmla="*/ 1 w 94"/>
                <a:gd name="T29" fmla="*/ 1 h 105"/>
                <a:gd name="T30" fmla="*/ 1 w 94"/>
                <a:gd name="T31" fmla="*/ 1 h 105"/>
                <a:gd name="T32" fmla="*/ 1 w 94"/>
                <a:gd name="T33" fmla="*/ 1 h 105"/>
                <a:gd name="T34" fmla="*/ 1 w 94"/>
                <a:gd name="T35" fmla="*/ 1 h 105"/>
                <a:gd name="T36" fmla="*/ 1 w 94"/>
                <a:gd name="T37" fmla="*/ 1 h 105"/>
                <a:gd name="T38" fmla="*/ 1 w 94"/>
                <a:gd name="T39" fmla="*/ 1 h 105"/>
                <a:gd name="T40" fmla="*/ 1 w 94"/>
                <a:gd name="T41" fmla="*/ 1 h 105"/>
                <a:gd name="T42" fmla="*/ 1 w 94"/>
                <a:gd name="T43" fmla="*/ 1 h 105"/>
                <a:gd name="T44" fmla="*/ 1 w 94"/>
                <a:gd name="T45" fmla="*/ 1 h 105"/>
                <a:gd name="T46" fmla="*/ 1 w 94"/>
                <a:gd name="T47" fmla="*/ 1 h 105"/>
                <a:gd name="T48" fmla="*/ 1 w 94"/>
                <a:gd name="T49" fmla="*/ 1 h 105"/>
                <a:gd name="T50" fmla="*/ 1 w 94"/>
                <a:gd name="T51" fmla="*/ 1 h 105"/>
                <a:gd name="T52" fmla="*/ 1 w 94"/>
                <a:gd name="T53" fmla="*/ 1 h 105"/>
                <a:gd name="T54" fmla="*/ 1 w 94"/>
                <a:gd name="T55" fmla="*/ 1 h 105"/>
                <a:gd name="T56" fmla="*/ 1 w 94"/>
                <a:gd name="T57" fmla="*/ 1 h 105"/>
                <a:gd name="T58" fmla="*/ 1 w 94"/>
                <a:gd name="T59" fmla="*/ 1 h 105"/>
                <a:gd name="T60" fmla="*/ 1 w 94"/>
                <a:gd name="T61" fmla="*/ 1 h 105"/>
                <a:gd name="T62" fmla="*/ 1 w 94"/>
                <a:gd name="T63" fmla="*/ 1 h 105"/>
                <a:gd name="T64" fmla="*/ 1 w 94"/>
                <a:gd name="T65" fmla="*/ 1 h 105"/>
                <a:gd name="T66" fmla="*/ 1 w 94"/>
                <a:gd name="T67" fmla="*/ 1 h 105"/>
                <a:gd name="T68" fmla="*/ 1 w 94"/>
                <a:gd name="T69" fmla="*/ 1 h 105"/>
                <a:gd name="T70" fmla="*/ 1 w 94"/>
                <a:gd name="T71" fmla="*/ 1 h 105"/>
                <a:gd name="T72" fmla="*/ 1 w 94"/>
                <a:gd name="T73" fmla="*/ 1 h 105"/>
                <a:gd name="T74" fmla="*/ 1 w 94"/>
                <a:gd name="T75" fmla="*/ 1 h 105"/>
                <a:gd name="T76" fmla="*/ 1 w 94"/>
                <a:gd name="T77" fmla="*/ 1 h 105"/>
                <a:gd name="T78" fmla="*/ 1 w 94"/>
                <a:gd name="T79" fmla="*/ 1 h 105"/>
                <a:gd name="T80" fmla="*/ 1 w 94"/>
                <a:gd name="T81" fmla="*/ 1 h 105"/>
                <a:gd name="T82" fmla="*/ 1 w 94"/>
                <a:gd name="T83" fmla="*/ 0 h 105"/>
                <a:gd name="T84" fmla="*/ 1 w 94"/>
                <a:gd name="T85" fmla="*/ 0 h 105"/>
                <a:gd name="T86" fmla="*/ 1 w 94"/>
                <a:gd name="T87" fmla="*/ 1 h 105"/>
                <a:gd name="T88" fmla="*/ 1 w 94"/>
                <a:gd name="T89" fmla="*/ 1 h 105"/>
                <a:gd name="T90" fmla="*/ 0 w 94"/>
                <a:gd name="T91" fmla="*/ 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105"/>
                <a:gd name="T140" fmla="*/ 94 w 94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105">
                  <a:moveTo>
                    <a:pt x="0" y="27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4" y="33"/>
                  </a:lnTo>
                  <a:lnTo>
                    <a:pt x="11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2" y="35"/>
                  </a:lnTo>
                  <a:lnTo>
                    <a:pt x="24" y="35"/>
                  </a:lnTo>
                  <a:lnTo>
                    <a:pt x="24" y="4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2"/>
                  </a:lnTo>
                  <a:lnTo>
                    <a:pt x="61" y="68"/>
                  </a:lnTo>
                  <a:lnTo>
                    <a:pt x="57" y="71"/>
                  </a:lnTo>
                  <a:lnTo>
                    <a:pt x="52" y="73"/>
                  </a:lnTo>
                  <a:lnTo>
                    <a:pt x="46" y="73"/>
                  </a:lnTo>
                  <a:lnTo>
                    <a:pt x="41" y="75"/>
                  </a:lnTo>
                  <a:lnTo>
                    <a:pt x="35" y="75"/>
                  </a:lnTo>
                  <a:lnTo>
                    <a:pt x="28" y="77"/>
                  </a:lnTo>
                  <a:lnTo>
                    <a:pt x="22" y="77"/>
                  </a:lnTo>
                  <a:lnTo>
                    <a:pt x="20" y="77"/>
                  </a:lnTo>
                  <a:lnTo>
                    <a:pt x="19" y="79"/>
                  </a:lnTo>
                  <a:lnTo>
                    <a:pt x="19" y="82"/>
                  </a:lnTo>
                  <a:lnTo>
                    <a:pt x="19" y="86"/>
                  </a:lnTo>
                  <a:lnTo>
                    <a:pt x="19" y="92"/>
                  </a:lnTo>
                  <a:lnTo>
                    <a:pt x="19" y="95"/>
                  </a:lnTo>
                  <a:lnTo>
                    <a:pt x="19" y="101"/>
                  </a:lnTo>
                  <a:lnTo>
                    <a:pt x="20" y="103"/>
                  </a:lnTo>
                  <a:lnTo>
                    <a:pt x="24" y="105"/>
                  </a:lnTo>
                  <a:lnTo>
                    <a:pt x="30" y="105"/>
                  </a:lnTo>
                  <a:lnTo>
                    <a:pt x="37" y="105"/>
                  </a:lnTo>
                  <a:lnTo>
                    <a:pt x="41" y="105"/>
                  </a:lnTo>
                  <a:lnTo>
                    <a:pt x="46" y="105"/>
                  </a:lnTo>
                  <a:lnTo>
                    <a:pt x="52" y="105"/>
                  </a:lnTo>
                  <a:lnTo>
                    <a:pt x="55" y="105"/>
                  </a:lnTo>
                  <a:lnTo>
                    <a:pt x="61" y="103"/>
                  </a:lnTo>
                  <a:lnTo>
                    <a:pt x="65" y="103"/>
                  </a:lnTo>
                  <a:lnTo>
                    <a:pt x="68" y="103"/>
                  </a:lnTo>
                  <a:lnTo>
                    <a:pt x="74" y="103"/>
                  </a:lnTo>
                  <a:lnTo>
                    <a:pt x="79" y="103"/>
                  </a:lnTo>
                  <a:lnTo>
                    <a:pt x="83" y="103"/>
                  </a:lnTo>
                  <a:lnTo>
                    <a:pt x="89" y="97"/>
                  </a:lnTo>
                  <a:lnTo>
                    <a:pt x="92" y="94"/>
                  </a:lnTo>
                  <a:lnTo>
                    <a:pt x="94" y="90"/>
                  </a:lnTo>
                  <a:lnTo>
                    <a:pt x="91" y="90"/>
                  </a:lnTo>
                  <a:lnTo>
                    <a:pt x="83" y="88"/>
                  </a:lnTo>
                  <a:lnTo>
                    <a:pt x="79" y="88"/>
                  </a:lnTo>
                  <a:lnTo>
                    <a:pt x="76" y="86"/>
                  </a:lnTo>
                  <a:lnTo>
                    <a:pt x="74" y="86"/>
                  </a:lnTo>
                  <a:lnTo>
                    <a:pt x="70" y="86"/>
                  </a:lnTo>
                  <a:lnTo>
                    <a:pt x="72" y="84"/>
                  </a:lnTo>
                  <a:lnTo>
                    <a:pt x="79" y="82"/>
                  </a:lnTo>
                  <a:lnTo>
                    <a:pt x="89" y="77"/>
                  </a:lnTo>
                  <a:lnTo>
                    <a:pt x="91" y="71"/>
                  </a:lnTo>
                  <a:lnTo>
                    <a:pt x="91" y="64"/>
                  </a:lnTo>
                  <a:lnTo>
                    <a:pt x="89" y="57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1" y="51"/>
                  </a:lnTo>
                  <a:lnTo>
                    <a:pt x="78" y="49"/>
                  </a:lnTo>
                  <a:lnTo>
                    <a:pt x="70" y="47"/>
                  </a:lnTo>
                  <a:lnTo>
                    <a:pt x="65" y="47"/>
                  </a:lnTo>
                  <a:lnTo>
                    <a:pt x="61" y="47"/>
                  </a:lnTo>
                  <a:lnTo>
                    <a:pt x="57" y="47"/>
                  </a:lnTo>
                  <a:lnTo>
                    <a:pt x="52" y="44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1"/>
                  </a:lnTo>
                  <a:lnTo>
                    <a:pt x="52" y="25"/>
                  </a:lnTo>
                  <a:lnTo>
                    <a:pt x="55" y="23"/>
                  </a:lnTo>
                  <a:lnTo>
                    <a:pt x="61" y="25"/>
                  </a:lnTo>
                  <a:lnTo>
                    <a:pt x="68" y="27"/>
                  </a:lnTo>
                  <a:lnTo>
                    <a:pt x="74" y="27"/>
                  </a:lnTo>
                  <a:lnTo>
                    <a:pt x="74" y="23"/>
                  </a:lnTo>
                  <a:lnTo>
                    <a:pt x="72" y="22"/>
                  </a:lnTo>
                  <a:lnTo>
                    <a:pt x="72" y="16"/>
                  </a:lnTo>
                  <a:lnTo>
                    <a:pt x="70" y="12"/>
                  </a:lnTo>
                  <a:lnTo>
                    <a:pt x="67" y="9"/>
                  </a:lnTo>
                  <a:lnTo>
                    <a:pt x="61" y="1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4" y="3"/>
                  </a:lnTo>
                  <a:lnTo>
                    <a:pt x="20" y="5"/>
                  </a:lnTo>
                  <a:lnTo>
                    <a:pt x="17" y="11"/>
                  </a:lnTo>
                  <a:lnTo>
                    <a:pt x="15" y="14"/>
                  </a:lnTo>
                  <a:lnTo>
                    <a:pt x="15" y="1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4877" y="3953"/>
              <a:ext cx="69" cy="80"/>
            </a:xfrm>
            <a:custGeom>
              <a:avLst/>
              <a:gdLst>
                <a:gd name="T0" fmla="*/ 1 w 138"/>
                <a:gd name="T1" fmla="*/ 0 h 161"/>
                <a:gd name="T2" fmla="*/ 1 w 138"/>
                <a:gd name="T3" fmla="*/ 0 h 161"/>
                <a:gd name="T4" fmla="*/ 1 w 138"/>
                <a:gd name="T5" fmla="*/ 0 h 161"/>
                <a:gd name="T6" fmla="*/ 1 w 138"/>
                <a:gd name="T7" fmla="*/ 0 h 161"/>
                <a:gd name="T8" fmla="*/ 1 w 138"/>
                <a:gd name="T9" fmla="*/ 0 h 161"/>
                <a:gd name="T10" fmla="*/ 1 w 138"/>
                <a:gd name="T11" fmla="*/ 0 h 161"/>
                <a:gd name="T12" fmla="*/ 1 w 138"/>
                <a:gd name="T13" fmla="*/ 0 h 161"/>
                <a:gd name="T14" fmla="*/ 1 w 138"/>
                <a:gd name="T15" fmla="*/ 0 h 161"/>
                <a:gd name="T16" fmla="*/ 1 w 138"/>
                <a:gd name="T17" fmla="*/ 0 h 161"/>
                <a:gd name="T18" fmla="*/ 1 w 138"/>
                <a:gd name="T19" fmla="*/ 0 h 161"/>
                <a:gd name="T20" fmla="*/ 1 w 138"/>
                <a:gd name="T21" fmla="*/ 0 h 161"/>
                <a:gd name="T22" fmla="*/ 1 w 138"/>
                <a:gd name="T23" fmla="*/ 0 h 161"/>
                <a:gd name="T24" fmla="*/ 1 w 138"/>
                <a:gd name="T25" fmla="*/ 0 h 161"/>
                <a:gd name="T26" fmla="*/ 1 w 138"/>
                <a:gd name="T27" fmla="*/ 0 h 161"/>
                <a:gd name="T28" fmla="*/ 1 w 138"/>
                <a:gd name="T29" fmla="*/ 0 h 161"/>
                <a:gd name="T30" fmla="*/ 1 w 138"/>
                <a:gd name="T31" fmla="*/ 0 h 161"/>
                <a:gd name="T32" fmla="*/ 1 w 138"/>
                <a:gd name="T33" fmla="*/ 0 h 161"/>
                <a:gd name="T34" fmla="*/ 1 w 138"/>
                <a:gd name="T35" fmla="*/ 0 h 161"/>
                <a:gd name="T36" fmla="*/ 1 w 138"/>
                <a:gd name="T37" fmla="*/ 0 h 161"/>
                <a:gd name="T38" fmla="*/ 1 w 138"/>
                <a:gd name="T39" fmla="*/ 0 h 161"/>
                <a:gd name="T40" fmla="*/ 1 w 138"/>
                <a:gd name="T41" fmla="*/ 0 h 161"/>
                <a:gd name="T42" fmla="*/ 1 w 138"/>
                <a:gd name="T43" fmla="*/ 0 h 161"/>
                <a:gd name="T44" fmla="*/ 1 w 138"/>
                <a:gd name="T45" fmla="*/ 0 h 161"/>
                <a:gd name="T46" fmla="*/ 1 w 138"/>
                <a:gd name="T47" fmla="*/ 0 h 161"/>
                <a:gd name="T48" fmla="*/ 1 w 138"/>
                <a:gd name="T49" fmla="*/ 0 h 161"/>
                <a:gd name="T50" fmla="*/ 1 w 138"/>
                <a:gd name="T51" fmla="*/ 0 h 161"/>
                <a:gd name="T52" fmla="*/ 1 w 138"/>
                <a:gd name="T53" fmla="*/ 0 h 161"/>
                <a:gd name="T54" fmla="*/ 1 w 138"/>
                <a:gd name="T55" fmla="*/ 0 h 161"/>
                <a:gd name="T56" fmla="*/ 1 w 138"/>
                <a:gd name="T57" fmla="*/ 0 h 161"/>
                <a:gd name="T58" fmla="*/ 1 w 138"/>
                <a:gd name="T59" fmla="*/ 0 h 161"/>
                <a:gd name="T60" fmla="*/ 1 w 138"/>
                <a:gd name="T61" fmla="*/ 0 h 161"/>
                <a:gd name="T62" fmla="*/ 1 w 138"/>
                <a:gd name="T63" fmla="*/ 0 h 161"/>
                <a:gd name="T64" fmla="*/ 1 w 138"/>
                <a:gd name="T65" fmla="*/ 0 h 161"/>
                <a:gd name="T66" fmla="*/ 1 w 138"/>
                <a:gd name="T67" fmla="*/ 0 h 161"/>
                <a:gd name="T68" fmla="*/ 1 w 138"/>
                <a:gd name="T69" fmla="*/ 0 h 161"/>
                <a:gd name="T70" fmla="*/ 1 w 138"/>
                <a:gd name="T71" fmla="*/ 0 h 161"/>
                <a:gd name="T72" fmla="*/ 1 w 138"/>
                <a:gd name="T73" fmla="*/ 0 h 161"/>
                <a:gd name="T74" fmla="*/ 1 w 138"/>
                <a:gd name="T75" fmla="*/ 0 h 161"/>
                <a:gd name="T76" fmla="*/ 1 w 138"/>
                <a:gd name="T77" fmla="*/ 0 h 161"/>
                <a:gd name="T78" fmla="*/ 1 w 138"/>
                <a:gd name="T79" fmla="*/ 0 h 161"/>
                <a:gd name="T80" fmla="*/ 1 w 138"/>
                <a:gd name="T81" fmla="*/ 0 h 161"/>
                <a:gd name="T82" fmla="*/ 1 w 138"/>
                <a:gd name="T83" fmla="*/ 0 h 161"/>
                <a:gd name="T84" fmla="*/ 1 w 138"/>
                <a:gd name="T85" fmla="*/ 0 h 161"/>
                <a:gd name="T86" fmla="*/ 1 w 138"/>
                <a:gd name="T87" fmla="*/ 0 h 161"/>
                <a:gd name="T88" fmla="*/ 1 w 138"/>
                <a:gd name="T89" fmla="*/ 0 h 161"/>
                <a:gd name="T90" fmla="*/ 1 w 138"/>
                <a:gd name="T91" fmla="*/ 0 h 161"/>
                <a:gd name="T92" fmla="*/ 1 w 138"/>
                <a:gd name="T93" fmla="*/ 0 h 161"/>
                <a:gd name="T94" fmla="*/ 1 w 138"/>
                <a:gd name="T95" fmla="*/ 0 h 1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8"/>
                <a:gd name="T145" fmla="*/ 0 h 161"/>
                <a:gd name="T146" fmla="*/ 138 w 138"/>
                <a:gd name="T147" fmla="*/ 161 h 16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8" h="161">
                  <a:moveTo>
                    <a:pt x="13" y="8"/>
                  </a:moveTo>
                  <a:lnTo>
                    <a:pt x="7" y="13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0"/>
                  </a:lnTo>
                  <a:lnTo>
                    <a:pt x="7" y="33"/>
                  </a:lnTo>
                  <a:lnTo>
                    <a:pt x="13" y="33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3" y="37"/>
                  </a:lnTo>
                  <a:lnTo>
                    <a:pt x="36" y="37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6" y="39"/>
                  </a:lnTo>
                  <a:lnTo>
                    <a:pt x="48" y="37"/>
                  </a:lnTo>
                  <a:lnTo>
                    <a:pt x="53" y="33"/>
                  </a:lnTo>
                  <a:lnTo>
                    <a:pt x="57" y="30"/>
                  </a:lnTo>
                  <a:lnTo>
                    <a:pt x="62" y="30"/>
                  </a:lnTo>
                  <a:lnTo>
                    <a:pt x="68" y="31"/>
                  </a:lnTo>
                  <a:lnTo>
                    <a:pt x="72" y="33"/>
                  </a:lnTo>
                  <a:lnTo>
                    <a:pt x="77" y="35"/>
                  </a:lnTo>
                  <a:lnTo>
                    <a:pt x="81" y="37"/>
                  </a:lnTo>
                  <a:lnTo>
                    <a:pt x="84" y="39"/>
                  </a:lnTo>
                  <a:lnTo>
                    <a:pt x="88" y="41"/>
                  </a:lnTo>
                  <a:lnTo>
                    <a:pt x="88" y="46"/>
                  </a:lnTo>
                  <a:lnTo>
                    <a:pt x="81" y="52"/>
                  </a:lnTo>
                  <a:lnTo>
                    <a:pt x="73" y="57"/>
                  </a:lnTo>
                  <a:lnTo>
                    <a:pt x="70" y="59"/>
                  </a:lnTo>
                  <a:lnTo>
                    <a:pt x="64" y="63"/>
                  </a:lnTo>
                  <a:lnTo>
                    <a:pt x="60" y="65"/>
                  </a:lnTo>
                  <a:lnTo>
                    <a:pt x="59" y="65"/>
                  </a:lnTo>
                  <a:lnTo>
                    <a:pt x="53" y="65"/>
                  </a:lnTo>
                  <a:lnTo>
                    <a:pt x="49" y="63"/>
                  </a:lnTo>
                  <a:lnTo>
                    <a:pt x="44" y="63"/>
                  </a:lnTo>
                  <a:lnTo>
                    <a:pt x="38" y="63"/>
                  </a:lnTo>
                  <a:lnTo>
                    <a:pt x="33" y="63"/>
                  </a:lnTo>
                  <a:lnTo>
                    <a:pt x="27" y="65"/>
                  </a:lnTo>
                  <a:lnTo>
                    <a:pt x="24" y="65"/>
                  </a:lnTo>
                  <a:lnTo>
                    <a:pt x="22" y="66"/>
                  </a:lnTo>
                  <a:lnTo>
                    <a:pt x="18" y="72"/>
                  </a:lnTo>
                  <a:lnTo>
                    <a:pt x="14" y="76"/>
                  </a:lnTo>
                  <a:lnTo>
                    <a:pt x="13" y="78"/>
                  </a:lnTo>
                  <a:lnTo>
                    <a:pt x="13" y="79"/>
                  </a:lnTo>
                  <a:lnTo>
                    <a:pt x="14" y="81"/>
                  </a:lnTo>
                  <a:lnTo>
                    <a:pt x="18" y="81"/>
                  </a:lnTo>
                  <a:lnTo>
                    <a:pt x="22" y="81"/>
                  </a:lnTo>
                  <a:lnTo>
                    <a:pt x="27" y="81"/>
                  </a:lnTo>
                  <a:lnTo>
                    <a:pt x="35" y="81"/>
                  </a:lnTo>
                  <a:lnTo>
                    <a:pt x="42" y="83"/>
                  </a:lnTo>
                  <a:lnTo>
                    <a:pt x="48" y="83"/>
                  </a:lnTo>
                  <a:lnTo>
                    <a:pt x="53" y="83"/>
                  </a:lnTo>
                  <a:lnTo>
                    <a:pt x="57" y="83"/>
                  </a:lnTo>
                  <a:lnTo>
                    <a:pt x="59" y="85"/>
                  </a:lnTo>
                  <a:lnTo>
                    <a:pt x="55" y="87"/>
                  </a:lnTo>
                  <a:lnTo>
                    <a:pt x="49" y="90"/>
                  </a:lnTo>
                  <a:lnTo>
                    <a:pt x="46" y="96"/>
                  </a:lnTo>
                  <a:lnTo>
                    <a:pt x="49" y="102"/>
                  </a:lnTo>
                  <a:lnTo>
                    <a:pt x="55" y="103"/>
                  </a:lnTo>
                  <a:lnTo>
                    <a:pt x="64" y="109"/>
                  </a:lnTo>
                  <a:lnTo>
                    <a:pt x="70" y="113"/>
                  </a:lnTo>
                  <a:lnTo>
                    <a:pt x="72" y="118"/>
                  </a:lnTo>
                  <a:lnTo>
                    <a:pt x="70" y="122"/>
                  </a:lnTo>
                  <a:lnTo>
                    <a:pt x="64" y="127"/>
                  </a:lnTo>
                  <a:lnTo>
                    <a:pt x="57" y="129"/>
                  </a:lnTo>
                  <a:lnTo>
                    <a:pt x="53" y="135"/>
                  </a:lnTo>
                  <a:lnTo>
                    <a:pt x="49" y="138"/>
                  </a:lnTo>
                  <a:lnTo>
                    <a:pt x="49" y="148"/>
                  </a:lnTo>
                  <a:lnTo>
                    <a:pt x="49" y="155"/>
                  </a:lnTo>
                  <a:lnTo>
                    <a:pt x="55" y="159"/>
                  </a:lnTo>
                  <a:lnTo>
                    <a:pt x="57" y="159"/>
                  </a:lnTo>
                  <a:lnTo>
                    <a:pt x="60" y="159"/>
                  </a:lnTo>
                  <a:lnTo>
                    <a:pt x="64" y="159"/>
                  </a:lnTo>
                  <a:lnTo>
                    <a:pt x="70" y="159"/>
                  </a:lnTo>
                  <a:lnTo>
                    <a:pt x="75" y="159"/>
                  </a:lnTo>
                  <a:lnTo>
                    <a:pt x="83" y="159"/>
                  </a:lnTo>
                  <a:lnTo>
                    <a:pt x="90" y="159"/>
                  </a:lnTo>
                  <a:lnTo>
                    <a:pt x="99" y="161"/>
                  </a:lnTo>
                  <a:lnTo>
                    <a:pt x="105" y="161"/>
                  </a:lnTo>
                  <a:lnTo>
                    <a:pt x="112" y="161"/>
                  </a:lnTo>
                  <a:lnTo>
                    <a:pt x="118" y="161"/>
                  </a:lnTo>
                  <a:lnTo>
                    <a:pt x="125" y="161"/>
                  </a:lnTo>
                  <a:lnTo>
                    <a:pt x="129" y="159"/>
                  </a:lnTo>
                  <a:lnTo>
                    <a:pt x="134" y="159"/>
                  </a:lnTo>
                  <a:lnTo>
                    <a:pt x="136" y="159"/>
                  </a:lnTo>
                  <a:lnTo>
                    <a:pt x="138" y="159"/>
                  </a:lnTo>
                  <a:lnTo>
                    <a:pt x="134" y="155"/>
                  </a:lnTo>
                  <a:lnTo>
                    <a:pt x="129" y="153"/>
                  </a:lnTo>
                  <a:lnTo>
                    <a:pt x="121" y="149"/>
                  </a:lnTo>
                  <a:lnTo>
                    <a:pt x="114" y="148"/>
                  </a:lnTo>
                  <a:lnTo>
                    <a:pt x="105" y="146"/>
                  </a:lnTo>
                  <a:lnTo>
                    <a:pt x="99" y="142"/>
                  </a:lnTo>
                  <a:lnTo>
                    <a:pt x="92" y="140"/>
                  </a:lnTo>
                  <a:lnTo>
                    <a:pt x="90" y="140"/>
                  </a:lnTo>
                  <a:lnTo>
                    <a:pt x="90" y="138"/>
                  </a:lnTo>
                  <a:lnTo>
                    <a:pt x="97" y="133"/>
                  </a:lnTo>
                  <a:lnTo>
                    <a:pt x="101" y="129"/>
                  </a:lnTo>
                  <a:lnTo>
                    <a:pt x="105" y="125"/>
                  </a:lnTo>
                  <a:lnTo>
                    <a:pt x="107" y="122"/>
                  </a:lnTo>
                  <a:lnTo>
                    <a:pt x="107" y="120"/>
                  </a:lnTo>
                  <a:lnTo>
                    <a:pt x="103" y="113"/>
                  </a:lnTo>
                  <a:lnTo>
                    <a:pt x="99" y="107"/>
                  </a:lnTo>
                  <a:lnTo>
                    <a:pt x="92" y="100"/>
                  </a:lnTo>
                  <a:lnTo>
                    <a:pt x="86" y="94"/>
                  </a:lnTo>
                  <a:lnTo>
                    <a:pt x="81" y="87"/>
                  </a:lnTo>
                  <a:lnTo>
                    <a:pt x="75" y="81"/>
                  </a:lnTo>
                  <a:lnTo>
                    <a:pt x="72" y="76"/>
                  </a:lnTo>
                  <a:lnTo>
                    <a:pt x="72" y="74"/>
                  </a:lnTo>
                  <a:lnTo>
                    <a:pt x="73" y="70"/>
                  </a:lnTo>
                  <a:lnTo>
                    <a:pt x="79" y="68"/>
                  </a:lnTo>
                  <a:lnTo>
                    <a:pt x="84" y="65"/>
                  </a:lnTo>
                  <a:lnTo>
                    <a:pt x="90" y="59"/>
                  </a:lnTo>
                  <a:lnTo>
                    <a:pt x="95" y="55"/>
                  </a:lnTo>
                  <a:lnTo>
                    <a:pt x="99" y="50"/>
                  </a:lnTo>
                  <a:lnTo>
                    <a:pt x="103" y="44"/>
                  </a:lnTo>
                  <a:lnTo>
                    <a:pt x="103" y="39"/>
                  </a:lnTo>
                  <a:lnTo>
                    <a:pt x="101" y="35"/>
                  </a:lnTo>
                  <a:lnTo>
                    <a:pt x="101" y="30"/>
                  </a:lnTo>
                  <a:lnTo>
                    <a:pt x="99" y="26"/>
                  </a:lnTo>
                  <a:lnTo>
                    <a:pt x="99" y="24"/>
                  </a:lnTo>
                  <a:lnTo>
                    <a:pt x="95" y="20"/>
                  </a:lnTo>
                  <a:lnTo>
                    <a:pt x="92" y="19"/>
                  </a:lnTo>
                  <a:lnTo>
                    <a:pt x="88" y="19"/>
                  </a:lnTo>
                  <a:lnTo>
                    <a:pt x="83" y="19"/>
                  </a:lnTo>
                  <a:lnTo>
                    <a:pt x="75" y="17"/>
                  </a:lnTo>
                  <a:lnTo>
                    <a:pt x="68" y="19"/>
                  </a:lnTo>
                  <a:lnTo>
                    <a:pt x="60" y="20"/>
                  </a:lnTo>
                  <a:lnTo>
                    <a:pt x="55" y="22"/>
                  </a:lnTo>
                  <a:lnTo>
                    <a:pt x="48" y="24"/>
                  </a:lnTo>
                  <a:lnTo>
                    <a:pt x="44" y="26"/>
                  </a:lnTo>
                  <a:lnTo>
                    <a:pt x="40" y="28"/>
                  </a:lnTo>
                  <a:lnTo>
                    <a:pt x="40" y="30"/>
                  </a:lnTo>
                  <a:lnTo>
                    <a:pt x="25" y="19"/>
                  </a:lnTo>
                  <a:lnTo>
                    <a:pt x="27" y="15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4883" y="4005"/>
              <a:ext cx="12" cy="21"/>
            </a:xfrm>
            <a:custGeom>
              <a:avLst/>
              <a:gdLst>
                <a:gd name="T0" fmla="*/ 1 w 23"/>
                <a:gd name="T1" fmla="*/ 0 h 43"/>
                <a:gd name="T2" fmla="*/ 1 w 23"/>
                <a:gd name="T3" fmla="*/ 0 h 43"/>
                <a:gd name="T4" fmla="*/ 1 w 23"/>
                <a:gd name="T5" fmla="*/ 0 h 43"/>
                <a:gd name="T6" fmla="*/ 1 w 23"/>
                <a:gd name="T7" fmla="*/ 0 h 43"/>
                <a:gd name="T8" fmla="*/ 1 w 23"/>
                <a:gd name="T9" fmla="*/ 0 h 43"/>
                <a:gd name="T10" fmla="*/ 0 w 23"/>
                <a:gd name="T11" fmla="*/ 0 h 43"/>
                <a:gd name="T12" fmla="*/ 0 w 23"/>
                <a:gd name="T13" fmla="*/ 0 h 43"/>
                <a:gd name="T14" fmla="*/ 0 w 23"/>
                <a:gd name="T15" fmla="*/ 0 h 43"/>
                <a:gd name="T16" fmla="*/ 0 w 23"/>
                <a:gd name="T17" fmla="*/ 0 h 43"/>
                <a:gd name="T18" fmla="*/ 0 w 23"/>
                <a:gd name="T19" fmla="*/ 0 h 43"/>
                <a:gd name="T20" fmla="*/ 1 w 23"/>
                <a:gd name="T21" fmla="*/ 0 h 43"/>
                <a:gd name="T22" fmla="*/ 1 w 23"/>
                <a:gd name="T23" fmla="*/ 0 h 43"/>
                <a:gd name="T24" fmla="*/ 1 w 23"/>
                <a:gd name="T25" fmla="*/ 0 h 43"/>
                <a:gd name="T26" fmla="*/ 1 w 23"/>
                <a:gd name="T27" fmla="*/ 0 h 43"/>
                <a:gd name="T28" fmla="*/ 1 w 23"/>
                <a:gd name="T29" fmla="*/ 0 h 43"/>
                <a:gd name="T30" fmla="*/ 1 w 23"/>
                <a:gd name="T31" fmla="*/ 0 h 43"/>
                <a:gd name="T32" fmla="*/ 1 w 23"/>
                <a:gd name="T33" fmla="*/ 0 h 43"/>
                <a:gd name="T34" fmla="*/ 1 w 23"/>
                <a:gd name="T35" fmla="*/ 0 h 43"/>
                <a:gd name="T36" fmla="*/ 1 w 23"/>
                <a:gd name="T37" fmla="*/ 0 h 43"/>
                <a:gd name="T38" fmla="*/ 1 w 23"/>
                <a:gd name="T39" fmla="*/ 0 h 43"/>
                <a:gd name="T40" fmla="*/ 1 w 23"/>
                <a:gd name="T41" fmla="*/ 0 h 43"/>
                <a:gd name="T42" fmla="*/ 1 w 23"/>
                <a:gd name="T43" fmla="*/ 0 h 43"/>
                <a:gd name="T44" fmla="*/ 1 w 23"/>
                <a:gd name="T45" fmla="*/ 0 h 43"/>
                <a:gd name="T46" fmla="*/ 1 w 23"/>
                <a:gd name="T47" fmla="*/ 0 h 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"/>
                <a:gd name="T73" fmla="*/ 0 h 43"/>
                <a:gd name="T74" fmla="*/ 23 w 23"/>
                <a:gd name="T75" fmla="*/ 43 h 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" h="43">
                  <a:moveTo>
                    <a:pt x="1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3" y="43"/>
                  </a:lnTo>
                  <a:lnTo>
                    <a:pt x="9" y="43"/>
                  </a:lnTo>
                  <a:lnTo>
                    <a:pt x="16" y="43"/>
                  </a:lnTo>
                  <a:lnTo>
                    <a:pt x="22" y="41"/>
                  </a:lnTo>
                  <a:lnTo>
                    <a:pt x="23" y="37"/>
                  </a:lnTo>
                  <a:lnTo>
                    <a:pt x="20" y="34"/>
                  </a:lnTo>
                  <a:lnTo>
                    <a:pt x="16" y="30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17"/>
                  </a:lnTo>
                  <a:lnTo>
                    <a:pt x="14" y="8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5067" y="3864"/>
              <a:ext cx="49" cy="29"/>
            </a:xfrm>
            <a:custGeom>
              <a:avLst/>
              <a:gdLst>
                <a:gd name="T0" fmla="*/ 0 w 98"/>
                <a:gd name="T1" fmla="*/ 0 h 59"/>
                <a:gd name="T2" fmla="*/ 1 w 98"/>
                <a:gd name="T3" fmla="*/ 0 h 59"/>
                <a:gd name="T4" fmla="*/ 1 w 98"/>
                <a:gd name="T5" fmla="*/ 0 h 59"/>
                <a:gd name="T6" fmla="*/ 1 w 98"/>
                <a:gd name="T7" fmla="*/ 0 h 59"/>
                <a:gd name="T8" fmla="*/ 1 w 98"/>
                <a:gd name="T9" fmla="*/ 0 h 59"/>
                <a:gd name="T10" fmla="*/ 1 w 98"/>
                <a:gd name="T11" fmla="*/ 0 h 59"/>
                <a:gd name="T12" fmla="*/ 1 w 98"/>
                <a:gd name="T13" fmla="*/ 0 h 59"/>
                <a:gd name="T14" fmla="*/ 1 w 98"/>
                <a:gd name="T15" fmla="*/ 0 h 59"/>
                <a:gd name="T16" fmla="*/ 1 w 98"/>
                <a:gd name="T17" fmla="*/ 0 h 59"/>
                <a:gd name="T18" fmla="*/ 1 w 98"/>
                <a:gd name="T19" fmla="*/ 0 h 59"/>
                <a:gd name="T20" fmla="*/ 1 w 98"/>
                <a:gd name="T21" fmla="*/ 0 h 59"/>
                <a:gd name="T22" fmla="*/ 1 w 98"/>
                <a:gd name="T23" fmla="*/ 0 h 59"/>
                <a:gd name="T24" fmla="*/ 1 w 98"/>
                <a:gd name="T25" fmla="*/ 0 h 59"/>
                <a:gd name="T26" fmla="*/ 1 w 98"/>
                <a:gd name="T27" fmla="*/ 0 h 59"/>
                <a:gd name="T28" fmla="*/ 1 w 98"/>
                <a:gd name="T29" fmla="*/ 0 h 59"/>
                <a:gd name="T30" fmla="*/ 1 w 98"/>
                <a:gd name="T31" fmla="*/ 0 h 59"/>
                <a:gd name="T32" fmla="*/ 1 w 98"/>
                <a:gd name="T33" fmla="*/ 0 h 59"/>
                <a:gd name="T34" fmla="*/ 1 w 98"/>
                <a:gd name="T35" fmla="*/ 0 h 59"/>
                <a:gd name="T36" fmla="*/ 1 w 98"/>
                <a:gd name="T37" fmla="*/ 0 h 59"/>
                <a:gd name="T38" fmla="*/ 1 w 98"/>
                <a:gd name="T39" fmla="*/ 0 h 59"/>
                <a:gd name="T40" fmla="*/ 1 w 98"/>
                <a:gd name="T41" fmla="*/ 0 h 59"/>
                <a:gd name="T42" fmla="*/ 1 w 98"/>
                <a:gd name="T43" fmla="*/ 0 h 59"/>
                <a:gd name="T44" fmla="*/ 1 w 98"/>
                <a:gd name="T45" fmla="*/ 0 h 59"/>
                <a:gd name="T46" fmla="*/ 1 w 98"/>
                <a:gd name="T47" fmla="*/ 0 h 59"/>
                <a:gd name="T48" fmla="*/ 1 w 98"/>
                <a:gd name="T49" fmla="*/ 0 h 59"/>
                <a:gd name="T50" fmla="*/ 1 w 98"/>
                <a:gd name="T51" fmla="*/ 0 h 59"/>
                <a:gd name="T52" fmla="*/ 1 w 98"/>
                <a:gd name="T53" fmla="*/ 0 h 59"/>
                <a:gd name="T54" fmla="*/ 1 w 98"/>
                <a:gd name="T55" fmla="*/ 0 h 59"/>
                <a:gd name="T56" fmla="*/ 1 w 98"/>
                <a:gd name="T57" fmla="*/ 0 h 59"/>
                <a:gd name="T58" fmla="*/ 1 w 98"/>
                <a:gd name="T59" fmla="*/ 0 h 59"/>
                <a:gd name="T60" fmla="*/ 1 w 98"/>
                <a:gd name="T61" fmla="*/ 0 h 59"/>
                <a:gd name="T62" fmla="*/ 1 w 98"/>
                <a:gd name="T63" fmla="*/ 0 h 59"/>
                <a:gd name="T64" fmla="*/ 1 w 98"/>
                <a:gd name="T65" fmla="*/ 0 h 59"/>
                <a:gd name="T66" fmla="*/ 1 w 98"/>
                <a:gd name="T67" fmla="*/ 0 h 59"/>
                <a:gd name="T68" fmla="*/ 1 w 98"/>
                <a:gd name="T69" fmla="*/ 0 h 59"/>
                <a:gd name="T70" fmla="*/ 1 w 98"/>
                <a:gd name="T71" fmla="*/ 0 h 59"/>
                <a:gd name="T72" fmla="*/ 1 w 98"/>
                <a:gd name="T73" fmla="*/ 0 h 59"/>
                <a:gd name="T74" fmla="*/ 1 w 98"/>
                <a:gd name="T75" fmla="*/ 0 h 59"/>
                <a:gd name="T76" fmla="*/ 1 w 98"/>
                <a:gd name="T77" fmla="*/ 0 h 59"/>
                <a:gd name="T78" fmla="*/ 1 w 98"/>
                <a:gd name="T79" fmla="*/ 0 h 59"/>
                <a:gd name="T80" fmla="*/ 1 w 98"/>
                <a:gd name="T81" fmla="*/ 0 h 59"/>
                <a:gd name="T82" fmla="*/ 1 w 98"/>
                <a:gd name="T83" fmla="*/ 0 h 59"/>
                <a:gd name="T84" fmla="*/ 1 w 98"/>
                <a:gd name="T85" fmla="*/ 0 h 59"/>
                <a:gd name="T86" fmla="*/ 1 w 98"/>
                <a:gd name="T87" fmla="*/ 0 h 59"/>
                <a:gd name="T88" fmla="*/ 1 w 98"/>
                <a:gd name="T89" fmla="*/ 0 h 59"/>
                <a:gd name="T90" fmla="*/ 1 w 98"/>
                <a:gd name="T91" fmla="*/ 0 h 59"/>
                <a:gd name="T92" fmla="*/ 1 w 98"/>
                <a:gd name="T93" fmla="*/ 0 h 59"/>
                <a:gd name="T94" fmla="*/ 1 w 98"/>
                <a:gd name="T95" fmla="*/ 0 h 59"/>
                <a:gd name="T96" fmla="*/ 1 w 98"/>
                <a:gd name="T97" fmla="*/ 0 h 59"/>
                <a:gd name="T98" fmla="*/ 1 w 98"/>
                <a:gd name="T99" fmla="*/ 0 h 59"/>
                <a:gd name="T100" fmla="*/ 1 w 98"/>
                <a:gd name="T101" fmla="*/ 0 h 59"/>
                <a:gd name="T102" fmla="*/ 0 w 98"/>
                <a:gd name="T103" fmla="*/ 0 h 59"/>
                <a:gd name="T104" fmla="*/ 0 w 98"/>
                <a:gd name="T105" fmla="*/ 0 h 59"/>
                <a:gd name="T106" fmla="*/ 0 w 98"/>
                <a:gd name="T107" fmla="*/ 0 h 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8"/>
                <a:gd name="T163" fmla="*/ 0 h 59"/>
                <a:gd name="T164" fmla="*/ 98 w 98"/>
                <a:gd name="T165" fmla="*/ 59 h 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8" h="59">
                  <a:moveTo>
                    <a:pt x="0" y="21"/>
                  </a:moveTo>
                  <a:lnTo>
                    <a:pt x="28" y="32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28" y="41"/>
                  </a:lnTo>
                  <a:lnTo>
                    <a:pt x="30" y="46"/>
                  </a:lnTo>
                  <a:lnTo>
                    <a:pt x="30" y="50"/>
                  </a:lnTo>
                  <a:lnTo>
                    <a:pt x="34" y="56"/>
                  </a:lnTo>
                  <a:lnTo>
                    <a:pt x="34" y="57"/>
                  </a:lnTo>
                  <a:lnTo>
                    <a:pt x="39" y="59"/>
                  </a:lnTo>
                  <a:lnTo>
                    <a:pt x="43" y="57"/>
                  </a:lnTo>
                  <a:lnTo>
                    <a:pt x="50" y="57"/>
                  </a:lnTo>
                  <a:lnTo>
                    <a:pt x="54" y="56"/>
                  </a:lnTo>
                  <a:lnTo>
                    <a:pt x="59" y="54"/>
                  </a:lnTo>
                  <a:lnTo>
                    <a:pt x="65" y="52"/>
                  </a:lnTo>
                  <a:lnTo>
                    <a:pt x="71" y="50"/>
                  </a:lnTo>
                  <a:lnTo>
                    <a:pt x="76" y="48"/>
                  </a:lnTo>
                  <a:lnTo>
                    <a:pt x="80" y="48"/>
                  </a:lnTo>
                  <a:lnTo>
                    <a:pt x="85" y="45"/>
                  </a:lnTo>
                  <a:lnTo>
                    <a:pt x="89" y="45"/>
                  </a:lnTo>
                  <a:lnTo>
                    <a:pt x="96" y="41"/>
                  </a:lnTo>
                  <a:lnTo>
                    <a:pt x="98" y="41"/>
                  </a:lnTo>
                  <a:lnTo>
                    <a:pt x="96" y="33"/>
                  </a:lnTo>
                  <a:lnTo>
                    <a:pt x="98" y="30"/>
                  </a:lnTo>
                  <a:lnTo>
                    <a:pt x="96" y="24"/>
                  </a:lnTo>
                  <a:lnTo>
                    <a:pt x="93" y="22"/>
                  </a:lnTo>
                  <a:lnTo>
                    <a:pt x="87" y="24"/>
                  </a:lnTo>
                  <a:lnTo>
                    <a:pt x="80" y="26"/>
                  </a:lnTo>
                  <a:lnTo>
                    <a:pt x="74" y="28"/>
                  </a:lnTo>
                  <a:lnTo>
                    <a:pt x="71" y="30"/>
                  </a:lnTo>
                  <a:lnTo>
                    <a:pt x="65" y="30"/>
                  </a:lnTo>
                  <a:lnTo>
                    <a:pt x="61" y="32"/>
                  </a:lnTo>
                  <a:lnTo>
                    <a:pt x="52" y="35"/>
                  </a:lnTo>
                  <a:lnTo>
                    <a:pt x="45" y="37"/>
                  </a:lnTo>
                  <a:lnTo>
                    <a:pt x="41" y="39"/>
                  </a:lnTo>
                  <a:lnTo>
                    <a:pt x="39" y="41"/>
                  </a:lnTo>
                  <a:lnTo>
                    <a:pt x="37" y="32"/>
                  </a:lnTo>
                  <a:lnTo>
                    <a:pt x="37" y="30"/>
                  </a:lnTo>
                  <a:lnTo>
                    <a:pt x="37" y="26"/>
                  </a:lnTo>
                  <a:lnTo>
                    <a:pt x="37" y="22"/>
                  </a:lnTo>
                  <a:lnTo>
                    <a:pt x="39" y="17"/>
                  </a:lnTo>
                  <a:lnTo>
                    <a:pt x="37" y="11"/>
                  </a:lnTo>
                  <a:lnTo>
                    <a:pt x="37" y="8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5094" y="3894"/>
              <a:ext cx="50" cy="45"/>
            </a:xfrm>
            <a:custGeom>
              <a:avLst/>
              <a:gdLst>
                <a:gd name="T0" fmla="*/ 1 w 99"/>
                <a:gd name="T1" fmla="*/ 1 h 90"/>
                <a:gd name="T2" fmla="*/ 1 w 99"/>
                <a:gd name="T3" fmla="*/ 0 h 90"/>
                <a:gd name="T4" fmla="*/ 1 w 99"/>
                <a:gd name="T5" fmla="*/ 0 h 90"/>
                <a:gd name="T6" fmla="*/ 1 w 99"/>
                <a:gd name="T7" fmla="*/ 0 h 90"/>
                <a:gd name="T8" fmla="*/ 1 w 99"/>
                <a:gd name="T9" fmla="*/ 0 h 90"/>
                <a:gd name="T10" fmla="*/ 1 w 99"/>
                <a:gd name="T11" fmla="*/ 0 h 90"/>
                <a:gd name="T12" fmla="*/ 1 w 99"/>
                <a:gd name="T13" fmla="*/ 1 h 90"/>
                <a:gd name="T14" fmla="*/ 1 w 99"/>
                <a:gd name="T15" fmla="*/ 1 h 90"/>
                <a:gd name="T16" fmla="*/ 1 w 99"/>
                <a:gd name="T17" fmla="*/ 1 h 90"/>
                <a:gd name="T18" fmla="*/ 0 w 99"/>
                <a:gd name="T19" fmla="*/ 1 h 90"/>
                <a:gd name="T20" fmla="*/ 0 w 99"/>
                <a:gd name="T21" fmla="*/ 1 h 90"/>
                <a:gd name="T22" fmla="*/ 1 w 99"/>
                <a:gd name="T23" fmla="*/ 1 h 90"/>
                <a:gd name="T24" fmla="*/ 1 w 99"/>
                <a:gd name="T25" fmla="*/ 1 h 90"/>
                <a:gd name="T26" fmla="*/ 1 w 99"/>
                <a:gd name="T27" fmla="*/ 1 h 90"/>
                <a:gd name="T28" fmla="*/ 1 w 99"/>
                <a:gd name="T29" fmla="*/ 1 h 90"/>
                <a:gd name="T30" fmla="*/ 1 w 99"/>
                <a:gd name="T31" fmla="*/ 1 h 90"/>
                <a:gd name="T32" fmla="*/ 1 w 99"/>
                <a:gd name="T33" fmla="*/ 1 h 90"/>
                <a:gd name="T34" fmla="*/ 1 w 99"/>
                <a:gd name="T35" fmla="*/ 1 h 90"/>
                <a:gd name="T36" fmla="*/ 1 w 99"/>
                <a:gd name="T37" fmla="*/ 1 h 90"/>
                <a:gd name="T38" fmla="*/ 1 w 99"/>
                <a:gd name="T39" fmla="*/ 1 h 90"/>
                <a:gd name="T40" fmla="*/ 1 w 99"/>
                <a:gd name="T41" fmla="*/ 1 h 90"/>
                <a:gd name="T42" fmla="*/ 1 w 99"/>
                <a:gd name="T43" fmla="*/ 1 h 90"/>
                <a:gd name="T44" fmla="*/ 1 w 99"/>
                <a:gd name="T45" fmla="*/ 1 h 90"/>
                <a:gd name="T46" fmla="*/ 1 w 99"/>
                <a:gd name="T47" fmla="*/ 1 h 90"/>
                <a:gd name="T48" fmla="*/ 1 w 99"/>
                <a:gd name="T49" fmla="*/ 1 h 90"/>
                <a:gd name="T50" fmla="*/ 1 w 99"/>
                <a:gd name="T51" fmla="*/ 1 h 90"/>
                <a:gd name="T52" fmla="*/ 1 w 99"/>
                <a:gd name="T53" fmla="*/ 1 h 90"/>
                <a:gd name="T54" fmla="*/ 1 w 99"/>
                <a:gd name="T55" fmla="*/ 1 h 90"/>
                <a:gd name="T56" fmla="*/ 1 w 99"/>
                <a:gd name="T57" fmla="*/ 1 h 90"/>
                <a:gd name="T58" fmla="*/ 1 w 99"/>
                <a:gd name="T59" fmla="*/ 1 h 90"/>
                <a:gd name="T60" fmla="*/ 1 w 99"/>
                <a:gd name="T61" fmla="*/ 1 h 90"/>
                <a:gd name="T62" fmla="*/ 1 w 99"/>
                <a:gd name="T63" fmla="*/ 1 h 90"/>
                <a:gd name="T64" fmla="*/ 1 w 99"/>
                <a:gd name="T65" fmla="*/ 1 h 90"/>
                <a:gd name="T66" fmla="*/ 1 w 99"/>
                <a:gd name="T67" fmla="*/ 1 h 90"/>
                <a:gd name="T68" fmla="*/ 1 w 99"/>
                <a:gd name="T69" fmla="*/ 1 h 90"/>
                <a:gd name="T70" fmla="*/ 1 w 99"/>
                <a:gd name="T71" fmla="*/ 1 h 90"/>
                <a:gd name="T72" fmla="*/ 1 w 99"/>
                <a:gd name="T73" fmla="*/ 1 h 90"/>
                <a:gd name="T74" fmla="*/ 1 w 99"/>
                <a:gd name="T75" fmla="*/ 1 h 90"/>
                <a:gd name="T76" fmla="*/ 1 w 99"/>
                <a:gd name="T77" fmla="*/ 1 h 90"/>
                <a:gd name="T78" fmla="*/ 1 w 99"/>
                <a:gd name="T79" fmla="*/ 1 h 90"/>
                <a:gd name="T80" fmla="*/ 1 w 99"/>
                <a:gd name="T81" fmla="*/ 1 h 90"/>
                <a:gd name="T82" fmla="*/ 1 w 99"/>
                <a:gd name="T83" fmla="*/ 1 h 90"/>
                <a:gd name="T84" fmla="*/ 1 w 99"/>
                <a:gd name="T85" fmla="*/ 1 h 90"/>
                <a:gd name="T86" fmla="*/ 1 w 99"/>
                <a:gd name="T87" fmla="*/ 1 h 90"/>
                <a:gd name="T88" fmla="*/ 1 w 99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9"/>
                <a:gd name="T136" fmla="*/ 0 h 90"/>
                <a:gd name="T137" fmla="*/ 99 w 99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9" h="90">
                  <a:moveTo>
                    <a:pt x="83" y="2"/>
                  </a:moveTo>
                  <a:lnTo>
                    <a:pt x="79" y="2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3" y="11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3" y="33"/>
                  </a:lnTo>
                  <a:lnTo>
                    <a:pt x="5" y="37"/>
                  </a:lnTo>
                  <a:lnTo>
                    <a:pt x="11" y="37"/>
                  </a:lnTo>
                  <a:lnTo>
                    <a:pt x="16" y="39"/>
                  </a:lnTo>
                  <a:lnTo>
                    <a:pt x="24" y="41"/>
                  </a:lnTo>
                  <a:lnTo>
                    <a:pt x="33" y="43"/>
                  </a:lnTo>
                  <a:lnTo>
                    <a:pt x="40" y="43"/>
                  </a:lnTo>
                  <a:lnTo>
                    <a:pt x="46" y="43"/>
                  </a:lnTo>
                  <a:lnTo>
                    <a:pt x="50" y="43"/>
                  </a:lnTo>
                  <a:lnTo>
                    <a:pt x="53" y="44"/>
                  </a:lnTo>
                  <a:lnTo>
                    <a:pt x="55" y="65"/>
                  </a:lnTo>
                  <a:lnTo>
                    <a:pt x="53" y="65"/>
                  </a:lnTo>
                  <a:lnTo>
                    <a:pt x="50" y="68"/>
                  </a:lnTo>
                  <a:lnTo>
                    <a:pt x="46" y="72"/>
                  </a:lnTo>
                  <a:lnTo>
                    <a:pt x="42" y="78"/>
                  </a:lnTo>
                  <a:lnTo>
                    <a:pt x="38" y="81"/>
                  </a:lnTo>
                  <a:lnTo>
                    <a:pt x="37" y="87"/>
                  </a:lnTo>
                  <a:lnTo>
                    <a:pt x="37" y="89"/>
                  </a:lnTo>
                  <a:lnTo>
                    <a:pt x="38" y="90"/>
                  </a:lnTo>
                  <a:lnTo>
                    <a:pt x="42" y="90"/>
                  </a:lnTo>
                  <a:lnTo>
                    <a:pt x="46" y="90"/>
                  </a:lnTo>
                  <a:lnTo>
                    <a:pt x="51" y="89"/>
                  </a:lnTo>
                  <a:lnTo>
                    <a:pt x="57" y="89"/>
                  </a:lnTo>
                  <a:lnTo>
                    <a:pt x="61" y="87"/>
                  </a:lnTo>
                  <a:lnTo>
                    <a:pt x="64" y="87"/>
                  </a:lnTo>
                  <a:lnTo>
                    <a:pt x="68" y="87"/>
                  </a:lnTo>
                  <a:lnTo>
                    <a:pt x="70" y="87"/>
                  </a:lnTo>
                  <a:lnTo>
                    <a:pt x="94" y="87"/>
                  </a:lnTo>
                  <a:lnTo>
                    <a:pt x="96" y="83"/>
                  </a:lnTo>
                  <a:lnTo>
                    <a:pt x="99" y="78"/>
                  </a:lnTo>
                  <a:lnTo>
                    <a:pt x="99" y="74"/>
                  </a:lnTo>
                  <a:lnTo>
                    <a:pt x="99" y="70"/>
                  </a:lnTo>
                  <a:lnTo>
                    <a:pt x="96" y="68"/>
                  </a:lnTo>
                  <a:lnTo>
                    <a:pt x="92" y="67"/>
                  </a:lnTo>
                  <a:lnTo>
                    <a:pt x="86" y="63"/>
                  </a:lnTo>
                  <a:lnTo>
                    <a:pt x="83" y="61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74" y="54"/>
                  </a:lnTo>
                  <a:lnTo>
                    <a:pt x="74" y="52"/>
                  </a:lnTo>
                  <a:lnTo>
                    <a:pt x="74" y="44"/>
                  </a:lnTo>
                  <a:lnTo>
                    <a:pt x="75" y="41"/>
                  </a:lnTo>
                  <a:lnTo>
                    <a:pt x="74" y="33"/>
                  </a:lnTo>
                  <a:lnTo>
                    <a:pt x="72" y="31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55" y="30"/>
                  </a:lnTo>
                  <a:lnTo>
                    <a:pt x="50" y="31"/>
                  </a:lnTo>
                  <a:lnTo>
                    <a:pt x="42" y="31"/>
                  </a:lnTo>
                  <a:lnTo>
                    <a:pt x="37" y="31"/>
                  </a:lnTo>
                  <a:lnTo>
                    <a:pt x="31" y="30"/>
                  </a:lnTo>
                  <a:lnTo>
                    <a:pt x="29" y="28"/>
                  </a:lnTo>
                  <a:lnTo>
                    <a:pt x="29" y="20"/>
                  </a:lnTo>
                  <a:lnTo>
                    <a:pt x="37" y="17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50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6" y="15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8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5098" y="3967"/>
              <a:ext cx="31" cy="34"/>
            </a:xfrm>
            <a:custGeom>
              <a:avLst/>
              <a:gdLst>
                <a:gd name="T0" fmla="*/ 0 w 63"/>
                <a:gd name="T1" fmla="*/ 1 h 68"/>
                <a:gd name="T2" fmla="*/ 0 w 63"/>
                <a:gd name="T3" fmla="*/ 0 h 68"/>
                <a:gd name="T4" fmla="*/ 0 w 63"/>
                <a:gd name="T5" fmla="*/ 1 h 68"/>
                <a:gd name="T6" fmla="*/ 0 w 63"/>
                <a:gd name="T7" fmla="*/ 1 h 68"/>
                <a:gd name="T8" fmla="*/ 0 w 63"/>
                <a:gd name="T9" fmla="*/ 1 h 68"/>
                <a:gd name="T10" fmla="*/ 0 w 63"/>
                <a:gd name="T11" fmla="*/ 1 h 68"/>
                <a:gd name="T12" fmla="*/ 0 w 63"/>
                <a:gd name="T13" fmla="*/ 1 h 68"/>
                <a:gd name="T14" fmla="*/ 0 w 63"/>
                <a:gd name="T15" fmla="*/ 1 h 68"/>
                <a:gd name="T16" fmla="*/ 0 w 63"/>
                <a:gd name="T17" fmla="*/ 1 h 68"/>
                <a:gd name="T18" fmla="*/ 0 w 63"/>
                <a:gd name="T19" fmla="*/ 1 h 68"/>
                <a:gd name="T20" fmla="*/ 0 w 63"/>
                <a:gd name="T21" fmla="*/ 1 h 68"/>
                <a:gd name="T22" fmla="*/ 0 w 63"/>
                <a:gd name="T23" fmla="*/ 1 h 68"/>
                <a:gd name="T24" fmla="*/ 0 w 63"/>
                <a:gd name="T25" fmla="*/ 1 h 68"/>
                <a:gd name="T26" fmla="*/ 0 w 63"/>
                <a:gd name="T27" fmla="*/ 1 h 68"/>
                <a:gd name="T28" fmla="*/ 0 w 63"/>
                <a:gd name="T29" fmla="*/ 1 h 68"/>
                <a:gd name="T30" fmla="*/ 0 w 63"/>
                <a:gd name="T31" fmla="*/ 1 h 68"/>
                <a:gd name="T32" fmla="*/ 0 w 63"/>
                <a:gd name="T33" fmla="*/ 1 h 68"/>
                <a:gd name="T34" fmla="*/ 0 w 63"/>
                <a:gd name="T35" fmla="*/ 1 h 68"/>
                <a:gd name="T36" fmla="*/ 0 w 63"/>
                <a:gd name="T37" fmla="*/ 1 h 68"/>
                <a:gd name="T38" fmla="*/ 0 w 63"/>
                <a:gd name="T39" fmla="*/ 1 h 68"/>
                <a:gd name="T40" fmla="*/ 0 w 63"/>
                <a:gd name="T41" fmla="*/ 1 h 68"/>
                <a:gd name="T42" fmla="*/ 0 w 63"/>
                <a:gd name="T43" fmla="*/ 1 h 68"/>
                <a:gd name="T44" fmla="*/ 0 w 63"/>
                <a:gd name="T45" fmla="*/ 1 h 68"/>
                <a:gd name="T46" fmla="*/ 0 w 63"/>
                <a:gd name="T47" fmla="*/ 1 h 68"/>
                <a:gd name="T48" fmla="*/ 0 w 63"/>
                <a:gd name="T49" fmla="*/ 1 h 68"/>
                <a:gd name="T50" fmla="*/ 0 w 63"/>
                <a:gd name="T51" fmla="*/ 1 h 68"/>
                <a:gd name="T52" fmla="*/ 0 w 63"/>
                <a:gd name="T53" fmla="*/ 1 h 68"/>
                <a:gd name="T54" fmla="*/ 0 w 63"/>
                <a:gd name="T55" fmla="*/ 1 h 68"/>
                <a:gd name="T56" fmla="*/ 0 w 63"/>
                <a:gd name="T57" fmla="*/ 1 h 68"/>
                <a:gd name="T58" fmla="*/ 0 w 63"/>
                <a:gd name="T59" fmla="*/ 1 h 68"/>
                <a:gd name="T60" fmla="*/ 0 w 63"/>
                <a:gd name="T61" fmla="*/ 1 h 68"/>
                <a:gd name="T62" fmla="*/ 0 w 63"/>
                <a:gd name="T63" fmla="*/ 1 h 68"/>
                <a:gd name="T64" fmla="*/ 0 w 63"/>
                <a:gd name="T65" fmla="*/ 1 h 68"/>
                <a:gd name="T66" fmla="*/ 0 w 63"/>
                <a:gd name="T67" fmla="*/ 1 h 68"/>
                <a:gd name="T68" fmla="*/ 0 w 63"/>
                <a:gd name="T69" fmla="*/ 1 h 68"/>
                <a:gd name="T70" fmla="*/ 0 w 63"/>
                <a:gd name="T71" fmla="*/ 1 h 68"/>
                <a:gd name="T72" fmla="*/ 0 w 63"/>
                <a:gd name="T73" fmla="*/ 1 h 68"/>
                <a:gd name="T74" fmla="*/ 0 w 63"/>
                <a:gd name="T75" fmla="*/ 1 h 68"/>
                <a:gd name="T76" fmla="*/ 0 w 63"/>
                <a:gd name="T77" fmla="*/ 1 h 68"/>
                <a:gd name="T78" fmla="*/ 0 w 63"/>
                <a:gd name="T79" fmla="*/ 1 h 68"/>
                <a:gd name="T80" fmla="*/ 0 w 63"/>
                <a:gd name="T81" fmla="*/ 1 h 68"/>
                <a:gd name="T82" fmla="*/ 0 w 63"/>
                <a:gd name="T83" fmla="*/ 1 h 68"/>
                <a:gd name="T84" fmla="*/ 0 w 63"/>
                <a:gd name="T85" fmla="*/ 1 h 68"/>
                <a:gd name="T86" fmla="*/ 0 w 63"/>
                <a:gd name="T87" fmla="*/ 1 h 68"/>
                <a:gd name="T88" fmla="*/ 0 w 63"/>
                <a:gd name="T89" fmla="*/ 0 h 68"/>
                <a:gd name="T90" fmla="*/ 0 w 63"/>
                <a:gd name="T91" fmla="*/ 1 h 68"/>
                <a:gd name="T92" fmla="*/ 0 w 63"/>
                <a:gd name="T93" fmla="*/ 1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3"/>
                <a:gd name="T142" fmla="*/ 0 h 68"/>
                <a:gd name="T143" fmla="*/ 63 w 63"/>
                <a:gd name="T144" fmla="*/ 68 h 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3" h="68">
                  <a:moveTo>
                    <a:pt x="30" y="2"/>
                  </a:moveTo>
                  <a:lnTo>
                    <a:pt x="24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9" y="5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9" y="20"/>
                  </a:lnTo>
                  <a:lnTo>
                    <a:pt x="17" y="18"/>
                  </a:lnTo>
                  <a:lnTo>
                    <a:pt x="22" y="16"/>
                  </a:lnTo>
                  <a:lnTo>
                    <a:pt x="26" y="13"/>
                  </a:lnTo>
                  <a:lnTo>
                    <a:pt x="31" y="13"/>
                  </a:lnTo>
                  <a:lnTo>
                    <a:pt x="35" y="15"/>
                  </a:lnTo>
                  <a:lnTo>
                    <a:pt x="41" y="20"/>
                  </a:lnTo>
                  <a:lnTo>
                    <a:pt x="43" y="26"/>
                  </a:lnTo>
                  <a:lnTo>
                    <a:pt x="44" y="31"/>
                  </a:lnTo>
                  <a:lnTo>
                    <a:pt x="43" y="38"/>
                  </a:lnTo>
                  <a:lnTo>
                    <a:pt x="41" y="44"/>
                  </a:lnTo>
                  <a:lnTo>
                    <a:pt x="35" y="46"/>
                  </a:lnTo>
                  <a:lnTo>
                    <a:pt x="31" y="46"/>
                  </a:lnTo>
                  <a:lnTo>
                    <a:pt x="26" y="50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9" y="62"/>
                  </a:lnTo>
                  <a:lnTo>
                    <a:pt x="22" y="62"/>
                  </a:lnTo>
                  <a:lnTo>
                    <a:pt x="26" y="64"/>
                  </a:lnTo>
                  <a:lnTo>
                    <a:pt x="31" y="66"/>
                  </a:lnTo>
                  <a:lnTo>
                    <a:pt x="37" y="68"/>
                  </a:lnTo>
                  <a:lnTo>
                    <a:pt x="43" y="68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4" y="66"/>
                  </a:lnTo>
                  <a:lnTo>
                    <a:pt x="54" y="61"/>
                  </a:lnTo>
                  <a:lnTo>
                    <a:pt x="55" y="55"/>
                  </a:lnTo>
                  <a:lnTo>
                    <a:pt x="57" y="50"/>
                  </a:lnTo>
                  <a:lnTo>
                    <a:pt x="59" y="44"/>
                  </a:lnTo>
                  <a:lnTo>
                    <a:pt x="59" y="37"/>
                  </a:lnTo>
                  <a:lnTo>
                    <a:pt x="61" y="31"/>
                  </a:lnTo>
                  <a:lnTo>
                    <a:pt x="63" y="26"/>
                  </a:lnTo>
                  <a:lnTo>
                    <a:pt x="63" y="22"/>
                  </a:lnTo>
                  <a:lnTo>
                    <a:pt x="57" y="15"/>
                  </a:lnTo>
                  <a:lnTo>
                    <a:pt x="52" y="7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5144" y="3955"/>
              <a:ext cx="73" cy="45"/>
            </a:xfrm>
            <a:custGeom>
              <a:avLst/>
              <a:gdLst>
                <a:gd name="T0" fmla="*/ 1 w 146"/>
                <a:gd name="T1" fmla="*/ 1 h 90"/>
                <a:gd name="T2" fmla="*/ 1 w 146"/>
                <a:gd name="T3" fmla="*/ 1 h 90"/>
                <a:gd name="T4" fmla="*/ 1 w 146"/>
                <a:gd name="T5" fmla="*/ 1 h 90"/>
                <a:gd name="T6" fmla="*/ 1 w 146"/>
                <a:gd name="T7" fmla="*/ 1 h 90"/>
                <a:gd name="T8" fmla="*/ 1 w 146"/>
                <a:gd name="T9" fmla="*/ 1 h 90"/>
                <a:gd name="T10" fmla="*/ 1 w 146"/>
                <a:gd name="T11" fmla="*/ 1 h 90"/>
                <a:gd name="T12" fmla="*/ 1 w 146"/>
                <a:gd name="T13" fmla="*/ 1 h 90"/>
                <a:gd name="T14" fmla="*/ 1 w 146"/>
                <a:gd name="T15" fmla="*/ 1 h 90"/>
                <a:gd name="T16" fmla="*/ 1 w 146"/>
                <a:gd name="T17" fmla="*/ 1 h 90"/>
                <a:gd name="T18" fmla="*/ 1 w 146"/>
                <a:gd name="T19" fmla="*/ 1 h 90"/>
                <a:gd name="T20" fmla="*/ 1 w 146"/>
                <a:gd name="T21" fmla="*/ 1 h 90"/>
                <a:gd name="T22" fmla="*/ 1 w 146"/>
                <a:gd name="T23" fmla="*/ 1 h 90"/>
                <a:gd name="T24" fmla="*/ 1 w 146"/>
                <a:gd name="T25" fmla="*/ 1 h 90"/>
                <a:gd name="T26" fmla="*/ 1 w 146"/>
                <a:gd name="T27" fmla="*/ 1 h 90"/>
                <a:gd name="T28" fmla="*/ 1 w 146"/>
                <a:gd name="T29" fmla="*/ 1 h 90"/>
                <a:gd name="T30" fmla="*/ 1 w 146"/>
                <a:gd name="T31" fmla="*/ 1 h 90"/>
                <a:gd name="T32" fmla="*/ 1 w 146"/>
                <a:gd name="T33" fmla="*/ 1 h 90"/>
                <a:gd name="T34" fmla="*/ 1 w 146"/>
                <a:gd name="T35" fmla="*/ 1 h 90"/>
                <a:gd name="T36" fmla="*/ 1 w 146"/>
                <a:gd name="T37" fmla="*/ 1 h 90"/>
                <a:gd name="T38" fmla="*/ 1 w 146"/>
                <a:gd name="T39" fmla="*/ 1 h 90"/>
                <a:gd name="T40" fmla="*/ 1 w 146"/>
                <a:gd name="T41" fmla="*/ 1 h 90"/>
                <a:gd name="T42" fmla="*/ 1 w 146"/>
                <a:gd name="T43" fmla="*/ 1 h 90"/>
                <a:gd name="T44" fmla="*/ 1 w 146"/>
                <a:gd name="T45" fmla="*/ 1 h 90"/>
                <a:gd name="T46" fmla="*/ 1 w 146"/>
                <a:gd name="T47" fmla="*/ 1 h 90"/>
                <a:gd name="T48" fmla="*/ 1 w 146"/>
                <a:gd name="T49" fmla="*/ 1 h 90"/>
                <a:gd name="T50" fmla="*/ 1 w 146"/>
                <a:gd name="T51" fmla="*/ 1 h 90"/>
                <a:gd name="T52" fmla="*/ 1 w 146"/>
                <a:gd name="T53" fmla="*/ 1 h 90"/>
                <a:gd name="T54" fmla="*/ 1 w 146"/>
                <a:gd name="T55" fmla="*/ 1 h 90"/>
                <a:gd name="T56" fmla="*/ 1 w 146"/>
                <a:gd name="T57" fmla="*/ 1 h 90"/>
                <a:gd name="T58" fmla="*/ 1 w 146"/>
                <a:gd name="T59" fmla="*/ 1 h 90"/>
                <a:gd name="T60" fmla="*/ 1 w 146"/>
                <a:gd name="T61" fmla="*/ 1 h 90"/>
                <a:gd name="T62" fmla="*/ 1 w 146"/>
                <a:gd name="T63" fmla="*/ 1 h 90"/>
                <a:gd name="T64" fmla="*/ 1 w 146"/>
                <a:gd name="T65" fmla="*/ 1 h 90"/>
                <a:gd name="T66" fmla="*/ 1 w 146"/>
                <a:gd name="T67" fmla="*/ 1 h 90"/>
                <a:gd name="T68" fmla="*/ 1 w 146"/>
                <a:gd name="T69" fmla="*/ 1 h 90"/>
                <a:gd name="T70" fmla="*/ 1 w 146"/>
                <a:gd name="T71" fmla="*/ 1 h 90"/>
                <a:gd name="T72" fmla="*/ 1 w 146"/>
                <a:gd name="T73" fmla="*/ 1 h 90"/>
                <a:gd name="T74" fmla="*/ 1 w 146"/>
                <a:gd name="T75" fmla="*/ 1 h 90"/>
                <a:gd name="T76" fmla="*/ 1 w 146"/>
                <a:gd name="T77" fmla="*/ 1 h 90"/>
                <a:gd name="T78" fmla="*/ 1 w 146"/>
                <a:gd name="T79" fmla="*/ 1 h 90"/>
                <a:gd name="T80" fmla="*/ 1 w 146"/>
                <a:gd name="T81" fmla="*/ 1 h 90"/>
                <a:gd name="T82" fmla="*/ 1 w 146"/>
                <a:gd name="T83" fmla="*/ 1 h 90"/>
                <a:gd name="T84" fmla="*/ 1 w 146"/>
                <a:gd name="T85" fmla="*/ 0 h 90"/>
                <a:gd name="T86" fmla="*/ 1 w 146"/>
                <a:gd name="T87" fmla="*/ 1 h 90"/>
                <a:gd name="T88" fmla="*/ 0 w 146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6"/>
                <a:gd name="T136" fmla="*/ 0 h 90"/>
                <a:gd name="T137" fmla="*/ 146 w 146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6" h="90">
                  <a:moveTo>
                    <a:pt x="0" y="11"/>
                  </a:moveTo>
                  <a:lnTo>
                    <a:pt x="2" y="13"/>
                  </a:lnTo>
                  <a:lnTo>
                    <a:pt x="8" y="16"/>
                  </a:lnTo>
                  <a:lnTo>
                    <a:pt x="13" y="20"/>
                  </a:lnTo>
                  <a:lnTo>
                    <a:pt x="21" y="22"/>
                  </a:lnTo>
                  <a:lnTo>
                    <a:pt x="26" y="20"/>
                  </a:lnTo>
                  <a:lnTo>
                    <a:pt x="32" y="22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6" y="39"/>
                  </a:lnTo>
                  <a:lnTo>
                    <a:pt x="24" y="42"/>
                  </a:lnTo>
                  <a:lnTo>
                    <a:pt x="21" y="48"/>
                  </a:lnTo>
                  <a:lnTo>
                    <a:pt x="19" y="53"/>
                  </a:lnTo>
                  <a:lnTo>
                    <a:pt x="15" y="59"/>
                  </a:lnTo>
                  <a:lnTo>
                    <a:pt x="11" y="64"/>
                  </a:lnTo>
                  <a:lnTo>
                    <a:pt x="10" y="70"/>
                  </a:lnTo>
                  <a:lnTo>
                    <a:pt x="8" y="74"/>
                  </a:lnTo>
                  <a:lnTo>
                    <a:pt x="6" y="79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13" y="90"/>
                  </a:lnTo>
                  <a:lnTo>
                    <a:pt x="19" y="90"/>
                  </a:lnTo>
                  <a:lnTo>
                    <a:pt x="24" y="90"/>
                  </a:lnTo>
                  <a:lnTo>
                    <a:pt x="28" y="86"/>
                  </a:lnTo>
                  <a:lnTo>
                    <a:pt x="28" y="81"/>
                  </a:lnTo>
                  <a:lnTo>
                    <a:pt x="32" y="74"/>
                  </a:lnTo>
                  <a:lnTo>
                    <a:pt x="32" y="70"/>
                  </a:lnTo>
                  <a:lnTo>
                    <a:pt x="34" y="64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7" y="50"/>
                  </a:lnTo>
                  <a:lnTo>
                    <a:pt x="39" y="44"/>
                  </a:lnTo>
                  <a:lnTo>
                    <a:pt x="41" y="40"/>
                  </a:lnTo>
                  <a:lnTo>
                    <a:pt x="43" y="37"/>
                  </a:lnTo>
                  <a:lnTo>
                    <a:pt x="45" y="31"/>
                  </a:lnTo>
                  <a:lnTo>
                    <a:pt x="45" y="29"/>
                  </a:lnTo>
                  <a:lnTo>
                    <a:pt x="61" y="33"/>
                  </a:lnTo>
                  <a:lnTo>
                    <a:pt x="45" y="53"/>
                  </a:lnTo>
                  <a:lnTo>
                    <a:pt x="43" y="57"/>
                  </a:lnTo>
                  <a:lnTo>
                    <a:pt x="43" y="62"/>
                  </a:lnTo>
                  <a:lnTo>
                    <a:pt x="43" y="64"/>
                  </a:lnTo>
                  <a:lnTo>
                    <a:pt x="45" y="66"/>
                  </a:lnTo>
                  <a:lnTo>
                    <a:pt x="48" y="68"/>
                  </a:lnTo>
                  <a:lnTo>
                    <a:pt x="54" y="68"/>
                  </a:lnTo>
                  <a:lnTo>
                    <a:pt x="56" y="66"/>
                  </a:lnTo>
                  <a:lnTo>
                    <a:pt x="61" y="64"/>
                  </a:lnTo>
                  <a:lnTo>
                    <a:pt x="65" y="62"/>
                  </a:lnTo>
                  <a:lnTo>
                    <a:pt x="69" y="61"/>
                  </a:lnTo>
                  <a:lnTo>
                    <a:pt x="74" y="55"/>
                  </a:lnTo>
                  <a:lnTo>
                    <a:pt x="78" y="53"/>
                  </a:lnTo>
                  <a:lnTo>
                    <a:pt x="142" y="50"/>
                  </a:lnTo>
                  <a:lnTo>
                    <a:pt x="144" y="46"/>
                  </a:lnTo>
                  <a:lnTo>
                    <a:pt x="146" y="42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40" y="33"/>
                  </a:lnTo>
                  <a:lnTo>
                    <a:pt x="135" y="33"/>
                  </a:lnTo>
                  <a:lnTo>
                    <a:pt x="128" y="33"/>
                  </a:lnTo>
                  <a:lnTo>
                    <a:pt x="118" y="35"/>
                  </a:lnTo>
                  <a:lnTo>
                    <a:pt x="109" y="35"/>
                  </a:lnTo>
                  <a:lnTo>
                    <a:pt x="104" y="35"/>
                  </a:lnTo>
                  <a:lnTo>
                    <a:pt x="96" y="35"/>
                  </a:lnTo>
                  <a:lnTo>
                    <a:pt x="93" y="35"/>
                  </a:lnTo>
                  <a:lnTo>
                    <a:pt x="85" y="35"/>
                  </a:lnTo>
                  <a:lnTo>
                    <a:pt x="80" y="35"/>
                  </a:lnTo>
                  <a:lnTo>
                    <a:pt x="74" y="33"/>
                  </a:lnTo>
                  <a:lnTo>
                    <a:pt x="72" y="33"/>
                  </a:lnTo>
                  <a:lnTo>
                    <a:pt x="74" y="29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0" y="16"/>
                  </a:lnTo>
                  <a:lnTo>
                    <a:pt x="65" y="16"/>
                  </a:lnTo>
                  <a:lnTo>
                    <a:pt x="59" y="13"/>
                  </a:lnTo>
                  <a:lnTo>
                    <a:pt x="52" y="13"/>
                  </a:lnTo>
                  <a:lnTo>
                    <a:pt x="45" y="13"/>
                  </a:lnTo>
                  <a:lnTo>
                    <a:pt x="39" y="13"/>
                  </a:lnTo>
                  <a:lnTo>
                    <a:pt x="34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4" y="15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0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5240" y="3889"/>
              <a:ext cx="85" cy="29"/>
            </a:xfrm>
            <a:custGeom>
              <a:avLst/>
              <a:gdLst>
                <a:gd name="T0" fmla="*/ 1 w 170"/>
                <a:gd name="T1" fmla="*/ 0 h 59"/>
                <a:gd name="T2" fmla="*/ 1 w 170"/>
                <a:gd name="T3" fmla="*/ 0 h 59"/>
                <a:gd name="T4" fmla="*/ 1 w 170"/>
                <a:gd name="T5" fmla="*/ 0 h 59"/>
                <a:gd name="T6" fmla="*/ 1 w 170"/>
                <a:gd name="T7" fmla="*/ 0 h 59"/>
                <a:gd name="T8" fmla="*/ 1 w 170"/>
                <a:gd name="T9" fmla="*/ 0 h 59"/>
                <a:gd name="T10" fmla="*/ 1 w 170"/>
                <a:gd name="T11" fmla="*/ 0 h 59"/>
                <a:gd name="T12" fmla="*/ 1 w 170"/>
                <a:gd name="T13" fmla="*/ 0 h 59"/>
                <a:gd name="T14" fmla="*/ 1 w 170"/>
                <a:gd name="T15" fmla="*/ 0 h 59"/>
                <a:gd name="T16" fmla="*/ 1 w 170"/>
                <a:gd name="T17" fmla="*/ 0 h 59"/>
                <a:gd name="T18" fmla="*/ 1 w 170"/>
                <a:gd name="T19" fmla="*/ 0 h 59"/>
                <a:gd name="T20" fmla="*/ 1 w 170"/>
                <a:gd name="T21" fmla="*/ 0 h 59"/>
                <a:gd name="T22" fmla="*/ 1 w 170"/>
                <a:gd name="T23" fmla="*/ 0 h 59"/>
                <a:gd name="T24" fmla="*/ 0 w 170"/>
                <a:gd name="T25" fmla="*/ 0 h 59"/>
                <a:gd name="T26" fmla="*/ 1 w 170"/>
                <a:gd name="T27" fmla="*/ 0 h 59"/>
                <a:gd name="T28" fmla="*/ 1 w 170"/>
                <a:gd name="T29" fmla="*/ 0 h 59"/>
                <a:gd name="T30" fmla="*/ 1 w 170"/>
                <a:gd name="T31" fmla="*/ 0 h 59"/>
                <a:gd name="T32" fmla="*/ 1 w 170"/>
                <a:gd name="T33" fmla="*/ 0 h 59"/>
                <a:gd name="T34" fmla="*/ 1 w 170"/>
                <a:gd name="T35" fmla="*/ 0 h 59"/>
                <a:gd name="T36" fmla="*/ 1 w 170"/>
                <a:gd name="T37" fmla="*/ 0 h 59"/>
                <a:gd name="T38" fmla="*/ 1 w 170"/>
                <a:gd name="T39" fmla="*/ 0 h 59"/>
                <a:gd name="T40" fmla="*/ 1 w 170"/>
                <a:gd name="T41" fmla="*/ 0 h 59"/>
                <a:gd name="T42" fmla="*/ 1 w 170"/>
                <a:gd name="T43" fmla="*/ 0 h 59"/>
                <a:gd name="T44" fmla="*/ 1 w 170"/>
                <a:gd name="T45" fmla="*/ 0 h 59"/>
                <a:gd name="T46" fmla="*/ 1 w 170"/>
                <a:gd name="T47" fmla="*/ 0 h 59"/>
                <a:gd name="T48" fmla="*/ 1 w 170"/>
                <a:gd name="T49" fmla="*/ 0 h 59"/>
                <a:gd name="T50" fmla="*/ 1 w 170"/>
                <a:gd name="T51" fmla="*/ 0 h 59"/>
                <a:gd name="T52" fmla="*/ 1 w 170"/>
                <a:gd name="T53" fmla="*/ 0 h 59"/>
                <a:gd name="T54" fmla="*/ 1 w 170"/>
                <a:gd name="T55" fmla="*/ 0 h 59"/>
                <a:gd name="T56" fmla="*/ 1 w 170"/>
                <a:gd name="T57" fmla="*/ 0 h 59"/>
                <a:gd name="T58" fmla="*/ 1 w 170"/>
                <a:gd name="T59" fmla="*/ 0 h 59"/>
                <a:gd name="T60" fmla="*/ 1 w 170"/>
                <a:gd name="T61" fmla="*/ 0 h 59"/>
                <a:gd name="T62" fmla="*/ 1 w 170"/>
                <a:gd name="T63" fmla="*/ 0 h 59"/>
                <a:gd name="T64" fmla="*/ 1 w 170"/>
                <a:gd name="T65" fmla="*/ 0 h 59"/>
                <a:gd name="T66" fmla="*/ 1 w 170"/>
                <a:gd name="T67" fmla="*/ 0 h 59"/>
                <a:gd name="T68" fmla="*/ 1 w 170"/>
                <a:gd name="T69" fmla="*/ 0 h 59"/>
                <a:gd name="T70" fmla="*/ 1 w 170"/>
                <a:gd name="T71" fmla="*/ 0 h 59"/>
                <a:gd name="T72" fmla="*/ 1 w 170"/>
                <a:gd name="T73" fmla="*/ 0 h 59"/>
                <a:gd name="T74" fmla="*/ 1 w 170"/>
                <a:gd name="T75" fmla="*/ 0 h 59"/>
                <a:gd name="T76" fmla="*/ 1 w 170"/>
                <a:gd name="T77" fmla="*/ 0 h 59"/>
                <a:gd name="T78" fmla="*/ 1 w 170"/>
                <a:gd name="T79" fmla="*/ 0 h 59"/>
                <a:gd name="T80" fmla="*/ 1 w 170"/>
                <a:gd name="T81" fmla="*/ 0 h 59"/>
                <a:gd name="T82" fmla="*/ 1 w 170"/>
                <a:gd name="T83" fmla="*/ 0 h 5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0"/>
                <a:gd name="T127" fmla="*/ 0 h 59"/>
                <a:gd name="T128" fmla="*/ 170 w 170"/>
                <a:gd name="T129" fmla="*/ 59 h 5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0" h="59">
                  <a:moveTo>
                    <a:pt x="105" y="35"/>
                  </a:moveTo>
                  <a:lnTo>
                    <a:pt x="102" y="33"/>
                  </a:lnTo>
                  <a:lnTo>
                    <a:pt x="94" y="33"/>
                  </a:lnTo>
                  <a:lnTo>
                    <a:pt x="87" y="30"/>
                  </a:lnTo>
                  <a:lnTo>
                    <a:pt x="85" y="30"/>
                  </a:lnTo>
                  <a:lnTo>
                    <a:pt x="81" y="28"/>
                  </a:lnTo>
                  <a:lnTo>
                    <a:pt x="78" y="22"/>
                  </a:lnTo>
                  <a:lnTo>
                    <a:pt x="70" y="17"/>
                  </a:lnTo>
                  <a:lnTo>
                    <a:pt x="65" y="17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9" y="15"/>
                  </a:lnTo>
                  <a:lnTo>
                    <a:pt x="59" y="9"/>
                  </a:lnTo>
                  <a:lnTo>
                    <a:pt x="59" y="4"/>
                  </a:lnTo>
                  <a:lnTo>
                    <a:pt x="57" y="2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1" y="7"/>
                  </a:lnTo>
                  <a:lnTo>
                    <a:pt x="22" y="11"/>
                  </a:lnTo>
                  <a:lnTo>
                    <a:pt x="15" y="17"/>
                  </a:lnTo>
                  <a:lnTo>
                    <a:pt x="7" y="20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2" y="31"/>
                  </a:lnTo>
                  <a:lnTo>
                    <a:pt x="6" y="33"/>
                  </a:lnTo>
                  <a:lnTo>
                    <a:pt x="13" y="35"/>
                  </a:lnTo>
                  <a:lnTo>
                    <a:pt x="17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30" y="37"/>
                  </a:lnTo>
                  <a:lnTo>
                    <a:pt x="39" y="37"/>
                  </a:lnTo>
                  <a:lnTo>
                    <a:pt x="46" y="37"/>
                  </a:lnTo>
                  <a:lnTo>
                    <a:pt x="52" y="35"/>
                  </a:lnTo>
                  <a:lnTo>
                    <a:pt x="54" y="35"/>
                  </a:lnTo>
                  <a:lnTo>
                    <a:pt x="57" y="31"/>
                  </a:lnTo>
                  <a:lnTo>
                    <a:pt x="63" y="30"/>
                  </a:lnTo>
                  <a:lnTo>
                    <a:pt x="68" y="26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74" y="33"/>
                  </a:lnTo>
                  <a:lnTo>
                    <a:pt x="78" y="41"/>
                  </a:lnTo>
                  <a:lnTo>
                    <a:pt x="81" y="46"/>
                  </a:lnTo>
                  <a:lnTo>
                    <a:pt x="87" y="50"/>
                  </a:lnTo>
                  <a:lnTo>
                    <a:pt x="90" y="52"/>
                  </a:lnTo>
                  <a:lnTo>
                    <a:pt x="98" y="54"/>
                  </a:lnTo>
                  <a:lnTo>
                    <a:pt x="103" y="55"/>
                  </a:lnTo>
                  <a:lnTo>
                    <a:pt x="109" y="57"/>
                  </a:lnTo>
                  <a:lnTo>
                    <a:pt x="114" y="59"/>
                  </a:lnTo>
                  <a:lnTo>
                    <a:pt x="116" y="59"/>
                  </a:lnTo>
                  <a:lnTo>
                    <a:pt x="118" y="54"/>
                  </a:lnTo>
                  <a:lnTo>
                    <a:pt x="118" y="48"/>
                  </a:lnTo>
                  <a:lnTo>
                    <a:pt x="116" y="42"/>
                  </a:lnTo>
                  <a:lnTo>
                    <a:pt x="116" y="41"/>
                  </a:lnTo>
                  <a:lnTo>
                    <a:pt x="133" y="31"/>
                  </a:lnTo>
                  <a:lnTo>
                    <a:pt x="133" y="33"/>
                  </a:lnTo>
                  <a:lnTo>
                    <a:pt x="133" y="39"/>
                  </a:lnTo>
                  <a:lnTo>
                    <a:pt x="135" y="44"/>
                  </a:lnTo>
                  <a:lnTo>
                    <a:pt x="140" y="50"/>
                  </a:lnTo>
                  <a:lnTo>
                    <a:pt x="144" y="50"/>
                  </a:lnTo>
                  <a:lnTo>
                    <a:pt x="149" y="52"/>
                  </a:lnTo>
                  <a:lnTo>
                    <a:pt x="155" y="52"/>
                  </a:lnTo>
                  <a:lnTo>
                    <a:pt x="161" y="52"/>
                  </a:lnTo>
                  <a:lnTo>
                    <a:pt x="164" y="52"/>
                  </a:lnTo>
                  <a:lnTo>
                    <a:pt x="168" y="50"/>
                  </a:lnTo>
                  <a:lnTo>
                    <a:pt x="170" y="48"/>
                  </a:lnTo>
                  <a:lnTo>
                    <a:pt x="164" y="42"/>
                  </a:lnTo>
                  <a:lnTo>
                    <a:pt x="157" y="37"/>
                  </a:lnTo>
                  <a:lnTo>
                    <a:pt x="149" y="30"/>
                  </a:lnTo>
                  <a:lnTo>
                    <a:pt x="146" y="24"/>
                  </a:lnTo>
                  <a:lnTo>
                    <a:pt x="144" y="17"/>
                  </a:lnTo>
                  <a:lnTo>
                    <a:pt x="140" y="13"/>
                  </a:lnTo>
                  <a:lnTo>
                    <a:pt x="137" y="9"/>
                  </a:lnTo>
                  <a:lnTo>
                    <a:pt x="133" y="11"/>
                  </a:lnTo>
                  <a:lnTo>
                    <a:pt x="125" y="17"/>
                  </a:lnTo>
                  <a:lnTo>
                    <a:pt x="122" y="24"/>
                  </a:lnTo>
                  <a:lnTo>
                    <a:pt x="122" y="30"/>
                  </a:lnTo>
                  <a:lnTo>
                    <a:pt x="122" y="33"/>
                  </a:lnTo>
                  <a:lnTo>
                    <a:pt x="105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5270" y="3929"/>
              <a:ext cx="128" cy="49"/>
            </a:xfrm>
            <a:custGeom>
              <a:avLst/>
              <a:gdLst>
                <a:gd name="T0" fmla="*/ 1 w 256"/>
                <a:gd name="T1" fmla="*/ 1 h 98"/>
                <a:gd name="T2" fmla="*/ 1 w 256"/>
                <a:gd name="T3" fmla="*/ 1 h 98"/>
                <a:gd name="T4" fmla="*/ 0 w 256"/>
                <a:gd name="T5" fmla="*/ 1 h 98"/>
                <a:gd name="T6" fmla="*/ 1 w 256"/>
                <a:gd name="T7" fmla="*/ 1 h 98"/>
                <a:gd name="T8" fmla="*/ 1 w 256"/>
                <a:gd name="T9" fmla="*/ 1 h 98"/>
                <a:gd name="T10" fmla="*/ 1 w 256"/>
                <a:gd name="T11" fmla="*/ 1 h 98"/>
                <a:gd name="T12" fmla="*/ 1 w 256"/>
                <a:gd name="T13" fmla="*/ 1 h 98"/>
                <a:gd name="T14" fmla="*/ 1 w 256"/>
                <a:gd name="T15" fmla="*/ 1 h 98"/>
                <a:gd name="T16" fmla="*/ 1 w 256"/>
                <a:gd name="T17" fmla="*/ 1 h 98"/>
                <a:gd name="T18" fmla="*/ 1 w 256"/>
                <a:gd name="T19" fmla="*/ 1 h 98"/>
                <a:gd name="T20" fmla="*/ 1 w 256"/>
                <a:gd name="T21" fmla="*/ 1 h 98"/>
                <a:gd name="T22" fmla="*/ 1 w 256"/>
                <a:gd name="T23" fmla="*/ 1 h 98"/>
                <a:gd name="T24" fmla="*/ 1 w 256"/>
                <a:gd name="T25" fmla="*/ 1 h 98"/>
                <a:gd name="T26" fmla="*/ 1 w 256"/>
                <a:gd name="T27" fmla="*/ 1 h 98"/>
                <a:gd name="T28" fmla="*/ 1 w 256"/>
                <a:gd name="T29" fmla="*/ 1 h 98"/>
                <a:gd name="T30" fmla="*/ 1 w 256"/>
                <a:gd name="T31" fmla="*/ 1 h 98"/>
                <a:gd name="T32" fmla="*/ 1 w 256"/>
                <a:gd name="T33" fmla="*/ 1 h 98"/>
                <a:gd name="T34" fmla="*/ 1 w 256"/>
                <a:gd name="T35" fmla="*/ 1 h 98"/>
                <a:gd name="T36" fmla="*/ 1 w 256"/>
                <a:gd name="T37" fmla="*/ 1 h 98"/>
                <a:gd name="T38" fmla="*/ 1 w 256"/>
                <a:gd name="T39" fmla="*/ 1 h 98"/>
                <a:gd name="T40" fmla="*/ 1 w 256"/>
                <a:gd name="T41" fmla="*/ 1 h 98"/>
                <a:gd name="T42" fmla="*/ 1 w 256"/>
                <a:gd name="T43" fmla="*/ 1 h 98"/>
                <a:gd name="T44" fmla="*/ 1 w 256"/>
                <a:gd name="T45" fmla="*/ 1 h 98"/>
                <a:gd name="T46" fmla="*/ 1 w 256"/>
                <a:gd name="T47" fmla="*/ 1 h 98"/>
                <a:gd name="T48" fmla="*/ 1 w 256"/>
                <a:gd name="T49" fmla="*/ 1 h 98"/>
                <a:gd name="T50" fmla="*/ 1 w 256"/>
                <a:gd name="T51" fmla="*/ 1 h 98"/>
                <a:gd name="T52" fmla="*/ 1 w 256"/>
                <a:gd name="T53" fmla="*/ 1 h 98"/>
                <a:gd name="T54" fmla="*/ 1 w 256"/>
                <a:gd name="T55" fmla="*/ 1 h 98"/>
                <a:gd name="T56" fmla="*/ 1 w 256"/>
                <a:gd name="T57" fmla="*/ 1 h 98"/>
                <a:gd name="T58" fmla="*/ 1 w 256"/>
                <a:gd name="T59" fmla="*/ 1 h 98"/>
                <a:gd name="T60" fmla="*/ 1 w 256"/>
                <a:gd name="T61" fmla="*/ 1 h 98"/>
                <a:gd name="T62" fmla="*/ 1 w 256"/>
                <a:gd name="T63" fmla="*/ 1 h 98"/>
                <a:gd name="T64" fmla="*/ 1 w 256"/>
                <a:gd name="T65" fmla="*/ 1 h 98"/>
                <a:gd name="T66" fmla="*/ 1 w 256"/>
                <a:gd name="T67" fmla="*/ 1 h 98"/>
                <a:gd name="T68" fmla="*/ 1 w 256"/>
                <a:gd name="T69" fmla="*/ 1 h 98"/>
                <a:gd name="T70" fmla="*/ 1 w 256"/>
                <a:gd name="T71" fmla="*/ 1 h 98"/>
                <a:gd name="T72" fmla="*/ 1 w 256"/>
                <a:gd name="T73" fmla="*/ 1 h 98"/>
                <a:gd name="T74" fmla="*/ 1 w 256"/>
                <a:gd name="T75" fmla="*/ 1 h 98"/>
                <a:gd name="T76" fmla="*/ 1 w 256"/>
                <a:gd name="T77" fmla="*/ 1 h 98"/>
                <a:gd name="T78" fmla="*/ 1 w 256"/>
                <a:gd name="T79" fmla="*/ 1 h 98"/>
                <a:gd name="T80" fmla="*/ 1 w 256"/>
                <a:gd name="T81" fmla="*/ 1 h 98"/>
                <a:gd name="T82" fmla="*/ 1 w 256"/>
                <a:gd name="T83" fmla="*/ 1 h 98"/>
                <a:gd name="T84" fmla="*/ 1 w 256"/>
                <a:gd name="T85" fmla="*/ 0 h 98"/>
                <a:gd name="T86" fmla="*/ 1 w 256"/>
                <a:gd name="T87" fmla="*/ 1 h 98"/>
                <a:gd name="T88" fmla="*/ 1 w 256"/>
                <a:gd name="T89" fmla="*/ 1 h 98"/>
                <a:gd name="T90" fmla="*/ 1 w 256"/>
                <a:gd name="T91" fmla="*/ 1 h 98"/>
                <a:gd name="T92" fmla="*/ 1 w 256"/>
                <a:gd name="T93" fmla="*/ 1 h 98"/>
                <a:gd name="T94" fmla="*/ 1 w 256"/>
                <a:gd name="T95" fmla="*/ 1 h 98"/>
                <a:gd name="T96" fmla="*/ 1 w 256"/>
                <a:gd name="T97" fmla="*/ 1 h 98"/>
                <a:gd name="T98" fmla="*/ 1 w 256"/>
                <a:gd name="T99" fmla="*/ 1 h 98"/>
                <a:gd name="T100" fmla="*/ 1 w 256"/>
                <a:gd name="T101" fmla="*/ 1 h 98"/>
                <a:gd name="T102" fmla="*/ 1 w 256"/>
                <a:gd name="T103" fmla="*/ 1 h 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6"/>
                <a:gd name="T157" fmla="*/ 0 h 98"/>
                <a:gd name="T158" fmla="*/ 256 w 256"/>
                <a:gd name="T159" fmla="*/ 98 h 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6" h="98">
                  <a:moveTo>
                    <a:pt x="37" y="56"/>
                  </a:moveTo>
                  <a:lnTo>
                    <a:pt x="33" y="59"/>
                  </a:lnTo>
                  <a:lnTo>
                    <a:pt x="31" y="63"/>
                  </a:lnTo>
                  <a:lnTo>
                    <a:pt x="28" y="67"/>
                  </a:lnTo>
                  <a:lnTo>
                    <a:pt x="24" y="68"/>
                  </a:lnTo>
                  <a:lnTo>
                    <a:pt x="17" y="67"/>
                  </a:lnTo>
                  <a:lnTo>
                    <a:pt x="9" y="65"/>
                  </a:lnTo>
                  <a:lnTo>
                    <a:pt x="4" y="67"/>
                  </a:lnTo>
                  <a:lnTo>
                    <a:pt x="0" y="72"/>
                  </a:lnTo>
                  <a:lnTo>
                    <a:pt x="4" y="78"/>
                  </a:lnTo>
                  <a:lnTo>
                    <a:pt x="11" y="85"/>
                  </a:lnTo>
                  <a:lnTo>
                    <a:pt x="17" y="87"/>
                  </a:lnTo>
                  <a:lnTo>
                    <a:pt x="20" y="91"/>
                  </a:lnTo>
                  <a:lnTo>
                    <a:pt x="26" y="91"/>
                  </a:lnTo>
                  <a:lnTo>
                    <a:pt x="30" y="92"/>
                  </a:lnTo>
                  <a:lnTo>
                    <a:pt x="35" y="89"/>
                  </a:lnTo>
                  <a:lnTo>
                    <a:pt x="41" y="83"/>
                  </a:lnTo>
                  <a:lnTo>
                    <a:pt x="44" y="76"/>
                  </a:lnTo>
                  <a:lnTo>
                    <a:pt x="46" y="70"/>
                  </a:lnTo>
                  <a:lnTo>
                    <a:pt x="50" y="63"/>
                  </a:lnTo>
                  <a:lnTo>
                    <a:pt x="55" y="57"/>
                  </a:lnTo>
                  <a:lnTo>
                    <a:pt x="65" y="50"/>
                  </a:lnTo>
                  <a:lnTo>
                    <a:pt x="72" y="48"/>
                  </a:lnTo>
                  <a:lnTo>
                    <a:pt x="74" y="50"/>
                  </a:lnTo>
                  <a:lnTo>
                    <a:pt x="74" y="54"/>
                  </a:lnTo>
                  <a:lnTo>
                    <a:pt x="74" y="61"/>
                  </a:lnTo>
                  <a:lnTo>
                    <a:pt x="74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6" y="81"/>
                  </a:lnTo>
                  <a:lnTo>
                    <a:pt x="79" y="87"/>
                  </a:lnTo>
                  <a:lnTo>
                    <a:pt x="85" y="94"/>
                  </a:lnTo>
                  <a:lnTo>
                    <a:pt x="90" y="96"/>
                  </a:lnTo>
                  <a:lnTo>
                    <a:pt x="92" y="98"/>
                  </a:lnTo>
                  <a:lnTo>
                    <a:pt x="94" y="96"/>
                  </a:lnTo>
                  <a:lnTo>
                    <a:pt x="98" y="96"/>
                  </a:lnTo>
                  <a:lnTo>
                    <a:pt x="102" y="91"/>
                  </a:lnTo>
                  <a:lnTo>
                    <a:pt x="102" y="87"/>
                  </a:lnTo>
                  <a:lnTo>
                    <a:pt x="98" y="81"/>
                  </a:lnTo>
                  <a:lnTo>
                    <a:pt x="92" y="74"/>
                  </a:lnTo>
                  <a:lnTo>
                    <a:pt x="89" y="65"/>
                  </a:lnTo>
                  <a:lnTo>
                    <a:pt x="87" y="59"/>
                  </a:lnTo>
                  <a:lnTo>
                    <a:pt x="87" y="52"/>
                  </a:lnTo>
                  <a:lnTo>
                    <a:pt x="89" y="46"/>
                  </a:lnTo>
                  <a:lnTo>
                    <a:pt x="90" y="43"/>
                  </a:lnTo>
                  <a:lnTo>
                    <a:pt x="90" y="41"/>
                  </a:lnTo>
                  <a:lnTo>
                    <a:pt x="92" y="41"/>
                  </a:lnTo>
                  <a:lnTo>
                    <a:pt x="100" y="43"/>
                  </a:lnTo>
                  <a:lnTo>
                    <a:pt x="109" y="4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25" y="35"/>
                  </a:lnTo>
                  <a:lnTo>
                    <a:pt x="131" y="32"/>
                  </a:lnTo>
                  <a:lnTo>
                    <a:pt x="135" y="30"/>
                  </a:lnTo>
                  <a:lnTo>
                    <a:pt x="149" y="26"/>
                  </a:lnTo>
                  <a:lnTo>
                    <a:pt x="148" y="28"/>
                  </a:lnTo>
                  <a:lnTo>
                    <a:pt x="146" y="33"/>
                  </a:lnTo>
                  <a:lnTo>
                    <a:pt x="146" y="39"/>
                  </a:lnTo>
                  <a:lnTo>
                    <a:pt x="149" y="41"/>
                  </a:lnTo>
                  <a:lnTo>
                    <a:pt x="151" y="41"/>
                  </a:lnTo>
                  <a:lnTo>
                    <a:pt x="153" y="41"/>
                  </a:lnTo>
                  <a:lnTo>
                    <a:pt x="159" y="41"/>
                  </a:lnTo>
                  <a:lnTo>
                    <a:pt x="164" y="41"/>
                  </a:lnTo>
                  <a:lnTo>
                    <a:pt x="168" y="41"/>
                  </a:lnTo>
                  <a:lnTo>
                    <a:pt x="173" y="41"/>
                  </a:lnTo>
                  <a:lnTo>
                    <a:pt x="175" y="41"/>
                  </a:lnTo>
                  <a:lnTo>
                    <a:pt x="177" y="41"/>
                  </a:lnTo>
                  <a:lnTo>
                    <a:pt x="179" y="43"/>
                  </a:lnTo>
                  <a:lnTo>
                    <a:pt x="183" y="46"/>
                  </a:lnTo>
                  <a:lnTo>
                    <a:pt x="185" y="50"/>
                  </a:lnTo>
                  <a:lnTo>
                    <a:pt x="183" y="56"/>
                  </a:lnTo>
                  <a:lnTo>
                    <a:pt x="177" y="59"/>
                  </a:lnTo>
                  <a:lnTo>
                    <a:pt x="175" y="65"/>
                  </a:lnTo>
                  <a:lnTo>
                    <a:pt x="172" y="68"/>
                  </a:lnTo>
                  <a:lnTo>
                    <a:pt x="172" y="72"/>
                  </a:lnTo>
                  <a:lnTo>
                    <a:pt x="168" y="70"/>
                  </a:lnTo>
                  <a:lnTo>
                    <a:pt x="161" y="72"/>
                  </a:lnTo>
                  <a:lnTo>
                    <a:pt x="153" y="72"/>
                  </a:lnTo>
                  <a:lnTo>
                    <a:pt x="151" y="78"/>
                  </a:lnTo>
                  <a:lnTo>
                    <a:pt x="153" y="79"/>
                  </a:lnTo>
                  <a:lnTo>
                    <a:pt x="159" y="85"/>
                  </a:lnTo>
                  <a:lnTo>
                    <a:pt x="164" y="87"/>
                  </a:lnTo>
                  <a:lnTo>
                    <a:pt x="170" y="87"/>
                  </a:lnTo>
                  <a:lnTo>
                    <a:pt x="177" y="81"/>
                  </a:lnTo>
                  <a:lnTo>
                    <a:pt x="185" y="76"/>
                  </a:lnTo>
                  <a:lnTo>
                    <a:pt x="188" y="68"/>
                  </a:lnTo>
                  <a:lnTo>
                    <a:pt x="192" y="68"/>
                  </a:lnTo>
                  <a:lnTo>
                    <a:pt x="194" y="68"/>
                  </a:lnTo>
                  <a:lnTo>
                    <a:pt x="197" y="68"/>
                  </a:lnTo>
                  <a:lnTo>
                    <a:pt x="203" y="68"/>
                  </a:lnTo>
                  <a:lnTo>
                    <a:pt x="212" y="70"/>
                  </a:lnTo>
                  <a:lnTo>
                    <a:pt x="221" y="70"/>
                  </a:lnTo>
                  <a:lnTo>
                    <a:pt x="229" y="72"/>
                  </a:lnTo>
                  <a:lnTo>
                    <a:pt x="236" y="72"/>
                  </a:lnTo>
                  <a:lnTo>
                    <a:pt x="240" y="74"/>
                  </a:lnTo>
                  <a:lnTo>
                    <a:pt x="247" y="68"/>
                  </a:lnTo>
                  <a:lnTo>
                    <a:pt x="255" y="63"/>
                  </a:lnTo>
                  <a:lnTo>
                    <a:pt x="256" y="56"/>
                  </a:lnTo>
                  <a:lnTo>
                    <a:pt x="256" y="52"/>
                  </a:lnTo>
                  <a:lnTo>
                    <a:pt x="253" y="52"/>
                  </a:lnTo>
                  <a:lnTo>
                    <a:pt x="247" y="52"/>
                  </a:lnTo>
                  <a:lnTo>
                    <a:pt x="242" y="52"/>
                  </a:lnTo>
                  <a:lnTo>
                    <a:pt x="238" y="52"/>
                  </a:lnTo>
                  <a:lnTo>
                    <a:pt x="234" y="52"/>
                  </a:lnTo>
                  <a:lnTo>
                    <a:pt x="231" y="52"/>
                  </a:lnTo>
                  <a:lnTo>
                    <a:pt x="221" y="52"/>
                  </a:lnTo>
                  <a:lnTo>
                    <a:pt x="212" y="54"/>
                  </a:lnTo>
                  <a:lnTo>
                    <a:pt x="208" y="54"/>
                  </a:lnTo>
                  <a:lnTo>
                    <a:pt x="207" y="56"/>
                  </a:lnTo>
                  <a:lnTo>
                    <a:pt x="207" y="52"/>
                  </a:lnTo>
                  <a:lnTo>
                    <a:pt x="207" y="50"/>
                  </a:lnTo>
                  <a:lnTo>
                    <a:pt x="207" y="44"/>
                  </a:lnTo>
                  <a:lnTo>
                    <a:pt x="207" y="41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4" y="35"/>
                  </a:lnTo>
                  <a:lnTo>
                    <a:pt x="188" y="35"/>
                  </a:lnTo>
                  <a:lnTo>
                    <a:pt x="181" y="33"/>
                  </a:lnTo>
                  <a:lnTo>
                    <a:pt x="177" y="33"/>
                  </a:lnTo>
                  <a:lnTo>
                    <a:pt x="173" y="19"/>
                  </a:lnTo>
                  <a:lnTo>
                    <a:pt x="175" y="19"/>
                  </a:lnTo>
                  <a:lnTo>
                    <a:pt x="179" y="17"/>
                  </a:lnTo>
                  <a:lnTo>
                    <a:pt x="183" y="15"/>
                  </a:lnTo>
                  <a:lnTo>
                    <a:pt x="183" y="11"/>
                  </a:lnTo>
                  <a:lnTo>
                    <a:pt x="179" y="6"/>
                  </a:lnTo>
                  <a:lnTo>
                    <a:pt x="173" y="2"/>
                  </a:lnTo>
                  <a:lnTo>
                    <a:pt x="168" y="0"/>
                  </a:lnTo>
                  <a:lnTo>
                    <a:pt x="162" y="0"/>
                  </a:lnTo>
                  <a:lnTo>
                    <a:pt x="155" y="6"/>
                  </a:lnTo>
                  <a:lnTo>
                    <a:pt x="149" y="13"/>
                  </a:lnTo>
                  <a:lnTo>
                    <a:pt x="144" y="17"/>
                  </a:lnTo>
                  <a:lnTo>
                    <a:pt x="142" y="20"/>
                  </a:lnTo>
                  <a:lnTo>
                    <a:pt x="140" y="20"/>
                  </a:lnTo>
                  <a:lnTo>
                    <a:pt x="137" y="19"/>
                  </a:lnTo>
                  <a:lnTo>
                    <a:pt x="131" y="19"/>
                  </a:lnTo>
                  <a:lnTo>
                    <a:pt x="127" y="19"/>
                  </a:lnTo>
                  <a:lnTo>
                    <a:pt x="120" y="17"/>
                  </a:lnTo>
                  <a:lnTo>
                    <a:pt x="114" y="17"/>
                  </a:lnTo>
                  <a:lnTo>
                    <a:pt x="109" y="17"/>
                  </a:lnTo>
                  <a:lnTo>
                    <a:pt x="105" y="17"/>
                  </a:lnTo>
                  <a:lnTo>
                    <a:pt x="100" y="19"/>
                  </a:lnTo>
                  <a:lnTo>
                    <a:pt x="96" y="20"/>
                  </a:lnTo>
                  <a:lnTo>
                    <a:pt x="90" y="24"/>
                  </a:lnTo>
                  <a:lnTo>
                    <a:pt x="89" y="26"/>
                  </a:lnTo>
                  <a:lnTo>
                    <a:pt x="83" y="32"/>
                  </a:lnTo>
                  <a:lnTo>
                    <a:pt x="81" y="35"/>
                  </a:lnTo>
                  <a:lnTo>
                    <a:pt x="79" y="33"/>
                  </a:lnTo>
                  <a:lnTo>
                    <a:pt x="74" y="30"/>
                  </a:lnTo>
                  <a:lnTo>
                    <a:pt x="66" y="28"/>
                  </a:lnTo>
                  <a:lnTo>
                    <a:pt x="61" y="30"/>
                  </a:lnTo>
                  <a:lnTo>
                    <a:pt x="55" y="33"/>
                  </a:lnTo>
                  <a:lnTo>
                    <a:pt x="52" y="37"/>
                  </a:lnTo>
                  <a:lnTo>
                    <a:pt x="48" y="41"/>
                  </a:lnTo>
                  <a:lnTo>
                    <a:pt x="44" y="44"/>
                  </a:lnTo>
                  <a:lnTo>
                    <a:pt x="39" y="52"/>
                  </a:lnTo>
                  <a:lnTo>
                    <a:pt x="37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5127" y="3433"/>
              <a:ext cx="98" cy="55"/>
            </a:xfrm>
            <a:custGeom>
              <a:avLst/>
              <a:gdLst>
                <a:gd name="T0" fmla="*/ 0 w 198"/>
                <a:gd name="T1" fmla="*/ 1 h 109"/>
                <a:gd name="T2" fmla="*/ 0 w 198"/>
                <a:gd name="T3" fmla="*/ 1 h 109"/>
                <a:gd name="T4" fmla="*/ 0 w 198"/>
                <a:gd name="T5" fmla="*/ 1 h 109"/>
                <a:gd name="T6" fmla="*/ 0 w 198"/>
                <a:gd name="T7" fmla="*/ 1 h 109"/>
                <a:gd name="T8" fmla="*/ 0 w 198"/>
                <a:gd name="T9" fmla="*/ 1 h 109"/>
                <a:gd name="T10" fmla="*/ 0 w 198"/>
                <a:gd name="T11" fmla="*/ 1 h 109"/>
                <a:gd name="T12" fmla="*/ 0 w 198"/>
                <a:gd name="T13" fmla="*/ 1 h 109"/>
                <a:gd name="T14" fmla="*/ 0 w 198"/>
                <a:gd name="T15" fmla="*/ 1 h 109"/>
                <a:gd name="T16" fmla="*/ 0 w 198"/>
                <a:gd name="T17" fmla="*/ 1 h 109"/>
                <a:gd name="T18" fmla="*/ 0 w 198"/>
                <a:gd name="T19" fmla="*/ 1 h 109"/>
                <a:gd name="T20" fmla="*/ 0 w 198"/>
                <a:gd name="T21" fmla="*/ 1 h 109"/>
                <a:gd name="T22" fmla="*/ 0 w 198"/>
                <a:gd name="T23" fmla="*/ 1 h 109"/>
                <a:gd name="T24" fmla="*/ 0 w 198"/>
                <a:gd name="T25" fmla="*/ 1 h 109"/>
                <a:gd name="T26" fmla="*/ 0 w 198"/>
                <a:gd name="T27" fmla="*/ 1 h 109"/>
                <a:gd name="T28" fmla="*/ 0 w 198"/>
                <a:gd name="T29" fmla="*/ 1 h 109"/>
                <a:gd name="T30" fmla="*/ 0 w 198"/>
                <a:gd name="T31" fmla="*/ 1 h 109"/>
                <a:gd name="T32" fmla="*/ 0 w 198"/>
                <a:gd name="T33" fmla="*/ 1 h 109"/>
                <a:gd name="T34" fmla="*/ 0 w 198"/>
                <a:gd name="T35" fmla="*/ 1 h 109"/>
                <a:gd name="T36" fmla="*/ 0 w 198"/>
                <a:gd name="T37" fmla="*/ 1 h 109"/>
                <a:gd name="T38" fmla="*/ 0 w 198"/>
                <a:gd name="T39" fmla="*/ 1 h 109"/>
                <a:gd name="T40" fmla="*/ 0 w 198"/>
                <a:gd name="T41" fmla="*/ 1 h 109"/>
                <a:gd name="T42" fmla="*/ 0 w 198"/>
                <a:gd name="T43" fmla="*/ 1 h 109"/>
                <a:gd name="T44" fmla="*/ 0 w 198"/>
                <a:gd name="T45" fmla="*/ 1 h 109"/>
                <a:gd name="T46" fmla="*/ 0 w 198"/>
                <a:gd name="T47" fmla="*/ 1 h 109"/>
                <a:gd name="T48" fmla="*/ 0 w 198"/>
                <a:gd name="T49" fmla="*/ 1 h 109"/>
                <a:gd name="T50" fmla="*/ 0 w 198"/>
                <a:gd name="T51" fmla="*/ 1 h 109"/>
                <a:gd name="T52" fmla="*/ 0 w 198"/>
                <a:gd name="T53" fmla="*/ 1 h 109"/>
                <a:gd name="T54" fmla="*/ 0 w 198"/>
                <a:gd name="T55" fmla="*/ 1 h 109"/>
                <a:gd name="T56" fmla="*/ 0 w 198"/>
                <a:gd name="T57" fmla="*/ 1 h 109"/>
                <a:gd name="T58" fmla="*/ 0 w 198"/>
                <a:gd name="T59" fmla="*/ 1 h 109"/>
                <a:gd name="T60" fmla="*/ 0 w 198"/>
                <a:gd name="T61" fmla="*/ 1 h 109"/>
                <a:gd name="T62" fmla="*/ 0 w 198"/>
                <a:gd name="T63" fmla="*/ 1 h 109"/>
                <a:gd name="T64" fmla="*/ 0 w 198"/>
                <a:gd name="T65" fmla="*/ 1 h 109"/>
                <a:gd name="T66" fmla="*/ 0 w 198"/>
                <a:gd name="T67" fmla="*/ 1 h 109"/>
                <a:gd name="T68" fmla="*/ 0 w 198"/>
                <a:gd name="T69" fmla="*/ 1 h 109"/>
                <a:gd name="T70" fmla="*/ 0 w 198"/>
                <a:gd name="T71" fmla="*/ 1 h 109"/>
                <a:gd name="T72" fmla="*/ 0 w 198"/>
                <a:gd name="T73" fmla="*/ 1 h 109"/>
                <a:gd name="T74" fmla="*/ 0 w 198"/>
                <a:gd name="T75" fmla="*/ 0 h 109"/>
                <a:gd name="T76" fmla="*/ 0 w 198"/>
                <a:gd name="T77" fmla="*/ 0 h 109"/>
                <a:gd name="T78" fmla="*/ 0 w 198"/>
                <a:gd name="T79" fmla="*/ 0 h 109"/>
                <a:gd name="T80" fmla="*/ 0 w 198"/>
                <a:gd name="T81" fmla="*/ 1 h 109"/>
                <a:gd name="T82" fmla="*/ 0 w 198"/>
                <a:gd name="T83" fmla="*/ 1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"/>
                <a:gd name="T127" fmla="*/ 0 h 109"/>
                <a:gd name="T128" fmla="*/ 198 w 198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" h="109">
                  <a:moveTo>
                    <a:pt x="0" y="17"/>
                  </a:moveTo>
                  <a:lnTo>
                    <a:pt x="135" y="45"/>
                  </a:lnTo>
                  <a:lnTo>
                    <a:pt x="118" y="102"/>
                  </a:lnTo>
                  <a:lnTo>
                    <a:pt x="131" y="109"/>
                  </a:lnTo>
                  <a:lnTo>
                    <a:pt x="155" y="46"/>
                  </a:lnTo>
                  <a:lnTo>
                    <a:pt x="198" y="56"/>
                  </a:lnTo>
                  <a:lnTo>
                    <a:pt x="196" y="54"/>
                  </a:lnTo>
                  <a:lnTo>
                    <a:pt x="194" y="50"/>
                  </a:lnTo>
                  <a:lnTo>
                    <a:pt x="190" y="45"/>
                  </a:lnTo>
                  <a:lnTo>
                    <a:pt x="187" y="41"/>
                  </a:lnTo>
                  <a:lnTo>
                    <a:pt x="179" y="33"/>
                  </a:lnTo>
                  <a:lnTo>
                    <a:pt x="172" y="30"/>
                  </a:lnTo>
                  <a:lnTo>
                    <a:pt x="168" y="26"/>
                  </a:lnTo>
                  <a:lnTo>
                    <a:pt x="163" y="26"/>
                  </a:lnTo>
                  <a:lnTo>
                    <a:pt x="157" y="24"/>
                  </a:lnTo>
                  <a:lnTo>
                    <a:pt x="153" y="24"/>
                  </a:lnTo>
                  <a:lnTo>
                    <a:pt x="146" y="22"/>
                  </a:lnTo>
                  <a:lnTo>
                    <a:pt x="139" y="22"/>
                  </a:lnTo>
                  <a:lnTo>
                    <a:pt x="133" y="21"/>
                  </a:lnTo>
                  <a:lnTo>
                    <a:pt x="129" y="21"/>
                  </a:lnTo>
                  <a:lnTo>
                    <a:pt x="124" y="19"/>
                  </a:lnTo>
                  <a:lnTo>
                    <a:pt x="120" y="19"/>
                  </a:lnTo>
                  <a:lnTo>
                    <a:pt x="115" y="17"/>
                  </a:lnTo>
                  <a:lnTo>
                    <a:pt x="109" y="17"/>
                  </a:lnTo>
                  <a:lnTo>
                    <a:pt x="104" y="17"/>
                  </a:lnTo>
                  <a:lnTo>
                    <a:pt x="98" y="15"/>
                  </a:lnTo>
                  <a:lnTo>
                    <a:pt x="92" y="13"/>
                  </a:lnTo>
                  <a:lnTo>
                    <a:pt x="87" y="13"/>
                  </a:lnTo>
                  <a:lnTo>
                    <a:pt x="81" y="11"/>
                  </a:lnTo>
                  <a:lnTo>
                    <a:pt x="76" y="11"/>
                  </a:lnTo>
                  <a:lnTo>
                    <a:pt x="70" y="10"/>
                  </a:lnTo>
                  <a:lnTo>
                    <a:pt x="65" y="10"/>
                  </a:lnTo>
                  <a:lnTo>
                    <a:pt x="61" y="8"/>
                  </a:lnTo>
                  <a:lnTo>
                    <a:pt x="56" y="8"/>
                  </a:lnTo>
                  <a:lnTo>
                    <a:pt x="46" y="6"/>
                  </a:lnTo>
                  <a:lnTo>
                    <a:pt x="39" y="4"/>
                  </a:lnTo>
                  <a:lnTo>
                    <a:pt x="32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4311" y="3918"/>
              <a:ext cx="282" cy="194"/>
            </a:xfrm>
            <a:custGeom>
              <a:avLst/>
              <a:gdLst>
                <a:gd name="T0" fmla="*/ 0 w 565"/>
                <a:gd name="T1" fmla="*/ 1 h 387"/>
                <a:gd name="T2" fmla="*/ 0 w 565"/>
                <a:gd name="T3" fmla="*/ 0 h 387"/>
                <a:gd name="T4" fmla="*/ 0 w 565"/>
                <a:gd name="T5" fmla="*/ 1 h 387"/>
                <a:gd name="T6" fmla="*/ 0 w 565"/>
                <a:gd name="T7" fmla="*/ 1 h 387"/>
                <a:gd name="T8" fmla="*/ 0 w 565"/>
                <a:gd name="T9" fmla="*/ 1 h 387"/>
                <a:gd name="T10" fmla="*/ 0 w 565"/>
                <a:gd name="T11" fmla="*/ 1 h 3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5"/>
                <a:gd name="T19" fmla="*/ 0 h 387"/>
                <a:gd name="T20" fmla="*/ 565 w 565"/>
                <a:gd name="T21" fmla="*/ 387 h 3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5" h="387">
                  <a:moveTo>
                    <a:pt x="0" y="177"/>
                  </a:moveTo>
                  <a:lnTo>
                    <a:pt x="369" y="0"/>
                  </a:lnTo>
                  <a:lnTo>
                    <a:pt x="565" y="94"/>
                  </a:lnTo>
                  <a:lnTo>
                    <a:pt x="277" y="38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B0C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4307" y="4010"/>
              <a:ext cx="148" cy="121"/>
            </a:xfrm>
            <a:custGeom>
              <a:avLst/>
              <a:gdLst>
                <a:gd name="T0" fmla="*/ 0 w 297"/>
                <a:gd name="T1" fmla="*/ 1 h 242"/>
                <a:gd name="T2" fmla="*/ 0 w 297"/>
                <a:gd name="T3" fmla="*/ 0 h 242"/>
                <a:gd name="T4" fmla="*/ 0 w 297"/>
                <a:gd name="T5" fmla="*/ 1 h 242"/>
                <a:gd name="T6" fmla="*/ 0 w 297"/>
                <a:gd name="T7" fmla="*/ 1 h 242"/>
                <a:gd name="T8" fmla="*/ 0 w 297"/>
                <a:gd name="T9" fmla="*/ 1 h 242"/>
                <a:gd name="T10" fmla="*/ 0 w 297"/>
                <a:gd name="T11" fmla="*/ 1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7"/>
                <a:gd name="T19" fmla="*/ 0 h 242"/>
                <a:gd name="T20" fmla="*/ 297 w 297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7" h="242">
                  <a:moveTo>
                    <a:pt x="0" y="100"/>
                  </a:moveTo>
                  <a:lnTo>
                    <a:pt x="0" y="0"/>
                  </a:lnTo>
                  <a:lnTo>
                    <a:pt x="297" y="161"/>
                  </a:lnTo>
                  <a:lnTo>
                    <a:pt x="295" y="242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A6B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4458" y="3972"/>
              <a:ext cx="134" cy="160"/>
            </a:xfrm>
            <a:custGeom>
              <a:avLst/>
              <a:gdLst>
                <a:gd name="T0" fmla="*/ 0 w 268"/>
                <a:gd name="T1" fmla="*/ 1 h 319"/>
                <a:gd name="T2" fmla="*/ 1 w 268"/>
                <a:gd name="T3" fmla="*/ 0 h 319"/>
                <a:gd name="T4" fmla="*/ 1 w 268"/>
                <a:gd name="T5" fmla="*/ 1 h 319"/>
                <a:gd name="T6" fmla="*/ 0 w 268"/>
                <a:gd name="T7" fmla="*/ 1 h 319"/>
                <a:gd name="T8" fmla="*/ 0 w 268"/>
                <a:gd name="T9" fmla="*/ 1 h 319"/>
                <a:gd name="T10" fmla="*/ 0 w 268"/>
                <a:gd name="T11" fmla="*/ 1 h 3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8"/>
                <a:gd name="T19" fmla="*/ 0 h 319"/>
                <a:gd name="T20" fmla="*/ 268 w 268"/>
                <a:gd name="T21" fmla="*/ 319 h 3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8" h="319">
                  <a:moveTo>
                    <a:pt x="0" y="228"/>
                  </a:moveTo>
                  <a:lnTo>
                    <a:pt x="268" y="0"/>
                  </a:lnTo>
                  <a:lnTo>
                    <a:pt x="268" y="79"/>
                  </a:lnTo>
                  <a:lnTo>
                    <a:pt x="0" y="319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9CB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4342" y="3991"/>
              <a:ext cx="130" cy="79"/>
            </a:xfrm>
            <a:custGeom>
              <a:avLst/>
              <a:gdLst>
                <a:gd name="T0" fmla="*/ 0 w 260"/>
                <a:gd name="T1" fmla="*/ 1 h 158"/>
                <a:gd name="T2" fmla="*/ 1 w 260"/>
                <a:gd name="T3" fmla="*/ 1 h 158"/>
                <a:gd name="T4" fmla="*/ 1 w 260"/>
                <a:gd name="T5" fmla="*/ 1 h 158"/>
                <a:gd name="T6" fmla="*/ 1 w 260"/>
                <a:gd name="T7" fmla="*/ 0 h 158"/>
                <a:gd name="T8" fmla="*/ 0 w 260"/>
                <a:gd name="T9" fmla="*/ 1 h 158"/>
                <a:gd name="T10" fmla="*/ 0 w 260"/>
                <a:gd name="T11" fmla="*/ 1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0"/>
                <a:gd name="T19" fmla="*/ 0 h 158"/>
                <a:gd name="T20" fmla="*/ 260 w 260"/>
                <a:gd name="T21" fmla="*/ 158 h 1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0" h="158">
                  <a:moveTo>
                    <a:pt x="0" y="27"/>
                  </a:moveTo>
                  <a:lnTo>
                    <a:pt x="214" y="158"/>
                  </a:lnTo>
                  <a:lnTo>
                    <a:pt x="260" y="112"/>
                  </a:lnTo>
                  <a:lnTo>
                    <a:pt x="6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DBD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4418" y="3934"/>
              <a:ext cx="143" cy="92"/>
            </a:xfrm>
            <a:custGeom>
              <a:avLst/>
              <a:gdLst>
                <a:gd name="T0" fmla="*/ 0 w 288"/>
                <a:gd name="T1" fmla="*/ 0 h 185"/>
                <a:gd name="T2" fmla="*/ 0 w 288"/>
                <a:gd name="T3" fmla="*/ 0 h 185"/>
                <a:gd name="T4" fmla="*/ 0 w 288"/>
                <a:gd name="T5" fmla="*/ 0 h 185"/>
                <a:gd name="T6" fmla="*/ 0 w 288"/>
                <a:gd name="T7" fmla="*/ 0 h 185"/>
                <a:gd name="T8" fmla="*/ 0 w 288"/>
                <a:gd name="T9" fmla="*/ 0 h 185"/>
                <a:gd name="T10" fmla="*/ 0 w 288"/>
                <a:gd name="T11" fmla="*/ 0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185"/>
                <a:gd name="T20" fmla="*/ 288 w 288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185">
                  <a:moveTo>
                    <a:pt x="0" y="83"/>
                  </a:moveTo>
                  <a:lnTo>
                    <a:pt x="144" y="185"/>
                  </a:lnTo>
                  <a:lnTo>
                    <a:pt x="288" y="69"/>
                  </a:lnTo>
                  <a:lnTo>
                    <a:pt x="148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C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4451" y="3960"/>
              <a:ext cx="148" cy="177"/>
            </a:xfrm>
            <a:custGeom>
              <a:avLst/>
              <a:gdLst>
                <a:gd name="T0" fmla="*/ 0 w 297"/>
                <a:gd name="T1" fmla="*/ 0 h 356"/>
                <a:gd name="T2" fmla="*/ 0 w 297"/>
                <a:gd name="T3" fmla="*/ 0 h 356"/>
                <a:gd name="T4" fmla="*/ 0 w 297"/>
                <a:gd name="T5" fmla="*/ 0 h 356"/>
                <a:gd name="T6" fmla="*/ 0 w 297"/>
                <a:gd name="T7" fmla="*/ 0 h 356"/>
                <a:gd name="T8" fmla="*/ 0 w 297"/>
                <a:gd name="T9" fmla="*/ 0 h 356"/>
                <a:gd name="T10" fmla="*/ 0 w 297"/>
                <a:gd name="T11" fmla="*/ 0 h 356"/>
                <a:gd name="T12" fmla="*/ 0 w 297"/>
                <a:gd name="T13" fmla="*/ 0 h 356"/>
                <a:gd name="T14" fmla="*/ 0 w 297"/>
                <a:gd name="T15" fmla="*/ 0 h 356"/>
                <a:gd name="T16" fmla="*/ 0 w 297"/>
                <a:gd name="T17" fmla="*/ 0 h 356"/>
                <a:gd name="T18" fmla="*/ 0 w 297"/>
                <a:gd name="T19" fmla="*/ 0 h 356"/>
                <a:gd name="T20" fmla="*/ 0 w 297"/>
                <a:gd name="T21" fmla="*/ 0 h 356"/>
                <a:gd name="T22" fmla="*/ 0 w 297"/>
                <a:gd name="T23" fmla="*/ 0 h 356"/>
                <a:gd name="T24" fmla="*/ 0 w 297"/>
                <a:gd name="T25" fmla="*/ 0 h 356"/>
                <a:gd name="T26" fmla="*/ 0 w 297"/>
                <a:gd name="T27" fmla="*/ 0 h 356"/>
                <a:gd name="T28" fmla="*/ 0 w 297"/>
                <a:gd name="T29" fmla="*/ 0 h 356"/>
                <a:gd name="T30" fmla="*/ 0 w 297"/>
                <a:gd name="T31" fmla="*/ 0 h 356"/>
                <a:gd name="T32" fmla="*/ 0 w 297"/>
                <a:gd name="T33" fmla="*/ 0 h 356"/>
                <a:gd name="T34" fmla="*/ 0 w 297"/>
                <a:gd name="T35" fmla="*/ 0 h 356"/>
                <a:gd name="T36" fmla="*/ 0 w 297"/>
                <a:gd name="T37" fmla="*/ 0 h 356"/>
                <a:gd name="T38" fmla="*/ 0 w 297"/>
                <a:gd name="T39" fmla="*/ 0 h 356"/>
                <a:gd name="T40" fmla="*/ 0 w 297"/>
                <a:gd name="T41" fmla="*/ 0 h 356"/>
                <a:gd name="T42" fmla="*/ 0 w 297"/>
                <a:gd name="T43" fmla="*/ 0 h 356"/>
                <a:gd name="T44" fmla="*/ 0 w 297"/>
                <a:gd name="T45" fmla="*/ 0 h 356"/>
                <a:gd name="T46" fmla="*/ 0 w 297"/>
                <a:gd name="T47" fmla="*/ 0 h 356"/>
                <a:gd name="T48" fmla="*/ 0 w 297"/>
                <a:gd name="T49" fmla="*/ 0 h 356"/>
                <a:gd name="T50" fmla="*/ 0 w 297"/>
                <a:gd name="T51" fmla="*/ 0 h 356"/>
                <a:gd name="T52" fmla="*/ 0 w 297"/>
                <a:gd name="T53" fmla="*/ 0 h 356"/>
                <a:gd name="T54" fmla="*/ 0 w 297"/>
                <a:gd name="T55" fmla="*/ 0 h 356"/>
                <a:gd name="T56" fmla="*/ 0 w 297"/>
                <a:gd name="T57" fmla="*/ 0 h 356"/>
                <a:gd name="T58" fmla="*/ 0 w 297"/>
                <a:gd name="T59" fmla="*/ 0 h 356"/>
                <a:gd name="T60" fmla="*/ 0 w 297"/>
                <a:gd name="T61" fmla="*/ 0 h 356"/>
                <a:gd name="T62" fmla="*/ 0 w 297"/>
                <a:gd name="T63" fmla="*/ 0 h 356"/>
                <a:gd name="T64" fmla="*/ 0 w 297"/>
                <a:gd name="T65" fmla="*/ 0 h 356"/>
                <a:gd name="T66" fmla="*/ 0 w 297"/>
                <a:gd name="T67" fmla="*/ 0 h 356"/>
                <a:gd name="T68" fmla="*/ 0 w 297"/>
                <a:gd name="T69" fmla="*/ 0 h 356"/>
                <a:gd name="T70" fmla="*/ 0 w 297"/>
                <a:gd name="T71" fmla="*/ 0 h 356"/>
                <a:gd name="T72" fmla="*/ 0 w 297"/>
                <a:gd name="T73" fmla="*/ 0 h 356"/>
                <a:gd name="T74" fmla="*/ 0 w 297"/>
                <a:gd name="T75" fmla="*/ 0 h 356"/>
                <a:gd name="T76" fmla="*/ 0 w 297"/>
                <a:gd name="T77" fmla="*/ 0 h 356"/>
                <a:gd name="T78" fmla="*/ 0 w 297"/>
                <a:gd name="T79" fmla="*/ 0 h 356"/>
                <a:gd name="T80" fmla="*/ 0 w 297"/>
                <a:gd name="T81" fmla="*/ 0 h 356"/>
                <a:gd name="T82" fmla="*/ 0 w 297"/>
                <a:gd name="T83" fmla="*/ 0 h 356"/>
                <a:gd name="T84" fmla="*/ 0 w 297"/>
                <a:gd name="T85" fmla="*/ 0 h 356"/>
                <a:gd name="T86" fmla="*/ 0 w 297"/>
                <a:gd name="T87" fmla="*/ 0 h 356"/>
                <a:gd name="T88" fmla="*/ 0 w 297"/>
                <a:gd name="T89" fmla="*/ 0 h 356"/>
                <a:gd name="T90" fmla="*/ 0 w 297"/>
                <a:gd name="T91" fmla="*/ 0 h 356"/>
                <a:gd name="T92" fmla="*/ 0 w 297"/>
                <a:gd name="T93" fmla="*/ 0 h 356"/>
                <a:gd name="T94" fmla="*/ 0 w 297"/>
                <a:gd name="T95" fmla="*/ 0 h 356"/>
                <a:gd name="T96" fmla="*/ 0 w 297"/>
                <a:gd name="T97" fmla="*/ 0 h 356"/>
                <a:gd name="T98" fmla="*/ 0 w 297"/>
                <a:gd name="T99" fmla="*/ 0 h 356"/>
                <a:gd name="T100" fmla="*/ 0 w 297"/>
                <a:gd name="T101" fmla="*/ 0 h 356"/>
                <a:gd name="T102" fmla="*/ 0 w 297"/>
                <a:gd name="T103" fmla="*/ 0 h 356"/>
                <a:gd name="T104" fmla="*/ 0 w 297"/>
                <a:gd name="T105" fmla="*/ 0 h 356"/>
                <a:gd name="T106" fmla="*/ 0 w 297"/>
                <a:gd name="T107" fmla="*/ 0 h 356"/>
                <a:gd name="T108" fmla="*/ 0 w 297"/>
                <a:gd name="T109" fmla="*/ 0 h 356"/>
                <a:gd name="T110" fmla="*/ 0 w 297"/>
                <a:gd name="T111" fmla="*/ 0 h 356"/>
                <a:gd name="T112" fmla="*/ 0 w 297"/>
                <a:gd name="T113" fmla="*/ 0 h 356"/>
                <a:gd name="T114" fmla="*/ 0 w 297"/>
                <a:gd name="T115" fmla="*/ 0 h 3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7"/>
                <a:gd name="T175" fmla="*/ 0 h 356"/>
                <a:gd name="T176" fmla="*/ 297 w 297"/>
                <a:gd name="T177" fmla="*/ 356 h 3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7" h="356">
                  <a:moveTo>
                    <a:pt x="0" y="347"/>
                  </a:moveTo>
                  <a:lnTo>
                    <a:pt x="0" y="254"/>
                  </a:lnTo>
                  <a:lnTo>
                    <a:pt x="0" y="253"/>
                  </a:lnTo>
                  <a:lnTo>
                    <a:pt x="3" y="251"/>
                  </a:lnTo>
                  <a:lnTo>
                    <a:pt x="7" y="247"/>
                  </a:lnTo>
                  <a:lnTo>
                    <a:pt x="13" y="243"/>
                  </a:lnTo>
                  <a:lnTo>
                    <a:pt x="18" y="236"/>
                  </a:lnTo>
                  <a:lnTo>
                    <a:pt x="26" y="229"/>
                  </a:lnTo>
                  <a:lnTo>
                    <a:pt x="31" y="225"/>
                  </a:lnTo>
                  <a:lnTo>
                    <a:pt x="35" y="221"/>
                  </a:lnTo>
                  <a:lnTo>
                    <a:pt x="40" y="218"/>
                  </a:lnTo>
                  <a:lnTo>
                    <a:pt x="46" y="214"/>
                  </a:lnTo>
                  <a:lnTo>
                    <a:pt x="51" y="208"/>
                  </a:lnTo>
                  <a:lnTo>
                    <a:pt x="55" y="203"/>
                  </a:lnTo>
                  <a:lnTo>
                    <a:pt x="61" y="199"/>
                  </a:lnTo>
                  <a:lnTo>
                    <a:pt x="68" y="194"/>
                  </a:lnTo>
                  <a:lnTo>
                    <a:pt x="72" y="188"/>
                  </a:lnTo>
                  <a:lnTo>
                    <a:pt x="79" y="183"/>
                  </a:lnTo>
                  <a:lnTo>
                    <a:pt x="85" y="177"/>
                  </a:lnTo>
                  <a:lnTo>
                    <a:pt x="92" y="171"/>
                  </a:lnTo>
                  <a:lnTo>
                    <a:pt x="97" y="166"/>
                  </a:lnTo>
                  <a:lnTo>
                    <a:pt x="103" y="160"/>
                  </a:lnTo>
                  <a:lnTo>
                    <a:pt x="110" y="153"/>
                  </a:lnTo>
                  <a:lnTo>
                    <a:pt x="118" y="149"/>
                  </a:lnTo>
                  <a:lnTo>
                    <a:pt x="125" y="142"/>
                  </a:lnTo>
                  <a:lnTo>
                    <a:pt x="131" y="136"/>
                  </a:lnTo>
                  <a:lnTo>
                    <a:pt x="138" y="131"/>
                  </a:lnTo>
                  <a:lnTo>
                    <a:pt x="145" y="125"/>
                  </a:lnTo>
                  <a:lnTo>
                    <a:pt x="151" y="118"/>
                  </a:lnTo>
                  <a:lnTo>
                    <a:pt x="158" y="112"/>
                  </a:lnTo>
                  <a:lnTo>
                    <a:pt x="164" y="107"/>
                  </a:lnTo>
                  <a:lnTo>
                    <a:pt x="171" y="101"/>
                  </a:lnTo>
                  <a:lnTo>
                    <a:pt x="179" y="96"/>
                  </a:lnTo>
                  <a:lnTo>
                    <a:pt x="184" y="89"/>
                  </a:lnTo>
                  <a:lnTo>
                    <a:pt x="191" y="83"/>
                  </a:lnTo>
                  <a:lnTo>
                    <a:pt x="199" y="77"/>
                  </a:lnTo>
                  <a:lnTo>
                    <a:pt x="204" y="72"/>
                  </a:lnTo>
                  <a:lnTo>
                    <a:pt x="210" y="66"/>
                  </a:lnTo>
                  <a:lnTo>
                    <a:pt x="217" y="61"/>
                  </a:lnTo>
                  <a:lnTo>
                    <a:pt x="223" y="57"/>
                  </a:lnTo>
                  <a:lnTo>
                    <a:pt x="228" y="52"/>
                  </a:lnTo>
                  <a:lnTo>
                    <a:pt x="234" y="46"/>
                  </a:lnTo>
                  <a:lnTo>
                    <a:pt x="241" y="42"/>
                  </a:lnTo>
                  <a:lnTo>
                    <a:pt x="247" y="39"/>
                  </a:lnTo>
                  <a:lnTo>
                    <a:pt x="250" y="33"/>
                  </a:lnTo>
                  <a:lnTo>
                    <a:pt x="256" y="30"/>
                  </a:lnTo>
                  <a:lnTo>
                    <a:pt x="260" y="26"/>
                  </a:lnTo>
                  <a:lnTo>
                    <a:pt x="265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86" y="6"/>
                  </a:lnTo>
                  <a:lnTo>
                    <a:pt x="289" y="4"/>
                  </a:lnTo>
                  <a:lnTo>
                    <a:pt x="293" y="0"/>
                  </a:lnTo>
                  <a:lnTo>
                    <a:pt x="295" y="2"/>
                  </a:lnTo>
                  <a:lnTo>
                    <a:pt x="297" y="7"/>
                  </a:lnTo>
                  <a:lnTo>
                    <a:pt x="297" y="11"/>
                  </a:lnTo>
                  <a:lnTo>
                    <a:pt x="297" y="18"/>
                  </a:lnTo>
                  <a:lnTo>
                    <a:pt x="297" y="22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7" y="35"/>
                  </a:lnTo>
                  <a:lnTo>
                    <a:pt x="297" y="39"/>
                  </a:lnTo>
                  <a:lnTo>
                    <a:pt x="297" y="44"/>
                  </a:lnTo>
                  <a:lnTo>
                    <a:pt x="297" y="50"/>
                  </a:lnTo>
                  <a:lnTo>
                    <a:pt x="297" y="53"/>
                  </a:lnTo>
                  <a:lnTo>
                    <a:pt x="295" y="59"/>
                  </a:lnTo>
                  <a:lnTo>
                    <a:pt x="295" y="63"/>
                  </a:lnTo>
                  <a:lnTo>
                    <a:pt x="295" y="68"/>
                  </a:lnTo>
                  <a:lnTo>
                    <a:pt x="295" y="72"/>
                  </a:lnTo>
                  <a:lnTo>
                    <a:pt x="295" y="79"/>
                  </a:lnTo>
                  <a:lnTo>
                    <a:pt x="295" y="89"/>
                  </a:lnTo>
                  <a:lnTo>
                    <a:pt x="293" y="94"/>
                  </a:lnTo>
                  <a:lnTo>
                    <a:pt x="293" y="100"/>
                  </a:lnTo>
                  <a:lnTo>
                    <a:pt x="293" y="103"/>
                  </a:lnTo>
                  <a:lnTo>
                    <a:pt x="293" y="105"/>
                  </a:lnTo>
                  <a:lnTo>
                    <a:pt x="289" y="107"/>
                  </a:lnTo>
                  <a:lnTo>
                    <a:pt x="284" y="112"/>
                  </a:lnTo>
                  <a:lnTo>
                    <a:pt x="278" y="114"/>
                  </a:lnTo>
                  <a:lnTo>
                    <a:pt x="276" y="114"/>
                  </a:lnTo>
                  <a:lnTo>
                    <a:pt x="276" y="112"/>
                  </a:lnTo>
                  <a:lnTo>
                    <a:pt x="276" y="109"/>
                  </a:lnTo>
                  <a:lnTo>
                    <a:pt x="276" y="105"/>
                  </a:lnTo>
                  <a:lnTo>
                    <a:pt x="278" y="100"/>
                  </a:lnTo>
                  <a:lnTo>
                    <a:pt x="278" y="92"/>
                  </a:lnTo>
                  <a:lnTo>
                    <a:pt x="278" y="85"/>
                  </a:lnTo>
                  <a:lnTo>
                    <a:pt x="278" y="77"/>
                  </a:lnTo>
                  <a:lnTo>
                    <a:pt x="278" y="70"/>
                  </a:lnTo>
                  <a:lnTo>
                    <a:pt x="278" y="63"/>
                  </a:lnTo>
                  <a:lnTo>
                    <a:pt x="278" y="55"/>
                  </a:lnTo>
                  <a:lnTo>
                    <a:pt x="278" y="48"/>
                  </a:lnTo>
                  <a:lnTo>
                    <a:pt x="278" y="42"/>
                  </a:lnTo>
                  <a:lnTo>
                    <a:pt x="278" y="37"/>
                  </a:lnTo>
                  <a:lnTo>
                    <a:pt x="278" y="33"/>
                  </a:lnTo>
                  <a:lnTo>
                    <a:pt x="278" y="31"/>
                  </a:lnTo>
                  <a:lnTo>
                    <a:pt x="20" y="260"/>
                  </a:lnTo>
                  <a:lnTo>
                    <a:pt x="20" y="264"/>
                  </a:lnTo>
                  <a:lnTo>
                    <a:pt x="20" y="267"/>
                  </a:lnTo>
                  <a:lnTo>
                    <a:pt x="20" y="273"/>
                  </a:lnTo>
                  <a:lnTo>
                    <a:pt x="20" y="280"/>
                  </a:lnTo>
                  <a:lnTo>
                    <a:pt x="20" y="288"/>
                  </a:lnTo>
                  <a:lnTo>
                    <a:pt x="20" y="297"/>
                  </a:lnTo>
                  <a:lnTo>
                    <a:pt x="22" y="306"/>
                  </a:lnTo>
                  <a:lnTo>
                    <a:pt x="22" y="313"/>
                  </a:lnTo>
                  <a:lnTo>
                    <a:pt x="22" y="323"/>
                  </a:lnTo>
                  <a:lnTo>
                    <a:pt x="22" y="330"/>
                  </a:lnTo>
                  <a:lnTo>
                    <a:pt x="22" y="337"/>
                  </a:lnTo>
                  <a:lnTo>
                    <a:pt x="20" y="345"/>
                  </a:lnTo>
                  <a:lnTo>
                    <a:pt x="20" y="348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16" y="354"/>
                  </a:lnTo>
                  <a:lnTo>
                    <a:pt x="9" y="352"/>
                  </a:lnTo>
                  <a:lnTo>
                    <a:pt x="3" y="348"/>
                  </a:lnTo>
                  <a:lnTo>
                    <a:pt x="0" y="3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4303" y="3914"/>
              <a:ext cx="296" cy="223"/>
            </a:xfrm>
            <a:custGeom>
              <a:avLst/>
              <a:gdLst>
                <a:gd name="T0" fmla="*/ 1 w 592"/>
                <a:gd name="T1" fmla="*/ 1 h 446"/>
                <a:gd name="T2" fmla="*/ 1 w 592"/>
                <a:gd name="T3" fmla="*/ 1 h 446"/>
                <a:gd name="T4" fmla="*/ 1 w 592"/>
                <a:gd name="T5" fmla="*/ 1 h 446"/>
                <a:gd name="T6" fmla="*/ 1 w 592"/>
                <a:gd name="T7" fmla="*/ 1 h 446"/>
                <a:gd name="T8" fmla="*/ 1 w 592"/>
                <a:gd name="T9" fmla="*/ 1 h 446"/>
                <a:gd name="T10" fmla="*/ 1 w 592"/>
                <a:gd name="T11" fmla="*/ 1 h 446"/>
                <a:gd name="T12" fmla="*/ 1 w 592"/>
                <a:gd name="T13" fmla="*/ 0 h 446"/>
                <a:gd name="T14" fmla="*/ 1 w 592"/>
                <a:gd name="T15" fmla="*/ 1 h 446"/>
                <a:gd name="T16" fmla="*/ 1 w 592"/>
                <a:gd name="T17" fmla="*/ 1 h 446"/>
                <a:gd name="T18" fmla="*/ 1 w 592"/>
                <a:gd name="T19" fmla="*/ 1 h 446"/>
                <a:gd name="T20" fmla="*/ 1 w 592"/>
                <a:gd name="T21" fmla="*/ 1 h 446"/>
                <a:gd name="T22" fmla="*/ 1 w 592"/>
                <a:gd name="T23" fmla="*/ 1 h 446"/>
                <a:gd name="T24" fmla="*/ 1 w 592"/>
                <a:gd name="T25" fmla="*/ 1 h 446"/>
                <a:gd name="T26" fmla="*/ 1 w 592"/>
                <a:gd name="T27" fmla="*/ 1 h 446"/>
                <a:gd name="T28" fmla="*/ 1 w 592"/>
                <a:gd name="T29" fmla="*/ 1 h 446"/>
                <a:gd name="T30" fmla="*/ 1 w 592"/>
                <a:gd name="T31" fmla="*/ 1 h 446"/>
                <a:gd name="T32" fmla="*/ 1 w 592"/>
                <a:gd name="T33" fmla="*/ 1 h 446"/>
                <a:gd name="T34" fmla="*/ 1 w 592"/>
                <a:gd name="T35" fmla="*/ 1 h 446"/>
                <a:gd name="T36" fmla="*/ 1 w 592"/>
                <a:gd name="T37" fmla="*/ 1 h 446"/>
                <a:gd name="T38" fmla="*/ 1 w 592"/>
                <a:gd name="T39" fmla="*/ 1 h 446"/>
                <a:gd name="T40" fmla="*/ 1 w 592"/>
                <a:gd name="T41" fmla="*/ 1 h 446"/>
                <a:gd name="T42" fmla="*/ 1 w 592"/>
                <a:gd name="T43" fmla="*/ 1 h 446"/>
                <a:gd name="T44" fmla="*/ 1 w 592"/>
                <a:gd name="T45" fmla="*/ 1 h 446"/>
                <a:gd name="T46" fmla="*/ 1 w 592"/>
                <a:gd name="T47" fmla="*/ 1 h 446"/>
                <a:gd name="T48" fmla="*/ 1 w 592"/>
                <a:gd name="T49" fmla="*/ 1 h 446"/>
                <a:gd name="T50" fmla="*/ 1 w 592"/>
                <a:gd name="T51" fmla="*/ 1 h 446"/>
                <a:gd name="T52" fmla="*/ 1 w 592"/>
                <a:gd name="T53" fmla="*/ 1 h 446"/>
                <a:gd name="T54" fmla="*/ 1 w 592"/>
                <a:gd name="T55" fmla="*/ 1 h 446"/>
                <a:gd name="T56" fmla="*/ 1 w 592"/>
                <a:gd name="T57" fmla="*/ 1 h 446"/>
                <a:gd name="T58" fmla="*/ 1 w 592"/>
                <a:gd name="T59" fmla="*/ 1 h 446"/>
                <a:gd name="T60" fmla="*/ 1 w 592"/>
                <a:gd name="T61" fmla="*/ 1 h 446"/>
                <a:gd name="T62" fmla="*/ 1 w 592"/>
                <a:gd name="T63" fmla="*/ 1 h 446"/>
                <a:gd name="T64" fmla="*/ 1 w 592"/>
                <a:gd name="T65" fmla="*/ 1 h 446"/>
                <a:gd name="T66" fmla="*/ 1 w 592"/>
                <a:gd name="T67" fmla="*/ 1 h 446"/>
                <a:gd name="T68" fmla="*/ 1 w 592"/>
                <a:gd name="T69" fmla="*/ 1 h 446"/>
                <a:gd name="T70" fmla="*/ 1 w 592"/>
                <a:gd name="T71" fmla="*/ 1 h 446"/>
                <a:gd name="T72" fmla="*/ 1 w 592"/>
                <a:gd name="T73" fmla="*/ 1 h 446"/>
                <a:gd name="T74" fmla="*/ 0 w 592"/>
                <a:gd name="T75" fmla="*/ 1 h 446"/>
                <a:gd name="T76" fmla="*/ 0 w 592"/>
                <a:gd name="T77" fmla="*/ 1 h 446"/>
                <a:gd name="T78" fmla="*/ 0 w 592"/>
                <a:gd name="T79" fmla="*/ 1 h 446"/>
                <a:gd name="T80" fmla="*/ 0 w 592"/>
                <a:gd name="T81" fmla="*/ 1 h 446"/>
                <a:gd name="T82" fmla="*/ 0 w 592"/>
                <a:gd name="T83" fmla="*/ 1 h 446"/>
                <a:gd name="T84" fmla="*/ 0 w 592"/>
                <a:gd name="T85" fmla="*/ 1 h 446"/>
                <a:gd name="T86" fmla="*/ 0 w 592"/>
                <a:gd name="T87" fmla="*/ 1 h 446"/>
                <a:gd name="T88" fmla="*/ 1 w 592"/>
                <a:gd name="T89" fmla="*/ 1 h 446"/>
                <a:gd name="T90" fmla="*/ 1 w 592"/>
                <a:gd name="T91" fmla="*/ 1 h 446"/>
                <a:gd name="T92" fmla="*/ 1 w 592"/>
                <a:gd name="T93" fmla="*/ 1 h 4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2"/>
                <a:gd name="T142" fmla="*/ 0 h 446"/>
                <a:gd name="T143" fmla="*/ 592 w 592"/>
                <a:gd name="T144" fmla="*/ 446 h 44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2" h="446">
                  <a:moveTo>
                    <a:pt x="13" y="300"/>
                  </a:moveTo>
                  <a:lnTo>
                    <a:pt x="311" y="446"/>
                  </a:lnTo>
                  <a:lnTo>
                    <a:pt x="584" y="197"/>
                  </a:lnTo>
                  <a:lnTo>
                    <a:pt x="573" y="184"/>
                  </a:lnTo>
                  <a:lnTo>
                    <a:pt x="311" y="427"/>
                  </a:lnTo>
                  <a:lnTo>
                    <a:pt x="20" y="284"/>
                  </a:lnTo>
                  <a:lnTo>
                    <a:pt x="16" y="193"/>
                  </a:lnTo>
                  <a:lnTo>
                    <a:pt x="381" y="16"/>
                  </a:lnTo>
                  <a:lnTo>
                    <a:pt x="569" y="107"/>
                  </a:lnTo>
                  <a:lnTo>
                    <a:pt x="592" y="92"/>
                  </a:lnTo>
                  <a:lnTo>
                    <a:pt x="392" y="2"/>
                  </a:lnTo>
                  <a:lnTo>
                    <a:pt x="391" y="2"/>
                  </a:lnTo>
                  <a:lnTo>
                    <a:pt x="385" y="0"/>
                  </a:lnTo>
                  <a:lnTo>
                    <a:pt x="380" y="0"/>
                  </a:lnTo>
                  <a:lnTo>
                    <a:pt x="372" y="2"/>
                  </a:lnTo>
                  <a:lnTo>
                    <a:pt x="368" y="2"/>
                  </a:lnTo>
                  <a:lnTo>
                    <a:pt x="365" y="3"/>
                  </a:lnTo>
                  <a:lnTo>
                    <a:pt x="357" y="5"/>
                  </a:lnTo>
                  <a:lnTo>
                    <a:pt x="352" y="9"/>
                  </a:lnTo>
                  <a:lnTo>
                    <a:pt x="346" y="11"/>
                  </a:lnTo>
                  <a:lnTo>
                    <a:pt x="343" y="13"/>
                  </a:lnTo>
                  <a:lnTo>
                    <a:pt x="337" y="14"/>
                  </a:lnTo>
                  <a:lnTo>
                    <a:pt x="332" y="18"/>
                  </a:lnTo>
                  <a:lnTo>
                    <a:pt x="326" y="20"/>
                  </a:lnTo>
                  <a:lnTo>
                    <a:pt x="321" y="24"/>
                  </a:lnTo>
                  <a:lnTo>
                    <a:pt x="315" y="27"/>
                  </a:lnTo>
                  <a:lnTo>
                    <a:pt x="309" y="29"/>
                  </a:lnTo>
                  <a:lnTo>
                    <a:pt x="302" y="33"/>
                  </a:lnTo>
                  <a:lnTo>
                    <a:pt x="295" y="37"/>
                  </a:lnTo>
                  <a:lnTo>
                    <a:pt x="287" y="38"/>
                  </a:lnTo>
                  <a:lnTo>
                    <a:pt x="280" y="42"/>
                  </a:lnTo>
                  <a:lnTo>
                    <a:pt x="273" y="46"/>
                  </a:lnTo>
                  <a:lnTo>
                    <a:pt x="265" y="49"/>
                  </a:lnTo>
                  <a:lnTo>
                    <a:pt x="258" y="53"/>
                  </a:lnTo>
                  <a:lnTo>
                    <a:pt x="250" y="59"/>
                  </a:lnTo>
                  <a:lnTo>
                    <a:pt x="241" y="62"/>
                  </a:lnTo>
                  <a:lnTo>
                    <a:pt x="234" y="66"/>
                  </a:lnTo>
                  <a:lnTo>
                    <a:pt x="225" y="70"/>
                  </a:lnTo>
                  <a:lnTo>
                    <a:pt x="217" y="73"/>
                  </a:lnTo>
                  <a:lnTo>
                    <a:pt x="208" y="77"/>
                  </a:lnTo>
                  <a:lnTo>
                    <a:pt x="201" y="81"/>
                  </a:lnTo>
                  <a:lnTo>
                    <a:pt x="191" y="86"/>
                  </a:lnTo>
                  <a:lnTo>
                    <a:pt x="184" y="90"/>
                  </a:lnTo>
                  <a:lnTo>
                    <a:pt x="175" y="94"/>
                  </a:lnTo>
                  <a:lnTo>
                    <a:pt x="167" y="97"/>
                  </a:lnTo>
                  <a:lnTo>
                    <a:pt x="158" y="103"/>
                  </a:lnTo>
                  <a:lnTo>
                    <a:pt x="151" y="107"/>
                  </a:lnTo>
                  <a:lnTo>
                    <a:pt x="142" y="110"/>
                  </a:lnTo>
                  <a:lnTo>
                    <a:pt x="134" y="114"/>
                  </a:lnTo>
                  <a:lnTo>
                    <a:pt x="127" y="118"/>
                  </a:lnTo>
                  <a:lnTo>
                    <a:pt x="120" y="123"/>
                  </a:lnTo>
                  <a:lnTo>
                    <a:pt x="110" y="125"/>
                  </a:lnTo>
                  <a:lnTo>
                    <a:pt x="103" y="129"/>
                  </a:lnTo>
                  <a:lnTo>
                    <a:pt x="96" y="132"/>
                  </a:lnTo>
                  <a:lnTo>
                    <a:pt x="88" y="136"/>
                  </a:lnTo>
                  <a:lnTo>
                    <a:pt x="81" y="140"/>
                  </a:lnTo>
                  <a:lnTo>
                    <a:pt x="75" y="143"/>
                  </a:lnTo>
                  <a:lnTo>
                    <a:pt x="68" y="147"/>
                  </a:lnTo>
                  <a:lnTo>
                    <a:pt x="62" y="151"/>
                  </a:lnTo>
                  <a:lnTo>
                    <a:pt x="55" y="153"/>
                  </a:lnTo>
                  <a:lnTo>
                    <a:pt x="49" y="156"/>
                  </a:lnTo>
                  <a:lnTo>
                    <a:pt x="44" y="158"/>
                  </a:lnTo>
                  <a:lnTo>
                    <a:pt x="38" y="162"/>
                  </a:lnTo>
                  <a:lnTo>
                    <a:pt x="33" y="164"/>
                  </a:lnTo>
                  <a:lnTo>
                    <a:pt x="29" y="166"/>
                  </a:lnTo>
                  <a:lnTo>
                    <a:pt x="24" y="167"/>
                  </a:lnTo>
                  <a:lnTo>
                    <a:pt x="22" y="171"/>
                  </a:lnTo>
                  <a:lnTo>
                    <a:pt x="14" y="173"/>
                  </a:lnTo>
                  <a:lnTo>
                    <a:pt x="11" y="177"/>
                  </a:lnTo>
                  <a:lnTo>
                    <a:pt x="7" y="177"/>
                  </a:lnTo>
                  <a:lnTo>
                    <a:pt x="7" y="179"/>
                  </a:lnTo>
                  <a:lnTo>
                    <a:pt x="5" y="179"/>
                  </a:lnTo>
                  <a:lnTo>
                    <a:pt x="3" y="182"/>
                  </a:lnTo>
                  <a:lnTo>
                    <a:pt x="2" y="190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0" y="202"/>
                  </a:lnTo>
                  <a:lnTo>
                    <a:pt x="0" y="210"/>
                  </a:lnTo>
                  <a:lnTo>
                    <a:pt x="0" y="217"/>
                  </a:lnTo>
                  <a:lnTo>
                    <a:pt x="0" y="225"/>
                  </a:lnTo>
                  <a:lnTo>
                    <a:pt x="0" y="230"/>
                  </a:lnTo>
                  <a:lnTo>
                    <a:pt x="0" y="234"/>
                  </a:lnTo>
                  <a:lnTo>
                    <a:pt x="0" y="239"/>
                  </a:lnTo>
                  <a:lnTo>
                    <a:pt x="0" y="243"/>
                  </a:lnTo>
                  <a:lnTo>
                    <a:pt x="0" y="252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0"/>
                  </a:lnTo>
                  <a:lnTo>
                    <a:pt x="2" y="284"/>
                  </a:lnTo>
                  <a:lnTo>
                    <a:pt x="2" y="287"/>
                  </a:lnTo>
                  <a:lnTo>
                    <a:pt x="2" y="289"/>
                  </a:lnTo>
                  <a:lnTo>
                    <a:pt x="13" y="3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4309" y="4006"/>
              <a:ext cx="149" cy="86"/>
            </a:xfrm>
            <a:custGeom>
              <a:avLst/>
              <a:gdLst>
                <a:gd name="T0" fmla="*/ 0 w 298"/>
                <a:gd name="T1" fmla="*/ 0 h 174"/>
                <a:gd name="T2" fmla="*/ 1 w 298"/>
                <a:gd name="T3" fmla="*/ 0 h 174"/>
                <a:gd name="T4" fmla="*/ 1 w 298"/>
                <a:gd name="T5" fmla="*/ 0 h 174"/>
                <a:gd name="T6" fmla="*/ 1 w 298"/>
                <a:gd name="T7" fmla="*/ 0 h 174"/>
                <a:gd name="T8" fmla="*/ 1 w 298"/>
                <a:gd name="T9" fmla="*/ 0 h 174"/>
                <a:gd name="T10" fmla="*/ 1 w 298"/>
                <a:gd name="T11" fmla="*/ 0 h 174"/>
                <a:gd name="T12" fmla="*/ 1 w 298"/>
                <a:gd name="T13" fmla="*/ 0 h 174"/>
                <a:gd name="T14" fmla="*/ 0 w 298"/>
                <a:gd name="T15" fmla="*/ 0 h 174"/>
                <a:gd name="T16" fmla="*/ 0 w 298"/>
                <a:gd name="T17" fmla="*/ 0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8"/>
                <a:gd name="T28" fmla="*/ 0 h 174"/>
                <a:gd name="T29" fmla="*/ 298 w 298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8" h="174">
                  <a:moveTo>
                    <a:pt x="0" y="17"/>
                  </a:moveTo>
                  <a:lnTo>
                    <a:pt x="287" y="174"/>
                  </a:lnTo>
                  <a:lnTo>
                    <a:pt x="289" y="172"/>
                  </a:lnTo>
                  <a:lnTo>
                    <a:pt x="293" y="168"/>
                  </a:lnTo>
                  <a:lnTo>
                    <a:pt x="297" y="164"/>
                  </a:lnTo>
                  <a:lnTo>
                    <a:pt x="298" y="164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4338" y="4006"/>
              <a:ext cx="138" cy="67"/>
            </a:xfrm>
            <a:custGeom>
              <a:avLst/>
              <a:gdLst>
                <a:gd name="T0" fmla="*/ 0 w 275"/>
                <a:gd name="T1" fmla="*/ 0 h 135"/>
                <a:gd name="T2" fmla="*/ 1 w 275"/>
                <a:gd name="T3" fmla="*/ 0 h 135"/>
                <a:gd name="T4" fmla="*/ 1 w 275"/>
                <a:gd name="T5" fmla="*/ 0 h 135"/>
                <a:gd name="T6" fmla="*/ 1 w 275"/>
                <a:gd name="T7" fmla="*/ 0 h 135"/>
                <a:gd name="T8" fmla="*/ 1 w 275"/>
                <a:gd name="T9" fmla="*/ 0 h 135"/>
                <a:gd name="T10" fmla="*/ 1 w 275"/>
                <a:gd name="T11" fmla="*/ 0 h 135"/>
                <a:gd name="T12" fmla="*/ 0 w 275"/>
                <a:gd name="T13" fmla="*/ 0 h 135"/>
                <a:gd name="T14" fmla="*/ 0 w 275"/>
                <a:gd name="T15" fmla="*/ 0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5"/>
                <a:gd name="T25" fmla="*/ 0 h 135"/>
                <a:gd name="T26" fmla="*/ 275 w 275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5" h="135">
                  <a:moveTo>
                    <a:pt x="0" y="9"/>
                  </a:moveTo>
                  <a:lnTo>
                    <a:pt x="223" y="135"/>
                  </a:lnTo>
                  <a:lnTo>
                    <a:pt x="275" y="91"/>
                  </a:lnTo>
                  <a:lnTo>
                    <a:pt x="263" y="79"/>
                  </a:lnTo>
                  <a:lnTo>
                    <a:pt x="221" y="120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4334" y="3987"/>
              <a:ext cx="144" cy="63"/>
            </a:xfrm>
            <a:custGeom>
              <a:avLst/>
              <a:gdLst>
                <a:gd name="T0" fmla="*/ 1 w 287"/>
                <a:gd name="T1" fmla="*/ 1 h 126"/>
                <a:gd name="T2" fmla="*/ 0 w 287"/>
                <a:gd name="T3" fmla="*/ 1 h 126"/>
                <a:gd name="T4" fmla="*/ 1 w 287"/>
                <a:gd name="T5" fmla="*/ 0 h 126"/>
                <a:gd name="T6" fmla="*/ 1 w 287"/>
                <a:gd name="T7" fmla="*/ 1 h 126"/>
                <a:gd name="T8" fmla="*/ 1 w 287"/>
                <a:gd name="T9" fmla="*/ 1 h 126"/>
                <a:gd name="T10" fmla="*/ 1 w 287"/>
                <a:gd name="T11" fmla="*/ 1 h 126"/>
                <a:gd name="T12" fmla="*/ 1 w 287"/>
                <a:gd name="T13" fmla="*/ 1 h 126"/>
                <a:gd name="T14" fmla="*/ 1 w 287"/>
                <a:gd name="T15" fmla="*/ 1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"/>
                <a:gd name="T25" fmla="*/ 0 h 126"/>
                <a:gd name="T26" fmla="*/ 287 w 287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" h="126">
                  <a:moveTo>
                    <a:pt x="16" y="46"/>
                  </a:moveTo>
                  <a:lnTo>
                    <a:pt x="0" y="43"/>
                  </a:lnTo>
                  <a:lnTo>
                    <a:pt x="88" y="0"/>
                  </a:lnTo>
                  <a:lnTo>
                    <a:pt x="287" y="118"/>
                  </a:lnTo>
                  <a:lnTo>
                    <a:pt x="276" y="126"/>
                  </a:lnTo>
                  <a:lnTo>
                    <a:pt x="86" y="13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4415" y="3932"/>
              <a:ext cx="153" cy="96"/>
            </a:xfrm>
            <a:custGeom>
              <a:avLst/>
              <a:gdLst>
                <a:gd name="T0" fmla="*/ 0 w 306"/>
                <a:gd name="T1" fmla="*/ 1 h 191"/>
                <a:gd name="T2" fmla="*/ 1 w 306"/>
                <a:gd name="T3" fmla="*/ 1 h 191"/>
                <a:gd name="T4" fmla="*/ 1 w 306"/>
                <a:gd name="T5" fmla="*/ 1 h 191"/>
                <a:gd name="T6" fmla="*/ 1 w 306"/>
                <a:gd name="T7" fmla="*/ 0 h 191"/>
                <a:gd name="T8" fmla="*/ 1 w 306"/>
                <a:gd name="T9" fmla="*/ 1 h 191"/>
                <a:gd name="T10" fmla="*/ 1 w 306"/>
                <a:gd name="T11" fmla="*/ 1 h 191"/>
                <a:gd name="T12" fmla="*/ 1 w 306"/>
                <a:gd name="T13" fmla="*/ 1 h 191"/>
                <a:gd name="T14" fmla="*/ 1 w 306"/>
                <a:gd name="T15" fmla="*/ 1 h 191"/>
                <a:gd name="T16" fmla="*/ 0 w 306"/>
                <a:gd name="T17" fmla="*/ 1 h 191"/>
                <a:gd name="T18" fmla="*/ 0 w 306"/>
                <a:gd name="T19" fmla="*/ 1 h 1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6"/>
                <a:gd name="T31" fmla="*/ 0 h 191"/>
                <a:gd name="T32" fmla="*/ 306 w 306"/>
                <a:gd name="T33" fmla="*/ 191 h 1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6" h="191">
                  <a:moveTo>
                    <a:pt x="0" y="90"/>
                  </a:moveTo>
                  <a:lnTo>
                    <a:pt x="149" y="191"/>
                  </a:lnTo>
                  <a:lnTo>
                    <a:pt x="306" y="72"/>
                  </a:lnTo>
                  <a:lnTo>
                    <a:pt x="157" y="0"/>
                  </a:lnTo>
                  <a:lnTo>
                    <a:pt x="140" y="3"/>
                  </a:lnTo>
                  <a:lnTo>
                    <a:pt x="284" y="75"/>
                  </a:lnTo>
                  <a:lnTo>
                    <a:pt x="149" y="179"/>
                  </a:lnTo>
                  <a:lnTo>
                    <a:pt x="11" y="81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4409" y="3933"/>
              <a:ext cx="88" cy="44"/>
            </a:xfrm>
            <a:custGeom>
              <a:avLst/>
              <a:gdLst>
                <a:gd name="T0" fmla="*/ 1 w 175"/>
                <a:gd name="T1" fmla="*/ 1 h 88"/>
                <a:gd name="T2" fmla="*/ 1 w 175"/>
                <a:gd name="T3" fmla="*/ 1 h 88"/>
                <a:gd name="T4" fmla="*/ 1 w 175"/>
                <a:gd name="T5" fmla="*/ 1 h 88"/>
                <a:gd name="T6" fmla="*/ 1 w 175"/>
                <a:gd name="T7" fmla="*/ 1 h 88"/>
                <a:gd name="T8" fmla="*/ 1 w 175"/>
                <a:gd name="T9" fmla="*/ 1 h 88"/>
                <a:gd name="T10" fmla="*/ 1 w 175"/>
                <a:gd name="T11" fmla="*/ 0 h 88"/>
                <a:gd name="T12" fmla="*/ 1 w 175"/>
                <a:gd name="T13" fmla="*/ 0 h 88"/>
                <a:gd name="T14" fmla="*/ 1 w 175"/>
                <a:gd name="T15" fmla="*/ 1 h 88"/>
                <a:gd name="T16" fmla="*/ 1 w 175"/>
                <a:gd name="T17" fmla="*/ 1 h 88"/>
                <a:gd name="T18" fmla="*/ 1 w 175"/>
                <a:gd name="T19" fmla="*/ 1 h 88"/>
                <a:gd name="T20" fmla="*/ 1 w 175"/>
                <a:gd name="T21" fmla="*/ 1 h 88"/>
                <a:gd name="T22" fmla="*/ 1 w 175"/>
                <a:gd name="T23" fmla="*/ 1 h 88"/>
                <a:gd name="T24" fmla="*/ 1 w 175"/>
                <a:gd name="T25" fmla="*/ 1 h 88"/>
                <a:gd name="T26" fmla="*/ 1 w 175"/>
                <a:gd name="T27" fmla="*/ 1 h 88"/>
                <a:gd name="T28" fmla="*/ 1 w 175"/>
                <a:gd name="T29" fmla="*/ 1 h 88"/>
                <a:gd name="T30" fmla="*/ 1 w 175"/>
                <a:gd name="T31" fmla="*/ 1 h 88"/>
                <a:gd name="T32" fmla="*/ 1 w 175"/>
                <a:gd name="T33" fmla="*/ 1 h 88"/>
                <a:gd name="T34" fmla="*/ 1 w 175"/>
                <a:gd name="T35" fmla="*/ 1 h 88"/>
                <a:gd name="T36" fmla="*/ 1 w 175"/>
                <a:gd name="T37" fmla="*/ 1 h 88"/>
                <a:gd name="T38" fmla="*/ 1 w 175"/>
                <a:gd name="T39" fmla="*/ 1 h 88"/>
                <a:gd name="T40" fmla="*/ 1 w 175"/>
                <a:gd name="T41" fmla="*/ 1 h 88"/>
                <a:gd name="T42" fmla="*/ 1 w 175"/>
                <a:gd name="T43" fmla="*/ 1 h 88"/>
                <a:gd name="T44" fmla="*/ 1 w 175"/>
                <a:gd name="T45" fmla="*/ 1 h 88"/>
                <a:gd name="T46" fmla="*/ 1 w 175"/>
                <a:gd name="T47" fmla="*/ 1 h 88"/>
                <a:gd name="T48" fmla="*/ 1 w 175"/>
                <a:gd name="T49" fmla="*/ 1 h 88"/>
                <a:gd name="T50" fmla="*/ 1 w 175"/>
                <a:gd name="T51" fmla="*/ 1 h 88"/>
                <a:gd name="T52" fmla="*/ 1 w 175"/>
                <a:gd name="T53" fmla="*/ 1 h 88"/>
                <a:gd name="T54" fmla="*/ 1 w 175"/>
                <a:gd name="T55" fmla="*/ 1 h 88"/>
                <a:gd name="T56" fmla="*/ 1 w 175"/>
                <a:gd name="T57" fmla="*/ 1 h 88"/>
                <a:gd name="T58" fmla="*/ 1 w 175"/>
                <a:gd name="T59" fmla="*/ 1 h 88"/>
                <a:gd name="T60" fmla="*/ 1 w 175"/>
                <a:gd name="T61" fmla="*/ 1 h 88"/>
                <a:gd name="T62" fmla="*/ 1 w 175"/>
                <a:gd name="T63" fmla="*/ 1 h 88"/>
                <a:gd name="T64" fmla="*/ 0 w 175"/>
                <a:gd name="T65" fmla="*/ 1 h 88"/>
                <a:gd name="T66" fmla="*/ 0 w 175"/>
                <a:gd name="T67" fmla="*/ 1 h 88"/>
                <a:gd name="T68" fmla="*/ 1 w 175"/>
                <a:gd name="T69" fmla="*/ 1 h 88"/>
                <a:gd name="T70" fmla="*/ 1 w 175"/>
                <a:gd name="T71" fmla="*/ 1 h 88"/>
                <a:gd name="T72" fmla="*/ 1 w 175"/>
                <a:gd name="T73" fmla="*/ 1 h 88"/>
                <a:gd name="T74" fmla="*/ 1 w 175"/>
                <a:gd name="T75" fmla="*/ 1 h 88"/>
                <a:gd name="T76" fmla="*/ 1 w 175"/>
                <a:gd name="T77" fmla="*/ 1 h 88"/>
                <a:gd name="T78" fmla="*/ 1 w 175"/>
                <a:gd name="T79" fmla="*/ 1 h 8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5"/>
                <a:gd name="T121" fmla="*/ 0 h 88"/>
                <a:gd name="T122" fmla="*/ 175 w 175"/>
                <a:gd name="T123" fmla="*/ 88 h 8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5" h="88">
                  <a:moveTo>
                    <a:pt x="24" y="84"/>
                  </a:moveTo>
                  <a:lnTo>
                    <a:pt x="175" y="9"/>
                  </a:lnTo>
                  <a:lnTo>
                    <a:pt x="173" y="7"/>
                  </a:lnTo>
                  <a:lnTo>
                    <a:pt x="169" y="3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1" y="3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36" y="9"/>
                  </a:lnTo>
                  <a:lnTo>
                    <a:pt x="133" y="12"/>
                  </a:lnTo>
                  <a:lnTo>
                    <a:pt x="125" y="16"/>
                  </a:lnTo>
                  <a:lnTo>
                    <a:pt x="118" y="18"/>
                  </a:lnTo>
                  <a:lnTo>
                    <a:pt x="112" y="22"/>
                  </a:lnTo>
                  <a:lnTo>
                    <a:pt x="105" y="25"/>
                  </a:lnTo>
                  <a:lnTo>
                    <a:pt x="97" y="29"/>
                  </a:lnTo>
                  <a:lnTo>
                    <a:pt x="90" y="33"/>
                  </a:lnTo>
                  <a:lnTo>
                    <a:pt x="83" y="36"/>
                  </a:lnTo>
                  <a:lnTo>
                    <a:pt x="75" y="40"/>
                  </a:lnTo>
                  <a:lnTo>
                    <a:pt x="68" y="44"/>
                  </a:lnTo>
                  <a:lnTo>
                    <a:pt x="61" y="48"/>
                  </a:lnTo>
                  <a:lnTo>
                    <a:pt x="53" y="51"/>
                  </a:lnTo>
                  <a:lnTo>
                    <a:pt x="46" y="55"/>
                  </a:lnTo>
                  <a:lnTo>
                    <a:pt x="38" y="59"/>
                  </a:lnTo>
                  <a:lnTo>
                    <a:pt x="33" y="60"/>
                  </a:lnTo>
                  <a:lnTo>
                    <a:pt x="26" y="64"/>
                  </a:lnTo>
                  <a:lnTo>
                    <a:pt x="20" y="68"/>
                  </a:lnTo>
                  <a:lnTo>
                    <a:pt x="14" y="70"/>
                  </a:lnTo>
                  <a:lnTo>
                    <a:pt x="11" y="73"/>
                  </a:lnTo>
                  <a:lnTo>
                    <a:pt x="5" y="75"/>
                  </a:lnTo>
                  <a:lnTo>
                    <a:pt x="3" y="79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9" y="88"/>
                  </a:lnTo>
                  <a:lnTo>
                    <a:pt x="13" y="88"/>
                  </a:lnTo>
                  <a:lnTo>
                    <a:pt x="16" y="88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4440" y="3959"/>
              <a:ext cx="78" cy="47"/>
            </a:xfrm>
            <a:custGeom>
              <a:avLst/>
              <a:gdLst>
                <a:gd name="T0" fmla="*/ 0 w 156"/>
                <a:gd name="T1" fmla="*/ 1 h 94"/>
                <a:gd name="T2" fmla="*/ 1 w 156"/>
                <a:gd name="T3" fmla="*/ 1 h 94"/>
                <a:gd name="T4" fmla="*/ 1 w 156"/>
                <a:gd name="T5" fmla="*/ 1 h 94"/>
                <a:gd name="T6" fmla="*/ 1 w 156"/>
                <a:gd name="T7" fmla="*/ 0 h 94"/>
                <a:gd name="T8" fmla="*/ 0 w 156"/>
                <a:gd name="T9" fmla="*/ 1 h 94"/>
                <a:gd name="T10" fmla="*/ 0 w 156"/>
                <a:gd name="T11" fmla="*/ 1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"/>
                <a:gd name="T19" fmla="*/ 0 h 94"/>
                <a:gd name="T20" fmla="*/ 156 w 156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" h="94">
                  <a:moveTo>
                    <a:pt x="0" y="6"/>
                  </a:moveTo>
                  <a:lnTo>
                    <a:pt x="147" y="94"/>
                  </a:lnTo>
                  <a:lnTo>
                    <a:pt x="156" y="87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4468" y="3944"/>
              <a:ext cx="73" cy="43"/>
            </a:xfrm>
            <a:custGeom>
              <a:avLst/>
              <a:gdLst>
                <a:gd name="T0" fmla="*/ 0 w 145"/>
                <a:gd name="T1" fmla="*/ 1 h 86"/>
                <a:gd name="T2" fmla="*/ 1 w 145"/>
                <a:gd name="T3" fmla="*/ 1 h 86"/>
                <a:gd name="T4" fmla="*/ 1 w 145"/>
                <a:gd name="T5" fmla="*/ 1 h 86"/>
                <a:gd name="T6" fmla="*/ 1 w 145"/>
                <a:gd name="T7" fmla="*/ 0 h 86"/>
                <a:gd name="T8" fmla="*/ 0 w 145"/>
                <a:gd name="T9" fmla="*/ 1 h 86"/>
                <a:gd name="T10" fmla="*/ 0 w 145"/>
                <a:gd name="T11" fmla="*/ 1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"/>
                <a:gd name="T19" fmla="*/ 0 h 86"/>
                <a:gd name="T20" fmla="*/ 145 w 145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" h="86">
                  <a:moveTo>
                    <a:pt x="0" y="7"/>
                  </a:moveTo>
                  <a:lnTo>
                    <a:pt x="138" y="86"/>
                  </a:lnTo>
                  <a:lnTo>
                    <a:pt x="145" y="79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4467" y="3959"/>
              <a:ext cx="75" cy="55"/>
            </a:xfrm>
            <a:custGeom>
              <a:avLst/>
              <a:gdLst>
                <a:gd name="T0" fmla="*/ 0 w 151"/>
                <a:gd name="T1" fmla="*/ 0 h 111"/>
                <a:gd name="T2" fmla="*/ 0 w 151"/>
                <a:gd name="T3" fmla="*/ 0 h 111"/>
                <a:gd name="T4" fmla="*/ 0 w 151"/>
                <a:gd name="T5" fmla="*/ 0 h 111"/>
                <a:gd name="T6" fmla="*/ 0 w 151"/>
                <a:gd name="T7" fmla="*/ 0 h 111"/>
                <a:gd name="T8" fmla="*/ 0 w 151"/>
                <a:gd name="T9" fmla="*/ 0 h 111"/>
                <a:gd name="T10" fmla="*/ 0 w 151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1"/>
                <a:gd name="T19" fmla="*/ 0 h 111"/>
                <a:gd name="T20" fmla="*/ 151 w 151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1" h="111">
                  <a:moveTo>
                    <a:pt x="151" y="4"/>
                  </a:moveTo>
                  <a:lnTo>
                    <a:pt x="13" y="111"/>
                  </a:lnTo>
                  <a:lnTo>
                    <a:pt x="0" y="100"/>
                  </a:lnTo>
                  <a:lnTo>
                    <a:pt x="142" y="0"/>
                  </a:lnTo>
                  <a:lnTo>
                    <a:pt x="15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4533" y="3800"/>
              <a:ext cx="954" cy="310"/>
            </a:xfrm>
            <a:custGeom>
              <a:avLst/>
              <a:gdLst>
                <a:gd name="T0" fmla="*/ 0 w 1908"/>
                <a:gd name="T1" fmla="*/ 1 h 620"/>
                <a:gd name="T2" fmla="*/ 1 w 1908"/>
                <a:gd name="T3" fmla="*/ 1 h 620"/>
                <a:gd name="T4" fmla="*/ 1 w 1908"/>
                <a:gd name="T5" fmla="*/ 0 h 620"/>
                <a:gd name="T6" fmla="*/ 1 w 1908"/>
                <a:gd name="T7" fmla="*/ 1 h 620"/>
                <a:gd name="T8" fmla="*/ 1 w 1908"/>
                <a:gd name="T9" fmla="*/ 1 h 620"/>
                <a:gd name="T10" fmla="*/ 1 w 1908"/>
                <a:gd name="T11" fmla="*/ 1 h 620"/>
                <a:gd name="T12" fmla="*/ 1 w 1908"/>
                <a:gd name="T13" fmla="*/ 1 h 620"/>
                <a:gd name="T14" fmla="*/ 1 w 1908"/>
                <a:gd name="T15" fmla="*/ 1 h 620"/>
                <a:gd name="T16" fmla="*/ 1 w 1908"/>
                <a:gd name="T17" fmla="*/ 1 h 620"/>
                <a:gd name="T18" fmla="*/ 1 w 1908"/>
                <a:gd name="T19" fmla="*/ 1 h 620"/>
                <a:gd name="T20" fmla="*/ 1 w 1908"/>
                <a:gd name="T21" fmla="*/ 1 h 620"/>
                <a:gd name="T22" fmla="*/ 1 w 1908"/>
                <a:gd name="T23" fmla="*/ 1 h 620"/>
                <a:gd name="T24" fmla="*/ 1 w 1908"/>
                <a:gd name="T25" fmla="*/ 1 h 620"/>
                <a:gd name="T26" fmla="*/ 1 w 1908"/>
                <a:gd name="T27" fmla="*/ 1 h 620"/>
                <a:gd name="T28" fmla="*/ 1 w 1908"/>
                <a:gd name="T29" fmla="*/ 1 h 620"/>
                <a:gd name="T30" fmla="*/ 1 w 1908"/>
                <a:gd name="T31" fmla="*/ 1 h 620"/>
                <a:gd name="T32" fmla="*/ 1 w 1908"/>
                <a:gd name="T33" fmla="*/ 1 h 620"/>
                <a:gd name="T34" fmla="*/ 1 w 1908"/>
                <a:gd name="T35" fmla="*/ 1 h 620"/>
                <a:gd name="T36" fmla="*/ 1 w 1908"/>
                <a:gd name="T37" fmla="*/ 1 h 620"/>
                <a:gd name="T38" fmla="*/ 1 w 1908"/>
                <a:gd name="T39" fmla="*/ 1 h 620"/>
                <a:gd name="T40" fmla="*/ 1 w 1908"/>
                <a:gd name="T41" fmla="*/ 1 h 620"/>
                <a:gd name="T42" fmla="*/ 1 w 1908"/>
                <a:gd name="T43" fmla="*/ 1 h 620"/>
                <a:gd name="T44" fmla="*/ 0 w 1908"/>
                <a:gd name="T45" fmla="*/ 1 h 620"/>
                <a:gd name="T46" fmla="*/ 0 w 1908"/>
                <a:gd name="T47" fmla="*/ 1 h 6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08"/>
                <a:gd name="T73" fmla="*/ 0 h 620"/>
                <a:gd name="T74" fmla="*/ 1908 w 1908"/>
                <a:gd name="T75" fmla="*/ 620 h 6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08" h="620">
                  <a:moveTo>
                    <a:pt x="0" y="146"/>
                  </a:moveTo>
                  <a:lnTo>
                    <a:pt x="94" y="114"/>
                  </a:lnTo>
                  <a:lnTo>
                    <a:pt x="188" y="0"/>
                  </a:lnTo>
                  <a:lnTo>
                    <a:pt x="385" y="4"/>
                  </a:lnTo>
                  <a:lnTo>
                    <a:pt x="673" y="50"/>
                  </a:lnTo>
                  <a:lnTo>
                    <a:pt x="846" y="107"/>
                  </a:lnTo>
                  <a:lnTo>
                    <a:pt x="1123" y="15"/>
                  </a:lnTo>
                  <a:lnTo>
                    <a:pt x="1355" y="11"/>
                  </a:lnTo>
                  <a:lnTo>
                    <a:pt x="1453" y="46"/>
                  </a:lnTo>
                  <a:lnTo>
                    <a:pt x="1541" y="39"/>
                  </a:lnTo>
                  <a:lnTo>
                    <a:pt x="1593" y="28"/>
                  </a:lnTo>
                  <a:lnTo>
                    <a:pt x="1687" y="39"/>
                  </a:lnTo>
                  <a:lnTo>
                    <a:pt x="1779" y="168"/>
                  </a:lnTo>
                  <a:lnTo>
                    <a:pt x="1908" y="420"/>
                  </a:lnTo>
                  <a:lnTo>
                    <a:pt x="1525" y="422"/>
                  </a:lnTo>
                  <a:lnTo>
                    <a:pt x="1311" y="472"/>
                  </a:lnTo>
                  <a:lnTo>
                    <a:pt x="1093" y="599"/>
                  </a:lnTo>
                  <a:lnTo>
                    <a:pt x="1029" y="596"/>
                  </a:lnTo>
                  <a:lnTo>
                    <a:pt x="948" y="620"/>
                  </a:lnTo>
                  <a:lnTo>
                    <a:pt x="559" y="549"/>
                  </a:lnTo>
                  <a:lnTo>
                    <a:pt x="350" y="557"/>
                  </a:lnTo>
                  <a:lnTo>
                    <a:pt x="114" y="612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4435" y="3943"/>
              <a:ext cx="78" cy="48"/>
            </a:xfrm>
            <a:custGeom>
              <a:avLst/>
              <a:gdLst>
                <a:gd name="T0" fmla="*/ 1 w 155"/>
                <a:gd name="T1" fmla="*/ 1 h 96"/>
                <a:gd name="T2" fmla="*/ 1 w 155"/>
                <a:gd name="T3" fmla="*/ 1 h 96"/>
                <a:gd name="T4" fmla="*/ 0 w 155"/>
                <a:gd name="T5" fmla="*/ 1 h 96"/>
                <a:gd name="T6" fmla="*/ 1 w 155"/>
                <a:gd name="T7" fmla="*/ 0 h 96"/>
                <a:gd name="T8" fmla="*/ 1 w 155"/>
                <a:gd name="T9" fmla="*/ 1 h 96"/>
                <a:gd name="T10" fmla="*/ 1 w 155"/>
                <a:gd name="T11" fmla="*/ 1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96"/>
                <a:gd name="T20" fmla="*/ 155 w 155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96">
                  <a:moveTo>
                    <a:pt x="155" y="9"/>
                  </a:moveTo>
                  <a:lnTo>
                    <a:pt x="17" y="96"/>
                  </a:lnTo>
                  <a:lnTo>
                    <a:pt x="0" y="86"/>
                  </a:lnTo>
                  <a:lnTo>
                    <a:pt x="146" y="0"/>
                  </a:lnTo>
                  <a:lnTo>
                    <a:pt x="15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32710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олна 10"/>
          <p:cNvSpPr/>
          <p:nvPr/>
        </p:nvSpPr>
        <p:spPr>
          <a:xfrm>
            <a:off x="467544" y="404664"/>
            <a:ext cx="5328592" cy="1440160"/>
          </a:xfrm>
          <a:prstGeom prst="wav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TextBox 1"/>
          <p:cNvSpPr txBox="1"/>
          <p:nvPr/>
        </p:nvSpPr>
        <p:spPr>
          <a:xfrm>
            <a:off x="1259632" y="6206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pic>
        <p:nvPicPr>
          <p:cNvPr id="5" name="Прямоугольник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40" y="499482"/>
            <a:ext cx="5700712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21328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27584" y="2317522"/>
            <a:ext cx="5760640" cy="3816424"/>
          </a:xfrm>
          <a:prstGeom prst="horizontalScroll">
            <a:avLst/>
          </a:prstGeom>
          <a:solidFill>
            <a:srgbClr val="C00000"/>
          </a:solidFill>
          <a:ln>
            <a:solidFill>
              <a:srgbClr val="FFFF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TextBox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48660"/>
            <a:ext cx="5199044" cy="311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775843"/>
            <a:ext cx="2836321" cy="263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Волна 12"/>
          <p:cNvSpPr/>
          <p:nvPr/>
        </p:nvSpPr>
        <p:spPr>
          <a:xfrm>
            <a:off x="827584" y="2132856"/>
            <a:ext cx="914400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7" name="Рисунок 3" descr="4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38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3" descr="4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8" y="35934"/>
            <a:ext cx="9144000" cy="685800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</p:pic>
      <p:pic>
        <p:nvPicPr>
          <p:cNvPr id="19" name="Рисунок 5" descr="peo-girl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20" y="5229225"/>
            <a:ext cx="212725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6"/>
          <p:cNvGrpSpPr>
            <a:grpSpLocks/>
          </p:cNvGrpSpPr>
          <p:nvPr/>
        </p:nvGrpSpPr>
        <p:grpSpPr bwMode="auto">
          <a:xfrm>
            <a:off x="7624482" y="2471738"/>
            <a:ext cx="1473200" cy="1484312"/>
            <a:chOff x="4303" y="2966"/>
            <a:chExt cx="1193" cy="1218"/>
          </a:xfrm>
        </p:grpSpPr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4555" y="2972"/>
              <a:ext cx="456" cy="273"/>
            </a:xfrm>
            <a:custGeom>
              <a:avLst/>
              <a:gdLst>
                <a:gd name="T0" fmla="*/ 0 w 913"/>
                <a:gd name="T1" fmla="*/ 1 h 546"/>
                <a:gd name="T2" fmla="*/ 0 w 913"/>
                <a:gd name="T3" fmla="*/ 1 h 546"/>
                <a:gd name="T4" fmla="*/ 0 w 913"/>
                <a:gd name="T5" fmla="*/ 1 h 546"/>
                <a:gd name="T6" fmla="*/ 0 w 913"/>
                <a:gd name="T7" fmla="*/ 1 h 546"/>
                <a:gd name="T8" fmla="*/ 0 w 913"/>
                <a:gd name="T9" fmla="*/ 1 h 546"/>
                <a:gd name="T10" fmla="*/ 0 w 913"/>
                <a:gd name="T11" fmla="*/ 1 h 546"/>
                <a:gd name="T12" fmla="*/ 0 w 913"/>
                <a:gd name="T13" fmla="*/ 1 h 546"/>
                <a:gd name="T14" fmla="*/ 0 w 913"/>
                <a:gd name="T15" fmla="*/ 1 h 546"/>
                <a:gd name="T16" fmla="*/ 0 w 913"/>
                <a:gd name="T17" fmla="*/ 1 h 546"/>
                <a:gd name="T18" fmla="*/ 0 w 913"/>
                <a:gd name="T19" fmla="*/ 1 h 546"/>
                <a:gd name="T20" fmla="*/ 0 w 913"/>
                <a:gd name="T21" fmla="*/ 1 h 546"/>
                <a:gd name="T22" fmla="*/ 0 w 913"/>
                <a:gd name="T23" fmla="*/ 1 h 546"/>
                <a:gd name="T24" fmla="*/ 0 w 913"/>
                <a:gd name="T25" fmla="*/ 1 h 546"/>
                <a:gd name="T26" fmla="*/ 0 w 913"/>
                <a:gd name="T27" fmla="*/ 1 h 546"/>
                <a:gd name="T28" fmla="*/ 0 w 913"/>
                <a:gd name="T29" fmla="*/ 1 h 546"/>
                <a:gd name="T30" fmla="*/ 0 w 913"/>
                <a:gd name="T31" fmla="*/ 1 h 546"/>
                <a:gd name="T32" fmla="*/ 0 w 913"/>
                <a:gd name="T33" fmla="*/ 1 h 546"/>
                <a:gd name="T34" fmla="*/ 0 w 913"/>
                <a:gd name="T35" fmla="*/ 1 h 546"/>
                <a:gd name="T36" fmla="*/ 0 w 913"/>
                <a:gd name="T37" fmla="*/ 1 h 546"/>
                <a:gd name="T38" fmla="*/ 0 w 913"/>
                <a:gd name="T39" fmla="*/ 1 h 546"/>
                <a:gd name="T40" fmla="*/ 0 w 913"/>
                <a:gd name="T41" fmla="*/ 1 h 546"/>
                <a:gd name="T42" fmla="*/ 0 w 913"/>
                <a:gd name="T43" fmla="*/ 1 h 546"/>
                <a:gd name="T44" fmla="*/ 0 w 913"/>
                <a:gd name="T45" fmla="*/ 1 h 546"/>
                <a:gd name="T46" fmla="*/ 0 w 913"/>
                <a:gd name="T47" fmla="*/ 1 h 546"/>
                <a:gd name="T48" fmla="*/ 0 w 913"/>
                <a:gd name="T49" fmla="*/ 0 h 546"/>
                <a:gd name="T50" fmla="*/ 0 w 913"/>
                <a:gd name="T51" fmla="*/ 1 h 546"/>
                <a:gd name="T52" fmla="*/ 0 w 913"/>
                <a:gd name="T53" fmla="*/ 1 h 546"/>
                <a:gd name="T54" fmla="*/ 0 w 913"/>
                <a:gd name="T55" fmla="*/ 1 h 546"/>
                <a:gd name="T56" fmla="*/ 0 w 913"/>
                <a:gd name="T57" fmla="*/ 1 h 546"/>
                <a:gd name="T58" fmla="*/ 0 w 913"/>
                <a:gd name="T59" fmla="*/ 1 h 546"/>
                <a:gd name="T60" fmla="*/ 0 w 913"/>
                <a:gd name="T61" fmla="*/ 1 h 546"/>
                <a:gd name="T62" fmla="*/ 0 w 913"/>
                <a:gd name="T63" fmla="*/ 1 h 546"/>
                <a:gd name="T64" fmla="*/ 0 w 913"/>
                <a:gd name="T65" fmla="*/ 1 h 546"/>
                <a:gd name="T66" fmla="*/ 0 w 913"/>
                <a:gd name="T67" fmla="*/ 1 h 546"/>
                <a:gd name="T68" fmla="*/ 0 w 913"/>
                <a:gd name="T69" fmla="*/ 1 h 546"/>
                <a:gd name="T70" fmla="*/ 0 w 913"/>
                <a:gd name="T71" fmla="*/ 1 h 546"/>
                <a:gd name="T72" fmla="*/ 0 w 913"/>
                <a:gd name="T73" fmla="*/ 1 h 546"/>
                <a:gd name="T74" fmla="*/ 0 w 913"/>
                <a:gd name="T75" fmla="*/ 1 h 546"/>
                <a:gd name="T76" fmla="*/ 0 w 913"/>
                <a:gd name="T77" fmla="*/ 1 h 546"/>
                <a:gd name="T78" fmla="*/ 0 w 913"/>
                <a:gd name="T79" fmla="*/ 1 h 5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13"/>
                <a:gd name="T121" fmla="*/ 0 h 546"/>
                <a:gd name="T122" fmla="*/ 913 w 913"/>
                <a:gd name="T123" fmla="*/ 546 h 54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13" h="546">
                  <a:moveTo>
                    <a:pt x="7" y="391"/>
                  </a:moveTo>
                  <a:lnTo>
                    <a:pt x="4" y="354"/>
                  </a:lnTo>
                  <a:lnTo>
                    <a:pt x="66" y="325"/>
                  </a:lnTo>
                  <a:lnTo>
                    <a:pt x="0" y="290"/>
                  </a:lnTo>
                  <a:lnTo>
                    <a:pt x="39" y="270"/>
                  </a:lnTo>
                  <a:lnTo>
                    <a:pt x="81" y="260"/>
                  </a:lnTo>
                  <a:lnTo>
                    <a:pt x="66" y="231"/>
                  </a:lnTo>
                  <a:lnTo>
                    <a:pt x="133" y="220"/>
                  </a:lnTo>
                  <a:lnTo>
                    <a:pt x="113" y="181"/>
                  </a:lnTo>
                  <a:lnTo>
                    <a:pt x="170" y="183"/>
                  </a:lnTo>
                  <a:lnTo>
                    <a:pt x="220" y="203"/>
                  </a:lnTo>
                  <a:lnTo>
                    <a:pt x="197" y="141"/>
                  </a:lnTo>
                  <a:lnTo>
                    <a:pt x="256" y="166"/>
                  </a:lnTo>
                  <a:lnTo>
                    <a:pt x="306" y="196"/>
                  </a:lnTo>
                  <a:lnTo>
                    <a:pt x="304" y="194"/>
                  </a:lnTo>
                  <a:lnTo>
                    <a:pt x="302" y="189"/>
                  </a:lnTo>
                  <a:lnTo>
                    <a:pt x="297" y="183"/>
                  </a:lnTo>
                  <a:lnTo>
                    <a:pt x="295" y="176"/>
                  </a:lnTo>
                  <a:lnTo>
                    <a:pt x="290" y="168"/>
                  </a:lnTo>
                  <a:lnTo>
                    <a:pt x="286" y="159"/>
                  </a:lnTo>
                  <a:lnTo>
                    <a:pt x="280" y="152"/>
                  </a:lnTo>
                  <a:lnTo>
                    <a:pt x="279" y="144"/>
                  </a:lnTo>
                  <a:lnTo>
                    <a:pt x="275" y="137"/>
                  </a:lnTo>
                  <a:lnTo>
                    <a:pt x="271" y="131"/>
                  </a:lnTo>
                  <a:lnTo>
                    <a:pt x="269" y="124"/>
                  </a:lnTo>
                  <a:lnTo>
                    <a:pt x="267" y="118"/>
                  </a:lnTo>
                  <a:lnTo>
                    <a:pt x="264" y="115"/>
                  </a:lnTo>
                  <a:lnTo>
                    <a:pt x="264" y="111"/>
                  </a:lnTo>
                  <a:lnTo>
                    <a:pt x="264" y="107"/>
                  </a:lnTo>
                  <a:lnTo>
                    <a:pt x="306" y="135"/>
                  </a:lnTo>
                  <a:lnTo>
                    <a:pt x="304" y="133"/>
                  </a:lnTo>
                  <a:lnTo>
                    <a:pt x="302" y="130"/>
                  </a:lnTo>
                  <a:lnTo>
                    <a:pt x="299" y="126"/>
                  </a:lnTo>
                  <a:lnTo>
                    <a:pt x="297" y="120"/>
                  </a:lnTo>
                  <a:lnTo>
                    <a:pt x="295" y="117"/>
                  </a:lnTo>
                  <a:lnTo>
                    <a:pt x="293" y="113"/>
                  </a:lnTo>
                  <a:lnTo>
                    <a:pt x="291" y="107"/>
                  </a:lnTo>
                  <a:lnTo>
                    <a:pt x="291" y="104"/>
                  </a:lnTo>
                  <a:lnTo>
                    <a:pt x="291" y="98"/>
                  </a:lnTo>
                  <a:lnTo>
                    <a:pt x="291" y="93"/>
                  </a:lnTo>
                  <a:lnTo>
                    <a:pt x="291" y="87"/>
                  </a:lnTo>
                  <a:lnTo>
                    <a:pt x="293" y="82"/>
                  </a:lnTo>
                  <a:lnTo>
                    <a:pt x="345" y="139"/>
                  </a:lnTo>
                  <a:lnTo>
                    <a:pt x="385" y="148"/>
                  </a:lnTo>
                  <a:lnTo>
                    <a:pt x="400" y="95"/>
                  </a:lnTo>
                  <a:lnTo>
                    <a:pt x="420" y="80"/>
                  </a:lnTo>
                  <a:lnTo>
                    <a:pt x="454" y="126"/>
                  </a:lnTo>
                  <a:lnTo>
                    <a:pt x="581" y="26"/>
                  </a:lnTo>
                  <a:lnTo>
                    <a:pt x="662" y="4"/>
                  </a:lnTo>
                  <a:lnTo>
                    <a:pt x="767" y="0"/>
                  </a:lnTo>
                  <a:lnTo>
                    <a:pt x="712" y="50"/>
                  </a:lnTo>
                  <a:lnTo>
                    <a:pt x="821" y="80"/>
                  </a:lnTo>
                  <a:lnTo>
                    <a:pt x="865" y="102"/>
                  </a:lnTo>
                  <a:lnTo>
                    <a:pt x="813" y="117"/>
                  </a:lnTo>
                  <a:lnTo>
                    <a:pt x="815" y="117"/>
                  </a:lnTo>
                  <a:lnTo>
                    <a:pt x="822" y="117"/>
                  </a:lnTo>
                  <a:lnTo>
                    <a:pt x="826" y="117"/>
                  </a:lnTo>
                  <a:lnTo>
                    <a:pt x="832" y="118"/>
                  </a:lnTo>
                  <a:lnTo>
                    <a:pt x="837" y="118"/>
                  </a:lnTo>
                  <a:lnTo>
                    <a:pt x="845" y="120"/>
                  </a:lnTo>
                  <a:lnTo>
                    <a:pt x="848" y="122"/>
                  </a:lnTo>
                  <a:lnTo>
                    <a:pt x="856" y="124"/>
                  </a:lnTo>
                  <a:lnTo>
                    <a:pt x="861" y="124"/>
                  </a:lnTo>
                  <a:lnTo>
                    <a:pt x="869" y="126"/>
                  </a:lnTo>
                  <a:lnTo>
                    <a:pt x="874" y="128"/>
                  </a:lnTo>
                  <a:lnTo>
                    <a:pt x="880" y="130"/>
                  </a:lnTo>
                  <a:lnTo>
                    <a:pt x="883" y="131"/>
                  </a:lnTo>
                  <a:lnTo>
                    <a:pt x="889" y="135"/>
                  </a:lnTo>
                  <a:lnTo>
                    <a:pt x="894" y="139"/>
                  </a:lnTo>
                  <a:lnTo>
                    <a:pt x="900" y="144"/>
                  </a:lnTo>
                  <a:lnTo>
                    <a:pt x="904" y="152"/>
                  </a:lnTo>
                  <a:lnTo>
                    <a:pt x="907" y="159"/>
                  </a:lnTo>
                  <a:lnTo>
                    <a:pt x="909" y="163"/>
                  </a:lnTo>
                  <a:lnTo>
                    <a:pt x="911" y="168"/>
                  </a:lnTo>
                  <a:lnTo>
                    <a:pt x="913" y="172"/>
                  </a:lnTo>
                  <a:lnTo>
                    <a:pt x="913" y="174"/>
                  </a:lnTo>
                  <a:lnTo>
                    <a:pt x="913" y="240"/>
                  </a:lnTo>
                  <a:lnTo>
                    <a:pt x="612" y="546"/>
                  </a:lnTo>
                  <a:lnTo>
                    <a:pt x="113" y="509"/>
                  </a:lnTo>
                  <a:lnTo>
                    <a:pt x="7" y="391"/>
                  </a:lnTo>
                  <a:close/>
                </a:path>
              </a:pathLst>
            </a:custGeom>
            <a:solidFill>
              <a:srgbClr val="D9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4552" y="3064"/>
              <a:ext cx="482" cy="212"/>
            </a:xfrm>
            <a:custGeom>
              <a:avLst/>
              <a:gdLst>
                <a:gd name="T0" fmla="*/ 1 w 962"/>
                <a:gd name="T1" fmla="*/ 1 h 422"/>
                <a:gd name="T2" fmla="*/ 1 w 962"/>
                <a:gd name="T3" fmla="*/ 1 h 422"/>
                <a:gd name="T4" fmla="*/ 1 w 962"/>
                <a:gd name="T5" fmla="*/ 1 h 422"/>
                <a:gd name="T6" fmla="*/ 1 w 962"/>
                <a:gd name="T7" fmla="*/ 1 h 422"/>
                <a:gd name="T8" fmla="*/ 1 w 962"/>
                <a:gd name="T9" fmla="*/ 1 h 422"/>
                <a:gd name="T10" fmla="*/ 1 w 962"/>
                <a:gd name="T11" fmla="*/ 1 h 422"/>
                <a:gd name="T12" fmla="*/ 1 w 962"/>
                <a:gd name="T13" fmla="*/ 1 h 422"/>
                <a:gd name="T14" fmla="*/ 1 w 962"/>
                <a:gd name="T15" fmla="*/ 1 h 422"/>
                <a:gd name="T16" fmla="*/ 1 w 962"/>
                <a:gd name="T17" fmla="*/ 1 h 422"/>
                <a:gd name="T18" fmla="*/ 1 w 962"/>
                <a:gd name="T19" fmla="*/ 1 h 422"/>
                <a:gd name="T20" fmla="*/ 1 w 962"/>
                <a:gd name="T21" fmla="*/ 1 h 422"/>
                <a:gd name="T22" fmla="*/ 1 w 962"/>
                <a:gd name="T23" fmla="*/ 1 h 422"/>
                <a:gd name="T24" fmla="*/ 1 w 962"/>
                <a:gd name="T25" fmla="*/ 1 h 422"/>
                <a:gd name="T26" fmla="*/ 1 w 962"/>
                <a:gd name="T27" fmla="*/ 1 h 422"/>
                <a:gd name="T28" fmla="*/ 1 w 962"/>
                <a:gd name="T29" fmla="*/ 1 h 422"/>
                <a:gd name="T30" fmla="*/ 1 w 962"/>
                <a:gd name="T31" fmla="*/ 1 h 422"/>
                <a:gd name="T32" fmla="*/ 1 w 962"/>
                <a:gd name="T33" fmla="*/ 1 h 422"/>
                <a:gd name="T34" fmla="*/ 1 w 962"/>
                <a:gd name="T35" fmla="*/ 1 h 422"/>
                <a:gd name="T36" fmla="*/ 1 w 962"/>
                <a:gd name="T37" fmla="*/ 1 h 422"/>
                <a:gd name="T38" fmla="*/ 1 w 962"/>
                <a:gd name="T39" fmla="*/ 1 h 422"/>
                <a:gd name="T40" fmla="*/ 1 w 962"/>
                <a:gd name="T41" fmla="*/ 1 h 422"/>
                <a:gd name="T42" fmla="*/ 1 w 962"/>
                <a:gd name="T43" fmla="*/ 1 h 422"/>
                <a:gd name="T44" fmla="*/ 1 w 962"/>
                <a:gd name="T45" fmla="*/ 1 h 422"/>
                <a:gd name="T46" fmla="*/ 1 w 962"/>
                <a:gd name="T47" fmla="*/ 1 h 422"/>
                <a:gd name="T48" fmla="*/ 1 w 962"/>
                <a:gd name="T49" fmla="*/ 1 h 422"/>
                <a:gd name="T50" fmla="*/ 1 w 962"/>
                <a:gd name="T51" fmla="*/ 1 h 422"/>
                <a:gd name="T52" fmla="*/ 1 w 962"/>
                <a:gd name="T53" fmla="*/ 1 h 422"/>
                <a:gd name="T54" fmla="*/ 1 w 962"/>
                <a:gd name="T55" fmla="*/ 1 h 422"/>
                <a:gd name="T56" fmla="*/ 1 w 962"/>
                <a:gd name="T57" fmla="*/ 1 h 422"/>
                <a:gd name="T58" fmla="*/ 1 w 962"/>
                <a:gd name="T59" fmla="*/ 1 h 422"/>
                <a:gd name="T60" fmla="*/ 1 w 962"/>
                <a:gd name="T61" fmla="*/ 1 h 422"/>
                <a:gd name="T62" fmla="*/ 1 w 962"/>
                <a:gd name="T63" fmla="*/ 1 h 422"/>
                <a:gd name="T64" fmla="*/ 1 w 962"/>
                <a:gd name="T65" fmla="*/ 1 h 422"/>
                <a:gd name="T66" fmla="*/ 1 w 962"/>
                <a:gd name="T67" fmla="*/ 1 h 422"/>
                <a:gd name="T68" fmla="*/ 1 w 962"/>
                <a:gd name="T69" fmla="*/ 1 h 422"/>
                <a:gd name="T70" fmla="*/ 1 w 962"/>
                <a:gd name="T71" fmla="*/ 1 h 422"/>
                <a:gd name="T72" fmla="*/ 1 w 962"/>
                <a:gd name="T73" fmla="*/ 1 h 422"/>
                <a:gd name="T74" fmla="*/ 1 w 962"/>
                <a:gd name="T75" fmla="*/ 1 h 422"/>
                <a:gd name="T76" fmla="*/ 1 w 962"/>
                <a:gd name="T77" fmla="*/ 1 h 422"/>
                <a:gd name="T78" fmla="*/ 1 w 962"/>
                <a:gd name="T79" fmla="*/ 1 h 422"/>
                <a:gd name="T80" fmla="*/ 1 w 962"/>
                <a:gd name="T81" fmla="*/ 1 h 422"/>
                <a:gd name="T82" fmla="*/ 1 w 962"/>
                <a:gd name="T83" fmla="*/ 1 h 422"/>
                <a:gd name="T84" fmla="*/ 1 w 962"/>
                <a:gd name="T85" fmla="*/ 1 h 422"/>
                <a:gd name="T86" fmla="*/ 1 w 962"/>
                <a:gd name="T87" fmla="*/ 1 h 422"/>
                <a:gd name="T88" fmla="*/ 1 w 962"/>
                <a:gd name="T89" fmla="*/ 1 h 422"/>
                <a:gd name="T90" fmla="*/ 1 w 962"/>
                <a:gd name="T91" fmla="*/ 1 h 422"/>
                <a:gd name="T92" fmla="*/ 1 w 962"/>
                <a:gd name="T93" fmla="*/ 1 h 422"/>
                <a:gd name="T94" fmla="*/ 1 w 962"/>
                <a:gd name="T95" fmla="*/ 1 h 422"/>
                <a:gd name="T96" fmla="*/ 1 w 962"/>
                <a:gd name="T97" fmla="*/ 1 h 422"/>
                <a:gd name="T98" fmla="*/ 1 w 962"/>
                <a:gd name="T99" fmla="*/ 1 h 422"/>
                <a:gd name="T100" fmla="*/ 1 w 962"/>
                <a:gd name="T101" fmla="*/ 1 h 422"/>
                <a:gd name="T102" fmla="*/ 1 w 962"/>
                <a:gd name="T103" fmla="*/ 1 h 422"/>
                <a:gd name="T104" fmla="*/ 1 w 962"/>
                <a:gd name="T105" fmla="*/ 1 h 422"/>
                <a:gd name="T106" fmla="*/ 1 w 962"/>
                <a:gd name="T107" fmla="*/ 1 h 422"/>
                <a:gd name="T108" fmla="*/ 1 w 962"/>
                <a:gd name="T109" fmla="*/ 1 h 422"/>
                <a:gd name="T110" fmla="*/ 1 w 962"/>
                <a:gd name="T111" fmla="*/ 1 h 42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62"/>
                <a:gd name="T169" fmla="*/ 0 h 422"/>
                <a:gd name="T170" fmla="*/ 962 w 962"/>
                <a:gd name="T171" fmla="*/ 422 h 42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62" h="422">
                  <a:moveTo>
                    <a:pt x="90" y="422"/>
                  </a:moveTo>
                  <a:lnTo>
                    <a:pt x="53" y="380"/>
                  </a:lnTo>
                  <a:lnTo>
                    <a:pt x="5" y="365"/>
                  </a:lnTo>
                  <a:lnTo>
                    <a:pt x="40" y="328"/>
                  </a:lnTo>
                  <a:lnTo>
                    <a:pt x="0" y="315"/>
                  </a:lnTo>
                  <a:lnTo>
                    <a:pt x="47" y="282"/>
                  </a:lnTo>
                  <a:lnTo>
                    <a:pt x="49" y="208"/>
                  </a:lnTo>
                  <a:lnTo>
                    <a:pt x="49" y="210"/>
                  </a:lnTo>
                  <a:lnTo>
                    <a:pt x="53" y="216"/>
                  </a:lnTo>
                  <a:lnTo>
                    <a:pt x="57" y="221"/>
                  </a:lnTo>
                  <a:lnTo>
                    <a:pt x="64" y="228"/>
                  </a:lnTo>
                  <a:lnTo>
                    <a:pt x="71" y="234"/>
                  </a:lnTo>
                  <a:lnTo>
                    <a:pt x="79" y="240"/>
                  </a:lnTo>
                  <a:lnTo>
                    <a:pt x="84" y="241"/>
                  </a:lnTo>
                  <a:lnTo>
                    <a:pt x="88" y="243"/>
                  </a:lnTo>
                  <a:lnTo>
                    <a:pt x="94" y="243"/>
                  </a:lnTo>
                  <a:lnTo>
                    <a:pt x="97" y="245"/>
                  </a:lnTo>
                  <a:lnTo>
                    <a:pt x="101" y="243"/>
                  </a:lnTo>
                  <a:lnTo>
                    <a:pt x="108" y="241"/>
                  </a:lnTo>
                  <a:lnTo>
                    <a:pt x="116" y="240"/>
                  </a:lnTo>
                  <a:lnTo>
                    <a:pt x="123" y="238"/>
                  </a:lnTo>
                  <a:lnTo>
                    <a:pt x="130" y="232"/>
                  </a:lnTo>
                  <a:lnTo>
                    <a:pt x="138" y="230"/>
                  </a:lnTo>
                  <a:lnTo>
                    <a:pt x="147" y="225"/>
                  </a:lnTo>
                  <a:lnTo>
                    <a:pt x="154" y="223"/>
                  </a:lnTo>
                  <a:lnTo>
                    <a:pt x="162" y="217"/>
                  </a:lnTo>
                  <a:lnTo>
                    <a:pt x="169" y="216"/>
                  </a:lnTo>
                  <a:lnTo>
                    <a:pt x="177" y="210"/>
                  </a:lnTo>
                  <a:lnTo>
                    <a:pt x="182" y="208"/>
                  </a:lnTo>
                  <a:lnTo>
                    <a:pt x="186" y="206"/>
                  </a:lnTo>
                  <a:lnTo>
                    <a:pt x="189" y="205"/>
                  </a:lnTo>
                  <a:lnTo>
                    <a:pt x="193" y="203"/>
                  </a:lnTo>
                  <a:lnTo>
                    <a:pt x="195" y="203"/>
                  </a:lnTo>
                  <a:lnTo>
                    <a:pt x="180" y="243"/>
                  </a:lnTo>
                  <a:lnTo>
                    <a:pt x="164" y="275"/>
                  </a:lnTo>
                  <a:lnTo>
                    <a:pt x="164" y="273"/>
                  </a:lnTo>
                  <a:lnTo>
                    <a:pt x="169" y="271"/>
                  </a:lnTo>
                  <a:lnTo>
                    <a:pt x="173" y="269"/>
                  </a:lnTo>
                  <a:lnTo>
                    <a:pt x="177" y="267"/>
                  </a:lnTo>
                  <a:lnTo>
                    <a:pt x="182" y="265"/>
                  </a:lnTo>
                  <a:lnTo>
                    <a:pt x="188" y="263"/>
                  </a:lnTo>
                  <a:lnTo>
                    <a:pt x="191" y="260"/>
                  </a:lnTo>
                  <a:lnTo>
                    <a:pt x="197" y="258"/>
                  </a:lnTo>
                  <a:lnTo>
                    <a:pt x="201" y="256"/>
                  </a:lnTo>
                  <a:lnTo>
                    <a:pt x="206" y="252"/>
                  </a:lnTo>
                  <a:lnTo>
                    <a:pt x="213" y="247"/>
                  </a:lnTo>
                  <a:lnTo>
                    <a:pt x="221" y="241"/>
                  </a:lnTo>
                  <a:lnTo>
                    <a:pt x="219" y="286"/>
                  </a:lnTo>
                  <a:lnTo>
                    <a:pt x="269" y="267"/>
                  </a:lnTo>
                  <a:lnTo>
                    <a:pt x="328" y="256"/>
                  </a:lnTo>
                  <a:lnTo>
                    <a:pt x="534" y="208"/>
                  </a:lnTo>
                  <a:lnTo>
                    <a:pt x="449" y="171"/>
                  </a:lnTo>
                  <a:lnTo>
                    <a:pt x="536" y="164"/>
                  </a:lnTo>
                  <a:lnTo>
                    <a:pt x="573" y="149"/>
                  </a:lnTo>
                  <a:lnTo>
                    <a:pt x="571" y="147"/>
                  </a:lnTo>
                  <a:lnTo>
                    <a:pt x="566" y="146"/>
                  </a:lnTo>
                  <a:lnTo>
                    <a:pt x="562" y="144"/>
                  </a:lnTo>
                  <a:lnTo>
                    <a:pt x="556" y="140"/>
                  </a:lnTo>
                  <a:lnTo>
                    <a:pt x="551" y="138"/>
                  </a:lnTo>
                  <a:lnTo>
                    <a:pt x="544" y="134"/>
                  </a:lnTo>
                  <a:lnTo>
                    <a:pt x="538" y="131"/>
                  </a:lnTo>
                  <a:lnTo>
                    <a:pt x="529" y="125"/>
                  </a:lnTo>
                  <a:lnTo>
                    <a:pt x="523" y="122"/>
                  </a:lnTo>
                  <a:lnTo>
                    <a:pt x="516" y="118"/>
                  </a:lnTo>
                  <a:lnTo>
                    <a:pt x="510" y="114"/>
                  </a:lnTo>
                  <a:lnTo>
                    <a:pt x="503" y="109"/>
                  </a:lnTo>
                  <a:lnTo>
                    <a:pt x="497" y="105"/>
                  </a:lnTo>
                  <a:lnTo>
                    <a:pt x="494" y="99"/>
                  </a:lnTo>
                  <a:lnTo>
                    <a:pt x="490" y="98"/>
                  </a:lnTo>
                  <a:lnTo>
                    <a:pt x="484" y="88"/>
                  </a:lnTo>
                  <a:lnTo>
                    <a:pt x="481" y="79"/>
                  </a:lnTo>
                  <a:lnTo>
                    <a:pt x="477" y="72"/>
                  </a:lnTo>
                  <a:lnTo>
                    <a:pt x="473" y="64"/>
                  </a:lnTo>
                  <a:lnTo>
                    <a:pt x="472" y="57"/>
                  </a:lnTo>
                  <a:lnTo>
                    <a:pt x="470" y="53"/>
                  </a:lnTo>
                  <a:lnTo>
                    <a:pt x="468" y="50"/>
                  </a:lnTo>
                  <a:lnTo>
                    <a:pt x="468" y="48"/>
                  </a:lnTo>
                  <a:lnTo>
                    <a:pt x="551" y="94"/>
                  </a:lnTo>
                  <a:lnTo>
                    <a:pt x="754" y="127"/>
                  </a:lnTo>
                  <a:lnTo>
                    <a:pt x="826" y="105"/>
                  </a:lnTo>
                  <a:lnTo>
                    <a:pt x="732" y="72"/>
                  </a:lnTo>
                  <a:lnTo>
                    <a:pt x="733" y="72"/>
                  </a:lnTo>
                  <a:lnTo>
                    <a:pt x="741" y="72"/>
                  </a:lnTo>
                  <a:lnTo>
                    <a:pt x="746" y="70"/>
                  </a:lnTo>
                  <a:lnTo>
                    <a:pt x="752" y="70"/>
                  </a:lnTo>
                  <a:lnTo>
                    <a:pt x="756" y="70"/>
                  </a:lnTo>
                  <a:lnTo>
                    <a:pt x="765" y="70"/>
                  </a:lnTo>
                  <a:lnTo>
                    <a:pt x="770" y="68"/>
                  </a:lnTo>
                  <a:lnTo>
                    <a:pt x="778" y="68"/>
                  </a:lnTo>
                  <a:lnTo>
                    <a:pt x="783" y="66"/>
                  </a:lnTo>
                  <a:lnTo>
                    <a:pt x="791" y="66"/>
                  </a:lnTo>
                  <a:lnTo>
                    <a:pt x="798" y="64"/>
                  </a:lnTo>
                  <a:lnTo>
                    <a:pt x="803" y="64"/>
                  </a:lnTo>
                  <a:lnTo>
                    <a:pt x="809" y="64"/>
                  </a:lnTo>
                  <a:lnTo>
                    <a:pt x="816" y="63"/>
                  </a:lnTo>
                  <a:lnTo>
                    <a:pt x="824" y="59"/>
                  </a:lnTo>
                  <a:lnTo>
                    <a:pt x="833" y="59"/>
                  </a:lnTo>
                  <a:lnTo>
                    <a:pt x="839" y="59"/>
                  </a:lnTo>
                  <a:lnTo>
                    <a:pt x="846" y="59"/>
                  </a:lnTo>
                  <a:lnTo>
                    <a:pt x="851" y="59"/>
                  </a:lnTo>
                  <a:lnTo>
                    <a:pt x="857" y="59"/>
                  </a:lnTo>
                  <a:lnTo>
                    <a:pt x="859" y="61"/>
                  </a:lnTo>
                  <a:lnTo>
                    <a:pt x="861" y="61"/>
                  </a:lnTo>
                  <a:lnTo>
                    <a:pt x="776" y="0"/>
                  </a:lnTo>
                  <a:lnTo>
                    <a:pt x="851" y="18"/>
                  </a:lnTo>
                  <a:lnTo>
                    <a:pt x="907" y="50"/>
                  </a:lnTo>
                  <a:lnTo>
                    <a:pt x="962" y="120"/>
                  </a:lnTo>
                  <a:lnTo>
                    <a:pt x="922" y="127"/>
                  </a:lnTo>
                  <a:lnTo>
                    <a:pt x="892" y="310"/>
                  </a:lnTo>
                  <a:lnTo>
                    <a:pt x="90" y="422"/>
                  </a:lnTo>
                  <a:close/>
                </a:path>
              </a:pathLst>
            </a:custGeom>
            <a:solidFill>
              <a:srgbClr val="BF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4596" y="3940"/>
              <a:ext cx="899" cy="237"/>
            </a:xfrm>
            <a:custGeom>
              <a:avLst/>
              <a:gdLst>
                <a:gd name="T0" fmla="*/ 0 w 1800"/>
                <a:gd name="T1" fmla="*/ 1 h 474"/>
                <a:gd name="T2" fmla="*/ 0 w 1800"/>
                <a:gd name="T3" fmla="*/ 1 h 474"/>
                <a:gd name="T4" fmla="*/ 0 w 1800"/>
                <a:gd name="T5" fmla="*/ 1 h 474"/>
                <a:gd name="T6" fmla="*/ 0 w 1800"/>
                <a:gd name="T7" fmla="*/ 1 h 474"/>
                <a:gd name="T8" fmla="*/ 0 w 1800"/>
                <a:gd name="T9" fmla="*/ 1 h 474"/>
                <a:gd name="T10" fmla="*/ 0 w 1800"/>
                <a:gd name="T11" fmla="*/ 1 h 474"/>
                <a:gd name="T12" fmla="*/ 0 w 1800"/>
                <a:gd name="T13" fmla="*/ 1 h 474"/>
                <a:gd name="T14" fmla="*/ 0 w 1800"/>
                <a:gd name="T15" fmla="*/ 1 h 474"/>
                <a:gd name="T16" fmla="*/ 0 w 1800"/>
                <a:gd name="T17" fmla="*/ 1 h 474"/>
                <a:gd name="T18" fmla="*/ 0 w 1800"/>
                <a:gd name="T19" fmla="*/ 1 h 474"/>
                <a:gd name="T20" fmla="*/ 0 w 1800"/>
                <a:gd name="T21" fmla="*/ 1 h 474"/>
                <a:gd name="T22" fmla="*/ 0 w 1800"/>
                <a:gd name="T23" fmla="*/ 1 h 474"/>
                <a:gd name="T24" fmla="*/ 0 w 1800"/>
                <a:gd name="T25" fmla="*/ 1 h 474"/>
                <a:gd name="T26" fmla="*/ 0 w 1800"/>
                <a:gd name="T27" fmla="*/ 1 h 474"/>
                <a:gd name="T28" fmla="*/ 0 w 1800"/>
                <a:gd name="T29" fmla="*/ 1 h 474"/>
                <a:gd name="T30" fmla="*/ 0 w 1800"/>
                <a:gd name="T31" fmla="*/ 1 h 474"/>
                <a:gd name="T32" fmla="*/ 0 w 1800"/>
                <a:gd name="T33" fmla="*/ 0 h 474"/>
                <a:gd name="T34" fmla="*/ 0 w 1800"/>
                <a:gd name="T35" fmla="*/ 1 h 474"/>
                <a:gd name="T36" fmla="*/ 0 w 1800"/>
                <a:gd name="T37" fmla="*/ 1 h 4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800"/>
                <a:gd name="T58" fmla="*/ 0 h 474"/>
                <a:gd name="T59" fmla="*/ 1800 w 1800"/>
                <a:gd name="T60" fmla="*/ 474 h 4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800" h="474">
                  <a:moveTo>
                    <a:pt x="0" y="336"/>
                  </a:moveTo>
                  <a:lnTo>
                    <a:pt x="11" y="358"/>
                  </a:lnTo>
                  <a:lnTo>
                    <a:pt x="61" y="365"/>
                  </a:lnTo>
                  <a:lnTo>
                    <a:pt x="63" y="415"/>
                  </a:lnTo>
                  <a:lnTo>
                    <a:pt x="115" y="415"/>
                  </a:lnTo>
                  <a:lnTo>
                    <a:pt x="120" y="459"/>
                  </a:lnTo>
                  <a:lnTo>
                    <a:pt x="144" y="474"/>
                  </a:lnTo>
                  <a:lnTo>
                    <a:pt x="839" y="386"/>
                  </a:lnTo>
                  <a:lnTo>
                    <a:pt x="939" y="384"/>
                  </a:lnTo>
                  <a:lnTo>
                    <a:pt x="987" y="384"/>
                  </a:lnTo>
                  <a:lnTo>
                    <a:pt x="1483" y="306"/>
                  </a:lnTo>
                  <a:lnTo>
                    <a:pt x="1728" y="306"/>
                  </a:lnTo>
                  <a:lnTo>
                    <a:pt x="1730" y="279"/>
                  </a:lnTo>
                  <a:lnTo>
                    <a:pt x="1743" y="258"/>
                  </a:lnTo>
                  <a:lnTo>
                    <a:pt x="1776" y="203"/>
                  </a:lnTo>
                  <a:lnTo>
                    <a:pt x="1800" y="150"/>
                  </a:lnTo>
                  <a:lnTo>
                    <a:pt x="511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580" y="3433"/>
              <a:ext cx="640" cy="461"/>
            </a:xfrm>
            <a:custGeom>
              <a:avLst/>
              <a:gdLst>
                <a:gd name="T0" fmla="*/ 0 w 1280"/>
                <a:gd name="T1" fmla="*/ 0 h 922"/>
                <a:gd name="T2" fmla="*/ 1 w 1280"/>
                <a:gd name="T3" fmla="*/ 1 h 922"/>
                <a:gd name="T4" fmla="*/ 1 w 1280"/>
                <a:gd name="T5" fmla="*/ 1 h 922"/>
                <a:gd name="T6" fmla="*/ 1 w 1280"/>
                <a:gd name="T7" fmla="*/ 1 h 922"/>
                <a:gd name="T8" fmla="*/ 1 w 1280"/>
                <a:gd name="T9" fmla="*/ 1 h 922"/>
                <a:gd name="T10" fmla="*/ 1 w 1280"/>
                <a:gd name="T11" fmla="*/ 1 h 922"/>
                <a:gd name="T12" fmla="*/ 0 w 1280"/>
                <a:gd name="T13" fmla="*/ 0 h 922"/>
                <a:gd name="T14" fmla="*/ 0 w 1280"/>
                <a:gd name="T15" fmla="*/ 0 h 9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0"/>
                <a:gd name="T25" fmla="*/ 0 h 922"/>
                <a:gd name="T26" fmla="*/ 1280 w 1280"/>
                <a:gd name="T27" fmla="*/ 922 h 9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0" h="922">
                  <a:moveTo>
                    <a:pt x="0" y="0"/>
                  </a:moveTo>
                  <a:lnTo>
                    <a:pt x="1014" y="19"/>
                  </a:lnTo>
                  <a:lnTo>
                    <a:pt x="1280" y="493"/>
                  </a:lnTo>
                  <a:lnTo>
                    <a:pt x="1084" y="670"/>
                  </a:lnTo>
                  <a:lnTo>
                    <a:pt x="1088" y="826"/>
                  </a:lnTo>
                  <a:lnTo>
                    <a:pt x="50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B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5" name="Freeform 21"/>
            <p:cNvSpPr>
              <a:spLocks/>
            </p:cNvSpPr>
            <p:nvPr/>
          </p:nvSpPr>
          <p:spPr bwMode="auto">
            <a:xfrm>
              <a:off x="4657" y="3424"/>
              <a:ext cx="321" cy="126"/>
            </a:xfrm>
            <a:custGeom>
              <a:avLst/>
              <a:gdLst>
                <a:gd name="T0" fmla="*/ 1 w 641"/>
                <a:gd name="T1" fmla="*/ 1 h 252"/>
                <a:gd name="T2" fmla="*/ 1 w 641"/>
                <a:gd name="T3" fmla="*/ 1 h 252"/>
                <a:gd name="T4" fmla="*/ 1 w 641"/>
                <a:gd name="T5" fmla="*/ 1 h 252"/>
                <a:gd name="T6" fmla="*/ 1 w 641"/>
                <a:gd name="T7" fmla="*/ 1 h 252"/>
                <a:gd name="T8" fmla="*/ 1 w 641"/>
                <a:gd name="T9" fmla="*/ 1 h 252"/>
                <a:gd name="T10" fmla="*/ 1 w 641"/>
                <a:gd name="T11" fmla="*/ 1 h 252"/>
                <a:gd name="T12" fmla="*/ 1 w 641"/>
                <a:gd name="T13" fmla="*/ 1 h 252"/>
                <a:gd name="T14" fmla="*/ 1 w 641"/>
                <a:gd name="T15" fmla="*/ 1 h 252"/>
                <a:gd name="T16" fmla="*/ 1 w 641"/>
                <a:gd name="T17" fmla="*/ 1 h 252"/>
                <a:gd name="T18" fmla="*/ 1 w 641"/>
                <a:gd name="T19" fmla="*/ 1 h 252"/>
                <a:gd name="T20" fmla="*/ 1 w 641"/>
                <a:gd name="T21" fmla="*/ 1 h 252"/>
                <a:gd name="T22" fmla="*/ 1 w 641"/>
                <a:gd name="T23" fmla="*/ 1 h 252"/>
                <a:gd name="T24" fmla="*/ 1 w 641"/>
                <a:gd name="T25" fmla="*/ 1 h 252"/>
                <a:gd name="T26" fmla="*/ 1 w 641"/>
                <a:gd name="T27" fmla="*/ 1 h 252"/>
                <a:gd name="T28" fmla="*/ 1 w 641"/>
                <a:gd name="T29" fmla="*/ 1 h 252"/>
                <a:gd name="T30" fmla="*/ 1 w 641"/>
                <a:gd name="T31" fmla="*/ 1 h 252"/>
                <a:gd name="T32" fmla="*/ 1 w 641"/>
                <a:gd name="T33" fmla="*/ 1 h 252"/>
                <a:gd name="T34" fmla="*/ 1 w 641"/>
                <a:gd name="T35" fmla="*/ 1 h 252"/>
                <a:gd name="T36" fmla="*/ 1 w 641"/>
                <a:gd name="T37" fmla="*/ 1 h 252"/>
                <a:gd name="T38" fmla="*/ 1 w 641"/>
                <a:gd name="T39" fmla="*/ 1 h 252"/>
                <a:gd name="T40" fmla="*/ 1 w 641"/>
                <a:gd name="T41" fmla="*/ 1 h 252"/>
                <a:gd name="T42" fmla="*/ 1 w 641"/>
                <a:gd name="T43" fmla="*/ 1 h 252"/>
                <a:gd name="T44" fmla="*/ 1 w 641"/>
                <a:gd name="T45" fmla="*/ 1 h 252"/>
                <a:gd name="T46" fmla="*/ 1 w 641"/>
                <a:gd name="T47" fmla="*/ 1 h 252"/>
                <a:gd name="T48" fmla="*/ 1 w 641"/>
                <a:gd name="T49" fmla="*/ 1 h 252"/>
                <a:gd name="T50" fmla="*/ 1 w 641"/>
                <a:gd name="T51" fmla="*/ 1 h 252"/>
                <a:gd name="T52" fmla="*/ 1 w 641"/>
                <a:gd name="T53" fmla="*/ 1 h 252"/>
                <a:gd name="T54" fmla="*/ 1 w 641"/>
                <a:gd name="T55" fmla="*/ 1 h 252"/>
                <a:gd name="T56" fmla="*/ 1 w 641"/>
                <a:gd name="T57" fmla="*/ 1 h 252"/>
                <a:gd name="T58" fmla="*/ 1 w 641"/>
                <a:gd name="T59" fmla="*/ 1 h 252"/>
                <a:gd name="T60" fmla="*/ 1 w 641"/>
                <a:gd name="T61" fmla="*/ 1 h 252"/>
                <a:gd name="T62" fmla="*/ 1 w 641"/>
                <a:gd name="T63" fmla="*/ 1 h 252"/>
                <a:gd name="T64" fmla="*/ 1 w 641"/>
                <a:gd name="T65" fmla="*/ 1 h 252"/>
                <a:gd name="T66" fmla="*/ 1 w 641"/>
                <a:gd name="T67" fmla="*/ 1 h 252"/>
                <a:gd name="T68" fmla="*/ 1 w 641"/>
                <a:gd name="T69" fmla="*/ 1 h 252"/>
                <a:gd name="T70" fmla="*/ 1 w 641"/>
                <a:gd name="T71" fmla="*/ 1 h 252"/>
                <a:gd name="T72" fmla="*/ 1 w 641"/>
                <a:gd name="T73" fmla="*/ 1 h 252"/>
                <a:gd name="T74" fmla="*/ 1 w 641"/>
                <a:gd name="T75" fmla="*/ 1 h 252"/>
                <a:gd name="T76" fmla="*/ 1 w 641"/>
                <a:gd name="T77" fmla="*/ 1 h 252"/>
                <a:gd name="T78" fmla="*/ 1 w 641"/>
                <a:gd name="T79" fmla="*/ 1 h 252"/>
                <a:gd name="T80" fmla="*/ 1 w 641"/>
                <a:gd name="T81" fmla="*/ 1 h 252"/>
                <a:gd name="T82" fmla="*/ 1 w 641"/>
                <a:gd name="T83" fmla="*/ 1 h 252"/>
                <a:gd name="T84" fmla="*/ 1 w 641"/>
                <a:gd name="T85" fmla="*/ 1 h 252"/>
                <a:gd name="T86" fmla="*/ 1 w 641"/>
                <a:gd name="T87" fmla="*/ 1 h 252"/>
                <a:gd name="T88" fmla="*/ 1 w 641"/>
                <a:gd name="T89" fmla="*/ 1 h 252"/>
                <a:gd name="T90" fmla="*/ 1 w 641"/>
                <a:gd name="T91" fmla="*/ 1 h 252"/>
                <a:gd name="T92" fmla="*/ 1 w 641"/>
                <a:gd name="T93" fmla="*/ 1 h 252"/>
                <a:gd name="T94" fmla="*/ 0 w 641"/>
                <a:gd name="T95" fmla="*/ 1 h 25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1"/>
                <a:gd name="T145" fmla="*/ 0 h 252"/>
                <a:gd name="T146" fmla="*/ 641 w 641"/>
                <a:gd name="T147" fmla="*/ 252 h 25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1" h="252">
                  <a:moveTo>
                    <a:pt x="0" y="129"/>
                  </a:moveTo>
                  <a:lnTo>
                    <a:pt x="2" y="133"/>
                  </a:lnTo>
                  <a:lnTo>
                    <a:pt x="5" y="138"/>
                  </a:lnTo>
                  <a:lnTo>
                    <a:pt x="13" y="144"/>
                  </a:lnTo>
                  <a:lnTo>
                    <a:pt x="15" y="147"/>
                  </a:lnTo>
                  <a:lnTo>
                    <a:pt x="20" y="151"/>
                  </a:lnTo>
                  <a:lnTo>
                    <a:pt x="24" y="155"/>
                  </a:lnTo>
                  <a:lnTo>
                    <a:pt x="29" y="160"/>
                  </a:lnTo>
                  <a:lnTo>
                    <a:pt x="35" y="164"/>
                  </a:lnTo>
                  <a:lnTo>
                    <a:pt x="42" y="169"/>
                  </a:lnTo>
                  <a:lnTo>
                    <a:pt x="48" y="175"/>
                  </a:lnTo>
                  <a:lnTo>
                    <a:pt x="57" y="181"/>
                  </a:lnTo>
                  <a:lnTo>
                    <a:pt x="61" y="182"/>
                  </a:lnTo>
                  <a:lnTo>
                    <a:pt x="64" y="186"/>
                  </a:lnTo>
                  <a:lnTo>
                    <a:pt x="68" y="188"/>
                  </a:lnTo>
                  <a:lnTo>
                    <a:pt x="74" y="190"/>
                  </a:lnTo>
                  <a:lnTo>
                    <a:pt x="77" y="193"/>
                  </a:lnTo>
                  <a:lnTo>
                    <a:pt x="83" y="195"/>
                  </a:lnTo>
                  <a:lnTo>
                    <a:pt x="88" y="197"/>
                  </a:lnTo>
                  <a:lnTo>
                    <a:pt x="92" y="201"/>
                  </a:lnTo>
                  <a:lnTo>
                    <a:pt x="97" y="203"/>
                  </a:lnTo>
                  <a:lnTo>
                    <a:pt x="103" y="205"/>
                  </a:lnTo>
                  <a:lnTo>
                    <a:pt x="109" y="208"/>
                  </a:lnTo>
                  <a:lnTo>
                    <a:pt x="116" y="210"/>
                  </a:lnTo>
                  <a:lnTo>
                    <a:pt x="121" y="212"/>
                  </a:lnTo>
                  <a:lnTo>
                    <a:pt x="127" y="216"/>
                  </a:lnTo>
                  <a:lnTo>
                    <a:pt x="134" y="217"/>
                  </a:lnTo>
                  <a:lnTo>
                    <a:pt x="142" y="221"/>
                  </a:lnTo>
                  <a:lnTo>
                    <a:pt x="147" y="221"/>
                  </a:lnTo>
                  <a:lnTo>
                    <a:pt x="155" y="225"/>
                  </a:lnTo>
                  <a:lnTo>
                    <a:pt x="162" y="227"/>
                  </a:lnTo>
                  <a:lnTo>
                    <a:pt x="169" y="228"/>
                  </a:lnTo>
                  <a:lnTo>
                    <a:pt x="177" y="230"/>
                  </a:lnTo>
                  <a:lnTo>
                    <a:pt x="184" y="232"/>
                  </a:lnTo>
                  <a:lnTo>
                    <a:pt x="193" y="234"/>
                  </a:lnTo>
                  <a:lnTo>
                    <a:pt x="203" y="238"/>
                  </a:lnTo>
                  <a:lnTo>
                    <a:pt x="210" y="238"/>
                  </a:lnTo>
                  <a:lnTo>
                    <a:pt x="219" y="240"/>
                  </a:lnTo>
                  <a:lnTo>
                    <a:pt x="227" y="241"/>
                  </a:lnTo>
                  <a:lnTo>
                    <a:pt x="238" y="243"/>
                  </a:lnTo>
                  <a:lnTo>
                    <a:pt x="247" y="245"/>
                  </a:lnTo>
                  <a:lnTo>
                    <a:pt x="256" y="247"/>
                  </a:lnTo>
                  <a:lnTo>
                    <a:pt x="267" y="249"/>
                  </a:lnTo>
                  <a:lnTo>
                    <a:pt x="276" y="251"/>
                  </a:lnTo>
                  <a:lnTo>
                    <a:pt x="286" y="251"/>
                  </a:lnTo>
                  <a:lnTo>
                    <a:pt x="297" y="251"/>
                  </a:lnTo>
                  <a:lnTo>
                    <a:pt x="306" y="251"/>
                  </a:lnTo>
                  <a:lnTo>
                    <a:pt x="317" y="252"/>
                  </a:lnTo>
                  <a:lnTo>
                    <a:pt x="326" y="251"/>
                  </a:lnTo>
                  <a:lnTo>
                    <a:pt x="335" y="251"/>
                  </a:lnTo>
                  <a:lnTo>
                    <a:pt x="345" y="251"/>
                  </a:lnTo>
                  <a:lnTo>
                    <a:pt x="354" y="249"/>
                  </a:lnTo>
                  <a:lnTo>
                    <a:pt x="363" y="247"/>
                  </a:lnTo>
                  <a:lnTo>
                    <a:pt x="372" y="247"/>
                  </a:lnTo>
                  <a:lnTo>
                    <a:pt x="381" y="245"/>
                  </a:lnTo>
                  <a:lnTo>
                    <a:pt x="389" y="243"/>
                  </a:lnTo>
                  <a:lnTo>
                    <a:pt x="398" y="241"/>
                  </a:lnTo>
                  <a:lnTo>
                    <a:pt x="407" y="240"/>
                  </a:lnTo>
                  <a:lnTo>
                    <a:pt x="416" y="238"/>
                  </a:lnTo>
                  <a:lnTo>
                    <a:pt x="424" y="236"/>
                  </a:lnTo>
                  <a:lnTo>
                    <a:pt x="431" y="232"/>
                  </a:lnTo>
                  <a:lnTo>
                    <a:pt x="440" y="230"/>
                  </a:lnTo>
                  <a:lnTo>
                    <a:pt x="450" y="227"/>
                  </a:lnTo>
                  <a:lnTo>
                    <a:pt x="457" y="223"/>
                  </a:lnTo>
                  <a:lnTo>
                    <a:pt x="464" y="221"/>
                  </a:lnTo>
                  <a:lnTo>
                    <a:pt x="472" y="217"/>
                  </a:lnTo>
                  <a:lnTo>
                    <a:pt x="479" y="214"/>
                  </a:lnTo>
                  <a:lnTo>
                    <a:pt x="487" y="210"/>
                  </a:lnTo>
                  <a:lnTo>
                    <a:pt x="494" y="206"/>
                  </a:lnTo>
                  <a:lnTo>
                    <a:pt x="501" y="203"/>
                  </a:lnTo>
                  <a:lnTo>
                    <a:pt x="507" y="199"/>
                  </a:lnTo>
                  <a:lnTo>
                    <a:pt x="514" y="195"/>
                  </a:lnTo>
                  <a:lnTo>
                    <a:pt x="520" y="192"/>
                  </a:lnTo>
                  <a:lnTo>
                    <a:pt x="527" y="188"/>
                  </a:lnTo>
                  <a:lnTo>
                    <a:pt x="534" y="184"/>
                  </a:lnTo>
                  <a:lnTo>
                    <a:pt x="540" y="181"/>
                  </a:lnTo>
                  <a:lnTo>
                    <a:pt x="546" y="177"/>
                  </a:lnTo>
                  <a:lnTo>
                    <a:pt x="551" y="173"/>
                  </a:lnTo>
                  <a:lnTo>
                    <a:pt x="557" y="168"/>
                  </a:lnTo>
                  <a:lnTo>
                    <a:pt x="562" y="164"/>
                  </a:lnTo>
                  <a:lnTo>
                    <a:pt x="568" y="160"/>
                  </a:lnTo>
                  <a:lnTo>
                    <a:pt x="573" y="157"/>
                  </a:lnTo>
                  <a:lnTo>
                    <a:pt x="577" y="153"/>
                  </a:lnTo>
                  <a:lnTo>
                    <a:pt x="582" y="149"/>
                  </a:lnTo>
                  <a:lnTo>
                    <a:pt x="590" y="142"/>
                  </a:lnTo>
                  <a:lnTo>
                    <a:pt x="599" y="134"/>
                  </a:lnTo>
                  <a:lnTo>
                    <a:pt x="608" y="127"/>
                  </a:lnTo>
                  <a:lnTo>
                    <a:pt x="616" y="122"/>
                  </a:lnTo>
                  <a:lnTo>
                    <a:pt x="619" y="116"/>
                  </a:lnTo>
                  <a:lnTo>
                    <a:pt x="625" y="110"/>
                  </a:lnTo>
                  <a:lnTo>
                    <a:pt x="630" y="105"/>
                  </a:lnTo>
                  <a:lnTo>
                    <a:pt x="634" y="101"/>
                  </a:lnTo>
                  <a:lnTo>
                    <a:pt x="640" y="98"/>
                  </a:lnTo>
                  <a:lnTo>
                    <a:pt x="641" y="96"/>
                  </a:lnTo>
                  <a:lnTo>
                    <a:pt x="55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708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5081" y="3317"/>
              <a:ext cx="278" cy="510"/>
            </a:xfrm>
            <a:custGeom>
              <a:avLst/>
              <a:gdLst>
                <a:gd name="T0" fmla="*/ 0 w 557"/>
                <a:gd name="T1" fmla="*/ 1 h 1020"/>
                <a:gd name="T2" fmla="*/ 0 w 557"/>
                <a:gd name="T3" fmla="*/ 1 h 1020"/>
                <a:gd name="T4" fmla="*/ 0 w 557"/>
                <a:gd name="T5" fmla="*/ 1 h 1020"/>
                <a:gd name="T6" fmla="*/ 0 w 557"/>
                <a:gd name="T7" fmla="*/ 1 h 1020"/>
                <a:gd name="T8" fmla="*/ 0 w 557"/>
                <a:gd name="T9" fmla="*/ 1 h 1020"/>
                <a:gd name="T10" fmla="*/ 0 w 557"/>
                <a:gd name="T11" fmla="*/ 1 h 1020"/>
                <a:gd name="T12" fmla="*/ 0 w 557"/>
                <a:gd name="T13" fmla="*/ 1 h 1020"/>
                <a:gd name="T14" fmla="*/ 0 w 557"/>
                <a:gd name="T15" fmla="*/ 1 h 1020"/>
                <a:gd name="T16" fmla="*/ 0 w 557"/>
                <a:gd name="T17" fmla="*/ 1 h 1020"/>
                <a:gd name="T18" fmla="*/ 0 w 557"/>
                <a:gd name="T19" fmla="*/ 1 h 1020"/>
                <a:gd name="T20" fmla="*/ 0 w 557"/>
                <a:gd name="T21" fmla="*/ 1 h 1020"/>
                <a:gd name="T22" fmla="*/ 0 w 557"/>
                <a:gd name="T23" fmla="*/ 1 h 1020"/>
                <a:gd name="T24" fmla="*/ 0 w 557"/>
                <a:gd name="T25" fmla="*/ 1 h 1020"/>
                <a:gd name="T26" fmla="*/ 0 w 557"/>
                <a:gd name="T27" fmla="*/ 1 h 1020"/>
                <a:gd name="T28" fmla="*/ 0 w 557"/>
                <a:gd name="T29" fmla="*/ 1 h 1020"/>
                <a:gd name="T30" fmla="*/ 0 w 557"/>
                <a:gd name="T31" fmla="*/ 1 h 1020"/>
                <a:gd name="T32" fmla="*/ 0 w 557"/>
                <a:gd name="T33" fmla="*/ 1 h 1020"/>
                <a:gd name="T34" fmla="*/ 0 w 557"/>
                <a:gd name="T35" fmla="*/ 0 h 1020"/>
                <a:gd name="T36" fmla="*/ 0 w 557"/>
                <a:gd name="T37" fmla="*/ 1 h 1020"/>
                <a:gd name="T38" fmla="*/ 0 w 557"/>
                <a:gd name="T39" fmla="*/ 1 h 1020"/>
                <a:gd name="T40" fmla="*/ 0 w 557"/>
                <a:gd name="T41" fmla="*/ 1 h 1020"/>
                <a:gd name="T42" fmla="*/ 0 w 557"/>
                <a:gd name="T43" fmla="*/ 1 h 1020"/>
                <a:gd name="T44" fmla="*/ 0 w 557"/>
                <a:gd name="T45" fmla="*/ 1 h 1020"/>
                <a:gd name="T46" fmla="*/ 0 w 557"/>
                <a:gd name="T47" fmla="*/ 1 h 1020"/>
                <a:gd name="T48" fmla="*/ 0 w 557"/>
                <a:gd name="T49" fmla="*/ 1 h 1020"/>
                <a:gd name="T50" fmla="*/ 0 w 557"/>
                <a:gd name="T51" fmla="*/ 1 h 1020"/>
                <a:gd name="T52" fmla="*/ 0 w 557"/>
                <a:gd name="T53" fmla="*/ 1 h 1020"/>
                <a:gd name="T54" fmla="*/ 0 w 557"/>
                <a:gd name="T55" fmla="*/ 1 h 1020"/>
                <a:gd name="T56" fmla="*/ 0 w 557"/>
                <a:gd name="T57" fmla="*/ 1 h 1020"/>
                <a:gd name="T58" fmla="*/ 0 w 557"/>
                <a:gd name="T59" fmla="*/ 1 h 102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57"/>
                <a:gd name="T91" fmla="*/ 0 h 1020"/>
                <a:gd name="T92" fmla="*/ 557 w 557"/>
                <a:gd name="T93" fmla="*/ 1020 h 102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57" h="1020">
                  <a:moveTo>
                    <a:pt x="2" y="302"/>
                  </a:moveTo>
                  <a:lnTo>
                    <a:pt x="0" y="446"/>
                  </a:lnTo>
                  <a:lnTo>
                    <a:pt x="22" y="465"/>
                  </a:lnTo>
                  <a:lnTo>
                    <a:pt x="81" y="466"/>
                  </a:lnTo>
                  <a:lnTo>
                    <a:pt x="170" y="546"/>
                  </a:lnTo>
                  <a:lnTo>
                    <a:pt x="205" y="798"/>
                  </a:lnTo>
                  <a:lnTo>
                    <a:pt x="116" y="887"/>
                  </a:lnTo>
                  <a:lnTo>
                    <a:pt x="249" y="961"/>
                  </a:lnTo>
                  <a:lnTo>
                    <a:pt x="321" y="1003"/>
                  </a:lnTo>
                  <a:lnTo>
                    <a:pt x="419" y="1020"/>
                  </a:lnTo>
                  <a:lnTo>
                    <a:pt x="492" y="997"/>
                  </a:lnTo>
                  <a:lnTo>
                    <a:pt x="557" y="937"/>
                  </a:lnTo>
                  <a:lnTo>
                    <a:pt x="551" y="800"/>
                  </a:lnTo>
                  <a:lnTo>
                    <a:pt x="363" y="490"/>
                  </a:lnTo>
                  <a:lnTo>
                    <a:pt x="400" y="442"/>
                  </a:lnTo>
                  <a:lnTo>
                    <a:pt x="421" y="365"/>
                  </a:lnTo>
                  <a:lnTo>
                    <a:pt x="468" y="33"/>
                  </a:lnTo>
                  <a:lnTo>
                    <a:pt x="452" y="0"/>
                  </a:lnTo>
                  <a:lnTo>
                    <a:pt x="393" y="26"/>
                  </a:lnTo>
                  <a:lnTo>
                    <a:pt x="354" y="186"/>
                  </a:lnTo>
                  <a:lnTo>
                    <a:pt x="304" y="157"/>
                  </a:lnTo>
                  <a:lnTo>
                    <a:pt x="249" y="171"/>
                  </a:lnTo>
                  <a:lnTo>
                    <a:pt x="216" y="149"/>
                  </a:lnTo>
                  <a:lnTo>
                    <a:pt x="159" y="157"/>
                  </a:lnTo>
                  <a:lnTo>
                    <a:pt x="155" y="53"/>
                  </a:lnTo>
                  <a:lnTo>
                    <a:pt x="114" y="37"/>
                  </a:lnTo>
                  <a:lnTo>
                    <a:pt x="52" y="79"/>
                  </a:lnTo>
                  <a:lnTo>
                    <a:pt x="0" y="212"/>
                  </a:lnTo>
                  <a:lnTo>
                    <a:pt x="2" y="302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4415" y="3123"/>
              <a:ext cx="645" cy="752"/>
            </a:xfrm>
            <a:custGeom>
              <a:avLst/>
              <a:gdLst>
                <a:gd name="T0" fmla="*/ 0 w 1291"/>
                <a:gd name="T1" fmla="*/ 1 h 1504"/>
                <a:gd name="T2" fmla="*/ 0 w 1291"/>
                <a:gd name="T3" fmla="*/ 1 h 1504"/>
                <a:gd name="T4" fmla="*/ 0 w 1291"/>
                <a:gd name="T5" fmla="*/ 1 h 1504"/>
                <a:gd name="T6" fmla="*/ 0 w 1291"/>
                <a:gd name="T7" fmla="*/ 1 h 1504"/>
                <a:gd name="T8" fmla="*/ 0 w 1291"/>
                <a:gd name="T9" fmla="*/ 1 h 1504"/>
                <a:gd name="T10" fmla="*/ 0 w 1291"/>
                <a:gd name="T11" fmla="*/ 1 h 1504"/>
                <a:gd name="T12" fmla="*/ 0 w 1291"/>
                <a:gd name="T13" fmla="*/ 1 h 1504"/>
                <a:gd name="T14" fmla="*/ 0 w 1291"/>
                <a:gd name="T15" fmla="*/ 1 h 1504"/>
                <a:gd name="T16" fmla="*/ 0 w 1291"/>
                <a:gd name="T17" fmla="*/ 1 h 1504"/>
                <a:gd name="T18" fmla="*/ 0 w 1291"/>
                <a:gd name="T19" fmla="*/ 1 h 1504"/>
                <a:gd name="T20" fmla="*/ 0 w 1291"/>
                <a:gd name="T21" fmla="*/ 1 h 1504"/>
                <a:gd name="T22" fmla="*/ 0 w 1291"/>
                <a:gd name="T23" fmla="*/ 1 h 1504"/>
                <a:gd name="T24" fmla="*/ 0 w 1291"/>
                <a:gd name="T25" fmla="*/ 1 h 1504"/>
                <a:gd name="T26" fmla="*/ 0 w 1291"/>
                <a:gd name="T27" fmla="*/ 1 h 1504"/>
                <a:gd name="T28" fmla="*/ 0 w 1291"/>
                <a:gd name="T29" fmla="*/ 1 h 1504"/>
                <a:gd name="T30" fmla="*/ 0 w 1291"/>
                <a:gd name="T31" fmla="*/ 1 h 1504"/>
                <a:gd name="T32" fmla="*/ 0 w 1291"/>
                <a:gd name="T33" fmla="*/ 1 h 1504"/>
                <a:gd name="T34" fmla="*/ 0 w 1291"/>
                <a:gd name="T35" fmla="*/ 1 h 1504"/>
                <a:gd name="T36" fmla="*/ 0 w 1291"/>
                <a:gd name="T37" fmla="*/ 1 h 1504"/>
                <a:gd name="T38" fmla="*/ 0 w 1291"/>
                <a:gd name="T39" fmla="*/ 1 h 1504"/>
                <a:gd name="T40" fmla="*/ 0 w 1291"/>
                <a:gd name="T41" fmla="*/ 1 h 1504"/>
                <a:gd name="T42" fmla="*/ 0 w 1291"/>
                <a:gd name="T43" fmla="*/ 1 h 1504"/>
                <a:gd name="T44" fmla="*/ 0 w 1291"/>
                <a:gd name="T45" fmla="*/ 1 h 1504"/>
                <a:gd name="T46" fmla="*/ 0 w 1291"/>
                <a:gd name="T47" fmla="*/ 1 h 1504"/>
                <a:gd name="T48" fmla="*/ 0 w 1291"/>
                <a:gd name="T49" fmla="*/ 1 h 1504"/>
                <a:gd name="T50" fmla="*/ 0 w 1291"/>
                <a:gd name="T51" fmla="*/ 1 h 1504"/>
                <a:gd name="T52" fmla="*/ 0 w 1291"/>
                <a:gd name="T53" fmla="*/ 1 h 1504"/>
                <a:gd name="T54" fmla="*/ 0 w 1291"/>
                <a:gd name="T55" fmla="*/ 1 h 1504"/>
                <a:gd name="T56" fmla="*/ 0 w 1291"/>
                <a:gd name="T57" fmla="*/ 1 h 1504"/>
                <a:gd name="T58" fmla="*/ 0 w 1291"/>
                <a:gd name="T59" fmla="*/ 1 h 1504"/>
                <a:gd name="T60" fmla="*/ 0 w 1291"/>
                <a:gd name="T61" fmla="*/ 1 h 1504"/>
                <a:gd name="T62" fmla="*/ 0 w 1291"/>
                <a:gd name="T63" fmla="*/ 1 h 1504"/>
                <a:gd name="T64" fmla="*/ 0 w 1291"/>
                <a:gd name="T65" fmla="*/ 1 h 1504"/>
                <a:gd name="T66" fmla="*/ 0 w 1291"/>
                <a:gd name="T67" fmla="*/ 1 h 1504"/>
                <a:gd name="T68" fmla="*/ 0 w 1291"/>
                <a:gd name="T69" fmla="*/ 1 h 1504"/>
                <a:gd name="T70" fmla="*/ 0 w 1291"/>
                <a:gd name="T71" fmla="*/ 1 h 1504"/>
                <a:gd name="T72" fmla="*/ 0 w 1291"/>
                <a:gd name="T73" fmla="*/ 1 h 1504"/>
                <a:gd name="T74" fmla="*/ 0 w 1291"/>
                <a:gd name="T75" fmla="*/ 1 h 1504"/>
                <a:gd name="T76" fmla="*/ 0 w 1291"/>
                <a:gd name="T77" fmla="*/ 1 h 1504"/>
                <a:gd name="T78" fmla="*/ 0 w 1291"/>
                <a:gd name="T79" fmla="*/ 1 h 1504"/>
                <a:gd name="T80" fmla="*/ 0 w 1291"/>
                <a:gd name="T81" fmla="*/ 1 h 1504"/>
                <a:gd name="T82" fmla="*/ 0 w 1291"/>
                <a:gd name="T83" fmla="*/ 1 h 1504"/>
                <a:gd name="T84" fmla="*/ 0 w 1291"/>
                <a:gd name="T85" fmla="*/ 1 h 1504"/>
                <a:gd name="T86" fmla="*/ 0 w 1291"/>
                <a:gd name="T87" fmla="*/ 1 h 1504"/>
                <a:gd name="T88" fmla="*/ 0 w 1291"/>
                <a:gd name="T89" fmla="*/ 1 h 1504"/>
                <a:gd name="T90" fmla="*/ 0 w 1291"/>
                <a:gd name="T91" fmla="*/ 1 h 1504"/>
                <a:gd name="T92" fmla="*/ 0 w 1291"/>
                <a:gd name="T93" fmla="*/ 1 h 1504"/>
                <a:gd name="T94" fmla="*/ 0 w 1291"/>
                <a:gd name="T95" fmla="*/ 1 h 1504"/>
                <a:gd name="T96" fmla="*/ 0 w 1291"/>
                <a:gd name="T97" fmla="*/ 1 h 1504"/>
                <a:gd name="T98" fmla="*/ 0 w 1291"/>
                <a:gd name="T99" fmla="*/ 1 h 1504"/>
                <a:gd name="T100" fmla="*/ 0 w 1291"/>
                <a:gd name="T101" fmla="*/ 1 h 1504"/>
                <a:gd name="T102" fmla="*/ 0 w 1291"/>
                <a:gd name="T103" fmla="*/ 1 h 1504"/>
                <a:gd name="T104" fmla="*/ 0 w 1291"/>
                <a:gd name="T105" fmla="*/ 1 h 1504"/>
                <a:gd name="T106" fmla="*/ 0 w 1291"/>
                <a:gd name="T107" fmla="*/ 1 h 15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91"/>
                <a:gd name="T163" fmla="*/ 0 h 1504"/>
                <a:gd name="T164" fmla="*/ 1291 w 1291"/>
                <a:gd name="T165" fmla="*/ 1504 h 15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91" h="1504">
                  <a:moveTo>
                    <a:pt x="0" y="1276"/>
                  </a:moveTo>
                  <a:lnTo>
                    <a:pt x="51" y="1401"/>
                  </a:lnTo>
                  <a:lnTo>
                    <a:pt x="116" y="1480"/>
                  </a:lnTo>
                  <a:lnTo>
                    <a:pt x="217" y="1504"/>
                  </a:lnTo>
                  <a:lnTo>
                    <a:pt x="311" y="1484"/>
                  </a:lnTo>
                  <a:lnTo>
                    <a:pt x="407" y="1385"/>
                  </a:lnTo>
                  <a:lnTo>
                    <a:pt x="429" y="1300"/>
                  </a:lnTo>
                  <a:lnTo>
                    <a:pt x="428" y="1139"/>
                  </a:lnTo>
                  <a:lnTo>
                    <a:pt x="398" y="819"/>
                  </a:lnTo>
                  <a:lnTo>
                    <a:pt x="450" y="784"/>
                  </a:lnTo>
                  <a:lnTo>
                    <a:pt x="457" y="737"/>
                  </a:lnTo>
                  <a:lnTo>
                    <a:pt x="516" y="717"/>
                  </a:lnTo>
                  <a:lnTo>
                    <a:pt x="529" y="662"/>
                  </a:lnTo>
                  <a:lnTo>
                    <a:pt x="647" y="719"/>
                  </a:lnTo>
                  <a:lnTo>
                    <a:pt x="717" y="737"/>
                  </a:lnTo>
                  <a:lnTo>
                    <a:pt x="1215" y="581"/>
                  </a:lnTo>
                  <a:lnTo>
                    <a:pt x="1281" y="489"/>
                  </a:lnTo>
                  <a:lnTo>
                    <a:pt x="1281" y="317"/>
                  </a:lnTo>
                  <a:lnTo>
                    <a:pt x="1291" y="168"/>
                  </a:lnTo>
                  <a:lnTo>
                    <a:pt x="1272" y="146"/>
                  </a:lnTo>
                  <a:lnTo>
                    <a:pt x="1215" y="136"/>
                  </a:lnTo>
                  <a:lnTo>
                    <a:pt x="1187" y="81"/>
                  </a:lnTo>
                  <a:lnTo>
                    <a:pt x="1099" y="0"/>
                  </a:lnTo>
                  <a:lnTo>
                    <a:pt x="962" y="66"/>
                  </a:lnTo>
                  <a:lnTo>
                    <a:pt x="848" y="68"/>
                  </a:lnTo>
                  <a:lnTo>
                    <a:pt x="844" y="68"/>
                  </a:lnTo>
                  <a:lnTo>
                    <a:pt x="839" y="70"/>
                  </a:lnTo>
                  <a:lnTo>
                    <a:pt x="833" y="72"/>
                  </a:lnTo>
                  <a:lnTo>
                    <a:pt x="830" y="72"/>
                  </a:lnTo>
                  <a:lnTo>
                    <a:pt x="822" y="76"/>
                  </a:lnTo>
                  <a:lnTo>
                    <a:pt x="817" y="77"/>
                  </a:lnTo>
                  <a:lnTo>
                    <a:pt x="807" y="79"/>
                  </a:lnTo>
                  <a:lnTo>
                    <a:pt x="800" y="81"/>
                  </a:lnTo>
                  <a:lnTo>
                    <a:pt x="793" y="83"/>
                  </a:lnTo>
                  <a:lnTo>
                    <a:pt x="783" y="87"/>
                  </a:lnTo>
                  <a:lnTo>
                    <a:pt x="778" y="87"/>
                  </a:lnTo>
                  <a:lnTo>
                    <a:pt x="774" y="89"/>
                  </a:lnTo>
                  <a:lnTo>
                    <a:pt x="769" y="89"/>
                  </a:lnTo>
                  <a:lnTo>
                    <a:pt x="763" y="90"/>
                  </a:lnTo>
                  <a:lnTo>
                    <a:pt x="759" y="90"/>
                  </a:lnTo>
                  <a:lnTo>
                    <a:pt x="754" y="92"/>
                  </a:lnTo>
                  <a:lnTo>
                    <a:pt x="748" y="94"/>
                  </a:lnTo>
                  <a:lnTo>
                    <a:pt x="745" y="96"/>
                  </a:lnTo>
                  <a:lnTo>
                    <a:pt x="739" y="96"/>
                  </a:lnTo>
                  <a:lnTo>
                    <a:pt x="734" y="96"/>
                  </a:lnTo>
                  <a:lnTo>
                    <a:pt x="728" y="98"/>
                  </a:lnTo>
                  <a:lnTo>
                    <a:pt x="723" y="98"/>
                  </a:lnTo>
                  <a:lnTo>
                    <a:pt x="717" y="98"/>
                  </a:lnTo>
                  <a:lnTo>
                    <a:pt x="712" y="100"/>
                  </a:lnTo>
                  <a:lnTo>
                    <a:pt x="706" y="100"/>
                  </a:lnTo>
                  <a:lnTo>
                    <a:pt x="700" y="100"/>
                  </a:lnTo>
                  <a:lnTo>
                    <a:pt x="695" y="100"/>
                  </a:lnTo>
                  <a:lnTo>
                    <a:pt x="689" y="100"/>
                  </a:lnTo>
                  <a:lnTo>
                    <a:pt x="684" y="100"/>
                  </a:lnTo>
                  <a:lnTo>
                    <a:pt x="678" y="100"/>
                  </a:lnTo>
                  <a:lnTo>
                    <a:pt x="673" y="100"/>
                  </a:lnTo>
                  <a:lnTo>
                    <a:pt x="667" y="100"/>
                  </a:lnTo>
                  <a:lnTo>
                    <a:pt x="664" y="100"/>
                  </a:lnTo>
                  <a:lnTo>
                    <a:pt x="658" y="100"/>
                  </a:lnTo>
                  <a:lnTo>
                    <a:pt x="653" y="100"/>
                  </a:lnTo>
                  <a:lnTo>
                    <a:pt x="647" y="100"/>
                  </a:lnTo>
                  <a:lnTo>
                    <a:pt x="641" y="98"/>
                  </a:lnTo>
                  <a:lnTo>
                    <a:pt x="636" y="98"/>
                  </a:lnTo>
                  <a:lnTo>
                    <a:pt x="630" y="96"/>
                  </a:lnTo>
                  <a:lnTo>
                    <a:pt x="627" y="96"/>
                  </a:lnTo>
                  <a:lnTo>
                    <a:pt x="621" y="94"/>
                  </a:lnTo>
                  <a:lnTo>
                    <a:pt x="618" y="92"/>
                  </a:lnTo>
                  <a:lnTo>
                    <a:pt x="612" y="90"/>
                  </a:lnTo>
                  <a:lnTo>
                    <a:pt x="608" y="89"/>
                  </a:lnTo>
                  <a:lnTo>
                    <a:pt x="603" y="87"/>
                  </a:lnTo>
                  <a:lnTo>
                    <a:pt x="601" y="85"/>
                  </a:lnTo>
                  <a:lnTo>
                    <a:pt x="592" y="81"/>
                  </a:lnTo>
                  <a:lnTo>
                    <a:pt x="586" y="76"/>
                  </a:lnTo>
                  <a:lnTo>
                    <a:pt x="549" y="96"/>
                  </a:lnTo>
                  <a:lnTo>
                    <a:pt x="575" y="101"/>
                  </a:lnTo>
                  <a:lnTo>
                    <a:pt x="559" y="122"/>
                  </a:lnTo>
                  <a:lnTo>
                    <a:pt x="586" y="118"/>
                  </a:lnTo>
                  <a:lnTo>
                    <a:pt x="586" y="120"/>
                  </a:lnTo>
                  <a:lnTo>
                    <a:pt x="586" y="124"/>
                  </a:lnTo>
                  <a:lnTo>
                    <a:pt x="586" y="131"/>
                  </a:lnTo>
                  <a:lnTo>
                    <a:pt x="586" y="140"/>
                  </a:lnTo>
                  <a:lnTo>
                    <a:pt x="584" y="144"/>
                  </a:lnTo>
                  <a:lnTo>
                    <a:pt x="584" y="149"/>
                  </a:lnTo>
                  <a:lnTo>
                    <a:pt x="581" y="153"/>
                  </a:lnTo>
                  <a:lnTo>
                    <a:pt x="579" y="159"/>
                  </a:lnTo>
                  <a:lnTo>
                    <a:pt x="573" y="160"/>
                  </a:lnTo>
                  <a:lnTo>
                    <a:pt x="570" y="166"/>
                  </a:lnTo>
                  <a:lnTo>
                    <a:pt x="564" y="170"/>
                  </a:lnTo>
                  <a:lnTo>
                    <a:pt x="559" y="171"/>
                  </a:lnTo>
                  <a:lnTo>
                    <a:pt x="507" y="201"/>
                  </a:lnTo>
                  <a:lnTo>
                    <a:pt x="485" y="245"/>
                  </a:lnTo>
                  <a:lnTo>
                    <a:pt x="402" y="264"/>
                  </a:lnTo>
                  <a:lnTo>
                    <a:pt x="407" y="295"/>
                  </a:lnTo>
                  <a:lnTo>
                    <a:pt x="306" y="332"/>
                  </a:lnTo>
                  <a:lnTo>
                    <a:pt x="282" y="264"/>
                  </a:lnTo>
                  <a:lnTo>
                    <a:pt x="254" y="219"/>
                  </a:lnTo>
                  <a:lnTo>
                    <a:pt x="273" y="194"/>
                  </a:lnTo>
                  <a:lnTo>
                    <a:pt x="324" y="166"/>
                  </a:lnTo>
                  <a:lnTo>
                    <a:pt x="317" y="92"/>
                  </a:lnTo>
                  <a:lnTo>
                    <a:pt x="291" y="81"/>
                  </a:lnTo>
                  <a:lnTo>
                    <a:pt x="133" y="219"/>
                  </a:lnTo>
                  <a:lnTo>
                    <a:pt x="197" y="356"/>
                  </a:lnTo>
                  <a:lnTo>
                    <a:pt x="188" y="594"/>
                  </a:lnTo>
                  <a:lnTo>
                    <a:pt x="245" y="726"/>
                  </a:lnTo>
                  <a:lnTo>
                    <a:pt x="208" y="876"/>
                  </a:lnTo>
                  <a:lnTo>
                    <a:pt x="20" y="1182"/>
                  </a:lnTo>
                  <a:lnTo>
                    <a:pt x="0" y="1276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4693" y="3141"/>
              <a:ext cx="345" cy="363"/>
            </a:xfrm>
            <a:custGeom>
              <a:avLst/>
              <a:gdLst>
                <a:gd name="T0" fmla="*/ 1 w 689"/>
                <a:gd name="T1" fmla="*/ 1 h 726"/>
                <a:gd name="T2" fmla="*/ 1 w 689"/>
                <a:gd name="T3" fmla="*/ 1 h 726"/>
                <a:gd name="T4" fmla="*/ 1 w 689"/>
                <a:gd name="T5" fmla="*/ 1 h 726"/>
                <a:gd name="T6" fmla="*/ 1 w 689"/>
                <a:gd name="T7" fmla="*/ 1 h 726"/>
                <a:gd name="T8" fmla="*/ 1 w 689"/>
                <a:gd name="T9" fmla="*/ 1 h 726"/>
                <a:gd name="T10" fmla="*/ 1 w 689"/>
                <a:gd name="T11" fmla="*/ 1 h 726"/>
                <a:gd name="T12" fmla="*/ 1 w 689"/>
                <a:gd name="T13" fmla="*/ 1 h 726"/>
                <a:gd name="T14" fmla="*/ 1 w 689"/>
                <a:gd name="T15" fmla="*/ 1 h 726"/>
                <a:gd name="T16" fmla="*/ 1 w 689"/>
                <a:gd name="T17" fmla="*/ 1 h 726"/>
                <a:gd name="T18" fmla="*/ 1 w 689"/>
                <a:gd name="T19" fmla="*/ 1 h 726"/>
                <a:gd name="T20" fmla="*/ 1 w 689"/>
                <a:gd name="T21" fmla="*/ 1 h 726"/>
                <a:gd name="T22" fmla="*/ 1 w 689"/>
                <a:gd name="T23" fmla="*/ 1 h 726"/>
                <a:gd name="T24" fmla="*/ 1 w 689"/>
                <a:gd name="T25" fmla="*/ 1 h 726"/>
                <a:gd name="T26" fmla="*/ 0 w 689"/>
                <a:gd name="T27" fmla="*/ 1 h 726"/>
                <a:gd name="T28" fmla="*/ 0 w 689"/>
                <a:gd name="T29" fmla="*/ 1 h 726"/>
                <a:gd name="T30" fmla="*/ 1 w 689"/>
                <a:gd name="T31" fmla="*/ 1 h 726"/>
                <a:gd name="T32" fmla="*/ 1 w 689"/>
                <a:gd name="T33" fmla="*/ 1 h 726"/>
                <a:gd name="T34" fmla="*/ 1 w 689"/>
                <a:gd name="T35" fmla="*/ 1 h 726"/>
                <a:gd name="T36" fmla="*/ 1 w 689"/>
                <a:gd name="T37" fmla="*/ 1 h 726"/>
                <a:gd name="T38" fmla="*/ 1 w 689"/>
                <a:gd name="T39" fmla="*/ 1 h 726"/>
                <a:gd name="T40" fmla="*/ 1 w 689"/>
                <a:gd name="T41" fmla="*/ 1 h 726"/>
                <a:gd name="T42" fmla="*/ 1 w 689"/>
                <a:gd name="T43" fmla="*/ 1 h 726"/>
                <a:gd name="T44" fmla="*/ 1 w 689"/>
                <a:gd name="T45" fmla="*/ 1 h 726"/>
                <a:gd name="T46" fmla="*/ 1 w 689"/>
                <a:gd name="T47" fmla="*/ 1 h 726"/>
                <a:gd name="T48" fmla="*/ 1 w 689"/>
                <a:gd name="T49" fmla="*/ 1 h 726"/>
                <a:gd name="T50" fmla="*/ 1 w 689"/>
                <a:gd name="T51" fmla="*/ 1 h 726"/>
                <a:gd name="T52" fmla="*/ 1 w 689"/>
                <a:gd name="T53" fmla="*/ 1 h 726"/>
                <a:gd name="T54" fmla="*/ 1 w 689"/>
                <a:gd name="T55" fmla="*/ 1 h 726"/>
                <a:gd name="T56" fmla="*/ 1 w 689"/>
                <a:gd name="T57" fmla="*/ 1 h 726"/>
                <a:gd name="T58" fmla="*/ 1 w 689"/>
                <a:gd name="T59" fmla="*/ 1 h 726"/>
                <a:gd name="T60" fmla="*/ 1 w 689"/>
                <a:gd name="T61" fmla="*/ 1 h 726"/>
                <a:gd name="T62" fmla="*/ 1 w 689"/>
                <a:gd name="T63" fmla="*/ 1 h 726"/>
                <a:gd name="T64" fmla="*/ 1 w 689"/>
                <a:gd name="T65" fmla="*/ 1 h 726"/>
                <a:gd name="T66" fmla="*/ 1 w 689"/>
                <a:gd name="T67" fmla="*/ 1 h 726"/>
                <a:gd name="T68" fmla="*/ 1 w 689"/>
                <a:gd name="T69" fmla="*/ 1 h 726"/>
                <a:gd name="T70" fmla="*/ 1 w 689"/>
                <a:gd name="T71" fmla="*/ 1 h 726"/>
                <a:gd name="T72" fmla="*/ 1 w 689"/>
                <a:gd name="T73" fmla="*/ 1 h 726"/>
                <a:gd name="T74" fmla="*/ 1 w 689"/>
                <a:gd name="T75" fmla="*/ 1 h 726"/>
                <a:gd name="T76" fmla="*/ 1 w 689"/>
                <a:gd name="T77" fmla="*/ 1 h 726"/>
                <a:gd name="T78" fmla="*/ 1 w 689"/>
                <a:gd name="T79" fmla="*/ 1 h 726"/>
                <a:gd name="T80" fmla="*/ 1 w 689"/>
                <a:gd name="T81" fmla="*/ 1 h 726"/>
                <a:gd name="T82" fmla="*/ 1 w 689"/>
                <a:gd name="T83" fmla="*/ 1 h 726"/>
                <a:gd name="T84" fmla="*/ 1 w 689"/>
                <a:gd name="T85" fmla="*/ 1 h 726"/>
                <a:gd name="T86" fmla="*/ 1 w 689"/>
                <a:gd name="T87" fmla="*/ 1 h 726"/>
                <a:gd name="T88" fmla="*/ 1 w 689"/>
                <a:gd name="T89" fmla="*/ 1 h 726"/>
                <a:gd name="T90" fmla="*/ 1 w 689"/>
                <a:gd name="T91" fmla="*/ 1 h 726"/>
                <a:gd name="T92" fmla="*/ 1 w 689"/>
                <a:gd name="T93" fmla="*/ 1 h 726"/>
                <a:gd name="T94" fmla="*/ 1 w 689"/>
                <a:gd name="T95" fmla="*/ 1 h 726"/>
                <a:gd name="T96" fmla="*/ 1 w 689"/>
                <a:gd name="T97" fmla="*/ 1 h 726"/>
                <a:gd name="T98" fmla="*/ 1 w 689"/>
                <a:gd name="T99" fmla="*/ 1 h 726"/>
                <a:gd name="T100" fmla="*/ 1 w 689"/>
                <a:gd name="T101" fmla="*/ 1 h 726"/>
                <a:gd name="T102" fmla="*/ 1 w 689"/>
                <a:gd name="T103" fmla="*/ 1 h 726"/>
                <a:gd name="T104" fmla="*/ 1 w 689"/>
                <a:gd name="T105" fmla="*/ 1 h 726"/>
                <a:gd name="T106" fmla="*/ 1 w 689"/>
                <a:gd name="T107" fmla="*/ 1 h 7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726"/>
                <a:gd name="T164" fmla="*/ 689 w 689"/>
                <a:gd name="T165" fmla="*/ 726 h 72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726">
                  <a:moveTo>
                    <a:pt x="282" y="85"/>
                  </a:moveTo>
                  <a:lnTo>
                    <a:pt x="282" y="85"/>
                  </a:lnTo>
                  <a:lnTo>
                    <a:pt x="278" y="83"/>
                  </a:lnTo>
                  <a:lnTo>
                    <a:pt x="273" y="83"/>
                  </a:lnTo>
                  <a:lnTo>
                    <a:pt x="265" y="81"/>
                  </a:lnTo>
                  <a:lnTo>
                    <a:pt x="260" y="81"/>
                  </a:lnTo>
                  <a:lnTo>
                    <a:pt x="254" y="79"/>
                  </a:lnTo>
                  <a:lnTo>
                    <a:pt x="249" y="79"/>
                  </a:lnTo>
                  <a:lnTo>
                    <a:pt x="245" y="79"/>
                  </a:lnTo>
                  <a:lnTo>
                    <a:pt x="238" y="79"/>
                  </a:lnTo>
                  <a:lnTo>
                    <a:pt x="232" y="77"/>
                  </a:lnTo>
                  <a:lnTo>
                    <a:pt x="226" y="77"/>
                  </a:lnTo>
                  <a:lnTo>
                    <a:pt x="221" y="77"/>
                  </a:lnTo>
                  <a:lnTo>
                    <a:pt x="214" y="77"/>
                  </a:lnTo>
                  <a:lnTo>
                    <a:pt x="206" y="77"/>
                  </a:lnTo>
                  <a:lnTo>
                    <a:pt x="199" y="75"/>
                  </a:lnTo>
                  <a:lnTo>
                    <a:pt x="193" y="75"/>
                  </a:lnTo>
                  <a:lnTo>
                    <a:pt x="186" y="75"/>
                  </a:lnTo>
                  <a:lnTo>
                    <a:pt x="179" y="75"/>
                  </a:lnTo>
                  <a:lnTo>
                    <a:pt x="171" y="75"/>
                  </a:lnTo>
                  <a:lnTo>
                    <a:pt x="164" y="77"/>
                  </a:lnTo>
                  <a:lnTo>
                    <a:pt x="156" y="77"/>
                  </a:lnTo>
                  <a:lnTo>
                    <a:pt x="149" y="77"/>
                  </a:lnTo>
                  <a:lnTo>
                    <a:pt x="142" y="77"/>
                  </a:lnTo>
                  <a:lnTo>
                    <a:pt x="134" y="79"/>
                  </a:lnTo>
                  <a:lnTo>
                    <a:pt x="127" y="79"/>
                  </a:lnTo>
                  <a:lnTo>
                    <a:pt x="121" y="81"/>
                  </a:lnTo>
                  <a:lnTo>
                    <a:pt x="116" y="83"/>
                  </a:lnTo>
                  <a:lnTo>
                    <a:pt x="108" y="85"/>
                  </a:lnTo>
                  <a:lnTo>
                    <a:pt x="103" y="87"/>
                  </a:lnTo>
                  <a:lnTo>
                    <a:pt x="97" y="88"/>
                  </a:lnTo>
                  <a:lnTo>
                    <a:pt x="90" y="90"/>
                  </a:lnTo>
                  <a:lnTo>
                    <a:pt x="84" y="94"/>
                  </a:lnTo>
                  <a:lnTo>
                    <a:pt x="77" y="98"/>
                  </a:lnTo>
                  <a:lnTo>
                    <a:pt x="72" y="103"/>
                  </a:lnTo>
                  <a:lnTo>
                    <a:pt x="66" y="107"/>
                  </a:lnTo>
                  <a:lnTo>
                    <a:pt x="62" y="114"/>
                  </a:lnTo>
                  <a:lnTo>
                    <a:pt x="55" y="118"/>
                  </a:lnTo>
                  <a:lnTo>
                    <a:pt x="51" y="125"/>
                  </a:lnTo>
                  <a:lnTo>
                    <a:pt x="46" y="133"/>
                  </a:lnTo>
                  <a:lnTo>
                    <a:pt x="42" y="140"/>
                  </a:lnTo>
                  <a:lnTo>
                    <a:pt x="37" y="147"/>
                  </a:lnTo>
                  <a:lnTo>
                    <a:pt x="33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7" y="168"/>
                  </a:lnTo>
                  <a:lnTo>
                    <a:pt x="25" y="173"/>
                  </a:lnTo>
                  <a:lnTo>
                    <a:pt x="22" y="177"/>
                  </a:lnTo>
                  <a:lnTo>
                    <a:pt x="20" y="181"/>
                  </a:lnTo>
                  <a:lnTo>
                    <a:pt x="18" y="186"/>
                  </a:lnTo>
                  <a:lnTo>
                    <a:pt x="16" y="192"/>
                  </a:lnTo>
                  <a:lnTo>
                    <a:pt x="14" y="195"/>
                  </a:lnTo>
                  <a:lnTo>
                    <a:pt x="13" y="201"/>
                  </a:lnTo>
                  <a:lnTo>
                    <a:pt x="11" y="206"/>
                  </a:lnTo>
                  <a:lnTo>
                    <a:pt x="11" y="212"/>
                  </a:lnTo>
                  <a:lnTo>
                    <a:pt x="9" y="217"/>
                  </a:lnTo>
                  <a:lnTo>
                    <a:pt x="9" y="221"/>
                  </a:lnTo>
                  <a:lnTo>
                    <a:pt x="7" y="228"/>
                  </a:lnTo>
                  <a:lnTo>
                    <a:pt x="5" y="234"/>
                  </a:lnTo>
                  <a:lnTo>
                    <a:pt x="3" y="240"/>
                  </a:lnTo>
                  <a:lnTo>
                    <a:pt x="3" y="245"/>
                  </a:lnTo>
                  <a:lnTo>
                    <a:pt x="3" y="251"/>
                  </a:lnTo>
                  <a:lnTo>
                    <a:pt x="3" y="256"/>
                  </a:lnTo>
                  <a:lnTo>
                    <a:pt x="2" y="262"/>
                  </a:lnTo>
                  <a:lnTo>
                    <a:pt x="2" y="269"/>
                  </a:lnTo>
                  <a:lnTo>
                    <a:pt x="0" y="275"/>
                  </a:lnTo>
                  <a:lnTo>
                    <a:pt x="0" y="282"/>
                  </a:lnTo>
                  <a:lnTo>
                    <a:pt x="0" y="287"/>
                  </a:lnTo>
                  <a:lnTo>
                    <a:pt x="0" y="293"/>
                  </a:lnTo>
                  <a:lnTo>
                    <a:pt x="0" y="300"/>
                  </a:lnTo>
                  <a:lnTo>
                    <a:pt x="0" y="306"/>
                  </a:lnTo>
                  <a:lnTo>
                    <a:pt x="0" y="311"/>
                  </a:lnTo>
                  <a:lnTo>
                    <a:pt x="0" y="319"/>
                  </a:lnTo>
                  <a:lnTo>
                    <a:pt x="0" y="326"/>
                  </a:lnTo>
                  <a:lnTo>
                    <a:pt x="0" y="334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4"/>
                  </a:lnTo>
                  <a:lnTo>
                    <a:pt x="3" y="361"/>
                  </a:lnTo>
                  <a:lnTo>
                    <a:pt x="3" y="367"/>
                  </a:lnTo>
                  <a:lnTo>
                    <a:pt x="3" y="374"/>
                  </a:lnTo>
                  <a:lnTo>
                    <a:pt x="5" y="380"/>
                  </a:lnTo>
                  <a:lnTo>
                    <a:pt x="5" y="389"/>
                  </a:lnTo>
                  <a:lnTo>
                    <a:pt x="7" y="394"/>
                  </a:lnTo>
                  <a:lnTo>
                    <a:pt x="9" y="402"/>
                  </a:lnTo>
                  <a:lnTo>
                    <a:pt x="9" y="407"/>
                  </a:lnTo>
                  <a:lnTo>
                    <a:pt x="11" y="417"/>
                  </a:lnTo>
                  <a:lnTo>
                    <a:pt x="11" y="422"/>
                  </a:lnTo>
                  <a:lnTo>
                    <a:pt x="13" y="428"/>
                  </a:lnTo>
                  <a:lnTo>
                    <a:pt x="14" y="435"/>
                  </a:lnTo>
                  <a:lnTo>
                    <a:pt x="16" y="442"/>
                  </a:lnTo>
                  <a:lnTo>
                    <a:pt x="16" y="448"/>
                  </a:lnTo>
                  <a:lnTo>
                    <a:pt x="20" y="455"/>
                  </a:lnTo>
                  <a:lnTo>
                    <a:pt x="20" y="461"/>
                  </a:lnTo>
                  <a:lnTo>
                    <a:pt x="22" y="468"/>
                  </a:lnTo>
                  <a:lnTo>
                    <a:pt x="24" y="476"/>
                  </a:lnTo>
                  <a:lnTo>
                    <a:pt x="25" y="481"/>
                  </a:lnTo>
                  <a:lnTo>
                    <a:pt x="27" y="487"/>
                  </a:lnTo>
                  <a:lnTo>
                    <a:pt x="29" y="494"/>
                  </a:lnTo>
                  <a:lnTo>
                    <a:pt x="31" y="500"/>
                  </a:lnTo>
                  <a:lnTo>
                    <a:pt x="33" y="507"/>
                  </a:lnTo>
                  <a:lnTo>
                    <a:pt x="35" y="512"/>
                  </a:lnTo>
                  <a:lnTo>
                    <a:pt x="38" y="520"/>
                  </a:lnTo>
                  <a:lnTo>
                    <a:pt x="38" y="525"/>
                  </a:lnTo>
                  <a:lnTo>
                    <a:pt x="40" y="531"/>
                  </a:lnTo>
                  <a:lnTo>
                    <a:pt x="44" y="536"/>
                  </a:lnTo>
                  <a:lnTo>
                    <a:pt x="46" y="544"/>
                  </a:lnTo>
                  <a:lnTo>
                    <a:pt x="48" y="547"/>
                  </a:lnTo>
                  <a:lnTo>
                    <a:pt x="51" y="555"/>
                  </a:lnTo>
                  <a:lnTo>
                    <a:pt x="53" y="560"/>
                  </a:lnTo>
                  <a:lnTo>
                    <a:pt x="55" y="566"/>
                  </a:lnTo>
                  <a:lnTo>
                    <a:pt x="59" y="571"/>
                  </a:lnTo>
                  <a:lnTo>
                    <a:pt x="61" y="577"/>
                  </a:lnTo>
                  <a:lnTo>
                    <a:pt x="64" y="582"/>
                  </a:lnTo>
                  <a:lnTo>
                    <a:pt x="66" y="588"/>
                  </a:lnTo>
                  <a:lnTo>
                    <a:pt x="68" y="592"/>
                  </a:lnTo>
                  <a:lnTo>
                    <a:pt x="72" y="597"/>
                  </a:lnTo>
                  <a:lnTo>
                    <a:pt x="73" y="603"/>
                  </a:lnTo>
                  <a:lnTo>
                    <a:pt x="77" y="608"/>
                  </a:lnTo>
                  <a:lnTo>
                    <a:pt x="79" y="612"/>
                  </a:lnTo>
                  <a:lnTo>
                    <a:pt x="83" y="617"/>
                  </a:lnTo>
                  <a:lnTo>
                    <a:pt x="86" y="621"/>
                  </a:lnTo>
                  <a:lnTo>
                    <a:pt x="90" y="627"/>
                  </a:lnTo>
                  <a:lnTo>
                    <a:pt x="96" y="636"/>
                  </a:lnTo>
                  <a:lnTo>
                    <a:pt x="103" y="645"/>
                  </a:lnTo>
                  <a:lnTo>
                    <a:pt x="108" y="653"/>
                  </a:lnTo>
                  <a:lnTo>
                    <a:pt x="116" y="660"/>
                  </a:lnTo>
                  <a:lnTo>
                    <a:pt x="123" y="665"/>
                  </a:lnTo>
                  <a:lnTo>
                    <a:pt x="131" y="673"/>
                  </a:lnTo>
                  <a:lnTo>
                    <a:pt x="138" y="680"/>
                  </a:lnTo>
                  <a:lnTo>
                    <a:pt x="145" y="686"/>
                  </a:lnTo>
                  <a:lnTo>
                    <a:pt x="153" y="689"/>
                  </a:lnTo>
                  <a:lnTo>
                    <a:pt x="162" y="695"/>
                  </a:lnTo>
                  <a:lnTo>
                    <a:pt x="273" y="726"/>
                  </a:lnTo>
                  <a:lnTo>
                    <a:pt x="391" y="723"/>
                  </a:lnTo>
                  <a:lnTo>
                    <a:pt x="485" y="693"/>
                  </a:lnTo>
                  <a:lnTo>
                    <a:pt x="586" y="638"/>
                  </a:lnTo>
                  <a:lnTo>
                    <a:pt x="588" y="636"/>
                  </a:lnTo>
                  <a:lnTo>
                    <a:pt x="590" y="630"/>
                  </a:lnTo>
                  <a:lnTo>
                    <a:pt x="593" y="627"/>
                  </a:lnTo>
                  <a:lnTo>
                    <a:pt x="595" y="621"/>
                  </a:lnTo>
                  <a:lnTo>
                    <a:pt x="599" y="617"/>
                  </a:lnTo>
                  <a:lnTo>
                    <a:pt x="603" y="612"/>
                  </a:lnTo>
                  <a:lnTo>
                    <a:pt x="606" y="605"/>
                  </a:lnTo>
                  <a:lnTo>
                    <a:pt x="610" y="599"/>
                  </a:lnTo>
                  <a:lnTo>
                    <a:pt x="616" y="592"/>
                  </a:lnTo>
                  <a:lnTo>
                    <a:pt x="619" y="582"/>
                  </a:lnTo>
                  <a:lnTo>
                    <a:pt x="625" y="575"/>
                  </a:lnTo>
                  <a:lnTo>
                    <a:pt x="630" y="566"/>
                  </a:lnTo>
                  <a:lnTo>
                    <a:pt x="634" y="557"/>
                  </a:lnTo>
                  <a:lnTo>
                    <a:pt x="640" y="547"/>
                  </a:lnTo>
                  <a:lnTo>
                    <a:pt x="641" y="542"/>
                  </a:lnTo>
                  <a:lnTo>
                    <a:pt x="643" y="538"/>
                  </a:lnTo>
                  <a:lnTo>
                    <a:pt x="647" y="533"/>
                  </a:lnTo>
                  <a:lnTo>
                    <a:pt x="649" y="527"/>
                  </a:lnTo>
                  <a:lnTo>
                    <a:pt x="651" y="522"/>
                  </a:lnTo>
                  <a:lnTo>
                    <a:pt x="652" y="518"/>
                  </a:lnTo>
                  <a:lnTo>
                    <a:pt x="656" y="512"/>
                  </a:lnTo>
                  <a:lnTo>
                    <a:pt x="658" y="507"/>
                  </a:lnTo>
                  <a:lnTo>
                    <a:pt x="660" y="501"/>
                  </a:lnTo>
                  <a:lnTo>
                    <a:pt x="662" y="496"/>
                  </a:lnTo>
                  <a:lnTo>
                    <a:pt x="663" y="490"/>
                  </a:lnTo>
                  <a:lnTo>
                    <a:pt x="665" y="487"/>
                  </a:lnTo>
                  <a:lnTo>
                    <a:pt x="667" y="479"/>
                  </a:lnTo>
                  <a:lnTo>
                    <a:pt x="671" y="476"/>
                  </a:lnTo>
                  <a:lnTo>
                    <a:pt x="673" y="470"/>
                  </a:lnTo>
                  <a:lnTo>
                    <a:pt x="675" y="464"/>
                  </a:lnTo>
                  <a:lnTo>
                    <a:pt x="675" y="459"/>
                  </a:lnTo>
                  <a:lnTo>
                    <a:pt x="676" y="453"/>
                  </a:lnTo>
                  <a:lnTo>
                    <a:pt x="678" y="448"/>
                  </a:lnTo>
                  <a:lnTo>
                    <a:pt x="680" y="442"/>
                  </a:lnTo>
                  <a:lnTo>
                    <a:pt x="682" y="437"/>
                  </a:lnTo>
                  <a:lnTo>
                    <a:pt x="684" y="431"/>
                  </a:lnTo>
                  <a:lnTo>
                    <a:pt x="684" y="426"/>
                  </a:lnTo>
                  <a:lnTo>
                    <a:pt x="686" y="420"/>
                  </a:lnTo>
                  <a:lnTo>
                    <a:pt x="686" y="415"/>
                  </a:lnTo>
                  <a:lnTo>
                    <a:pt x="686" y="409"/>
                  </a:lnTo>
                  <a:lnTo>
                    <a:pt x="687" y="405"/>
                  </a:lnTo>
                  <a:lnTo>
                    <a:pt x="687" y="400"/>
                  </a:lnTo>
                  <a:lnTo>
                    <a:pt x="687" y="394"/>
                  </a:lnTo>
                  <a:lnTo>
                    <a:pt x="687" y="389"/>
                  </a:lnTo>
                  <a:lnTo>
                    <a:pt x="687" y="385"/>
                  </a:lnTo>
                  <a:lnTo>
                    <a:pt x="689" y="380"/>
                  </a:lnTo>
                  <a:lnTo>
                    <a:pt x="687" y="374"/>
                  </a:lnTo>
                  <a:lnTo>
                    <a:pt x="687" y="369"/>
                  </a:lnTo>
                  <a:lnTo>
                    <a:pt x="686" y="363"/>
                  </a:lnTo>
                  <a:lnTo>
                    <a:pt x="686" y="358"/>
                  </a:lnTo>
                  <a:lnTo>
                    <a:pt x="684" y="350"/>
                  </a:lnTo>
                  <a:lnTo>
                    <a:pt x="684" y="345"/>
                  </a:lnTo>
                  <a:lnTo>
                    <a:pt x="684" y="339"/>
                  </a:lnTo>
                  <a:lnTo>
                    <a:pt x="682" y="334"/>
                  </a:lnTo>
                  <a:lnTo>
                    <a:pt x="680" y="326"/>
                  </a:lnTo>
                  <a:lnTo>
                    <a:pt x="678" y="319"/>
                  </a:lnTo>
                  <a:lnTo>
                    <a:pt x="676" y="313"/>
                  </a:lnTo>
                  <a:lnTo>
                    <a:pt x="676" y="306"/>
                  </a:lnTo>
                  <a:lnTo>
                    <a:pt x="675" y="299"/>
                  </a:lnTo>
                  <a:lnTo>
                    <a:pt x="673" y="291"/>
                  </a:lnTo>
                  <a:lnTo>
                    <a:pt x="671" y="284"/>
                  </a:lnTo>
                  <a:lnTo>
                    <a:pt x="669" y="278"/>
                  </a:lnTo>
                  <a:lnTo>
                    <a:pt x="665" y="269"/>
                  </a:lnTo>
                  <a:lnTo>
                    <a:pt x="663" y="262"/>
                  </a:lnTo>
                  <a:lnTo>
                    <a:pt x="662" y="254"/>
                  </a:lnTo>
                  <a:lnTo>
                    <a:pt x="658" y="247"/>
                  </a:lnTo>
                  <a:lnTo>
                    <a:pt x="656" y="240"/>
                  </a:lnTo>
                  <a:lnTo>
                    <a:pt x="652" y="232"/>
                  </a:lnTo>
                  <a:lnTo>
                    <a:pt x="651" y="225"/>
                  </a:lnTo>
                  <a:lnTo>
                    <a:pt x="649" y="217"/>
                  </a:lnTo>
                  <a:lnTo>
                    <a:pt x="645" y="208"/>
                  </a:lnTo>
                  <a:lnTo>
                    <a:pt x="641" y="201"/>
                  </a:lnTo>
                  <a:lnTo>
                    <a:pt x="638" y="193"/>
                  </a:lnTo>
                  <a:lnTo>
                    <a:pt x="636" y="186"/>
                  </a:lnTo>
                  <a:lnTo>
                    <a:pt x="632" y="179"/>
                  </a:lnTo>
                  <a:lnTo>
                    <a:pt x="628" y="171"/>
                  </a:lnTo>
                  <a:lnTo>
                    <a:pt x="625" y="164"/>
                  </a:lnTo>
                  <a:lnTo>
                    <a:pt x="623" y="157"/>
                  </a:lnTo>
                  <a:lnTo>
                    <a:pt x="619" y="149"/>
                  </a:lnTo>
                  <a:lnTo>
                    <a:pt x="616" y="142"/>
                  </a:lnTo>
                  <a:lnTo>
                    <a:pt x="610" y="134"/>
                  </a:lnTo>
                  <a:lnTo>
                    <a:pt x="606" y="127"/>
                  </a:lnTo>
                  <a:lnTo>
                    <a:pt x="603" y="120"/>
                  </a:lnTo>
                  <a:lnTo>
                    <a:pt x="599" y="112"/>
                  </a:lnTo>
                  <a:lnTo>
                    <a:pt x="595" y="105"/>
                  </a:lnTo>
                  <a:lnTo>
                    <a:pt x="592" y="99"/>
                  </a:lnTo>
                  <a:lnTo>
                    <a:pt x="588" y="92"/>
                  </a:lnTo>
                  <a:lnTo>
                    <a:pt x="582" y="87"/>
                  </a:lnTo>
                  <a:lnTo>
                    <a:pt x="579" y="79"/>
                  </a:lnTo>
                  <a:lnTo>
                    <a:pt x="575" y="74"/>
                  </a:lnTo>
                  <a:lnTo>
                    <a:pt x="571" y="68"/>
                  </a:lnTo>
                  <a:lnTo>
                    <a:pt x="566" y="63"/>
                  </a:lnTo>
                  <a:lnTo>
                    <a:pt x="562" y="57"/>
                  </a:lnTo>
                  <a:lnTo>
                    <a:pt x="558" y="52"/>
                  </a:lnTo>
                  <a:lnTo>
                    <a:pt x="553" y="46"/>
                  </a:lnTo>
                  <a:lnTo>
                    <a:pt x="549" y="40"/>
                  </a:lnTo>
                  <a:lnTo>
                    <a:pt x="544" y="35"/>
                  </a:lnTo>
                  <a:lnTo>
                    <a:pt x="540" y="31"/>
                  </a:lnTo>
                  <a:lnTo>
                    <a:pt x="534" y="28"/>
                  </a:lnTo>
                  <a:lnTo>
                    <a:pt x="531" y="24"/>
                  </a:lnTo>
                  <a:lnTo>
                    <a:pt x="525" y="18"/>
                  </a:lnTo>
                  <a:lnTo>
                    <a:pt x="521" y="16"/>
                  </a:lnTo>
                  <a:lnTo>
                    <a:pt x="516" y="13"/>
                  </a:lnTo>
                  <a:lnTo>
                    <a:pt x="510" y="9"/>
                  </a:lnTo>
                  <a:lnTo>
                    <a:pt x="507" y="7"/>
                  </a:lnTo>
                  <a:lnTo>
                    <a:pt x="501" y="5"/>
                  </a:lnTo>
                  <a:lnTo>
                    <a:pt x="498" y="4"/>
                  </a:lnTo>
                  <a:lnTo>
                    <a:pt x="492" y="2"/>
                  </a:lnTo>
                  <a:lnTo>
                    <a:pt x="486" y="0"/>
                  </a:lnTo>
                  <a:lnTo>
                    <a:pt x="483" y="0"/>
                  </a:lnTo>
                  <a:lnTo>
                    <a:pt x="405" y="31"/>
                  </a:lnTo>
                  <a:lnTo>
                    <a:pt x="403" y="31"/>
                  </a:lnTo>
                  <a:lnTo>
                    <a:pt x="398" y="31"/>
                  </a:lnTo>
                  <a:lnTo>
                    <a:pt x="392" y="33"/>
                  </a:lnTo>
                  <a:lnTo>
                    <a:pt x="385" y="35"/>
                  </a:lnTo>
                  <a:lnTo>
                    <a:pt x="380" y="37"/>
                  </a:lnTo>
                  <a:lnTo>
                    <a:pt x="376" y="39"/>
                  </a:lnTo>
                  <a:lnTo>
                    <a:pt x="370" y="42"/>
                  </a:lnTo>
                  <a:lnTo>
                    <a:pt x="367" y="44"/>
                  </a:lnTo>
                  <a:lnTo>
                    <a:pt x="357" y="52"/>
                  </a:lnTo>
                  <a:lnTo>
                    <a:pt x="350" y="59"/>
                  </a:lnTo>
                  <a:lnTo>
                    <a:pt x="344" y="63"/>
                  </a:lnTo>
                  <a:lnTo>
                    <a:pt x="341" y="66"/>
                  </a:lnTo>
                  <a:lnTo>
                    <a:pt x="335" y="70"/>
                  </a:lnTo>
                  <a:lnTo>
                    <a:pt x="332" y="74"/>
                  </a:lnTo>
                  <a:lnTo>
                    <a:pt x="326" y="75"/>
                  </a:lnTo>
                  <a:lnTo>
                    <a:pt x="319" y="79"/>
                  </a:lnTo>
                  <a:lnTo>
                    <a:pt x="315" y="79"/>
                  </a:lnTo>
                  <a:lnTo>
                    <a:pt x="309" y="81"/>
                  </a:lnTo>
                  <a:lnTo>
                    <a:pt x="304" y="83"/>
                  </a:lnTo>
                  <a:lnTo>
                    <a:pt x="298" y="83"/>
                  </a:lnTo>
                  <a:lnTo>
                    <a:pt x="293" y="83"/>
                  </a:lnTo>
                  <a:lnTo>
                    <a:pt x="291" y="85"/>
                  </a:lnTo>
                  <a:lnTo>
                    <a:pt x="284" y="85"/>
                  </a:lnTo>
                  <a:lnTo>
                    <a:pt x="282" y="85"/>
                  </a:lnTo>
                  <a:close/>
                </a:path>
              </a:pathLst>
            </a:custGeom>
            <a:solidFill>
              <a:srgbClr val="FFD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5189" y="3450"/>
              <a:ext cx="48" cy="34"/>
            </a:xfrm>
            <a:custGeom>
              <a:avLst/>
              <a:gdLst>
                <a:gd name="T0" fmla="*/ 0 w 96"/>
                <a:gd name="T1" fmla="*/ 0 h 69"/>
                <a:gd name="T2" fmla="*/ 1 w 96"/>
                <a:gd name="T3" fmla="*/ 0 h 69"/>
                <a:gd name="T4" fmla="*/ 1 w 96"/>
                <a:gd name="T5" fmla="*/ 0 h 69"/>
                <a:gd name="T6" fmla="*/ 1 w 96"/>
                <a:gd name="T7" fmla="*/ 0 h 69"/>
                <a:gd name="T8" fmla="*/ 0 w 96"/>
                <a:gd name="T9" fmla="*/ 0 h 69"/>
                <a:gd name="T10" fmla="*/ 0 w 9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"/>
                <a:gd name="T19" fmla="*/ 0 h 69"/>
                <a:gd name="T20" fmla="*/ 96 w 96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" h="69">
                  <a:moveTo>
                    <a:pt x="0" y="69"/>
                  </a:moveTo>
                  <a:lnTo>
                    <a:pt x="22" y="0"/>
                  </a:lnTo>
                  <a:lnTo>
                    <a:pt x="96" y="36"/>
                  </a:lnTo>
                  <a:lnTo>
                    <a:pt x="85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E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4928" y="3410"/>
              <a:ext cx="34" cy="38"/>
            </a:xfrm>
            <a:custGeom>
              <a:avLst/>
              <a:gdLst>
                <a:gd name="T0" fmla="*/ 0 w 68"/>
                <a:gd name="T1" fmla="*/ 1 h 76"/>
                <a:gd name="T2" fmla="*/ 1 w 68"/>
                <a:gd name="T3" fmla="*/ 0 h 76"/>
                <a:gd name="T4" fmla="*/ 1 w 68"/>
                <a:gd name="T5" fmla="*/ 1 h 76"/>
                <a:gd name="T6" fmla="*/ 1 w 68"/>
                <a:gd name="T7" fmla="*/ 1 h 76"/>
                <a:gd name="T8" fmla="*/ 0 w 68"/>
                <a:gd name="T9" fmla="*/ 1 h 76"/>
                <a:gd name="T10" fmla="*/ 0 w 68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76"/>
                <a:gd name="T20" fmla="*/ 68 w 68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76">
                  <a:moveTo>
                    <a:pt x="0" y="63"/>
                  </a:moveTo>
                  <a:lnTo>
                    <a:pt x="28" y="0"/>
                  </a:lnTo>
                  <a:lnTo>
                    <a:pt x="68" y="6"/>
                  </a:lnTo>
                  <a:lnTo>
                    <a:pt x="48" y="76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4951" y="3413"/>
              <a:ext cx="250" cy="75"/>
            </a:xfrm>
            <a:custGeom>
              <a:avLst/>
              <a:gdLst>
                <a:gd name="T0" fmla="*/ 1 w 500"/>
                <a:gd name="T1" fmla="*/ 0 h 149"/>
                <a:gd name="T2" fmla="*/ 0 w 500"/>
                <a:gd name="T3" fmla="*/ 1 h 149"/>
                <a:gd name="T4" fmla="*/ 1 w 500"/>
                <a:gd name="T5" fmla="*/ 1 h 149"/>
                <a:gd name="T6" fmla="*/ 1 w 500"/>
                <a:gd name="T7" fmla="*/ 1 h 149"/>
                <a:gd name="T8" fmla="*/ 1 w 500"/>
                <a:gd name="T9" fmla="*/ 1 h 149"/>
                <a:gd name="T10" fmla="*/ 1 w 500"/>
                <a:gd name="T11" fmla="*/ 1 h 149"/>
                <a:gd name="T12" fmla="*/ 1 w 500"/>
                <a:gd name="T13" fmla="*/ 1 h 149"/>
                <a:gd name="T14" fmla="*/ 1 w 500"/>
                <a:gd name="T15" fmla="*/ 1 h 149"/>
                <a:gd name="T16" fmla="*/ 1 w 500"/>
                <a:gd name="T17" fmla="*/ 1 h 149"/>
                <a:gd name="T18" fmla="*/ 1 w 500"/>
                <a:gd name="T19" fmla="*/ 1 h 149"/>
                <a:gd name="T20" fmla="*/ 1 w 500"/>
                <a:gd name="T21" fmla="*/ 1 h 149"/>
                <a:gd name="T22" fmla="*/ 1 w 500"/>
                <a:gd name="T23" fmla="*/ 1 h 149"/>
                <a:gd name="T24" fmla="*/ 1 w 500"/>
                <a:gd name="T25" fmla="*/ 1 h 149"/>
                <a:gd name="T26" fmla="*/ 1 w 500"/>
                <a:gd name="T27" fmla="*/ 1 h 149"/>
                <a:gd name="T28" fmla="*/ 1 w 500"/>
                <a:gd name="T29" fmla="*/ 1 h 149"/>
                <a:gd name="T30" fmla="*/ 1 w 500"/>
                <a:gd name="T31" fmla="*/ 1 h 149"/>
                <a:gd name="T32" fmla="*/ 1 w 500"/>
                <a:gd name="T33" fmla="*/ 0 h 149"/>
                <a:gd name="T34" fmla="*/ 1 w 500"/>
                <a:gd name="T35" fmla="*/ 0 h 1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0"/>
                <a:gd name="T55" fmla="*/ 0 h 149"/>
                <a:gd name="T56" fmla="*/ 500 w 500"/>
                <a:gd name="T57" fmla="*/ 149 h 14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0" h="149">
                  <a:moveTo>
                    <a:pt x="15" y="0"/>
                  </a:moveTo>
                  <a:lnTo>
                    <a:pt x="0" y="70"/>
                  </a:lnTo>
                  <a:lnTo>
                    <a:pt x="478" y="149"/>
                  </a:lnTo>
                  <a:lnTo>
                    <a:pt x="500" y="73"/>
                  </a:lnTo>
                  <a:lnTo>
                    <a:pt x="360" y="48"/>
                  </a:lnTo>
                  <a:lnTo>
                    <a:pt x="348" y="62"/>
                  </a:lnTo>
                  <a:lnTo>
                    <a:pt x="347" y="62"/>
                  </a:lnTo>
                  <a:lnTo>
                    <a:pt x="343" y="64"/>
                  </a:lnTo>
                  <a:lnTo>
                    <a:pt x="339" y="64"/>
                  </a:lnTo>
                  <a:lnTo>
                    <a:pt x="336" y="66"/>
                  </a:lnTo>
                  <a:lnTo>
                    <a:pt x="328" y="66"/>
                  </a:lnTo>
                  <a:lnTo>
                    <a:pt x="323" y="68"/>
                  </a:lnTo>
                  <a:lnTo>
                    <a:pt x="317" y="68"/>
                  </a:lnTo>
                  <a:lnTo>
                    <a:pt x="310" y="68"/>
                  </a:lnTo>
                  <a:lnTo>
                    <a:pt x="273" y="57"/>
                  </a:lnTo>
                  <a:lnTo>
                    <a:pt x="254" y="2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4880" y="3404"/>
              <a:ext cx="63" cy="37"/>
            </a:xfrm>
            <a:custGeom>
              <a:avLst/>
              <a:gdLst>
                <a:gd name="T0" fmla="*/ 0 w 125"/>
                <a:gd name="T1" fmla="*/ 0 h 76"/>
                <a:gd name="T2" fmla="*/ 1 w 125"/>
                <a:gd name="T3" fmla="*/ 0 h 76"/>
                <a:gd name="T4" fmla="*/ 1 w 125"/>
                <a:gd name="T5" fmla="*/ 0 h 76"/>
                <a:gd name="T6" fmla="*/ 1 w 125"/>
                <a:gd name="T7" fmla="*/ 0 h 76"/>
                <a:gd name="T8" fmla="*/ 0 w 125"/>
                <a:gd name="T9" fmla="*/ 0 h 76"/>
                <a:gd name="T10" fmla="*/ 0 w 125"/>
                <a:gd name="T11" fmla="*/ 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76"/>
                <a:gd name="T20" fmla="*/ 125 w 125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76">
                  <a:moveTo>
                    <a:pt x="0" y="57"/>
                  </a:moveTo>
                  <a:lnTo>
                    <a:pt x="53" y="0"/>
                  </a:lnTo>
                  <a:lnTo>
                    <a:pt x="125" y="13"/>
                  </a:lnTo>
                  <a:lnTo>
                    <a:pt x="100" y="76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4541" y="3805"/>
              <a:ext cx="95" cy="96"/>
            </a:xfrm>
            <a:custGeom>
              <a:avLst/>
              <a:gdLst>
                <a:gd name="T0" fmla="*/ 1 w 190"/>
                <a:gd name="T1" fmla="*/ 1 h 192"/>
                <a:gd name="T2" fmla="*/ 1 w 190"/>
                <a:gd name="T3" fmla="*/ 1 h 192"/>
                <a:gd name="T4" fmla="*/ 1 w 190"/>
                <a:gd name="T5" fmla="*/ 1 h 192"/>
                <a:gd name="T6" fmla="*/ 1 w 190"/>
                <a:gd name="T7" fmla="*/ 1 h 192"/>
                <a:gd name="T8" fmla="*/ 1 w 190"/>
                <a:gd name="T9" fmla="*/ 1 h 192"/>
                <a:gd name="T10" fmla="*/ 1 w 190"/>
                <a:gd name="T11" fmla="*/ 1 h 192"/>
                <a:gd name="T12" fmla="*/ 1 w 190"/>
                <a:gd name="T13" fmla="*/ 1 h 192"/>
                <a:gd name="T14" fmla="*/ 1 w 190"/>
                <a:gd name="T15" fmla="*/ 1 h 192"/>
                <a:gd name="T16" fmla="*/ 1 w 190"/>
                <a:gd name="T17" fmla="*/ 1 h 192"/>
                <a:gd name="T18" fmla="*/ 1 w 190"/>
                <a:gd name="T19" fmla="*/ 1 h 192"/>
                <a:gd name="T20" fmla="*/ 1 w 190"/>
                <a:gd name="T21" fmla="*/ 1 h 192"/>
                <a:gd name="T22" fmla="*/ 1 w 190"/>
                <a:gd name="T23" fmla="*/ 1 h 192"/>
                <a:gd name="T24" fmla="*/ 1 w 190"/>
                <a:gd name="T25" fmla="*/ 1 h 192"/>
                <a:gd name="T26" fmla="*/ 1 w 190"/>
                <a:gd name="T27" fmla="*/ 1 h 192"/>
                <a:gd name="T28" fmla="*/ 1 w 190"/>
                <a:gd name="T29" fmla="*/ 1 h 192"/>
                <a:gd name="T30" fmla="*/ 1 w 190"/>
                <a:gd name="T31" fmla="*/ 1 h 192"/>
                <a:gd name="T32" fmla="*/ 1 w 190"/>
                <a:gd name="T33" fmla="*/ 1 h 192"/>
                <a:gd name="T34" fmla="*/ 1 w 190"/>
                <a:gd name="T35" fmla="*/ 1 h 192"/>
                <a:gd name="T36" fmla="*/ 1 w 190"/>
                <a:gd name="T37" fmla="*/ 1 h 192"/>
                <a:gd name="T38" fmla="*/ 1 w 190"/>
                <a:gd name="T39" fmla="*/ 1 h 192"/>
                <a:gd name="T40" fmla="*/ 1 w 190"/>
                <a:gd name="T41" fmla="*/ 1 h 192"/>
                <a:gd name="T42" fmla="*/ 1 w 190"/>
                <a:gd name="T43" fmla="*/ 1 h 192"/>
                <a:gd name="T44" fmla="*/ 1 w 190"/>
                <a:gd name="T45" fmla="*/ 1 h 192"/>
                <a:gd name="T46" fmla="*/ 1 w 190"/>
                <a:gd name="T47" fmla="*/ 1 h 192"/>
                <a:gd name="T48" fmla="*/ 1 w 190"/>
                <a:gd name="T49" fmla="*/ 1 h 192"/>
                <a:gd name="T50" fmla="*/ 1 w 190"/>
                <a:gd name="T51" fmla="*/ 1 h 192"/>
                <a:gd name="T52" fmla="*/ 1 w 190"/>
                <a:gd name="T53" fmla="*/ 1 h 192"/>
                <a:gd name="T54" fmla="*/ 1 w 190"/>
                <a:gd name="T55" fmla="*/ 1 h 192"/>
                <a:gd name="T56" fmla="*/ 1 w 190"/>
                <a:gd name="T57" fmla="*/ 1 h 192"/>
                <a:gd name="T58" fmla="*/ 1 w 190"/>
                <a:gd name="T59" fmla="*/ 1 h 192"/>
                <a:gd name="T60" fmla="*/ 1 w 190"/>
                <a:gd name="T61" fmla="*/ 1 h 192"/>
                <a:gd name="T62" fmla="*/ 1 w 190"/>
                <a:gd name="T63" fmla="*/ 1 h 192"/>
                <a:gd name="T64" fmla="*/ 1 w 190"/>
                <a:gd name="T65" fmla="*/ 1 h 192"/>
                <a:gd name="T66" fmla="*/ 1 w 190"/>
                <a:gd name="T67" fmla="*/ 1 h 192"/>
                <a:gd name="T68" fmla="*/ 1 w 190"/>
                <a:gd name="T69" fmla="*/ 1 h 192"/>
                <a:gd name="T70" fmla="*/ 1 w 190"/>
                <a:gd name="T71" fmla="*/ 1 h 192"/>
                <a:gd name="T72" fmla="*/ 1 w 190"/>
                <a:gd name="T73" fmla="*/ 1 h 192"/>
                <a:gd name="T74" fmla="*/ 1 w 190"/>
                <a:gd name="T75" fmla="*/ 1 h 192"/>
                <a:gd name="T76" fmla="*/ 1 w 190"/>
                <a:gd name="T77" fmla="*/ 1 h 192"/>
                <a:gd name="T78" fmla="*/ 1 w 190"/>
                <a:gd name="T79" fmla="*/ 1 h 192"/>
                <a:gd name="T80" fmla="*/ 1 w 190"/>
                <a:gd name="T81" fmla="*/ 1 h 192"/>
                <a:gd name="T82" fmla="*/ 1 w 190"/>
                <a:gd name="T83" fmla="*/ 1 h 192"/>
                <a:gd name="T84" fmla="*/ 1 w 190"/>
                <a:gd name="T85" fmla="*/ 1 h 192"/>
                <a:gd name="T86" fmla="*/ 1 w 190"/>
                <a:gd name="T87" fmla="*/ 1 h 192"/>
                <a:gd name="T88" fmla="*/ 1 w 190"/>
                <a:gd name="T89" fmla="*/ 1 h 192"/>
                <a:gd name="T90" fmla="*/ 1 w 190"/>
                <a:gd name="T91" fmla="*/ 1 h 192"/>
                <a:gd name="T92" fmla="*/ 1 w 190"/>
                <a:gd name="T93" fmla="*/ 1 h 192"/>
                <a:gd name="T94" fmla="*/ 1 w 190"/>
                <a:gd name="T95" fmla="*/ 1 h 192"/>
                <a:gd name="T96" fmla="*/ 1 w 190"/>
                <a:gd name="T97" fmla="*/ 1 h 192"/>
                <a:gd name="T98" fmla="*/ 1 w 190"/>
                <a:gd name="T99" fmla="*/ 1 h 192"/>
                <a:gd name="T100" fmla="*/ 1 w 190"/>
                <a:gd name="T101" fmla="*/ 1 h 192"/>
                <a:gd name="T102" fmla="*/ 1 w 190"/>
                <a:gd name="T103" fmla="*/ 0 h 192"/>
                <a:gd name="T104" fmla="*/ 1 w 190"/>
                <a:gd name="T105" fmla="*/ 1 h 192"/>
                <a:gd name="T106" fmla="*/ 0 w 190"/>
                <a:gd name="T107" fmla="*/ 1 h 192"/>
                <a:gd name="T108" fmla="*/ 1 w 190"/>
                <a:gd name="T109" fmla="*/ 1 h 192"/>
                <a:gd name="T110" fmla="*/ 1 w 190"/>
                <a:gd name="T111" fmla="*/ 1 h 1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0"/>
                <a:gd name="T169" fmla="*/ 0 h 192"/>
                <a:gd name="T170" fmla="*/ 190 w 190"/>
                <a:gd name="T171" fmla="*/ 192 h 1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0" h="192">
                  <a:moveTo>
                    <a:pt x="10" y="192"/>
                  </a:moveTo>
                  <a:lnTo>
                    <a:pt x="10" y="192"/>
                  </a:lnTo>
                  <a:lnTo>
                    <a:pt x="13" y="192"/>
                  </a:lnTo>
                  <a:lnTo>
                    <a:pt x="17" y="190"/>
                  </a:lnTo>
                  <a:lnTo>
                    <a:pt x="23" y="190"/>
                  </a:lnTo>
                  <a:lnTo>
                    <a:pt x="28" y="188"/>
                  </a:lnTo>
                  <a:lnTo>
                    <a:pt x="37" y="188"/>
                  </a:lnTo>
                  <a:lnTo>
                    <a:pt x="39" y="187"/>
                  </a:lnTo>
                  <a:lnTo>
                    <a:pt x="45" y="187"/>
                  </a:lnTo>
                  <a:lnTo>
                    <a:pt x="48" y="185"/>
                  </a:lnTo>
                  <a:lnTo>
                    <a:pt x="54" y="185"/>
                  </a:lnTo>
                  <a:lnTo>
                    <a:pt x="58" y="183"/>
                  </a:lnTo>
                  <a:lnTo>
                    <a:pt x="63" y="181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75"/>
                  </a:lnTo>
                  <a:lnTo>
                    <a:pt x="82" y="175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8"/>
                  </a:lnTo>
                  <a:lnTo>
                    <a:pt x="100" y="164"/>
                  </a:lnTo>
                  <a:lnTo>
                    <a:pt x="106" y="163"/>
                  </a:lnTo>
                  <a:lnTo>
                    <a:pt x="111" y="159"/>
                  </a:lnTo>
                  <a:lnTo>
                    <a:pt x="118" y="151"/>
                  </a:lnTo>
                  <a:lnTo>
                    <a:pt x="128" y="146"/>
                  </a:lnTo>
                  <a:lnTo>
                    <a:pt x="131" y="140"/>
                  </a:lnTo>
                  <a:lnTo>
                    <a:pt x="133" y="135"/>
                  </a:lnTo>
                  <a:lnTo>
                    <a:pt x="137" y="131"/>
                  </a:lnTo>
                  <a:lnTo>
                    <a:pt x="142" y="126"/>
                  </a:lnTo>
                  <a:lnTo>
                    <a:pt x="144" y="120"/>
                  </a:lnTo>
                  <a:lnTo>
                    <a:pt x="148" y="115"/>
                  </a:lnTo>
                  <a:lnTo>
                    <a:pt x="152" y="109"/>
                  </a:lnTo>
                  <a:lnTo>
                    <a:pt x="153" y="105"/>
                  </a:lnTo>
                  <a:lnTo>
                    <a:pt x="157" y="98"/>
                  </a:lnTo>
                  <a:lnTo>
                    <a:pt x="159" y="92"/>
                  </a:lnTo>
                  <a:lnTo>
                    <a:pt x="161" y="87"/>
                  </a:lnTo>
                  <a:lnTo>
                    <a:pt x="165" y="80"/>
                  </a:lnTo>
                  <a:lnTo>
                    <a:pt x="166" y="74"/>
                  </a:lnTo>
                  <a:lnTo>
                    <a:pt x="168" y="69"/>
                  </a:lnTo>
                  <a:lnTo>
                    <a:pt x="172" y="63"/>
                  </a:lnTo>
                  <a:lnTo>
                    <a:pt x="174" y="57"/>
                  </a:lnTo>
                  <a:lnTo>
                    <a:pt x="176" y="52"/>
                  </a:lnTo>
                  <a:lnTo>
                    <a:pt x="177" y="45"/>
                  </a:lnTo>
                  <a:lnTo>
                    <a:pt x="177" y="41"/>
                  </a:lnTo>
                  <a:lnTo>
                    <a:pt x="181" y="35"/>
                  </a:lnTo>
                  <a:lnTo>
                    <a:pt x="183" y="26"/>
                  </a:lnTo>
                  <a:lnTo>
                    <a:pt x="187" y="19"/>
                  </a:lnTo>
                  <a:lnTo>
                    <a:pt x="187" y="11"/>
                  </a:lnTo>
                  <a:lnTo>
                    <a:pt x="189" y="8"/>
                  </a:lnTo>
                  <a:lnTo>
                    <a:pt x="190" y="4"/>
                  </a:lnTo>
                  <a:lnTo>
                    <a:pt x="190" y="2"/>
                  </a:lnTo>
                  <a:lnTo>
                    <a:pt x="166" y="0"/>
                  </a:lnTo>
                  <a:lnTo>
                    <a:pt x="80" y="102"/>
                  </a:lnTo>
                  <a:lnTo>
                    <a:pt x="0" y="131"/>
                  </a:lnTo>
                  <a:lnTo>
                    <a:pt x="10" y="192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4476" y="3097"/>
              <a:ext cx="180" cy="392"/>
            </a:xfrm>
            <a:custGeom>
              <a:avLst/>
              <a:gdLst>
                <a:gd name="T0" fmla="*/ 1 w 359"/>
                <a:gd name="T1" fmla="*/ 0 h 786"/>
                <a:gd name="T2" fmla="*/ 1 w 359"/>
                <a:gd name="T3" fmla="*/ 0 h 786"/>
                <a:gd name="T4" fmla="*/ 1 w 359"/>
                <a:gd name="T5" fmla="*/ 0 h 786"/>
                <a:gd name="T6" fmla="*/ 1 w 359"/>
                <a:gd name="T7" fmla="*/ 0 h 786"/>
                <a:gd name="T8" fmla="*/ 1 w 359"/>
                <a:gd name="T9" fmla="*/ 0 h 786"/>
                <a:gd name="T10" fmla="*/ 1 w 359"/>
                <a:gd name="T11" fmla="*/ 0 h 786"/>
                <a:gd name="T12" fmla="*/ 1 w 359"/>
                <a:gd name="T13" fmla="*/ 0 h 786"/>
                <a:gd name="T14" fmla="*/ 1 w 359"/>
                <a:gd name="T15" fmla="*/ 0 h 786"/>
                <a:gd name="T16" fmla="*/ 1 w 359"/>
                <a:gd name="T17" fmla="*/ 0 h 786"/>
                <a:gd name="T18" fmla="*/ 1 w 359"/>
                <a:gd name="T19" fmla="*/ 0 h 786"/>
                <a:gd name="T20" fmla="*/ 1 w 359"/>
                <a:gd name="T21" fmla="*/ 0 h 786"/>
                <a:gd name="T22" fmla="*/ 1 w 359"/>
                <a:gd name="T23" fmla="*/ 0 h 786"/>
                <a:gd name="T24" fmla="*/ 1 w 359"/>
                <a:gd name="T25" fmla="*/ 0 h 786"/>
                <a:gd name="T26" fmla="*/ 1 w 359"/>
                <a:gd name="T27" fmla="*/ 0 h 786"/>
                <a:gd name="T28" fmla="*/ 1 w 359"/>
                <a:gd name="T29" fmla="*/ 0 h 786"/>
                <a:gd name="T30" fmla="*/ 1 w 359"/>
                <a:gd name="T31" fmla="*/ 0 h 786"/>
                <a:gd name="T32" fmla="*/ 1 w 359"/>
                <a:gd name="T33" fmla="*/ 0 h 786"/>
                <a:gd name="T34" fmla="*/ 1 w 359"/>
                <a:gd name="T35" fmla="*/ 0 h 786"/>
                <a:gd name="T36" fmla="*/ 1 w 359"/>
                <a:gd name="T37" fmla="*/ 0 h 786"/>
                <a:gd name="T38" fmla="*/ 1 w 359"/>
                <a:gd name="T39" fmla="*/ 0 h 786"/>
                <a:gd name="T40" fmla="*/ 1 w 359"/>
                <a:gd name="T41" fmla="*/ 0 h 786"/>
                <a:gd name="T42" fmla="*/ 1 w 359"/>
                <a:gd name="T43" fmla="*/ 0 h 786"/>
                <a:gd name="T44" fmla="*/ 1 w 359"/>
                <a:gd name="T45" fmla="*/ 0 h 786"/>
                <a:gd name="T46" fmla="*/ 1 w 359"/>
                <a:gd name="T47" fmla="*/ 0 h 786"/>
                <a:gd name="T48" fmla="*/ 1 w 359"/>
                <a:gd name="T49" fmla="*/ 0 h 786"/>
                <a:gd name="T50" fmla="*/ 1 w 359"/>
                <a:gd name="T51" fmla="*/ 0 h 786"/>
                <a:gd name="T52" fmla="*/ 1 w 359"/>
                <a:gd name="T53" fmla="*/ 0 h 786"/>
                <a:gd name="T54" fmla="*/ 1 w 359"/>
                <a:gd name="T55" fmla="*/ 0 h 786"/>
                <a:gd name="T56" fmla="*/ 1 w 359"/>
                <a:gd name="T57" fmla="*/ 0 h 786"/>
                <a:gd name="T58" fmla="*/ 1 w 359"/>
                <a:gd name="T59" fmla="*/ 0 h 786"/>
                <a:gd name="T60" fmla="*/ 1 w 359"/>
                <a:gd name="T61" fmla="*/ 0 h 786"/>
                <a:gd name="T62" fmla="*/ 1 w 359"/>
                <a:gd name="T63" fmla="*/ 0 h 786"/>
                <a:gd name="T64" fmla="*/ 1 w 359"/>
                <a:gd name="T65" fmla="*/ 0 h 786"/>
                <a:gd name="T66" fmla="*/ 1 w 359"/>
                <a:gd name="T67" fmla="*/ 0 h 786"/>
                <a:gd name="T68" fmla="*/ 1 w 359"/>
                <a:gd name="T69" fmla="*/ 0 h 786"/>
                <a:gd name="T70" fmla="*/ 1 w 359"/>
                <a:gd name="T71" fmla="*/ 0 h 786"/>
                <a:gd name="T72" fmla="*/ 1 w 359"/>
                <a:gd name="T73" fmla="*/ 0 h 786"/>
                <a:gd name="T74" fmla="*/ 1 w 359"/>
                <a:gd name="T75" fmla="*/ 0 h 786"/>
                <a:gd name="T76" fmla="*/ 1 w 359"/>
                <a:gd name="T77" fmla="*/ 0 h 786"/>
                <a:gd name="T78" fmla="*/ 1 w 359"/>
                <a:gd name="T79" fmla="*/ 0 h 786"/>
                <a:gd name="T80" fmla="*/ 1 w 359"/>
                <a:gd name="T81" fmla="*/ 0 h 786"/>
                <a:gd name="T82" fmla="*/ 1 w 359"/>
                <a:gd name="T83" fmla="*/ 0 h 786"/>
                <a:gd name="T84" fmla="*/ 1 w 359"/>
                <a:gd name="T85" fmla="*/ 0 h 786"/>
                <a:gd name="T86" fmla="*/ 1 w 359"/>
                <a:gd name="T87" fmla="*/ 0 h 786"/>
                <a:gd name="T88" fmla="*/ 1 w 359"/>
                <a:gd name="T89" fmla="*/ 0 h 786"/>
                <a:gd name="T90" fmla="*/ 1 w 359"/>
                <a:gd name="T91" fmla="*/ 0 h 786"/>
                <a:gd name="T92" fmla="*/ 1 w 359"/>
                <a:gd name="T93" fmla="*/ 0 h 786"/>
                <a:gd name="T94" fmla="*/ 1 w 359"/>
                <a:gd name="T95" fmla="*/ 0 h 786"/>
                <a:gd name="T96" fmla="*/ 1 w 359"/>
                <a:gd name="T97" fmla="*/ 0 h 786"/>
                <a:gd name="T98" fmla="*/ 1 w 359"/>
                <a:gd name="T99" fmla="*/ 0 h 786"/>
                <a:gd name="T100" fmla="*/ 1 w 359"/>
                <a:gd name="T101" fmla="*/ 0 h 786"/>
                <a:gd name="T102" fmla="*/ 1 w 359"/>
                <a:gd name="T103" fmla="*/ 0 h 786"/>
                <a:gd name="T104" fmla="*/ 1 w 359"/>
                <a:gd name="T105" fmla="*/ 0 h 786"/>
                <a:gd name="T106" fmla="*/ 1 w 359"/>
                <a:gd name="T107" fmla="*/ 0 h 786"/>
                <a:gd name="T108" fmla="*/ 1 w 359"/>
                <a:gd name="T109" fmla="*/ 0 h 786"/>
                <a:gd name="T110" fmla="*/ 1 w 359"/>
                <a:gd name="T111" fmla="*/ 0 h 786"/>
                <a:gd name="T112" fmla="*/ 1 w 359"/>
                <a:gd name="T113" fmla="*/ 0 h 786"/>
                <a:gd name="T114" fmla="*/ 1 w 359"/>
                <a:gd name="T115" fmla="*/ 0 h 786"/>
                <a:gd name="T116" fmla="*/ 1 w 359"/>
                <a:gd name="T117" fmla="*/ 0 h 786"/>
                <a:gd name="T118" fmla="*/ 1 w 359"/>
                <a:gd name="T119" fmla="*/ 0 h 786"/>
                <a:gd name="T120" fmla="*/ 1 w 359"/>
                <a:gd name="T121" fmla="*/ 0 h 786"/>
                <a:gd name="T122" fmla="*/ 1 w 359"/>
                <a:gd name="T123" fmla="*/ 0 h 7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9"/>
                <a:gd name="T187" fmla="*/ 0 h 786"/>
                <a:gd name="T188" fmla="*/ 359 w 359"/>
                <a:gd name="T189" fmla="*/ 786 h 78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9" h="786">
                  <a:moveTo>
                    <a:pt x="114" y="786"/>
                  </a:moveTo>
                  <a:lnTo>
                    <a:pt x="112" y="784"/>
                  </a:lnTo>
                  <a:lnTo>
                    <a:pt x="110" y="780"/>
                  </a:lnTo>
                  <a:lnTo>
                    <a:pt x="106" y="775"/>
                  </a:lnTo>
                  <a:lnTo>
                    <a:pt x="105" y="767"/>
                  </a:lnTo>
                  <a:lnTo>
                    <a:pt x="103" y="762"/>
                  </a:lnTo>
                  <a:lnTo>
                    <a:pt x="99" y="758"/>
                  </a:lnTo>
                  <a:lnTo>
                    <a:pt x="97" y="753"/>
                  </a:lnTo>
                  <a:lnTo>
                    <a:pt x="95" y="747"/>
                  </a:lnTo>
                  <a:lnTo>
                    <a:pt x="94" y="742"/>
                  </a:lnTo>
                  <a:lnTo>
                    <a:pt x="90" y="736"/>
                  </a:lnTo>
                  <a:lnTo>
                    <a:pt x="88" y="730"/>
                  </a:lnTo>
                  <a:lnTo>
                    <a:pt x="86" y="725"/>
                  </a:lnTo>
                  <a:lnTo>
                    <a:pt x="84" y="716"/>
                  </a:lnTo>
                  <a:lnTo>
                    <a:pt x="81" y="710"/>
                  </a:lnTo>
                  <a:lnTo>
                    <a:pt x="79" y="703"/>
                  </a:lnTo>
                  <a:lnTo>
                    <a:pt x="77" y="695"/>
                  </a:lnTo>
                  <a:lnTo>
                    <a:pt x="73" y="688"/>
                  </a:lnTo>
                  <a:lnTo>
                    <a:pt x="71" y="681"/>
                  </a:lnTo>
                  <a:lnTo>
                    <a:pt x="70" y="675"/>
                  </a:lnTo>
                  <a:lnTo>
                    <a:pt x="68" y="668"/>
                  </a:lnTo>
                  <a:lnTo>
                    <a:pt x="66" y="660"/>
                  </a:lnTo>
                  <a:lnTo>
                    <a:pt x="64" y="653"/>
                  </a:lnTo>
                  <a:lnTo>
                    <a:pt x="62" y="646"/>
                  </a:lnTo>
                  <a:lnTo>
                    <a:pt x="62" y="640"/>
                  </a:lnTo>
                  <a:lnTo>
                    <a:pt x="60" y="633"/>
                  </a:lnTo>
                  <a:lnTo>
                    <a:pt x="60" y="627"/>
                  </a:lnTo>
                  <a:lnTo>
                    <a:pt x="60" y="620"/>
                  </a:lnTo>
                  <a:lnTo>
                    <a:pt x="60" y="614"/>
                  </a:lnTo>
                  <a:lnTo>
                    <a:pt x="60" y="609"/>
                  </a:lnTo>
                  <a:lnTo>
                    <a:pt x="60" y="601"/>
                  </a:lnTo>
                  <a:lnTo>
                    <a:pt x="60" y="594"/>
                  </a:lnTo>
                  <a:lnTo>
                    <a:pt x="60" y="587"/>
                  </a:lnTo>
                  <a:lnTo>
                    <a:pt x="60" y="579"/>
                  </a:lnTo>
                  <a:lnTo>
                    <a:pt x="60" y="572"/>
                  </a:lnTo>
                  <a:lnTo>
                    <a:pt x="60" y="563"/>
                  </a:lnTo>
                  <a:lnTo>
                    <a:pt x="60" y="555"/>
                  </a:lnTo>
                  <a:lnTo>
                    <a:pt x="60" y="546"/>
                  </a:lnTo>
                  <a:lnTo>
                    <a:pt x="60" y="537"/>
                  </a:lnTo>
                  <a:lnTo>
                    <a:pt x="60" y="528"/>
                  </a:lnTo>
                  <a:lnTo>
                    <a:pt x="62" y="520"/>
                  </a:lnTo>
                  <a:lnTo>
                    <a:pt x="62" y="511"/>
                  </a:lnTo>
                  <a:lnTo>
                    <a:pt x="62" y="502"/>
                  </a:lnTo>
                  <a:lnTo>
                    <a:pt x="62" y="493"/>
                  </a:lnTo>
                  <a:lnTo>
                    <a:pt x="64" y="485"/>
                  </a:lnTo>
                  <a:lnTo>
                    <a:pt x="64" y="476"/>
                  </a:lnTo>
                  <a:lnTo>
                    <a:pt x="64" y="469"/>
                  </a:lnTo>
                  <a:lnTo>
                    <a:pt x="64" y="459"/>
                  </a:lnTo>
                  <a:lnTo>
                    <a:pt x="64" y="452"/>
                  </a:lnTo>
                  <a:lnTo>
                    <a:pt x="64" y="443"/>
                  </a:lnTo>
                  <a:lnTo>
                    <a:pt x="64" y="435"/>
                  </a:lnTo>
                  <a:lnTo>
                    <a:pt x="64" y="430"/>
                  </a:lnTo>
                  <a:lnTo>
                    <a:pt x="64" y="424"/>
                  </a:lnTo>
                  <a:lnTo>
                    <a:pt x="62" y="415"/>
                  </a:lnTo>
                  <a:lnTo>
                    <a:pt x="62" y="412"/>
                  </a:lnTo>
                  <a:lnTo>
                    <a:pt x="62" y="406"/>
                  </a:lnTo>
                  <a:lnTo>
                    <a:pt x="62" y="400"/>
                  </a:lnTo>
                  <a:lnTo>
                    <a:pt x="60" y="393"/>
                  </a:lnTo>
                  <a:lnTo>
                    <a:pt x="60" y="389"/>
                  </a:lnTo>
                  <a:lnTo>
                    <a:pt x="57" y="382"/>
                  </a:lnTo>
                  <a:lnTo>
                    <a:pt x="53" y="376"/>
                  </a:lnTo>
                  <a:lnTo>
                    <a:pt x="49" y="369"/>
                  </a:lnTo>
                  <a:lnTo>
                    <a:pt x="46" y="364"/>
                  </a:lnTo>
                  <a:lnTo>
                    <a:pt x="38" y="354"/>
                  </a:lnTo>
                  <a:lnTo>
                    <a:pt x="33" y="345"/>
                  </a:lnTo>
                  <a:lnTo>
                    <a:pt x="29" y="341"/>
                  </a:lnTo>
                  <a:lnTo>
                    <a:pt x="27" y="336"/>
                  </a:lnTo>
                  <a:lnTo>
                    <a:pt x="25" y="332"/>
                  </a:lnTo>
                  <a:lnTo>
                    <a:pt x="22" y="329"/>
                  </a:lnTo>
                  <a:lnTo>
                    <a:pt x="18" y="323"/>
                  </a:lnTo>
                  <a:lnTo>
                    <a:pt x="16" y="317"/>
                  </a:lnTo>
                  <a:lnTo>
                    <a:pt x="14" y="312"/>
                  </a:lnTo>
                  <a:lnTo>
                    <a:pt x="11" y="308"/>
                  </a:lnTo>
                  <a:lnTo>
                    <a:pt x="7" y="299"/>
                  </a:lnTo>
                  <a:lnTo>
                    <a:pt x="3" y="292"/>
                  </a:lnTo>
                  <a:lnTo>
                    <a:pt x="1" y="282"/>
                  </a:lnTo>
                  <a:lnTo>
                    <a:pt x="0" y="275"/>
                  </a:lnTo>
                  <a:lnTo>
                    <a:pt x="0" y="268"/>
                  </a:lnTo>
                  <a:lnTo>
                    <a:pt x="3" y="264"/>
                  </a:lnTo>
                  <a:lnTo>
                    <a:pt x="5" y="258"/>
                  </a:lnTo>
                  <a:lnTo>
                    <a:pt x="11" y="253"/>
                  </a:lnTo>
                  <a:lnTo>
                    <a:pt x="16" y="246"/>
                  </a:lnTo>
                  <a:lnTo>
                    <a:pt x="23" y="240"/>
                  </a:lnTo>
                  <a:lnTo>
                    <a:pt x="31" y="233"/>
                  </a:lnTo>
                  <a:lnTo>
                    <a:pt x="38" y="227"/>
                  </a:lnTo>
                  <a:lnTo>
                    <a:pt x="44" y="223"/>
                  </a:lnTo>
                  <a:lnTo>
                    <a:pt x="47" y="220"/>
                  </a:lnTo>
                  <a:lnTo>
                    <a:pt x="53" y="216"/>
                  </a:lnTo>
                  <a:lnTo>
                    <a:pt x="57" y="214"/>
                  </a:lnTo>
                  <a:lnTo>
                    <a:pt x="66" y="207"/>
                  </a:lnTo>
                  <a:lnTo>
                    <a:pt x="73" y="201"/>
                  </a:lnTo>
                  <a:lnTo>
                    <a:pt x="81" y="194"/>
                  </a:lnTo>
                  <a:lnTo>
                    <a:pt x="88" y="190"/>
                  </a:lnTo>
                  <a:lnTo>
                    <a:pt x="95" y="185"/>
                  </a:lnTo>
                  <a:lnTo>
                    <a:pt x="101" y="179"/>
                  </a:lnTo>
                  <a:lnTo>
                    <a:pt x="105" y="177"/>
                  </a:lnTo>
                  <a:lnTo>
                    <a:pt x="108" y="174"/>
                  </a:lnTo>
                  <a:lnTo>
                    <a:pt x="112" y="168"/>
                  </a:lnTo>
                  <a:lnTo>
                    <a:pt x="119" y="161"/>
                  </a:lnTo>
                  <a:lnTo>
                    <a:pt x="127" y="153"/>
                  </a:lnTo>
                  <a:lnTo>
                    <a:pt x="134" y="146"/>
                  </a:lnTo>
                  <a:lnTo>
                    <a:pt x="141" y="139"/>
                  </a:lnTo>
                  <a:lnTo>
                    <a:pt x="149" y="135"/>
                  </a:lnTo>
                  <a:lnTo>
                    <a:pt x="153" y="131"/>
                  </a:lnTo>
                  <a:lnTo>
                    <a:pt x="154" y="131"/>
                  </a:lnTo>
                  <a:lnTo>
                    <a:pt x="154" y="129"/>
                  </a:lnTo>
                  <a:lnTo>
                    <a:pt x="153" y="126"/>
                  </a:lnTo>
                  <a:lnTo>
                    <a:pt x="153" y="122"/>
                  </a:lnTo>
                  <a:lnTo>
                    <a:pt x="153" y="118"/>
                  </a:lnTo>
                  <a:lnTo>
                    <a:pt x="153" y="113"/>
                  </a:lnTo>
                  <a:lnTo>
                    <a:pt x="154" y="107"/>
                  </a:lnTo>
                  <a:lnTo>
                    <a:pt x="156" y="102"/>
                  </a:lnTo>
                  <a:lnTo>
                    <a:pt x="162" y="98"/>
                  </a:lnTo>
                  <a:lnTo>
                    <a:pt x="167" y="93"/>
                  </a:lnTo>
                  <a:lnTo>
                    <a:pt x="175" y="89"/>
                  </a:lnTo>
                  <a:lnTo>
                    <a:pt x="182" y="83"/>
                  </a:lnTo>
                  <a:lnTo>
                    <a:pt x="189" y="80"/>
                  </a:lnTo>
                  <a:lnTo>
                    <a:pt x="195" y="76"/>
                  </a:lnTo>
                  <a:lnTo>
                    <a:pt x="200" y="74"/>
                  </a:lnTo>
                  <a:lnTo>
                    <a:pt x="204" y="72"/>
                  </a:lnTo>
                  <a:lnTo>
                    <a:pt x="206" y="72"/>
                  </a:lnTo>
                  <a:lnTo>
                    <a:pt x="149" y="52"/>
                  </a:lnTo>
                  <a:lnTo>
                    <a:pt x="149" y="50"/>
                  </a:lnTo>
                  <a:lnTo>
                    <a:pt x="149" y="46"/>
                  </a:lnTo>
                  <a:lnTo>
                    <a:pt x="151" y="43"/>
                  </a:lnTo>
                  <a:lnTo>
                    <a:pt x="154" y="37"/>
                  </a:lnTo>
                  <a:lnTo>
                    <a:pt x="158" y="32"/>
                  </a:lnTo>
                  <a:lnTo>
                    <a:pt x="162" y="26"/>
                  </a:lnTo>
                  <a:lnTo>
                    <a:pt x="165" y="23"/>
                  </a:lnTo>
                  <a:lnTo>
                    <a:pt x="171" y="19"/>
                  </a:lnTo>
                  <a:lnTo>
                    <a:pt x="173" y="17"/>
                  </a:lnTo>
                  <a:lnTo>
                    <a:pt x="178" y="13"/>
                  </a:lnTo>
                  <a:lnTo>
                    <a:pt x="184" y="11"/>
                  </a:lnTo>
                  <a:lnTo>
                    <a:pt x="193" y="10"/>
                  </a:lnTo>
                  <a:lnTo>
                    <a:pt x="195" y="10"/>
                  </a:lnTo>
                  <a:lnTo>
                    <a:pt x="200" y="8"/>
                  </a:lnTo>
                  <a:lnTo>
                    <a:pt x="206" y="8"/>
                  </a:lnTo>
                  <a:lnTo>
                    <a:pt x="210" y="8"/>
                  </a:lnTo>
                  <a:lnTo>
                    <a:pt x="215" y="6"/>
                  </a:lnTo>
                  <a:lnTo>
                    <a:pt x="221" y="6"/>
                  </a:lnTo>
                  <a:lnTo>
                    <a:pt x="226" y="4"/>
                  </a:lnTo>
                  <a:lnTo>
                    <a:pt x="232" y="4"/>
                  </a:lnTo>
                  <a:lnTo>
                    <a:pt x="237" y="4"/>
                  </a:lnTo>
                  <a:lnTo>
                    <a:pt x="241" y="2"/>
                  </a:lnTo>
                  <a:lnTo>
                    <a:pt x="247" y="2"/>
                  </a:lnTo>
                  <a:lnTo>
                    <a:pt x="252" y="2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5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7" y="0"/>
                  </a:lnTo>
                  <a:lnTo>
                    <a:pt x="311" y="2"/>
                  </a:lnTo>
                  <a:lnTo>
                    <a:pt x="317" y="2"/>
                  </a:lnTo>
                  <a:lnTo>
                    <a:pt x="320" y="6"/>
                  </a:lnTo>
                  <a:lnTo>
                    <a:pt x="326" y="10"/>
                  </a:lnTo>
                  <a:lnTo>
                    <a:pt x="333" y="13"/>
                  </a:lnTo>
                  <a:lnTo>
                    <a:pt x="339" y="21"/>
                  </a:lnTo>
                  <a:lnTo>
                    <a:pt x="337" y="23"/>
                  </a:lnTo>
                  <a:lnTo>
                    <a:pt x="333" y="21"/>
                  </a:lnTo>
                  <a:lnTo>
                    <a:pt x="330" y="21"/>
                  </a:lnTo>
                  <a:lnTo>
                    <a:pt x="324" y="19"/>
                  </a:lnTo>
                  <a:lnTo>
                    <a:pt x="319" y="19"/>
                  </a:lnTo>
                  <a:lnTo>
                    <a:pt x="311" y="19"/>
                  </a:lnTo>
                  <a:lnTo>
                    <a:pt x="304" y="19"/>
                  </a:lnTo>
                  <a:lnTo>
                    <a:pt x="295" y="19"/>
                  </a:lnTo>
                  <a:lnTo>
                    <a:pt x="287" y="21"/>
                  </a:lnTo>
                  <a:lnTo>
                    <a:pt x="278" y="21"/>
                  </a:lnTo>
                  <a:lnTo>
                    <a:pt x="269" y="21"/>
                  </a:lnTo>
                  <a:lnTo>
                    <a:pt x="259" y="21"/>
                  </a:lnTo>
                  <a:lnTo>
                    <a:pt x="252" y="23"/>
                  </a:lnTo>
                  <a:lnTo>
                    <a:pt x="243" y="23"/>
                  </a:lnTo>
                  <a:lnTo>
                    <a:pt x="237" y="23"/>
                  </a:lnTo>
                  <a:lnTo>
                    <a:pt x="230" y="24"/>
                  </a:lnTo>
                  <a:lnTo>
                    <a:pt x="224" y="26"/>
                  </a:lnTo>
                  <a:lnTo>
                    <a:pt x="219" y="26"/>
                  </a:lnTo>
                  <a:lnTo>
                    <a:pt x="215" y="26"/>
                  </a:lnTo>
                  <a:lnTo>
                    <a:pt x="210" y="26"/>
                  </a:lnTo>
                  <a:lnTo>
                    <a:pt x="208" y="28"/>
                  </a:lnTo>
                  <a:lnTo>
                    <a:pt x="200" y="32"/>
                  </a:lnTo>
                  <a:lnTo>
                    <a:pt x="195" y="35"/>
                  </a:lnTo>
                  <a:lnTo>
                    <a:pt x="189" y="39"/>
                  </a:lnTo>
                  <a:lnTo>
                    <a:pt x="193" y="45"/>
                  </a:lnTo>
                  <a:lnTo>
                    <a:pt x="195" y="45"/>
                  </a:lnTo>
                  <a:lnTo>
                    <a:pt x="202" y="46"/>
                  </a:lnTo>
                  <a:lnTo>
                    <a:pt x="208" y="46"/>
                  </a:lnTo>
                  <a:lnTo>
                    <a:pt x="213" y="48"/>
                  </a:lnTo>
                  <a:lnTo>
                    <a:pt x="219" y="50"/>
                  </a:lnTo>
                  <a:lnTo>
                    <a:pt x="224" y="50"/>
                  </a:lnTo>
                  <a:lnTo>
                    <a:pt x="228" y="50"/>
                  </a:lnTo>
                  <a:lnTo>
                    <a:pt x="228" y="52"/>
                  </a:lnTo>
                  <a:lnTo>
                    <a:pt x="230" y="50"/>
                  </a:lnTo>
                  <a:lnTo>
                    <a:pt x="236" y="48"/>
                  </a:lnTo>
                  <a:lnTo>
                    <a:pt x="243" y="45"/>
                  </a:lnTo>
                  <a:lnTo>
                    <a:pt x="252" y="43"/>
                  </a:lnTo>
                  <a:lnTo>
                    <a:pt x="256" y="41"/>
                  </a:lnTo>
                  <a:lnTo>
                    <a:pt x="261" y="41"/>
                  </a:lnTo>
                  <a:lnTo>
                    <a:pt x="265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83" y="43"/>
                  </a:lnTo>
                  <a:lnTo>
                    <a:pt x="287" y="45"/>
                  </a:lnTo>
                  <a:lnTo>
                    <a:pt x="293" y="50"/>
                  </a:lnTo>
                  <a:lnTo>
                    <a:pt x="296" y="54"/>
                  </a:lnTo>
                  <a:lnTo>
                    <a:pt x="302" y="61"/>
                  </a:lnTo>
                  <a:lnTo>
                    <a:pt x="306" y="63"/>
                  </a:lnTo>
                  <a:lnTo>
                    <a:pt x="307" y="69"/>
                  </a:lnTo>
                  <a:lnTo>
                    <a:pt x="306" y="70"/>
                  </a:lnTo>
                  <a:lnTo>
                    <a:pt x="302" y="70"/>
                  </a:lnTo>
                  <a:lnTo>
                    <a:pt x="296" y="70"/>
                  </a:lnTo>
                  <a:lnTo>
                    <a:pt x="289" y="70"/>
                  </a:lnTo>
                  <a:lnTo>
                    <a:pt x="283" y="70"/>
                  </a:lnTo>
                  <a:lnTo>
                    <a:pt x="280" y="70"/>
                  </a:lnTo>
                  <a:lnTo>
                    <a:pt x="274" y="70"/>
                  </a:lnTo>
                  <a:lnTo>
                    <a:pt x="271" y="70"/>
                  </a:lnTo>
                  <a:lnTo>
                    <a:pt x="265" y="70"/>
                  </a:lnTo>
                  <a:lnTo>
                    <a:pt x="259" y="70"/>
                  </a:lnTo>
                  <a:lnTo>
                    <a:pt x="254" y="72"/>
                  </a:lnTo>
                  <a:lnTo>
                    <a:pt x="250" y="72"/>
                  </a:lnTo>
                  <a:lnTo>
                    <a:pt x="241" y="74"/>
                  </a:lnTo>
                  <a:lnTo>
                    <a:pt x="236" y="78"/>
                  </a:lnTo>
                  <a:lnTo>
                    <a:pt x="232" y="80"/>
                  </a:lnTo>
                  <a:lnTo>
                    <a:pt x="228" y="80"/>
                  </a:lnTo>
                  <a:lnTo>
                    <a:pt x="224" y="83"/>
                  </a:lnTo>
                  <a:lnTo>
                    <a:pt x="219" y="85"/>
                  </a:lnTo>
                  <a:lnTo>
                    <a:pt x="215" y="89"/>
                  </a:lnTo>
                  <a:lnTo>
                    <a:pt x="210" y="91"/>
                  </a:lnTo>
                  <a:lnTo>
                    <a:pt x="206" y="94"/>
                  </a:lnTo>
                  <a:lnTo>
                    <a:pt x="202" y="98"/>
                  </a:lnTo>
                  <a:lnTo>
                    <a:pt x="197" y="102"/>
                  </a:lnTo>
                  <a:lnTo>
                    <a:pt x="191" y="105"/>
                  </a:lnTo>
                  <a:lnTo>
                    <a:pt x="188" y="107"/>
                  </a:lnTo>
                  <a:lnTo>
                    <a:pt x="184" y="113"/>
                  </a:lnTo>
                  <a:lnTo>
                    <a:pt x="178" y="117"/>
                  </a:lnTo>
                  <a:lnTo>
                    <a:pt x="177" y="124"/>
                  </a:lnTo>
                  <a:lnTo>
                    <a:pt x="180" y="124"/>
                  </a:lnTo>
                  <a:lnTo>
                    <a:pt x="184" y="124"/>
                  </a:lnTo>
                  <a:lnTo>
                    <a:pt x="191" y="126"/>
                  </a:lnTo>
                  <a:lnTo>
                    <a:pt x="197" y="129"/>
                  </a:lnTo>
                  <a:lnTo>
                    <a:pt x="204" y="133"/>
                  </a:lnTo>
                  <a:lnTo>
                    <a:pt x="210" y="137"/>
                  </a:lnTo>
                  <a:lnTo>
                    <a:pt x="213" y="142"/>
                  </a:lnTo>
                  <a:lnTo>
                    <a:pt x="215" y="146"/>
                  </a:lnTo>
                  <a:lnTo>
                    <a:pt x="215" y="150"/>
                  </a:lnTo>
                  <a:lnTo>
                    <a:pt x="217" y="155"/>
                  </a:lnTo>
                  <a:lnTo>
                    <a:pt x="217" y="161"/>
                  </a:lnTo>
                  <a:lnTo>
                    <a:pt x="217" y="168"/>
                  </a:lnTo>
                  <a:lnTo>
                    <a:pt x="217" y="174"/>
                  </a:lnTo>
                  <a:lnTo>
                    <a:pt x="217" y="181"/>
                  </a:lnTo>
                  <a:lnTo>
                    <a:pt x="217" y="188"/>
                  </a:lnTo>
                  <a:lnTo>
                    <a:pt x="215" y="194"/>
                  </a:lnTo>
                  <a:lnTo>
                    <a:pt x="215" y="201"/>
                  </a:lnTo>
                  <a:lnTo>
                    <a:pt x="213" y="207"/>
                  </a:lnTo>
                  <a:lnTo>
                    <a:pt x="213" y="214"/>
                  </a:lnTo>
                  <a:lnTo>
                    <a:pt x="212" y="218"/>
                  </a:lnTo>
                  <a:lnTo>
                    <a:pt x="210" y="223"/>
                  </a:lnTo>
                  <a:lnTo>
                    <a:pt x="208" y="227"/>
                  </a:lnTo>
                  <a:lnTo>
                    <a:pt x="208" y="229"/>
                  </a:lnTo>
                  <a:lnTo>
                    <a:pt x="202" y="233"/>
                  </a:lnTo>
                  <a:lnTo>
                    <a:pt x="199" y="236"/>
                  </a:lnTo>
                  <a:lnTo>
                    <a:pt x="193" y="238"/>
                  </a:lnTo>
                  <a:lnTo>
                    <a:pt x="189" y="244"/>
                  </a:lnTo>
                  <a:lnTo>
                    <a:pt x="180" y="247"/>
                  </a:lnTo>
                  <a:lnTo>
                    <a:pt x="178" y="249"/>
                  </a:lnTo>
                  <a:lnTo>
                    <a:pt x="182" y="251"/>
                  </a:lnTo>
                  <a:lnTo>
                    <a:pt x="186" y="251"/>
                  </a:lnTo>
                  <a:lnTo>
                    <a:pt x="191" y="253"/>
                  </a:lnTo>
                  <a:lnTo>
                    <a:pt x="197" y="253"/>
                  </a:lnTo>
                  <a:lnTo>
                    <a:pt x="204" y="253"/>
                  </a:lnTo>
                  <a:lnTo>
                    <a:pt x="212" y="251"/>
                  </a:lnTo>
                  <a:lnTo>
                    <a:pt x="219" y="249"/>
                  </a:lnTo>
                  <a:lnTo>
                    <a:pt x="221" y="247"/>
                  </a:lnTo>
                  <a:lnTo>
                    <a:pt x="226" y="244"/>
                  </a:lnTo>
                  <a:lnTo>
                    <a:pt x="232" y="240"/>
                  </a:lnTo>
                  <a:lnTo>
                    <a:pt x="241" y="236"/>
                  </a:lnTo>
                  <a:lnTo>
                    <a:pt x="248" y="231"/>
                  </a:lnTo>
                  <a:lnTo>
                    <a:pt x="256" y="227"/>
                  </a:lnTo>
                  <a:lnTo>
                    <a:pt x="261" y="223"/>
                  </a:lnTo>
                  <a:lnTo>
                    <a:pt x="265" y="222"/>
                  </a:lnTo>
                  <a:lnTo>
                    <a:pt x="271" y="220"/>
                  </a:lnTo>
                  <a:lnTo>
                    <a:pt x="276" y="216"/>
                  </a:lnTo>
                  <a:lnTo>
                    <a:pt x="283" y="211"/>
                  </a:lnTo>
                  <a:lnTo>
                    <a:pt x="293" y="205"/>
                  </a:lnTo>
                  <a:lnTo>
                    <a:pt x="302" y="199"/>
                  </a:lnTo>
                  <a:lnTo>
                    <a:pt x="309" y="194"/>
                  </a:lnTo>
                  <a:lnTo>
                    <a:pt x="317" y="190"/>
                  </a:lnTo>
                  <a:lnTo>
                    <a:pt x="324" y="187"/>
                  </a:lnTo>
                  <a:lnTo>
                    <a:pt x="328" y="181"/>
                  </a:lnTo>
                  <a:lnTo>
                    <a:pt x="333" y="179"/>
                  </a:lnTo>
                  <a:lnTo>
                    <a:pt x="339" y="176"/>
                  </a:lnTo>
                  <a:lnTo>
                    <a:pt x="341" y="177"/>
                  </a:lnTo>
                  <a:lnTo>
                    <a:pt x="339" y="185"/>
                  </a:lnTo>
                  <a:lnTo>
                    <a:pt x="335" y="192"/>
                  </a:lnTo>
                  <a:lnTo>
                    <a:pt x="331" y="201"/>
                  </a:lnTo>
                  <a:lnTo>
                    <a:pt x="328" y="209"/>
                  </a:lnTo>
                  <a:lnTo>
                    <a:pt x="324" y="214"/>
                  </a:lnTo>
                  <a:lnTo>
                    <a:pt x="324" y="218"/>
                  </a:lnTo>
                  <a:lnTo>
                    <a:pt x="359" y="203"/>
                  </a:lnTo>
                  <a:lnTo>
                    <a:pt x="355" y="229"/>
                  </a:lnTo>
                  <a:lnTo>
                    <a:pt x="354" y="229"/>
                  </a:lnTo>
                  <a:lnTo>
                    <a:pt x="350" y="231"/>
                  </a:lnTo>
                  <a:lnTo>
                    <a:pt x="346" y="235"/>
                  </a:lnTo>
                  <a:lnTo>
                    <a:pt x="341" y="238"/>
                  </a:lnTo>
                  <a:lnTo>
                    <a:pt x="333" y="242"/>
                  </a:lnTo>
                  <a:lnTo>
                    <a:pt x="326" y="247"/>
                  </a:lnTo>
                  <a:lnTo>
                    <a:pt x="317" y="253"/>
                  </a:lnTo>
                  <a:lnTo>
                    <a:pt x="307" y="258"/>
                  </a:lnTo>
                  <a:lnTo>
                    <a:pt x="304" y="262"/>
                  </a:lnTo>
                  <a:lnTo>
                    <a:pt x="298" y="264"/>
                  </a:lnTo>
                  <a:lnTo>
                    <a:pt x="293" y="266"/>
                  </a:lnTo>
                  <a:lnTo>
                    <a:pt x="289" y="270"/>
                  </a:lnTo>
                  <a:lnTo>
                    <a:pt x="280" y="275"/>
                  </a:lnTo>
                  <a:lnTo>
                    <a:pt x="272" y="281"/>
                  </a:lnTo>
                  <a:lnTo>
                    <a:pt x="263" y="284"/>
                  </a:lnTo>
                  <a:lnTo>
                    <a:pt x="256" y="288"/>
                  </a:lnTo>
                  <a:lnTo>
                    <a:pt x="250" y="292"/>
                  </a:lnTo>
                  <a:lnTo>
                    <a:pt x="247" y="294"/>
                  </a:lnTo>
                  <a:lnTo>
                    <a:pt x="237" y="294"/>
                  </a:lnTo>
                  <a:lnTo>
                    <a:pt x="234" y="292"/>
                  </a:lnTo>
                  <a:lnTo>
                    <a:pt x="228" y="288"/>
                  </a:lnTo>
                  <a:lnTo>
                    <a:pt x="226" y="284"/>
                  </a:lnTo>
                  <a:lnTo>
                    <a:pt x="223" y="277"/>
                  </a:lnTo>
                  <a:lnTo>
                    <a:pt x="221" y="273"/>
                  </a:lnTo>
                  <a:lnTo>
                    <a:pt x="219" y="273"/>
                  </a:lnTo>
                  <a:lnTo>
                    <a:pt x="213" y="273"/>
                  </a:lnTo>
                  <a:lnTo>
                    <a:pt x="208" y="271"/>
                  </a:lnTo>
                  <a:lnTo>
                    <a:pt x="204" y="271"/>
                  </a:lnTo>
                  <a:lnTo>
                    <a:pt x="199" y="271"/>
                  </a:lnTo>
                  <a:lnTo>
                    <a:pt x="195" y="271"/>
                  </a:lnTo>
                  <a:lnTo>
                    <a:pt x="189" y="271"/>
                  </a:lnTo>
                  <a:lnTo>
                    <a:pt x="184" y="270"/>
                  </a:lnTo>
                  <a:lnTo>
                    <a:pt x="178" y="270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4" y="266"/>
                  </a:lnTo>
                  <a:lnTo>
                    <a:pt x="158" y="266"/>
                  </a:lnTo>
                  <a:lnTo>
                    <a:pt x="156" y="266"/>
                  </a:lnTo>
                  <a:lnTo>
                    <a:pt x="153" y="266"/>
                  </a:lnTo>
                  <a:lnTo>
                    <a:pt x="145" y="266"/>
                  </a:lnTo>
                  <a:lnTo>
                    <a:pt x="140" y="266"/>
                  </a:lnTo>
                  <a:lnTo>
                    <a:pt x="138" y="266"/>
                  </a:lnTo>
                  <a:lnTo>
                    <a:pt x="136" y="262"/>
                  </a:lnTo>
                  <a:lnTo>
                    <a:pt x="136" y="258"/>
                  </a:lnTo>
                  <a:lnTo>
                    <a:pt x="140" y="253"/>
                  </a:lnTo>
                  <a:lnTo>
                    <a:pt x="145" y="247"/>
                  </a:lnTo>
                  <a:lnTo>
                    <a:pt x="153" y="240"/>
                  </a:lnTo>
                  <a:lnTo>
                    <a:pt x="162" y="235"/>
                  </a:lnTo>
                  <a:lnTo>
                    <a:pt x="171" y="227"/>
                  </a:lnTo>
                  <a:lnTo>
                    <a:pt x="178" y="222"/>
                  </a:lnTo>
                  <a:lnTo>
                    <a:pt x="184" y="214"/>
                  </a:lnTo>
                  <a:lnTo>
                    <a:pt x="188" y="211"/>
                  </a:lnTo>
                  <a:lnTo>
                    <a:pt x="188" y="205"/>
                  </a:lnTo>
                  <a:lnTo>
                    <a:pt x="188" y="203"/>
                  </a:lnTo>
                  <a:lnTo>
                    <a:pt x="188" y="198"/>
                  </a:lnTo>
                  <a:lnTo>
                    <a:pt x="189" y="194"/>
                  </a:lnTo>
                  <a:lnTo>
                    <a:pt x="188" y="187"/>
                  </a:lnTo>
                  <a:lnTo>
                    <a:pt x="188" y="183"/>
                  </a:lnTo>
                  <a:lnTo>
                    <a:pt x="188" y="177"/>
                  </a:lnTo>
                  <a:lnTo>
                    <a:pt x="188" y="172"/>
                  </a:lnTo>
                  <a:lnTo>
                    <a:pt x="186" y="166"/>
                  </a:lnTo>
                  <a:lnTo>
                    <a:pt x="184" y="159"/>
                  </a:lnTo>
                  <a:lnTo>
                    <a:pt x="184" y="155"/>
                  </a:lnTo>
                  <a:lnTo>
                    <a:pt x="184" y="152"/>
                  </a:lnTo>
                  <a:lnTo>
                    <a:pt x="180" y="144"/>
                  </a:lnTo>
                  <a:lnTo>
                    <a:pt x="178" y="142"/>
                  </a:lnTo>
                  <a:lnTo>
                    <a:pt x="175" y="142"/>
                  </a:lnTo>
                  <a:lnTo>
                    <a:pt x="171" y="144"/>
                  </a:lnTo>
                  <a:lnTo>
                    <a:pt x="167" y="148"/>
                  </a:lnTo>
                  <a:lnTo>
                    <a:pt x="164" y="152"/>
                  </a:lnTo>
                  <a:lnTo>
                    <a:pt x="158" y="157"/>
                  </a:lnTo>
                  <a:lnTo>
                    <a:pt x="151" y="163"/>
                  </a:lnTo>
                  <a:lnTo>
                    <a:pt x="145" y="168"/>
                  </a:lnTo>
                  <a:lnTo>
                    <a:pt x="140" y="176"/>
                  </a:lnTo>
                  <a:lnTo>
                    <a:pt x="132" y="181"/>
                  </a:lnTo>
                  <a:lnTo>
                    <a:pt x="127" y="187"/>
                  </a:lnTo>
                  <a:lnTo>
                    <a:pt x="121" y="192"/>
                  </a:lnTo>
                  <a:lnTo>
                    <a:pt x="116" y="199"/>
                  </a:lnTo>
                  <a:lnTo>
                    <a:pt x="110" y="203"/>
                  </a:lnTo>
                  <a:lnTo>
                    <a:pt x="105" y="207"/>
                  </a:lnTo>
                  <a:lnTo>
                    <a:pt x="103" y="211"/>
                  </a:lnTo>
                  <a:lnTo>
                    <a:pt x="101" y="212"/>
                  </a:lnTo>
                  <a:lnTo>
                    <a:pt x="95" y="216"/>
                  </a:lnTo>
                  <a:lnTo>
                    <a:pt x="88" y="222"/>
                  </a:lnTo>
                  <a:lnTo>
                    <a:pt x="82" y="223"/>
                  </a:lnTo>
                  <a:lnTo>
                    <a:pt x="77" y="229"/>
                  </a:lnTo>
                  <a:lnTo>
                    <a:pt x="71" y="233"/>
                  </a:lnTo>
                  <a:lnTo>
                    <a:pt x="68" y="238"/>
                  </a:lnTo>
                  <a:lnTo>
                    <a:pt x="62" y="240"/>
                  </a:lnTo>
                  <a:lnTo>
                    <a:pt x="57" y="246"/>
                  </a:lnTo>
                  <a:lnTo>
                    <a:pt x="53" y="249"/>
                  </a:lnTo>
                  <a:lnTo>
                    <a:pt x="47" y="255"/>
                  </a:lnTo>
                  <a:lnTo>
                    <a:pt x="44" y="260"/>
                  </a:lnTo>
                  <a:lnTo>
                    <a:pt x="40" y="266"/>
                  </a:lnTo>
                  <a:lnTo>
                    <a:pt x="36" y="270"/>
                  </a:lnTo>
                  <a:lnTo>
                    <a:pt x="36" y="275"/>
                  </a:lnTo>
                  <a:lnTo>
                    <a:pt x="35" y="281"/>
                  </a:lnTo>
                  <a:lnTo>
                    <a:pt x="35" y="286"/>
                  </a:lnTo>
                  <a:lnTo>
                    <a:pt x="36" y="294"/>
                  </a:lnTo>
                  <a:lnTo>
                    <a:pt x="38" y="303"/>
                  </a:lnTo>
                  <a:lnTo>
                    <a:pt x="40" y="308"/>
                  </a:lnTo>
                  <a:lnTo>
                    <a:pt x="42" y="312"/>
                  </a:lnTo>
                  <a:lnTo>
                    <a:pt x="46" y="317"/>
                  </a:lnTo>
                  <a:lnTo>
                    <a:pt x="47" y="321"/>
                  </a:lnTo>
                  <a:lnTo>
                    <a:pt x="49" y="327"/>
                  </a:lnTo>
                  <a:lnTo>
                    <a:pt x="53" y="332"/>
                  </a:lnTo>
                  <a:lnTo>
                    <a:pt x="55" y="336"/>
                  </a:lnTo>
                  <a:lnTo>
                    <a:pt x="59" y="341"/>
                  </a:lnTo>
                  <a:lnTo>
                    <a:pt x="60" y="345"/>
                  </a:lnTo>
                  <a:lnTo>
                    <a:pt x="62" y="351"/>
                  </a:lnTo>
                  <a:lnTo>
                    <a:pt x="66" y="356"/>
                  </a:lnTo>
                  <a:lnTo>
                    <a:pt x="68" y="362"/>
                  </a:lnTo>
                  <a:lnTo>
                    <a:pt x="70" y="365"/>
                  </a:lnTo>
                  <a:lnTo>
                    <a:pt x="73" y="371"/>
                  </a:lnTo>
                  <a:lnTo>
                    <a:pt x="75" y="375"/>
                  </a:lnTo>
                  <a:lnTo>
                    <a:pt x="79" y="380"/>
                  </a:lnTo>
                  <a:lnTo>
                    <a:pt x="82" y="388"/>
                  </a:lnTo>
                  <a:lnTo>
                    <a:pt x="86" y="397"/>
                  </a:lnTo>
                  <a:lnTo>
                    <a:pt x="88" y="402"/>
                  </a:lnTo>
                  <a:lnTo>
                    <a:pt x="92" y="408"/>
                  </a:lnTo>
                  <a:lnTo>
                    <a:pt x="92" y="410"/>
                  </a:lnTo>
                  <a:lnTo>
                    <a:pt x="92" y="415"/>
                  </a:lnTo>
                  <a:lnTo>
                    <a:pt x="92" y="419"/>
                  </a:lnTo>
                  <a:lnTo>
                    <a:pt x="92" y="424"/>
                  </a:lnTo>
                  <a:lnTo>
                    <a:pt x="90" y="428"/>
                  </a:lnTo>
                  <a:lnTo>
                    <a:pt x="90" y="435"/>
                  </a:lnTo>
                  <a:lnTo>
                    <a:pt x="90" y="443"/>
                  </a:lnTo>
                  <a:lnTo>
                    <a:pt x="90" y="450"/>
                  </a:lnTo>
                  <a:lnTo>
                    <a:pt x="90" y="458"/>
                  </a:lnTo>
                  <a:lnTo>
                    <a:pt x="88" y="467"/>
                  </a:lnTo>
                  <a:lnTo>
                    <a:pt x="88" y="474"/>
                  </a:lnTo>
                  <a:lnTo>
                    <a:pt x="88" y="483"/>
                  </a:lnTo>
                  <a:lnTo>
                    <a:pt x="88" y="487"/>
                  </a:lnTo>
                  <a:lnTo>
                    <a:pt x="88" y="493"/>
                  </a:lnTo>
                  <a:lnTo>
                    <a:pt x="88" y="496"/>
                  </a:lnTo>
                  <a:lnTo>
                    <a:pt x="88" y="502"/>
                  </a:lnTo>
                  <a:lnTo>
                    <a:pt x="86" y="506"/>
                  </a:lnTo>
                  <a:lnTo>
                    <a:pt x="86" y="511"/>
                  </a:lnTo>
                  <a:lnTo>
                    <a:pt x="86" y="517"/>
                  </a:lnTo>
                  <a:lnTo>
                    <a:pt x="86" y="522"/>
                  </a:lnTo>
                  <a:lnTo>
                    <a:pt x="86" y="526"/>
                  </a:lnTo>
                  <a:lnTo>
                    <a:pt x="86" y="531"/>
                  </a:lnTo>
                  <a:lnTo>
                    <a:pt x="84" y="535"/>
                  </a:lnTo>
                  <a:lnTo>
                    <a:pt x="84" y="541"/>
                  </a:lnTo>
                  <a:lnTo>
                    <a:pt x="84" y="544"/>
                  </a:lnTo>
                  <a:lnTo>
                    <a:pt x="84" y="550"/>
                  </a:lnTo>
                  <a:lnTo>
                    <a:pt x="84" y="553"/>
                  </a:lnTo>
                  <a:lnTo>
                    <a:pt x="84" y="557"/>
                  </a:lnTo>
                  <a:lnTo>
                    <a:pt x="82" y="566"/>
                  </a:lnTo>
                  <a:lnTo>
                    <a:pt x="82" y="576"/>
                  </a:lnTo>
                  <a:lnTo>
                    <a:pt x="82" y="585"/>
                  </a:lnTo>
                  <a:lnTo>
                    <a:pt x="82" y="592"/>
                  </a:lnTo>
                  <a:lnTo>
                    <a:pt x="82" y="600"/>
                  </a:lnTo>
                  <a:lnTo>
                    <a:pt x="82" y="607"/>
                  </a:lnTo>
                  <a:lnTo>
                    <a:pt x="82" y="614"/>
                  </a:lnTo>
                  <a:lnTo>
                    <a:pt x="82" y="620"/>
                  </a:lnTo>
                  <a:lnTo>
                    <a:pt x="82" y="625"/>
                  </a:lnTo>
                  <a:lnTo>
                    <a:pt x="84" y="631"/>
                  </a:lnTo>
                  <a:lnTo>
                    <a:pt x="84" y="635"/>
                  </a:lnTo>
                  <a:lnTo>
                    <a:pt x="86" y="638"/>
                  </a:lnTo>
                  <a:lnTo>
                    <a:pt x="88" y="644"/>
                  </a:lnTo>
                  <a:lnTo>
                    <a:pt x="92" y="651"/>
                  </a:lnTo>
                  <a:lnTo>
                    <a:pt x="94" y="655"/>
                  </a:lnTo>
                  <a:lnTo>
                    <a:pt x="95" y="659"/>
                  </a:lnTo>
                  <a:lnTo>
                    <a:pt x="95" y="664"/>
                  </a:lnTo>
                  <a:lnTo>
                    <a:pt x="99" y="670"/>
                  </a:lnTo>
                  <a:lnTo>
                    <a:pt x="101" y="673"/>
                  </a:lnTo>
                  <a:lnTo>
                    <a:pt x="103" y="679"/>
                  </a:lnTo>
                  <a:lnTo>
                    <a:pt x="105" y="683"/>
                  </a:lnTo>
                  <a:lnTo>
                    <a:pt x="108" y="688"/>
                  </a:lnTo>
                  <a:lnTo>
                    <a:pt x="110" y="694"/>
                  </a:lnTo>
                  <a:lnTo>
                    <a:pt x="112" y="699"/>
                  </a:lnTo>
                  <a:lnTo>
                    <a:pt x="114" y="705"/>
                  </a:lnTo>
                  <a:lnTo>
                    <a:pt x="118" y="710"/>
                  </a:lnTo>
                  <a:lnTo>
                    <a:pt x="119" y="716"/>
                  </a:lnTo>
                  <a:lnTo>
                    <a:pt x="121" y="719"/>
                  </a:lnTo>
                  <a:lnTo>
                    <a:pt x="123" y="725"/>
                  </a:lnTo>
                  <a:lnTo>
                    <a:pt x="125" y="730"/>
                  </a:lnTo>
                  <a:lnTo>
                    <a:pt x="127" y="734"/>
                  </a:lnTo>
                  <a:lnTo>
                    <a:pt x="129" y="740"/>
                  </a:lnTo>
                  <a:lnTo>
                    <a:pt x="130" y="743"/>
                  </a:lnTo>
                  <a:lnTo>
                    <a:pt x="132" y="749"/>
                  </a:lnTo>
                  <a:lnTo>
                    <a:pt x="132" y="754"/>
                  </a:lnTo>
                  <a:lnTo>
                    <a:pt x="134" y="762"/>
                  </a:lnTo>
                  <a:lnTo>
                    <a:pt x="136" y="767"/>
                  </a:lnTo>
                  <a:lnTo>
                    <a:pt x="136" y="771"/>
                  </a:lnTo>
                  <a:lnTo>
                    <a:pt x="134" y="777"/>
                  </a:lnTo>
                  <a:lnTo>
                    <a:pt x="132" y="778"/>
                  </a:lnTo>
                  <a:lnTo>
                    <a:pt x="127" y="780"/>
                  </a:lnTo>
                  <a:lnTo>
                    <a:pt x="123" y="784"/>
                  </a:lnTo>
                  <a:lnTo>
                    <a:pt x="116" y="786"/>
                  </a:lnTo>
                  <a:lnTo>
                    <a:pt x="114" y="7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4413" y="3415"/>
              <a:ext cx="597" cy="462"/>
            </a:xfrm>
            <a:custGeom>
              <a:avLst/>
              <a:gdLst>
                <a:gd name="T0" fmla="*/ 1 w 1193"/>
                <a:gd name="T1" fmla="*/ 0 h 926"/>
                <a:gd name="T2" fmla="*/ 1 w 1193"/>
                <a:gd name="T3" fmla="*/ 0 h 926"/>
                <a:gd name="T4" fmla="*/ 1 w 1193"/>
                <a:gd name="T5" fmla="*/ 0 h 926"/>
                <a:gd name="T6" fmla="*/ 1 w 1193"/>
                <a:gd name="T7" fmla="*/ 0 h 926"/>
                <a:gd name="T8" fmla="*/ 1 w 1193"/>
                <a:gd name="T9" fmla="*/ 0 h 926"/>
                <a:gd name="T10" fmla="*/ 1 w 1193"/>
                <a:gd name="T11" fmla="*/ 0 h 926"/>
                <a:gd name="T12" fmla="*/ 0 w 1193"/>
                <a:gd name="T13" fmla="*/ 0 h 926"/>
                <a:gd name="T14" fmla="*/ 1 w 1193"/>
                <a:gd name="T15" fmla="*/ 0 h 926"/>
                <a:gd name="T16" fmla="*/ 1 w 1193"/>
                <a:gd name="T17" fmla="*/ 0 h 926"/>
                <a:gd name="T18" fmla="*/ 1 w 1193"/>
                <a:gd name="T19" fmla="*/ 0 h 926"/>
                <a:gd name="T20" fmla="*/ 1 w 1193"/>
                <a:gd name="T21" fmla="*/ 0 h 926"/>
                <a:gd name="T22" fmla="*/ 1 w 1193"/>
                <a:gd name="T23" fmla="*/ 0 h 926"/>
                <a:gd name="T24" fmla="*/ 1 w 1193"/>
                <a:gd name="T25" fmla="*/ 0 h 926"/>
                <a:gd name="T26" fmla="*/ 1 w 1193"/>
                <a:gd name="T27" fmla="*/ 0 h 926"/>
                <a:gd name="T28" fmla="*/ 1 w 1193"/>
                <a:gd name="T29" fmla="*/ 0 h 926"/>
                <a:gd name="T30" fmla="*/ 1 w 1193"/>
                <a:gd name="T31" fmla="*/ 0 h 926"/>
                <a:gd name="T32" fmla="*/ 1 w 1193"/>
                <a:gd name="T33" fmla="*/ 0 h 926"/>
                <a:gd name="T34" fmla="*/ 1 w 1193"/>
                <a:gd name="T35" fmla="*/ 0 h 926"/>
                <a:gd name="T36" fmla="*/ 1 w 1193"/>
                <a:gd name="T37" fmla="*/ 0 h 926"/>
                <a:gd name="T38" fmla="*/ 1 w 1193"/>
                <a:gd name="T39" fmla="*/ 0 h 926"/>
                <a:gd name="T40" fmla="*/ 1 w 1193"/>
                <a:gd name="T41" fmla="*/ 0 h 926"/>
                <a:gd name="T42" fmla="*/ 1 w 1193"/>
                <a:gd name="T43" fmla="*/ 0 h 926"/>
                <a:gd name="T44" fmla="*/ 1 w 1193"/>
                <a:gd name="T45" fmla="*/ 0 h 926"/>
                <a:gd name="T46" fmla="*/ 1 w 1193"/>
                <a:gd name="T47" fmla="*/ 0 h 926"/>
                <a:gd name="T48" fmla="*/ 1 w 1193"/>
                <a:gd name="T49" fmla="*/ 0 h 926"/>
                <a:gd name="T50" fmla="*/ 1 w 1193"/>
                <a:gd name="T51" fmla="*/ 0 h 926"/>
                <a:gd name="T52" fmla="*/ 1 w 1193"/>
                <a:gd name="T53" fmla="*/ 0 h 926"/>
                <a:gd name="T54" fmla="*/ 1 w 1193"/>
                <a:gd name="T55" fmla="*/ 0 h 926"/>
                <a:gd name="T56" fmla="*/ 1 w 1193"/>
                <a:gd name="T57" fmla="*/ 0 h 926"/>
                <a:gd name="T58" fmla="*/ 1 w 1193"/>
                <a:gd name="T59" fmla="*/ 0 h 926"/>
                <a:gd name="T60" fmla="*/ 1 w 1193"/>
                <a:gd name="T61" fmla="*/ 0 h 926"/>
                <a:gd name="T62" fmla="*/ 1 w 1193"/>
                <a:gd name="T63" fmla="*/ 0 h 926"/>
                <a:gd name="T64" fmla="*/ 1 w 1193"/>
                <a:gd name="T65" fmla="*/ 0 h 926"/>
                <a:gd name="T66" fmla="*/ 1 w 1193"/>
                <a:gd name="T67" fmla="*/ 0 h 926"/>
                <a:gd name="T68" fmla="*/ 1 w 1193"/>
                <a:gd name="T69" fmla="*/ 0 h 926"/>
                <a:gd name="T70" fmla="*/ 1 w 1193"/>
                <a:gd name="T71" fmla="*/ 0 h 926"/>
                <a:gd name="T72" fmla="*/ 1 w 1193"/>
                <a:gd name="T73" fmla="*/ 0 h 926"/>
                <a:gd name="T74" fmla="*/ 1 w 1193"/>
                <a:gd name="T75" fmla="*/ 0 h 926"/>
                <a:gd name="T76" fmla="*/ 1 w 1193"/>
                <a:gd name="T77" fmla="*/ 0 h 926"/>
                <a:gd name="T78" fmla="*/ 1 w 1193"/>
                <a:gd name="T79" fmla="*/ 0 h 926"/>
                <a:gd name="T80" fmla="*/ 1 w 1193"/>
                <a:gd name="T81" fmla="*/ 0 h 926"/>
                <a:gd name="T82" fmla="*/ 1 w 1193"/>
                <a:gd name="T83" fmla="*/ 0 h 926"/>
                <a:gd name="T84" fmla="*/ 1 w 1193"/>
                <a:gd name="T85" fmla="*/ 0 h 926"/>
                <a:gd name="T86" fmla="*/ 1 w 1193"/>
                <a:gd name="T87" fmla="*/ 0 h 926"/>
                <a:gd name="T88" fmla="*/ 1 w 1193"/>
                <a:gd name="T89" fmla="*/ 0 h 926"/>
                <a:gd name="T90" fmla="*/ 1 w 1193"/>
                <a:gd name="T91" fmla="*/ 0 h 926"/>
                <a:gd name="T92" fmla="*/ 1 w 1193"/>
                <a:gd name="T93" fmla="*/ 0 h 926"/>
                <a:gd name="T94" fmla="*/ 1 w 1193"/>
                <a:gd name="T95" fmla="*/ 0 h 926"/>
                <a:gd name="T96" fmla="*/ 1 w 1193"/>
                <a:gd name="T97" fmla="*/ 0 h 926"/>
                <a:gd name="T98" fmla="*/ 1 w 1193"/>
                <a:gd name="T99" fmla="*/ 0 h 926"/>
                <a:gd name="T100" fmla="*/ 1 w 1193"/>
                <a:gd name="T101" fmla="*/ 0 h 926"/>
                <a:gd name="T102" fmla="*/ 1 w 1193"/>
                <a:gd name="T103" fmla="*/ 0 h 926"/>
                <a:gd name="T104" fmla="*/ 1 w 1193"/>
                <a:gd name="T105" fmla="*/ 0 h 926"/>
                <a:gd name="T106" fmla="*/ 1 w 1193"/>
                <a:gd name="T107" fmla="*/ 0 h 926"/>
                <a:gd name="T108" fmla="*/ 1 w 1193"/>
                <a:gd name="T109" fmla="*/ 0 h 926"/>
                <a:gd name="T110" fmla="*/ 1 w 1193"/>
                <a:gd name="T111" fmla="*/ 0 h 926"/>
                <a:gd name="T112" fmla="*/ 1 w 1193"/>
                <a:gd name="T113" fmla="*/ 0 h 926"/>
                <a:gd name="T114" fmla="*/ 1 w 1193"/>
                <a:gd name="T115" fmla="*/ 0 h 926"/>
                <a:gd name="T116" fmla="*/ 1 w 1193"/>
                <a:gd name="T117" fmla="*/ 0 h 926"/>
                <a:gd name="T118" fmla="*/ 1 w 1193"/>
                <a:gd name="T119" fmla="*/ 0 h 926"/>
                <a:gd name="T120" fmla="*/ 1 w 1193"/>
                <a:gd name="T121" fmla="*/ 0 h 926"/>
                <a:gd name="T122" fmla="*/ 1 w 1193"/>
                <a:gd name="T123" fmla="*/ 0 h 926"/>
                <a:gd name="T124" fmla="*/ 1 w 1193"/>
                <a:gd name="T125" fmla="*/ 0 h 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93"/>
                <a:gd name="T190" fmla="*/ 0 h 926"/>
                <a:gd name="T191" fmla="*/ 1193 w 1193"/>
                <a:gd name="T192" fmla="*/ 926 h 9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93" h="926">
                  <a:moveTo>
                    <a:pt x="240" y="133"/>
                  </a:moveTo>
                  <a:lnTo>
                    <a:pt x="238" y="135"/>
                  </a:lnTo>
                  <a:lnTo>
                    <a:pt x="236" y="141"/>
                  </a:lnTo>
                  <a:lnTo>
                    <a:pt x="234" y="142"/>
                  </a:lnTo>
                  <a:lnTo>
                    <a:pt x="232" y="150"/>
                  </a:lnTo>
                  <a:lnTo>
                    <a:pt x="231" y="153"/>
                  </a:lnTo>
                  <a:lnTo>
                    <a:pt x="229" y="161"/>
                  </a:lnTo>
                  <a:lnTo>
                    <a:pt x="227" y="168"/>
                  </a:lnTo>
                  <a:lnTo>
                    <a:pt x="223" y="176"/>
                  </a:lnTo>
                  <a:lnTo>
                    <a:pt x="221" y="183"/>
                  </a:lnTo>
                  <a:lnTo>
                    <a:pt x="220" y="192"/>
                  </a:lnTo>
                  <a:lnTo>
                    <a:pt x="216" y="201"/>
                  </a:lnTo>
                  <a:lnTo>
                    <a:pt x="214" y="211"/>
                  </a:lnTo>
                  <a:lnTo>
                    <a:pt x="212" y="214"/>
                  </a:lnTo>
                  <a:lnTo>
                    <a:pt x="212" y="220"/>
                  </a:lnTo>
                  <a:lnTo>
                    <a:pt x="210" y="224"/>
                  </a:lnTo>
                  <a:lnTo>
                    <a:pt x="208" y="229"/>
                  </a:lnTo>
                  <a:lnTo>
                    <a:pt x="207" y="233"/>
                  </a:lnTo>
                  <a:lnTo>
                    <a:pt x="205" y="238"/>
                  </a:lnTo>
                  <a:lnTo>
                    <a:pt x="203" y="242"/>
                  </a:lnTo>
                  <a:lnTo>
                    <a:pt x="203" y="247"/>
                  </a:lnTo>
                  <a:lnTo>
                    <a:pt x="201" y="251"/>
                  </a:lnTo>
                  <a:lnTo>
                    <a:pt x="199" y="257"/>
                  </a:lnTo>
                  <a:lnTo>
                    <a:pt x="197" y="260"/>
                  </a:lnTo>
                  <a:lnTo>
                    <a:pt x="196" y="266"/>
                  </a:lnTo>
                  <a:lnTo>
                    <a:pt x="194" y="275"/>
                  </a:lnTo>
                  <a:lnTo>
                    <a:pt x="190" y="283"/>
                  </a:lnTo>
                  <a:lnTo>
                    <a:pt x="188" y="292"/>
                  </a:lnTo>
                  <a:lnTo>
                    <a:pt x="186" y="299"/>
                  </a:lnTo>
                  <a:lnTo>
                    <a:pt x="183" y="306"/>
                  </a:lnTo>
                  <a:lnTo>
                    <a:pt x="181" y="312"/>
                  </a:lnTo>
                  <a:lnTo>
                    <a:pt x="179" y="319"/>
                  </a:lnTo>
                  <a:lnTo>
                    <a:pt x="177" y="325"/>
                  </a:lnTo>
                  <a:lnTo>
                    <a:pt x="175" y="329"/>
                  </a:lnTo>
                  <a:lnTo>
                    <a:pt x="173" y="332"/>
                  </a:lnTo>
                  <a:lnTo>
                    <a:pt x="172" y="334"/>
                  </a:lnTo>
                  <a:lnTo>
                    <a:pt x="172" y="338"/>
                  </a:lnTo>
                  <a:lnTo>
                    <a:pt x="170" y="338"/>
                  </a:lnTo>
                  <a:lnTo>
                    <a:pt x="168" y="342"/>
                  </a:lnTo>
                  <a:lnTo>
                    <a:pt x="164" y="345"/>
                  </a:lnTo>
                  <a:lnTo>
                    <a:pt x="162" y="351"/>
                  </a:lnTo>
                  <a:lnTo>
                    <a:pt x="157" y="356"/>
                  </a:lnTo>
                  <a:lnTo>
                    <a:pt x="153" y="364"/>
                  </a:lnTo>
                  <a:lnTo>
                    <a:pt x="148" y="369"/>
                  </a:lnTo>
                  <a:lnTo>
                    <a:pt x="144" y="378"/>
                  </a:lnTo>
                  <a:lnTo>
                    <a:pt x="140" y="382"/>
                  </a:lnTo>
                  <a:lnTo>
                    <a:pt x="137" y="386"/>
                  </a:lnTo>
                  <a:lnTo>
                    <a:pt x="133" y="391"/>
                  </a:lnTo>
                  <a:lnTo>
                    <a:pt x="131" y="395"/>
                  </a:lnTo>
                  <a:lnTo>
                    <a:pt x="127" y="399"/>
                  </a:lnTo>
                  <a:lnTo>
                    <a:pt x="124" y="404"/>
                  </a:lnTo>
                  <a:lnTo>
                    <a:pt x="120" y="410"/>
                  </a:lnTo>
                  <a:lnTo>
                    <a:pt x="118" y="415"/>
                  </a:lnTo>
                  <a:lnTo>
                    <a:pt x="113" y="421"/>
                  </a:lnTo>
                  <a:lnTo>
                    <a:pt x="109" y="426"/>
                  </a:lnTo>
                  <a:lnTo>
                    <a:pt x="107" y="432"/>
                  </a:lnTo>
                  <a:lnTo>
                    <a:pt x="103" y="437"/>
                  </a:lnTo>
                  <a:lnTo>
                    <a:pt x="100" y="443"/>
                  </a:lnTo>
                  <a:lnTo>
                    <a:pt x="96" y="448"/>
                  </a:lnTo>
                  <a:lnTo>
                    <a:pt x="92" y="454"/>
                  </a:lnTo>
                  <a:lnTo>
                    <a:pt x="90" y="461"/>
                  </a:lnTo>
                  <a:lnTo>
                    <a:pt x="85" y="467"/>
                  </a:lnTo>
                  <a:lnTo>
                    <a:pt x="83" y="472"/>
                  </a:lnTo>
                  <a:lnTo>
                    <a:pt x="78" y="478"/>
                  </a:lnTo>
                  <a:lnTo>
                    <a:pt x="74" y="485"/>
                  </a:lnTo>
                  <a:lnTo>
                    <a:pt x="70" y="491"/>
                  </a:lnTo>
                  <a:lnTo>
                    <a:pt x="66" y="496"/>
                  </a:lnTo>
                  <a:lnTo>
                    <a:pt x="63" y="504"/>
                  </a:lnTo>
                  <a:lnTo>
                    <a:pt x="61" y="509"/>
                  </a:lnTo>
                  <a:lnTo>
                    <a:pt x="57" y="515"/>
                  </a:lnTo>
                  <a:lnTo>
                    <a:pt x="54" y="522"/>
                  </a:lnTo>
                  <a:lnTo>
                    <a:pt x="50" y="528"/>
                  </a:lnTo>
                  <a:lnTo>
                    <a:pt x="46" y="535"/>
                  </a:lnTo>
                  <a:lnTo>
                    <a:pt x="43" y="541"/>
                  </a:lnTo>
                  <a:lnTo>
                    <a:pt x="39" y="548"/>
                  </a:lnTo>
                  <a:lnTo>
                    <a:pt x="37" y="554"/>
                  </a:lnTo>
                  <a:lnTo>
                    <a:pt x="35" y="561"/>
                  </a:lnTo>
                  <a:lnTo>
                    <a:pt x="31" y="566"/>
                  </a:lnTo>
                  <a:lnTo>
                    <a:pt x="28" y="572"/>
                  </a:lnTo>
                  <a:lnTo>
                    <a:pt x="26" y="578"/>
                  </a:lnTo>
                  <a:lnTo>
                    <a:pt x="22" y="585"/>
                  </a:lnTo>
                  <a:lnTo>
                    <a:pt x="20" y="590"/>
                  </a:lnTo>
                  <a:lnTo>
                    <a:pt x="19" y="596"/>
                  </a:lnTo>
                  <a:lnTo>
                    <a:pt x="15" y="603"/>
                  </a:lnTo>
                  <a:lnTo>
                    <a:pt x="13" y="609"/>
                  </a:lnTo>
                  <a:lnTo>
                    <a:pt x="11" y="614"/>
                  </a:lnTo>
                  <a:lnTo>
                    <a:pt x="9" y="620"/>
                  </a:lnTo>
                  <a:lnTo>
                    <a:pt x="7" y="625"/>
                  </a:lnTo>
                  <a:lnTo>
                    <a:pt x="7" y="631"/>
                  </a:lnTo>
                  <a:lnTo>
                    <a:pt x="4" y="636"/>
                  </a:lnTo>
                  <a:lnTo>
                    <a:pt x="4" y="642"/>
                  </a:lnTo>
                  <a:lnTo>
                    <a:pt x="4" y="648"/>
                  </a:lnTo>
                  <a:lnTo>
                    <a:pt x="4" y="653"/>
                  </a:lnTo>
                  <a:lnTo>
                    <a:pt x="2" y="657"/>
                  </a:lnTo>
                  <a:lnTo>
                    <a:pt x="0" y="662"/>
                  </a:lnTo>
                  <a:lnTo>
                    <a:pt x="0" y="668"/>
                  </a:lnTo>
                  <a:lnTo>
                    <a:pt x="0" y="673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0" y="688"/>
                  </a:lnTo>
                  <a:lnTo>
                    <a:pt x="0" y="694"/>
                  </a:lnTo>
                  <a:lnTo>
                    <a:pt x="0" y="699"/>
                  </a:lnTo>
                  <a:lnTo>
                    <a:pt x="0" y="703"/>
                  </a:lnTo>
                  <a:lnTo>
                    <a:pt x="2" y="708"/>
                  </a:lnTo>
                  <a:lnTo>
                    <a:pt x="2" y="714"/>
                  </a:lnTo>
                  <a:lnTo>
                    <a:pt x="4" y="719"/>
                  </a:lnTo>
                  <a:lnTo>
                    <a:pt x="4" y="725"/>
                  </a:lnTo>
                  <a:lnTo>
                    <a:pt x="6" y="731"/>
                  </a:lnTo>
                  <a:lnTo>
                    <a:pt x="7" y="736"/>
                  </a:lnTo>
                  <a:lnTo>
                    <a:pt x="7" y="742"/>
                  </a:lnTo>
                  <a:lnTo>
                    <a:pt x="9" y="745"/>
                  </a:lnTo>
                  <a:lnTo>
                    <a:pt x="11" y="751"/>
                  </a:lnTo>
                  <a:lnTo>
                    <a:pt x="13" y="756"/>
                  </a:lnTo>
                  <a:lnTo>
                    <a:pt x="15" y="762"/>
                  </a:lnTo>
                  <a:lnTo>
                    <a:pt x="17" y="767"/>
                  </a:lnTo>
                  <a:lnTo>
                    <a:pt x="19" y="771"/>
                  </a:lnTo>
                  <a:lnTo>
                    <a:pt x="22" y="778"/>
                  </a:lnTo>
                  <a:lnTo>
                    <a:pt x="22" y="782"/>
                  </a:lnTo>
                  <a:lnTo>
                    <a:pt x="26" y="788"/>
                  </a:lnTo>
                  <a:lnTo>
                    <a:pt x="28" y="793"/>
                  </a:lnTo>
                  <a:lnTo>
                    <a:pt x="30" y="797"/>
                  </a:lnTo>
                  <a:lnTo>
                    <a:pt x="33" y="802"/>
                  </a:lnTo>
                  <a:lnTo>
                    <a:pt x="35" y="808"/>
                  </a:lnTo>
                  <a:lnTo>
                    <a:pt x="39" y="813"/>
                  </a:lnTo>
                  <a:lnTo>
                    <a:pt x="41" y="817"/>
                  </a:lnTo>
                  <a:lnTo>
                    <a:pt x="46" y="826"/>
                  </a:lnTo>
                  <a:lnTo>
                    <a:pt x="54" y="836"/>
                  </a:lnTo>
                  <a:lnTo>
                    <a:pt x="59" y="843"/>
                  </a:lnTo>
                  <a:lnTo>
                    <a:pt x="66" y="852"/>
                  </a:lnTo>
                  <a:lnTo>
                    <a:pt x="72" y="860"/>
                  </a:lnTo>
                  <a:lnTo>
                    <a:pt x="79" y="869"/>
                  </a:lnTo>
                  <a:lnTo>
                    <a:pt x="87" y="876"/>
                  </a:lnTo>
                  <a:lnTo>
                    <a:pt x="96" y="884"/>
                  </a:lnTo>
                  <a:lnTo>
                    <a:pt x="103" y="889"/>
                  </a:lnTo>
                  <a:lnTo>
                    <a:pt x="111" y="895"/>
                  </a:lnTo>
                  <a:lnTo>
                    <a:pt x="118" y="900"/>
                  </a:lnTo>
                  <a:lnTo>
                    <a:pt x="127" y="906"/>
                  </a:lnTo>
                  <a:lnTo>
                    <a:pt x="135" y="909"/>
                  </a:lnTo>
                  <a:lnTo>
                    <a:pt x="142" y="913"/>
                  </a:lnTo>
                  <a:lnTo>
                    <a:pt x="151" y="917"/>
                  </a:lnTo>
                  <a:lnTo>
                    <a:pt x="161" y="920"/>
                  </a:lnTo>
                  <a:lnTo>
                    <a:pt x="168" y="920"/>
                  </a:lnTo>
                  <a:lnTo>
                    <a:pt x="175" y="922"/>
                  </a:lnTo>
                  <a:lnTo>
                    <a:pt x="185" y="922"/>
                  </a:lnTo>
                  <a:lnTo>
                    <a:pt x="192" y="924"/>
                  </a:lnTo>
                  <a:lnTo>
                    <a:pt x="201" y="924"/>
                  </a:lnTo>
                  <a:lnTo>
                    <a:pt x="210" y="926"/>
                  </a:lnTo>
                  <a:lnTo>
                    <a:pt x="218" y="926"/>
                  </a:lnTo>
                  <a:lnTo>
                    <a:pt x="227" y="926"/>
                  </a:lnTo>
                  <a:lnTo>
                    <a:pt x="234" y="926"/>
                  </a:lnTo>
                  <a:lnTo>
                    <a:pt x="244" y="924"/>
                  </a:lnTo>
                  <a:lnTo>
                    <a:pt x="251" y="924"/>
                  </a:lnTo>
                  <a:lnTo>
                    <a:pt x="260" y="922"/>
                  </a:lnTo>
                  <a:lnTo>
                    <a:pt x="269" y="920"/>
                  </a:lnTo>
                  <a:lnTo>
                    <a:pt x="277" y="919"/>
                  </a:lnTo>
                  <a:lnTo>
                    <a:pt x="286" y="917"/>
                  </a:lnTo>
                  <a:lnTo>
                    <a:pt x="295" y="915"/>
                  </a:lnTo>
                  <a:lnTo>
                    <a:pt x="303" y="911"/>
                  </a:lnTo>
                  <a:lnTo>
                    <a:pt x="310" y="908"/>
                  </a:lnTo>
                  <a:lnTo>
                    <a:pt x="319" y="904"/>
                  </a:lnTo>
                  <a:lnTo>
                    <a:pt x="326" y="900"/>
                  </a:lnTo>
                  <a:lnTo>
                    <a:pt x="334" y="895"/>
                  </a:lnTo>
                  <a:lnTo>
                    <a:pt x="341" y="891"/>
                  </a:lnTo>
                  <a:lnTo>
                    <a:pt x="349" y="885"/>
                  </a:lnTo>
                  <a:lnTo>
                    <a:pt x="356" y="882"/>
                  </a:lnTo>
                  <a:lnTo>
                    <a:pt x="363" y="874"/>
                  </a:lnTo>
                  <a:lnTo>
                    <a:pt x="371" y="869"/>
                  </a:lnTo>
                  <a:lnTo>
                    <a:pt x="376" y="861"/>
                  </a:lnTo>
                  <a:lnTo>
                    <a:pt x="384" y="856"/>
                  </a:lnTo>
                  <a:lnTo>
                    <a:pt x="389" y="849"/>
                  </a:lnTo>
                  <a:lnTo>
                    <a:pt x="397" y="841"/>
                  </a:lnTo>
                  <a:lnTo>
                    <a:pt x="402" y="832"/>
                  </a:lnTo>
                  <a:lnTo>
                    <a:pt x="409" y="825"/>
                  </a:lnTo>
                  <a:lnTo>
                    <a:pt x="411" y="819"/>
                  </a:lnTo>
                  <a:lnTo>
                    <a:pt x="415" y="815"/>
                  </a:lnTo>
                  <a:lnTo>
                    <a:pt x="417" y="810"/>
                  </a:lnTo>
                  <a:lnTo>
                    <a:pt x="419" y="806"/>
                  </a:lnTo>
                  <a:lnTo>
                    <a:pt x="422" y="797"/>
                  </a:lnTo>
                  <a:lnTo>
                    <a:pt x="428" y="790"/>
                  </a:lnTo>
                  <a:lnTo>
                    <a:pt x="432" y="780"/>
                  </a:lnTo>
                  <a:lnTo>
                    <a:pt x="435" y="771"/>
                  </a:lnTo>
                  <a:lnTo>
                    <a:pt x="439" y="762"/>
                  </a:lnTo>
                  <a:lnTo>
                    <a:pt x="443" y="754"/>
                  </a:lnTo>
                  <a:lnTo>
                    <a:pt x="445" y="745"/>
                  </a:lnTo>
                  <a:lnTo>
                    <a:pt x="446" y="738"/>
                  </a:lnTo>
                  <a:lnTo>
                    <a:pt x="450" y="729"/>
                  </a:lnTo>
                  <a:lnTo>
                    <a:pt x="452" y="721"/>
                  </a:lnTo>
                  <a:lnTo>
                    <a:pt x="452" y="714"/>
                  </a:lnTo>
                  <a:lnTo>
                    <a:pt x="454" y="707"/>
                  </a:lnTo>
                  <a:lnTo>
                    <a:pt x="456" y="699"/>
                  </a:lnTo>
                  <a:lnTo>
                    <a:pt x="457" y="692"/>
                  </a:lnTo>
                  <a:lnTo>
                    <a:pt x="457" y="684"/>
                  </a:lnTo>
                  <a:lnTo>
                    <a:pt x="457" y="677"/>
                  </a:lnTo>
                  <a:lnTo>
                    <a:pt x="457" y="670"/>
                  </a:lnTo>
                  <a:lnTo>
                    <a:pt x="459" y="662"/>
                  </a:lnTo>
                  <a:lnTo>
                    <a:pt x="459" y="655"/>
                  </a:lnTo>
                  <a:lnTo>
                    <a:pt x="459" y="649"/>
                  </a:lnTo>
                  <a:lnTo>
                    <a:pt x="459" y="642"/>
                  </a:lnTo>
                  <a:lnTo>
                    <a:pt x="459" y="638"/>
                  </a:lnTo>
                  <a:lnTo>
                    <a:pt x="457" y="631"/>
                  </a:lnTo>
                  <a:lnTo>
                    <a:pt x="457" y="625"/>
                  </a:lnTo>
                  <a:lnTo>
                    <a:pt x="457" y="620"/>
                  </a:lnTo>
                  <a:lnTo>
                    <a:pt x="457" y="614"/>
                  </a:lnTo>
                  <a:lnTo>
                    <a:pt x="457" y="609"/>
                  </a:lnTo>
                  <a:lnTo>
                    <a:pt x="457" y="603"/>
                  </a:lnTo>
                  <a:lnTo>
                    <a:pt x="456" y="600"/>
                  </a:lnTo>
                  <a:lnTo>
                    <a:pt x="456" y="594"/>
                  </a:lnTo>
                  <a:lnTo>
                    <a:pt x="454" y="589"/>
                  </a:lnTo>
                  <a:lnTo>
                    <a:pt x="454" y="585"/>
                  </a:lnTo>
                  <a:lnTo>
                    <a:pt x="452" y="578"/>
                  </a:lnTo>
                  <a:lnTo>
                    <a:pt x="452" y="572"/>
                  </a:lnTo>
                  <a:lnTo>
                    <a:pt x="450" y="565"/>
                  </a:lnTo>
                  <a:lnTo>
                    <a:pt x="450" y="559"/>
                  </a:lnTo>
                  <a:lnTo>
                    <a:pt x="448" y="550"/>
                  </a:lnTo>
                  <a:lnTo>
                    <a:pt x="448" y="544"/>
                  </a:lnTo>
                  <a:lnTo>
                    <a:pt x="446" y="535"/>
                  </a:lnTo>
                  <a:lnTo>
                    <a:pt x="445" y="528"/>
                  </a:lnTo>
                  <a:lnTo>
                    <a:pt x="443" y="519"/>
                  </a:lnTo>
                  <a:lnTo>
                    <a:pt x="443" y="511"/>
                  </a:lnTo>
                  <a:lnTo>
                    <a:pt x="441" y="502"/>
                  </a:lnTo>
                  <a:lnTo>
                    <a:pt x="441" y="495"/>
                  </a:lnTo>
                  <a:lnTo>
                    <a:pt x="439" y="485"/>
                  </a:lnTo>
                  <a:lnTo>
                    <a:pt x="437" y="478"/>
                  </a:lnTo>
                  <a:lnTo>
                    <a:pt x="435" y="469"/>
                  </a:lnTo>
                  <a:lnTo>
                    <a:pt x="435" y="460"/>
                  </a:lnTo>
                  <a:lnTo>
                    <a:pt x="433" y="452"/>
                  </a:lnTo>
                  <a:lnTo>
                    <a:pt x="433" y="443"/>
                  </a:lnTo>
                  <a:lnTo>
                    <a:pt x="432" y="436"/>
                  </a:lnTo>
                  <a:lnTo>
                    <a:pt x="430" y="428"/>
                  </a:lnTo>
                  <a:lnTo>
                    <a:pt x="428" y="421"/>
                  </a:lnTo>
                  <a:lnTo>
                    <a:pt x="428" y="415"/>
                  </a:lnTo>
                  <a:lnTo>
                    <a:pt x="426" y="408"/>
                  </a:lnTo>
                  <a:lnTo>
                    <a:pt x="426" y="401"/>
                  </a:lnTo>
                  <a:lnTo>
                    <a:pt x="424" y="395"/>
                  </a:lnTo>
                  <a:lnTo>
                    <a:pt x="424" y="391"/>
                  </a:lnTo>
                  <a:lnTo>
                    <a:pt x="422" y="382"/>
                  </a:lnTo>
                  <a:lnTo>
                    <a:pt x="422" y="377"/>
                  </a:lnTo>
                  <a:lnTo>
                    <a:pt x="422" y="369"/>
                  </a:lnTo>
                  <a:lnTo>
                    <a:pt x="422" y="362"/>
                  </a:lnTo>
                  <a:lnTo>
                    <a:pt x="421" y="358"/>
                  </a:lnTo>
                  <a:lnTo>
                    <a:pt x="421" y="354"/>
                  </a:lnTo>
                  <a:lnTo>
                    <a:pt x="421" y="349"/>
                  </a:lnTo>
                  <a:lnTo>
                    <a:pt x="421" y="345"/>
                  </a:lnTo>
                  <a:lnTo>
                    <a:pt x="421" y="338"/>
                  </a:lnTo>
                  <a:lnTo>
                    <a:pt x="419" y="334"/>
                  </a:lnTo>
                  <a:lnTo>
                    <a:pt x="419" y="329"/>
                  </a:lnTo>
                  <a:lnTo>
                    <a:pt x="419" y="323"/>
                  </a:lnTo>
                  <a:lnTo>
                    <a:pt x="419" y="319"/>
                  </a:lnTo>
                  <a:lnTo>
                    <a:pt x="417" y="314"/>
                  </a:lnTo>
                  <a:lnTo>
                    <a:pt x="417" y="308"/>
                  </a:lnTo>
                  <a:lnTo>
                    <a:pt x="417" y="303"/>
                  </a:lnTo>
                  <a:lnTo>
                    <a:pt x="417" y="297"/>
                  </a:lnTo>
                  <a:lnTo>
                    <a:pt x="417" y="292"/>
                  </a:lnTo>
                  <a:lnTo>
                    <a:pt x="415" y="288"/>
                  </a:lnTo>
                  <a:lnTo>
                    <a:pt x="415" y="284"/>
                  </a:lnTo>
                  <a:lnTo>
                    <a:pt x="415" y="279"/>
                  </a:lnTo>
                  <a:lnTo>
                    <a:pt x="415" y="275"/>
                  </a:lnTo>
                  <a:lnTo>
                    <a:pt x="415" y="270"/>
                  </a:lnTo>
                  <a:lnTo>
                    <a:pt x="415" y="266"/>
                  </a:lnTo>
                  <a:lnTo>
                    <a:pt x="415" y="260"/>
                  </a:lnTo>
                  <a:lnTo>
                    <a:pt x="415" y="255"/>
                  </a:lnTo>
                  <a:lnTo>
                    <a:pt x="415" y="251"/>
                  </a:lnTo>
                  <a:lnTo>
                    <a:pt x="415" y="249"/>
                  </a:lnTo>
                  <a:lnTo>
                    <a:pt x="421" y="247"/>
                  </a:lnTo>
                  <a:lnTo>
                    <a:pt x="426" y="240"/>
                  </a:lnTo>
                  <a:lnTo>
                    <a:pt x="435" y="235"/>
                  </a:lnTo>
                  <a:lnTo>
                    <a:pt x="443" y="227"/>
                  </a:lnTo>
                  <a:lnTo>
                    <a:pt x="452" y="220"/>
                  </a:lnTo>
                  <a:lnTo>
                    <a:pt x="459" y="212"/>
                  </a:lnTo>
                  <a:lnTo>
                    <a:pt x="467" y="205"/>
                  </a:lnTo>
                  <a:lnTo>
                    <a:pt x="470" y="196"/>
                  </a:lnTo>
                  <a:lnTo>
                    <a:pt x="474" y="190"/>
                  </a:lnTo>
                  <a:lnTo>
                    <a:pt x="476" y="183"/>
                  </a:lnTo>
                  <a:lnTo>
                    <a:pt x="478" y="177"/>
                  </a:lnTo>
                  <a:lnTo>
                    <a:pt x="478" y="172"/>
                  </a:lnTo>
                  <a:lnTo>
                    <a:pt x="478" y="168"/>
                  </a:lnTo>
                  <a:lnTo>
                    <a:pt x="478" y="165"/>
                  </a:lnTo>
                  <a:lnTo>
                    <a:pt x="480" y="165"/>
                  </a:lnTo>
                  <a:lnTo>
                    <a:pt x="481" y="163"/>
                  </a:lnTo>
                  <a:lnTo>
                    <a:pt x="489" y="161"/>
                  </a:lnTo>
                  <a:lnTo>
                    <a:pt x="492" y="157"/>
                  </a:lnTo>
                  <a:lnTo>
                    <a:pt x="498" y="153"/>
                  </a:lnTo>
                  <a:lnTo>
                    <a:pt x="504" y="152"/>
                  </a:lnTo>
                  <a:lnTo>
                    <a:pt x="511" y="148"/>
                  </a:lnTo>
                  <a:lnTo>
                    <a:pt x="516" y="144"/>
                  </a:lnTo>
                  <a:lnTo>
                    <a:pt x="522" y="141"/>
                  </a:lnTo>
                  <a:lnTo>
                    <a:pt x="527" y="135"/>
                  </a:lnTo>
                  <a:lnTo>
                    <a:pt x="533" y="131"/>
                  </a:lnTo>
                  <a:lnTo>
                    <a:pt x="537" y="128"/>
                  </a:lnTo>
                  <a:lnTo>
                    <a:pt x="542" y="124"/>
                  </a:lnTo>
                  <a:lnTo>
                    <a:pt x="544" y="118"/>
                  </a:lnTo>
                  <a:lnTo>
                    <a:pt x="546" y="117"/>
                  </a:lnTo>
                  <a:lnTo>
                    <a:pt x="546" y="87"/>
                  </a:lnTo>
                  <a:lnTo>
                    <a:pt x="548" y="89"/>
                  </a:lnTo>
                  <a:lnTo>
                    <a:pt x="553" y="93"/>
                  </a:lnTo>
                  <a:lnTo>
                    <a:pt x="557" y="94"/>
                  </a:lnTo>
                  <a:lnTo>
                    <a:pt x="563" y="98"/>
                  </a:lnTo>
                  <a:lnTo>
                    <a:pt x="570" y="100"/>
                  </a:lnTo>
                  <a:lnTo>
                    <a:pt x="577" y="106"/>
                  </a:lnTo>
                  <a:lnTo>
                    <a:pt x="585" y="109"/>
                  </a:lnTo>
                  <a:lnTo>
                    <a:pt x="592" y="115"/>
                  </a:lnTo>
                  <a:lnTo>
                    <a:pt x="598" y="117"/>
                  </a:lnTo>
                  <a:lnTo>
                    <a:pt x="601" y="118"/>
                  </a:lnTo>
                  <a:lnTo>
                    <a:pt x="607" y="122"/>
                  </a:lnTo>
                  <a:lnTo>
                    <a:pt x="612" y="124"/>
                  </a:lnTo>
                  <a:lnTo>
                    <a:pt x="618" y="126"/>
                  </a:lnTo>
                  <a:lnTo>
                    <a:pt x="623" y="129"/>
                  </a:lnTo>
                  <a:lnTo>
                    <a:pt x="629" y="131"/>
                  </a:lnTo>
                  <a:lnTo>
                    <a:pt x="634" y="135"/>
                  </a:lnTo>
                  <a:lnTo>
                    <a:pt x="640" y="137"/>
                  </a:lnTo>
                  <a:lnTo>
                    <a:pt x="647" y="141"/>
                  </a:lnTo>
                  <a:lnTo>
                    <a:pt x="653" y="142"/>
                  </a:lnTo>
                  <a:lnTo>
                    <a:pt x="660" y="146"/>
                  </a:lnTo>
                  <a:lnTo>
                    <a:pt x="666" y="148"/>
                  </a:lnTo>
                  <a:lnTo>
                    <a:pt x="673" y="150"/>
                  </a:lnTo>
                  <a:lnTo>
                    <a:pt x="679" y="152"/>
                  </a:lnTo>
                  <a:lnTo>
                    <a:pt x="686" y="155"/>
                  </a:lnTo>
                  <a:lnTo>
                    <a:pt x="693" y="157"/>
                  </a:lnTo>
                  <a:lnTo>
                    <a:pt x="701" y="161"/>
                  </a:lnTo>
                  <a:lnTo>
                    <a:pt x="708" y="163"/>
                  </a:lnTo>
                  <a:lnTo>
                    <a:pt x="717" y="165"/>
                  </a:lnTo>
                  <a:lnTo>
                    <a:pt x="725" y="166"/>
                  </a:lnTo>
                  <a:lnTo>
                    <a:pt x="732" y="170"/>
                  </a:lnTo>
                  <a:lnTo>
                    <a:pt x="740" y="170"/>
                  </a:lnTo>
                  <a:lnTo>
                    <a:pt x="747" y="174"/>
                  </a:lnTo>
                  <a:lnTo>
                    <a:pt x="756" y="176"/>
                  </a:lnTo>
                  <a:lnTo>
                    <a:pt x="763" y="177"/>
                  </a:lnTo>
                  <a:lnTo>
                    <a:pt x="773" y="177"/>
                  </a:lnTo>
                  <a:lnTo>
                    <a:pt x="782" y="181"/>
                  </a:lnTo>
                  <a:lnTo>
                    <a:pt x="789" y="181"/>
                  </a:lnTo>
                  <a:lnTo>
                    <a:pt x="799" y="183"/>
                  </a:lnTo>
                  <a:lnTo>
                    <a:pt x="806" y="185"/>
                  </a:lnTo>
                  <a:lnTo>
                    <a:pt x="815" y="187"/>
                  </a:lnTo>
                  <a:lnTo>
                    <a:pt x="824" y="187"/>
                  </a:lnTo>
                  <a:lnTo>
                    <a:pt x="834" y="187"/>
                  </a:lnTo>
                  <a:lnTo>
                    <a:pt x="841" y="188"/>
                  </a:lnTo>
                  <a:lnTo>
                    <a:pt x="850" y="188"/>
                  </a:lnTo>
                  <a:lnTo>
                    <a:pt x="859" y="188"/>
                  </a:lnTo>
                  <a:lnTo>
                    <a:pt x="869" y="188"/>
                  </a:lnTo>
                  <a:lnTo>
                    <a:pt x="878" y="188"/>
                  </a:lnTo>
                  <a:lnTo>
                    <a:pt x="887" y="190"/>
                  </a:lnTo>
                  <a:lnTo>
                    <a:pt x="896" y="188"/>
                  </a:lnTo>
                  <a:lnTo>
                    <a:pt x="905" y="188"/>
                  </a:lnTo>
                  <a:lnTo>
                    <a:pt x="915" y="188"/>
                  </a:lnTo>
                  <a:lnTo>
                    <a:pt x="924" y="188"/>
                  </a:lnTo>
                  <a:lnTo>
                    <a:pt x="933" y="187"/>
                  </a:lnTo>
                  <a:lnTo>
                    <a:pt x="942" y="185"/>
                  </a:lnTo>
                  <a:lnTo>
                    <a:pt x="950" y="183"/>
                  </a:lnTo>
                  <a:lnTo>
                    <a:pt x="959" y="183"/>
                  </a:lnTo>
                  <a:lnTo>
                    <a:pt x="966" y="181"/>
                  </a:lnTo>
                  <a:lnTo>
                    <a:pt x="976" y="179"/>
                  </a:lnTo>
                  <a:lnTo>
                    <a:pt x="983" y="177"/>
                  </a:lnTo>
                  <a:lnTo>
                    <a:pt x="992" y="177"/>
                  </a:lnTo>
                  <a:lnTo>
                    <a:pt x="1000" y="174"/>
                  </a:lnTo>
                  <a:lnTo>
                    <a:pt x="1007" y="172"/>
                  </a:lnTo>
                  <a:lnTo>
                    <a:pt x="1014" y="170"/>
                  </a:lnTo>
                  <a:lnTo>
                    <a:pt x="1022" y="168"/>
                  </a:lnTo>
                  <a:lnTo>
                    <a:pt x="1027" y="166"/>
                  </a:lnTo>
                  <a:lnTo>
                    <a:pt x="1035" y="165"/>
                  </a:lnTo>
                  <a:lnTo>
                    <a:pt x="1042" y="163"/>
                  </a:lnTo>
                  <a:lnTo>
                    <a:pt x="1049" y="161"/>
                  </a:lnTo>
                  <a:lnTo>
                    <a:pt x="1055" y="159"/>
                  </a:lnTo>
                  <a:lnTo>
                    <a:pt x="1060" y="155"/>
                  </a:lnTo>
                  <a:lnTo>
                    <a:pt x="1066" y="153"/>
                  </a:lnTo>
                  <a:lnTo>
                    <a:pt x="1073" y="152"/>
                  </a:lnTo>
                  <a:lnTo>
                    <a:pt x="1079" y="148"/>
                  </a:lnTo>
                  <a:lnTo>
                    <a:pt x="1084" y="146"/>
                  </a:lnTo>
                  <a:lnTo>
                    <a:pt x="1090" y="142"/>
                  </a:lnTo>
                  <a:lnTo>
                    <a:pt x="1095" y="142"/>
                  </a:lnTo>
                  <a:lnTo>
                    <a:pt x="1101" y="139"/>
                  </a:lnTo>
                  <a:lnTo>
                    <a:pt x="1105" y="137"/>
                  </a:lnTo>
                  <a:lnTo>
                    <a:pt x="1110" y="135"/>
                  </a:lnTo>
                  <a:lnTo>
                    <a:pt x="1116" y="133"/>
                  </a:lnTo>
                  <a:lnTo>
                    <a:pt x="1123" y="128"/>
                  </a:lnTo>
                  <a:lnTo>
                    <a:pt x="1132" y="124"/>
                  </a:lnTo>
                  <a:lnTo>
                    <a:pt x="1140" y="118"/>
                  </a:lnTo>
                  <a:lnTo>
                    <a:pt x="1147" y="113"/>
                  </a:lnTo>
                  <a:lnTo>
                    <a:pt x="1153" y="107"/>
                  </a:lnTo>
                  <a:lnTo>
                    <a:pt x="1160" y="104"/>
                  </a:lnTo>
                  <a:lnTo>
                    <a:pt x="1165" y="100"/>
                  </a:lnTo>
                  <a:lnTo>
                    <a:pt x="1169" y="96"/>
                  </a:lnTo>
                  <a:lnTo>
                    <a:pt x="1175" y="91"/>
                  </a:lnTo>
                  <a:lnTo>
                    <a:pt x="1178" y="89"/>
                  </a:lnTo>
                  <a:lnTo>
                    <a:pt x="1184" y="82"/>
                  </a:lnTo>
                  <a:lnTo>
                    <a:pt x="1189" y="78"/>
                  </a:lnTo>
                  <a:lnTo>
                    <a:pt x="1191" y="74"/>
                  </a:lnTo>
                  <a:lnTo>
                    <a:pt x="1193" y="74"/>
                  </a:lnTo>
                  <a:lnTo>
                    <a:pt x="1145" y="70"/>
                  </a:lnTo>
                  <a:lnTo>
                    <a:pt x="1143" y="70"/>
                  </a:lnTo>
                  <a:lnTo>
                    <a:pt x="1140" y="74"/>
                  </a:lnTo>
                  <a:lnTo>
                    <a:pt x="1134" y="78"/>
                  </a:lnTo>
                  <a:lnTo>
                    <a:pt x="1127" y="85"/>
                  </a:lnTo>
                  <a:lnTo>
                    <a:pt x="1121" y="87"/>
                  </a:lnTo>
                  <a:lnTo>
                    <a:pt x="1116" y="91"/>
                  </a:lnTo>
                  <a:lnTo>
                    <a:pt x="1110" y="94"/>
                  </a:lnTo>
                  <a:lnTo>
                    <a:pt x="1105" y="100"/>
                  </a:lnTo>
                  <a:lnTo>
                    <a:pt x="1097" y="104"/>
                  </a:lnTo>
                  <a:lnTo>
                    <a:pt x="1092" y="107"/>
                  </a:lnTo>
                  <a:lnTo>
                    <a:pt x="1084" y="113"/>
                  </a:lnTo>
                  <a:lnTo>
                    <a:pt x="1079" y="118"/>
                  </a:lnTo>
                  <a:lnTo>
                    <a:pt x="1070" y="122"/>
                  </a:lnTo>
                  <a:lnTo>
                    <a:pt x="1062" y="126"/>
                  </a:lnTo>
                  <a:lnTo>
                    <a:pt x="1053" y="131"/>
                  </a:lnTo>
                  <a:lnTo>
                    <a:pt x="1044" y="135"/>
                  </a:lnTo>
                  <a:lnTo>
                    <a:pt x="1038" y="137"/>
                  </a:lnTo>
                  <a:lnTo>
                    <a:pt x="1035" y="139"/>
                  </a:lnTo>
                  <a:lnTo>
                    <a:pt x="1029" y="141"/>
                  </a:lnTo>
                  <a:lnTo>
                    <a:pt x="1025" y="142"/>
                  </a:lnTo>
                  <a:lnTo>
                    <a:pt x="1020" y="144"/>
                  </a:lnTo>
                  <a:lnTo>
                    <a:pt x="1016" y="148"/>
                  </a:lnTo>
                  <a:lnTo>
                    <a:pt x="1011" y="150"/>
                  </a:lnTo>
                  <a:lnTo>
                    <a:pt x="1007" y="152"/>
                  </a:lnTo>
                  <a:lnTo>
                    <a:pt x="1001" y="152"/>
                  </a:lnTo>
                  <a:lnTo>
                    <a:pt x="996" y="153"/>
                  </a:lnTo>
                  <a:lnTo>
                    <a:pt x="990" y="155"/>
                  </a:lnTo>
                  <a:lnTo>
                    <a:pt x="987" y="157"/>
                  </a:lnTo>
                  <a:lnTo>
                    <a:pt x="981" y="159"/>
                  </a:lnTo>
                  <a:lnTo>
                    <a:pt x="976" y="161"/>
                  </a:lnTo>
                  <a:lnTo>
                    <a:pt x="972" y="161"/>
                  </a:lnTo>
                  <a:lnTo>
                    <a:pt x="966" y="163"/>
                  </a:lnTo>
                  <a:lnTo>
                    <a:pt x="961" y="163"/>
                  </a:lnTo>
                  <a:lnTo>
                    <a:pt x="955" y="165"/>
                  </a:lnTo>
                  <a:lnTo>
                    <a:pt x="950" y="165"/>
                  </a:lnTo>
                  <a:lnTo>
                    <a:pt x="946" y="166"/>
                  </a:lnTo>
                  <a:lnTo>
                    <a:pt x="941" y="166"/>
                  </a:lnTo>
                  <a:lnTo>
                    <a:pt x="935" y="166"/>
                  </a:lnTo>
                  <a:lnTo>
                    <a:pt x="929" y="168"/>
                  </a:lnTo>
                  <a:lnTo>
                    <a:pt x="924" y="168"/>
                  </a:lnTo>
                  <a:lnTo>
                    <a:pt x="918" y="168"/>
                  </a:lnTo>
                  <a:lnTo>
                    <a:pt x="913" y="168"/>
                  </a:lnTo>
                  <a:lnTo>
                    <a:pt x="907" y="168"/>
                  </a:lnTo>
                  <a:lnTo>
                    <a:pt x="902" y="168"/>
                  </a:lnTo>
                  <a:lnTo>
                    <a:pt x="896" y="168"/>
                  </a:lnTo>
                  <a:lnTo>
                    <a:pt x="891" y="168"/>
                  </a:lnTo>
                  <a:lnTo>
                    <a:pt x="885" y="168"/>
                  </a:lnTo>
                  <a:lnTo>
                    <a:pt x="880" y="168"/>
                  </a:lnTo>
                  <a:lnTo>
                    <a:pt x="874" y="166"/>
                  </a:lnTo>
                  <a:lnTo>
                    <a:pt x="869" y="166"/>
                  </a:lnTo>
                  <a:lnTo>
                    <a:pt x="861" y="166"/>
                  </a:lnTo>
                  <a:lnTo>
                    <a:pt x="858" y="166"/>
                  </a:lnTo>
                  <a:lnTo>
                    <a:pt x="852" y="165"/>
                  </a:lnTo>
                  <a:lnTo>
                    <a:pt x="845" y="165"/>
                  </a:lnTo>
                  <a:lnTo>
                    <a:pt x="839" y="165"/>
                  </a:lnTo>
                  <a:lnTo>
                    <a:pt x="834" y="165"/>
                  </a:lnTo>
                  <a:lnTo>
                    <a:pt x="828" y="163"/>
                  </a:lnTo>
                  <a:lnTo>
                    <a:pt x="823" y="163"/>
                  </a:lnTo>
                  <a:lnTo>
                    <a:pt x="817" y="161"/>
                  </a:lnTo>
                  <a:lnTo>
                    <a:pt x="810" y="161"/>
                  </a:lnTo>
                  <a:lnTo>
                    <a:pt x="804" y="159"/>
                  </a:lnTo>
                  <a:lnTo>
                    <a:pt x="799" y="159"/>
                  </a:lnTo>
                  <a:lnTo>
                    <a:pt x="791" y="157"/>
                  </a:lnTo>
                  <a:lnTo>
                    <a:pt x="787" y="157"/>
                  </a:lnTo>
                  <a:lnTo>
                    <a:pt x="780" y="155"/>
                  </a:lnTo>
                  <a:lnTo>
                    <a:pt x="775" y="155"/>
                  </a:lnTo>
                  <a:lnTo>
                    <a:pt x="769" y="153"/>
                  </a:lnTo>
                  <a:lnTo>
                    <a:pt x="763" y="152"/>
                  </a:lnTo>
                  <a:lnTo>
                    <a:pt x="756" y="152"/>
                  </a:lnTo>
                  <a:lnTo>
                    <a:pt x="751" y="150"/>
                  </a:lnTo>
                  <a:lnTo>
                    <a:pt x="745" y="148"/>
                  </a:lnTo>
                  <a:lnTo>
                    <a:pt x="740" y="148"/>
                  </a:lnTo>
                  <a:lnTo>
                    <a:pt x="732" y="144"/>
                  </a:lnTo>
                  <a:lnTo>
                    <a:pt x="727" y="142"/>
                  </a:lnTo>
                  <a:lnTo>
                    <a:pt x="721" y="142"/>
                  </a:lnTo>
                  <a:lnTo>
                    <a:pt x="714" y="141"/>
                  </a:lnTo>
                  <a:lnTo>
                    <a:pt x="708" y="137"/>
                  </a:lnTo>
                  <a:lnTo>
                    <a:pt x="703" y="135"/>
                  </a:lnTo>
                  <a:lnTo>
                    <a:pt x="695" y="135"/>
                  </a:lnTo>
                  <a:lnTo>
                    <a:pt x="690" y="133"/>
                  </a:lnTo>
                  <a:lnTo>
                    <a:pt x="682" y="129"/>
                  </a:lnTo>
                  <a:lnTo>
                    <a:pt x="677" y="128"/>
                  </a:lnTo>
                  <a:lnTo>
                    <a:pt x="669" y="126"/>
                  </a:lnTo>
                  <a:lnTo>
                    <a:pt x="664" y="124"/>
                  </a:lnTo>
                  <a:lnTo>
                    <a:pt x="658" y="122"/>
                  </a:lnTo>
                  <a:lnTo>
                    <a:pt x="651" y="118"/>
                  </a:lnTo>
                  <a:lnTo>
                    <a:pt x="645" y="117"/>
                  </a:lnTo>
                  <a:lnTo>
                    <a:pt x="640" y="115"/>
                  </a:lnTo>
                  <a:lnTo>
                    <a:pt x="633" y="111"/>
                  </a:lnTo>
                  <a:lnTo>
                    <a:pt x="627" y="109"/>
                  </a:lnTo>
                  <a:lnTo>
                    <a:pt x="620" y="107"/>
                  </a:lnTo>
                  <a:lnTo>
                    <a:pt x="614" y="104"/>
                  </a:lnTo>
                  <a:lnTo>
                    <a:pt x="607" y="100"/>
                  </a:lnTo>
                  <a:lnTo>
                    <a:pt x="601" y="98"/>
                  </a:lnTo>
                  <a:lnTo>
                    <a:pt x="596" y="94"/>
                  </a:lnTo>
                  <a:lnTo>
                    <a:pt x="590" y="93"/>
                  </a:lnTo>
                  <a:lnTo>
                    <a:pt x="581" y="89"/>
                  </a:lnTo>
                  <a:lnTo>
                    <a:pt x="575" y="85"/>
                  </a:lnTo>
                  <a:lnTo>
                    <a:pt x="570" y="82"/>
                  </a:lnTo>
                  <a:lnTo>
                    <a:pt x="564" y="80"/>
                  </a:lnTo>
                  <a:lnTo>
                    <a:pt x="557" y="74"/>
                  </a:lnTo>
                  <a:lnTo>
                    <a:pt x="551" y="72"/>
                  </a:lnTo>
                  <a:lnTo>
                    <a:pt x="544" y="69"/>
                  </a:lnTo>
                  <a:lnTo>
                    <a:pt x="539" y="65"/>
                  </a:lnTo>
                  <a:lnTo>
                    <a:pt x="537" y="63"/>
                  </a:lnTo>
                  <a:lnTo>
                    <a:pt x="537" y="56"/>
                  </a:lnTo>
                  <a:lnTo>
                    <a:pt x="535" y="52"/>
                  </a:lnTo>
                  <a:lnTo>
                    <a:pt x="533" y="47"/>
                  </a:lnTo>
                  <a:lnTo>
                    <a:pt x="533" y="41"/>
                  </a:lnTo>
                  <a:lnTo>
                    <a:pt x="531" y="35"/>
                  </a:lnTo>
                  <a:lnTo>
                    <a:pt x="529" y="30"/>
                  </a:lnTo>
                  <a:lnTo>
                    <a:pt x="527" y="24"/>
                  </a:lnTo>
                  <a:lnTo>
                    <a:pt x="526" y="19"/>
                  </a:lnTo>
                  <a:lnTo>
                    <a:pt x="524" y="15"/>
                  </a:lnTo>
                  <a:lnTo>
                    <a:pt x="522" y="10"/>
                  </a:lnTo>
                  <a:lnTo>
                    <a:pt x="520" y="6"/>
                  </a:lnTo>
                  <a:lnTo>
                    <a:pt x="516" y="2"/>
                  </a:lnTo>
                  <a:lnTo>
                    <a:pt x="515" y="2"/>
                  </a:lnTo>
                  <a:lnTo>
                    <a:pt x="511" y="0"/>
                  </a:lnTo>
                  <a:lnTo>
                    <a:pt x="505" y="0"/>
                  </a:lnTo>
                  <a:lnTo>
                    <a:pt x="500" y="0"/>
                  </a:lnTo>
                  <a:lnTo>
                    <a:pt x="492" y="0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67" y="2"/>
                  </a:lnTo>
                  <a:lnTo>
                    <a:pt x="459" y="4"/>
                  </a:lnTo>
                  <a:lnTo>
                    <a:pt x="450" y="6"/>
                  </a:lnTo>
                  <a:lnTo>
                    <a:pt x="443" y="8"/>
                  </a:lnTo>
                  <a:lnTo>
                    <a:pt x="435" y="8"/>
                  </a:lnTo>
                  <a:lnTo>
                    <a:pt x="430" y="10"/>
                  </a:lnTo>
                  <a:lnTo>
                    <a:pt x="422" y="10"/>
                  </a:lnTo>
                  <a:lnTo>
                    <a:pt x="419" y="12"/>
                  </a:lnTo>
                  <a:lnTo>
                    <a:pt x="415" y="12"/>
                  </a:lnTo>
                  <a:lnTo>
                    <a:pt x="415" y="13"/>
                  </a:lnTo>
                  <a:lnTo>
                    <a:pt x="417" y="19"/>
                  </a:lnTo>
                  <a:lnTo>
                    <a:pt x="419" y="19"/>
                  </a:lnTo>
                  <a:lnTo>
                    <a:pt x="422" y="21"/>
                  </a:lnTo>
                  <a:lnTo>
                    <a:pt x="426" y="21"/>
                  </a:lnTo>
                  <a:lnTo>
                    <a:pt x="433" y="23"/>
                  </a:lnTo>
                  <a:lnTo>
                    <a:pt x="437" y="21"/>
                  </a:lnTo>
                  <a:lnTo>
                    <a:pt x="443" y="21"/>
                  </a:lnTo>
                  <a:lnTo>
                    <a:pt x="446" y="19"/>
                  </a:lnTo>
                  <a:lnTo>
                    <a:pt x="452" y="19"/>
                  </a:lnTo>
                  <a:lnTo>
                    <a:pt x="457" y="19"/>
                  </a:lnTo>
                  <a:lnTo>
                    <a:pt x="461" y="17"/>
                  </a:lnTo>
                  <a:lnTo>
                    <a:pt x="467" y="17"/>
                  </a:lnTo>
                  <a:lnTo>
                    <a:pt x="472" y="17"/>
                  </a:lnTo>
                  <a:lnTo>
                    <a:pt x="476" y="15"/>
                  </a:lnTo>
                  <a:lnTo>
                    <a:pt x="481" y="15"/>
                  </a:lnTo>
                  <a:lnTo>
                    <a:pt x="485" y="15"/>
                  </a:lnTo>
                  <a:lnTo>
                    <a:pt x="491" y="17"/>
                  </a:lnTo>
                  <a:lnTo>
                    <a:pt x="496" y="19"/>
                  </a:lnTo>
                  <a:lnTo>
                    <a:pt x="502" y="23"/>
                  </a:lnTo>
                  <a:lnTo>
                    <a:pt x="502" y="24"/>
                  </a:lnTo>
                  <a:lnTo>
                    <a:pt x="504" y="28"/>
                  </a:lnTo>
                  <a:lnTo>
                    <a:pt x="505" y="32"/>
                  </a:lnTo>
                  <a:lnTo>
                    <a:pt x="507" y="37"/>
                  </a:lnTo>
                  <a:lnTo>
                    <a:pt x="509" y="43"/>
                  </a:lnTo>
                  <a:lnTo>
                    <a:pt x="511" y="50"/>
                  </a:lnTo>
                  <a:lnTo>
                    <a:pt x="513" y="56"/>
                  </a:lnTo>
                  <a:lnTo>
                    <a:pt x="516" y="63"/>
                  </a:lnTo>
                  <a:lnTo>
                    <a:pt x="516" y="70"/>
                  </a:lnTo>
                  <a:lnTo>
                    <a:pt x="518" y="76"/>
                  </a:lnTo>
                  <a:lnTo>
                    <a:pt x="520" y="83"/>
                  </a:lnTo>
                  <a:lnTo>
                    <a:pt x="520" y="91"/>
                  </a:lnTo>
                  <a:lnTo>
                    <a:pt x="520" y="94"/>
                  </a:lnTo>
                  <a:lnTo>
                    <a:pt x="520" y="100"/>
                  </a:lnTo>
                  <a:lnTo>
                    <a:pt x="518" y="106"/>
                  </a:lnTo>
                  <a:lnTo>
                    <a:pt x="516" y="109"/>
                  </a:lnTo>
                  <a:lnTo>
                    <a:pt x="511" y="113"/>
                  </a:lnTo>
                  <a:lnTo>
                    <a:pt x="505" y="118"/>
                  </a:lnTo>
                  <a:lnTo>
                    <a:pt x="500" y="120"/>
                  </a:lnTo>
                  <a:lnTo>
                    <a:pt x="494" y="124"/>
                  </a:lnTo>
                  <a:lnTo>
                    <a:pt x="489" y="126"/>
                  </a:lnTo>
                  <a:lnTo>
                    <a:pt x="485" y="128"/>
                  </a:lnTo>
                  <a:lnTo>
                    <a:pt x="481" y="128"/>
                  </a:lnTo>
                  <a:lnTo>
                    <a:pt x="480" y="126"/>
                  </a:lnTo>
                  <a:lnTo>
                    <a:pt x="480" y="122"/>
                  </a:lnTo>
                  <a:lnTo>
                    <a:pt x="478" y="115"/>
                  </a:lnTo>
                  <a:lnTo>
                    <a:pt x="478" y="107"/>
                  </a:lnTo>
                  <a:lnTo>
                    <a:pt x="474" y="100"/>
                  </a:lnTo>
                  <a:lnTo>
                    <a:pt x="470" y="93"/>
                  </a:lnTo>
                  <a:lnTo>
                    <a:pt x="465" y="89"/>
                  </a:lnTo>
                  <a:lnTo>
                    <a:pt x="459" y="87"/>
                  </a:lnTo>
                  <a:lnTo>
                    <a:pt x="452" y="87"/>
                  </a:lnTo>
                  <a:lnTo>
                    <a:pt x="450" y="91"/>
                  </a:lnTo>
                  <a:lnTo>
                    <a:pt x="446" y="93"/>
                  </a:lnTo>
                  <a:lnTo>
                    <a:pt x="446" y="98"/>
                  </a:lnTo>
                  <a:lnTo>
                    <a:pt x="445" y="102"/>
                  </a:lnTo>
                  <a:lnTo>
                    <a:pt x="446" y="109"/>
                  </a:lnTo>
                  <a:lnTo>
                    <a:pt x="446" y="113"/>
                  </a:lnTo>
                  <a:lnTo>
                    <a:pt x="446" y="118"/>
                  </a:lnTo>
                  <a:lnTo>
                    <a:pt x="448" y="124"/>
                  </a:lnTo>
                  <a:lnTo>
                    <a:pt x="448" y="128"/>
                  </a:lnTo>
                  <a:lnTo>
                    <a:pt x="448" y="137"/>
                  </a:lnTo>
                  <a:lnTo>
                    <a:pt x="448" y="146"/>
                  </a:lnTo>
                  <a:lnTo>
                    <a:pt x="446" y="150"/>
                  </a:lnTo>
                  <a:lnTo>
                    <a:pt x="446" y="155"/>
                  </a:lnTo>
                  <a:lnTo>
                    <a:pt x="445" y="159"/>
                  </a:lnTo>
                  <a:lnTo>
                    <a:pt x="445" y="165"/>
                  </a:lnTo>
                  <a:lnTo>
                    <a:pt x="441" y="172"/>
                  </a:lnTo>
                  <a:lnTo>
                    <a:pt x="437" y="181"/>
                  </a:lnTo>
                  <a:lnTo>
                    <a:pt x="433" y="188"/>
                  </a:lnTo>
                  <a:lnTo>
                    <a:pt x="428" y="198"/>
                  </a:lnTo>
                  <a:lnTo>
                    <a:pt x="424" y="201"/>
                  </a:lnTo>
                  <a:lnTo>
                    <a:pt x="421" y="205"/>
                  </a:lnTo>
                  <a:lnTo>
                    <a:pt x="415" y="209"/>
                  </a:lnTo>
                  <a:lnTo>
                    <a:pt x="409" y="212"/>
                  </a:lnTo>
                  <a:lnTo>
                    <a:pt x="404" y="216"/>
                  </a:lnTo>
                  <a:lnTo>
                    <a:pt x="398" y="220"/>
                  </a:lnTo>
                  <a:lnTo>
                    <a:pt x="391" y="222"/>
                  </a:lnTo>
                  <a:lnTo>
                    <a:pt x="387" y="227"/>
                  </a:lnTo>
                  <a:lnTo>
                    <a:pt x="380" y="229"/>
                  </a:lnTo>
                  <a:lnTo>
                    <a:pt x="376" y="233"/>
                  </a:lnTo>
                  <a:lnTo>
                    <a:pt x="371" y="235"/>
                  </a:lnTo>
                  <a:lnTo>
                    <a:pt x="367" y="238"/>
                  </a:lnTo>
                  <a:lnTo>
                    <a:pt x="363" y="242"/>
                  </a:lnTo>
                  <a:lnTo>
                    <a:pt x="363" y="247"/>
                  </a:lnTo>
                  <a:lnTo>
                    <a:pt x="367" y="249"/>
                  </a:lnTo>
                  <a:lnTo>
                    <a:pt x="371" y="251"/>
                  </a:lnTo>
                  <a:lnTo>
                    <a:pt x="376" y="253"/>
                  </a:lnTo>
                  <a:lnTo>
                    <a:pt x="380" y="253"/>
                  </a:lnTo>
                  <a:lnTo>
                    <a:pt x="385" y="253"/>
                  </a:lnTo>
                  <a:lnTo>
                    <a:pt x="389" y="253"/>
                  </a:lnTo>
                  <a:lnTo>
                    <a:pt x="391" y="251"/>
                  </a:lnTo>
                  <a:lnTo>
                    <a:pt x="393" y="251"/>
                  </a:lnTo>
                  <a:lnTo>
                    <a:pt x="393" y="253"/>
                  </a:lnTo>
                  <a:lnTo>
                    <a:pt x="393" y="260"/>
                  </a:lnTo>
                  <a:lnTo>
                    <a:pt x="393" y="266"/>
                  </a:lnTo>
                  <a:lnTo>
                    <a:pt x="393" y="271"/>
                  </a:lnTo>
                  <a:lnTo>
                    <a:pt x="393" y="279"/>
                  </a:lnTo>
                  <a:lnTo>
                    <a:pt x="393" y="286"/>
                  </a:lnTo>
                  <a:lnTo>
                    <a:pt x="393" y="290"/>
                  </a:lnTo>
                  <a:lnTo>
                    <a:pt x="393" y="294"/>
                  </a:lnTo>
                  <a:lnTo>
                    <a:pt x="393" y="299"/>
                  </a:lnTo>
                  <a:lnTo>
                    <a:pt x="393" y="303"/>
                  </a:lnTo>
                  <a:lnTo>
                    <a:pt x="393" y="308"/>
                  </a:lnTo>
                  <a:lnTo>
                    <a:pt x="393" y="312"/>
                  </a:lnTo>
                  <a:lnTo>
                    <a:pt x="393" y="318"/>
                  </a:lnTo>
                  <a:lnTo>
                    <a:pt x="395" y="323"/>
                  </a:lnTo>
                  <a:lnTo>
                    <a:pt x="395" y="329"/>
                  </a:lnTo>
                  <a:lnTo>
                    <a:pt x="395" y="334"/>
                  </a:lnTo>
                  <a:lnTo>
                    <a:pt x="395" y="340"/>
                  </a:lnTo>
                  <a:lnTo>
                    <a:pt x="395" y="345"/>
                  </a:lnTo>
                  <a:lnTo>
                    <a:pt x="395" y="351"/>
                  </a:lnTo>
                  <a:lnTo>
                    <a:pt x="397" y="356"/>
                  </a:lnTo>
                  <a:lnTo>
                    <a:pt x="397" y="364"/>
                  </a:lnTo>
                  <a:lnTo>
                    <a:pt x="397" y="369"/>
                  </a:lnTo>
                  <a:lnTo>
                    <a:pt x="397" y="375"/>
                  </a:lnTo>
                  <a:lnTo>
                    <a:pt x="397" y="382"/>
                  </a:lnTo>
                  <a:lnTo>
                    <a:pt x="397" y="386"/>
                  </a:lnTo>
                  <a:lnTo>
                    <a:pt x="398" y="393"/>
                  </a:lnTo>
                  <a:lnTo>
                    <a:pt x="398" y="399"/>
                  </a:lnTo>
                  <a:lnTo>
                    <a:pt x="398" y="406"/>
                  </a:lnTo>
                  <a:lnTo>
                    <a:pt x="398" y="412"/>
                  </a:lnTo>
                  <a:lnTo>
                    <a:pt x="398" y="417"/>
                  </a:lnTo>
                  <a:lnTo>
                    <a:pt x="398" y="424"/>
                  </a:lnTo>
                  <a:lnTo>
                    <a:pt x="398" y="430"/>
                  </a:lnTo>
                  <a:lnTo>
                    <a:pt x="398" y="436"/>
                  </a:lnTo>
                  <a:lnTo>
                    <a:pt x="400" y="443"/>
                  </a:lnTo>
                  <a:lnTo>
                    <a:pt x="400" y="448"/>
                  </a:lnTo>
                  <a:lnTo>
                    <a:pt x="400" y="454"/>
                  </a:lnTo>
                  <a:lnTo>
                    <a:pt x="400" y="460"/>
                  </a:lnTo>
                  <a:lnTo>
                    <a:pt x="402" y="467"/>
                  </a:lnTo>
                  <a:lnTo>
                    <a:pt x="402" y="471"/>
                  </a:lnTo>
                  <a:lnTo>
                    <a:pt x="402" y="478"/>
                  </a:lnTo>
                  <a:lnTo>
                    <a:pt x="402" y="482"/>
                  </a:lnTo>
                  <a:lnTo>
                    <a:pt x="404" y="487"/>
                  </a:lnTo>
                  <a:lnTo>
                    <a:pt x="404" y="493"/>
                  </a:lnTo>
                  <a:lnTo>
                    <a:pt x="404" y="498"/>
                  </a:lnTo>
                  <a:lnTo>
                    <a:pt x="404" y="504"/>
                  </a:lnTo>
                  <a:lnTo>
                    <a:pt x="406" y="509"/>
                  </a:lnTo>
                  <a:lnTo>
                    <a:pt x="406" y="513"/>
                  </a:lnTo>
                  <a:lnTo>
                    <a:pt x="406" y="519"/>
                  </a:lnTo>
                  <a:lnTo>
                    <a:pt x="406" y="522"/>
                  </a:lnTo>
                  <a:lnTo>
                    <a:pt x="408" y="528"/>
                  </a:lnTo>
                  <a:lnTo>
                    <a:pt x="408" y="535"/>
                  </a:lnTo>
                  <a:lnTo>
                    <a:pt x="409" y="544"/>
                  </a:lnTo>
                  <a:lnTo>
                    <a:pt x="409" y="550"/>
                  </a:lnTo>
                  <a:lnTo>
                    <a:pt x="411" y="559"/>
                  </a:lnTo>
                  <a:lnTo>
                    <a:pt x="411" y="566"/>
                  </a:lnTo>
                  <a:lnTo>
                    <a:pt x="413" y="576"/>
                  </a:lnTo>
                  <a:lnTo>
                    <a:pt x="413" y="583"/>
                  </a:lnTo>
                  <a:lnTo>
                    <a:pt x="415" y="592"/>
                  </a:lnTo>
                  <a:lnTo>
                    <a:pt x="415" y="596"/>
                  </a:lnTo>
                  <a:lnTo>
                    <a:pt x="415" y="601"/>
                  </a:lnTo>
                  <a:lnTo>
                    <a:pt x="417" y="607"/>
                  </a:lnTo>
                  <a:lnTo>
                    <a:pt x="417" y="613"/>
                  </a:lnTo>
                  <a:lnTo>
                    <a:pt x="417" y="616"/>
                  </a:lnTo>
                  <a:lnTo>
                    <a:pt x="417" y="620"/>
                  </a:lnTo>
                  <a:lnTo>
                    <a:pt x="417" y="625"/>
                  </a:lnTo>
                  <a:lnTo>
                    <a:pt x="419" y="631"/>
                  </a:lnTo>
                  <a:lnTo>
                    <a:pt x="419" y="636"/>
                  </a:lnTo>
                  <a:lnTo>
                    <a:pt x="419" y="640"/>
                  </a:lnTo>
                  <a:lnTo>
                    <a:pt x="419" y="646"/>
                  </a:lnTo>
                  <a:lnTo>
                    <a:pt x="421" y="651"/>
                  </a:lnTo>
                  <a:lnTo>
                    <a:pt x="421" y="655"/>
                  </a:lnTo>
                  <a:lnTo>
                    <a:pt x="421" y="660"/>
                  </a:lnTo>
                  <a:lnTo>
                    <a:pt x="421" y="666"/>
                  </a:lnTo>
                  <a:lnTo>
                    <a:pt x="421" y="672"/>
                  </a:lnTo>
                  <a:lnTo>
                    <a:pt x="421" y="677"/>
                  </a:lnTo>
                  <a:lnTo>
                    <a:pt x="421" y="683"/>
                  </a:lnTo>
                  <a:lnTo>
                    <a:pt x="421" y="688"/>
                  </a:lnTo>
                  <a:lnTo>
                    <a:pt x="421" y="694"/>
                  </a:lnTo>
                  <a:lnTo>
                    <a:pt x="419" y="699"/>
                  </a:lnTo>
                  <a:lnTo>
                    <a:pt x="419" y="703"/>
                  </a:lnTo>
                  <a:lnTo>
                    <a:pt x="417" y="708"/>
                  </a:lnTo>
                  <a:lnTo>
                    <a:pt x="417" y="714"/>
                  </a:lnTo>
                  <a:lnTo>
                    <a:pt x="415" y="718"/>
                  </a:lnTo>
                  <a:lnTo>
                    <a:pt x="415" y="723"/>
                  </a:lnTo>
                  <a:lnTo>
                    <a:pt x="415" y="729"/>
                  </a:lnTo>
                  <a:lnTo>
                    <a:pt x="413" y="734"/>
                  </a:lnTo>
                  <a:lnTo>
                    <a:pt x="411" y="740"/>
                  </a:lnTo>
                  <a:lnTo>
                    <a:pt x="409" y="743"/>
                  </a:lnTo>
                  <a:lnTo>
                    <a:pt x="408" y="749"/>
                  </a:lnTo>
                  <a:lnTo>
                    <a:pt x="408" y="754"/>
                  </a:lnTo>
                  <a:lnTo>
                    <a:pt x="406" y="760"/>
                  </a:lnTo>
                  <a:lnTo>
                    <a:pt x="404" y="766"/>
                  </a:lnTo>
                  <a:lnTo>
                    <a:pt x="402" y="771"/>
                  </a:lnTo>
                  <a:lnTo>
                    <a:pt x="400" y="777"/>
                  </a:lnTo>
                  <a:lnTo>
                    <a:pt x="398" y="780"/>
                  </a:lnTo>
                  <a:lnTo>
                    <a:pt x="397" y="786"/>
                  </a:lnTo>
                  <a:lnTo>
                    <a:pt x="393" y="790"/>
                  </a:lnTo>
                  <a:lnTo>
                    <a:pt x="391" y="795"/>
                  </a:lnTo>
                  <a:lnTo>
                    <a:pt x="387" y="799"/>
                  </a:lnTo>
                  <a:lnTo>
                    <a:pt x="385" y="804"/>
                  </a:lnTo>
                  <a:lnTo>
                    <a:pt x="382" y="808"/>
                  </a:lnTo>
                  <a:lnTo>
                    <a:pt x="380" y="813"/>
                  </a:lnTo>
                  <a:lnTo>
                    <a:pt x="373" y="823"/>
                  </a:lnTo>
                  <a:lnTo>
                    <a:pt x="363" y="832"/>
                  </a:lnTo>
                  <a:lnTo>
                    <a:pt x="356" y="839"/>
                  </a:lnTo>
                  <a:lnTo>
                    <a:pt x="347" y="849"/>
                  </a:lnTo>
                  <a:lnTo>
                    <a:pt x="343" y="850"/>
                  </a:lnTo>
                  <a:lnTo>
                    <a:pt x="338" y="854"/>
                  </a:lnTo>
                  <a:lnTo>
                    <a:pt x="332" y="858"/>
                  </a:lnTo>
                  <a:lnTo>
                    <a:pt x="328" y="861"/>
                  </a:lnTo>
                  <a:lnTo>
                    <a:pt x="323" y="863"/>
                  </a:lnTo>
                  <a:lnTo>
                    <a:pt x="319" y="867"/>
                  </a:lnTo>
                  <a:lnTo>
                    <a:pt x="314" y="869"/>
                  </a:lnTo>
                  <a:lnTo>
                    <a:pt x="310" y="872"/>
                  </a:lnTo>
                  <a:lnTo>
                    <a:pt x="301" y="876"/>
                  </a:lnTo>
                  <a:lnTo>
                    <a:pt x="291" y="880"/>
                  </a:lnTo>
                  <a:lnTo>
                    <a:pt x="282" y="884"/>
                  </a:lnTo>
                  <a:lnTo>
                    <a:pt x="275" y="887"/>
                  </a:lnTo>
                  <a:lnTo>
                    <a:pt x="266" y="889"/>
                  </a:lnTo>
                  <a:lnTo>
                    <a:pt x="256" y="893"/>
                  </a:lnTo>
                  <a:lnTo>
                    <a:pt x="249" y="893"/>
                  </a:lnTo>
                  <a:lnTo>
                    <a:pt x="240" y="895"/>
                  </a:lnTo>
                  <a:lnTo>
                    <a:pt x="232" y="895"/>
                  </a:lnTo>
                  <a:lnTo>
                    <a:pt x="225" y="895"/>
                  </a:lnTo>
                  <a:lnTo>
                    <a:pt x="218" y="895"/>
                  </a:lnTo>
                  <a:lnTo>
                    <a:pt x="210" y="896"/>
                  </a:lnTo>
                  <a:lnTo>
                    <a:pt x="203" y="895"/>
                  </a:lnTo>
                  <a:lnTo>
                    <a:pt x="196" y="895"/>
                  </a:lnTo>
                  <a:lnTo>
                    <a:pt x="188" y="893"/>
                  </a:lnTo>
                  <a:lnTo>
                    <a:pt x="183" y="893"/>
                  </a:lnTo>
                  <a:lnTo>
                    <a:pt x="175" y="891"/>
                  </a:lnTo>
                  <a:lnTo>
                    <a:pt x="170" y="889"/>
                  </a:lnTo>
                  <a:lnTo>
                    <a:pt x="162" y="887"/>
                  </a:lnTo>
                  <a:lnTo>
                    <a:pt x="159" y="885"/>
                  </a:lnTo>
                  <a:lnTo>
                    <a:pt x="153" y="884"/>
                  </a:lnTo>
                  <a:lnTo>
                    <a:pt x="146" y="880"/>
                  </a:lnTo>
                  <a:lnTo>
                    <a:pt x="142" y="878"/>
                  </a:lnTo>
                  <a:lnTo>
                    <a:pt x="137" y="876"/>
                  </a:lnTo>
                  <a:lnTo>
                    <a:pt x="127" y="872"/>
                  </a:lnTo>
                  <a:lnTo>
                    <a:pt x="122" y="869"/>
                  </a:lnTo>
                  <a:lnTo>
                    <a:pt x="113" y="861"/>
                  </a:lnTo>
                  <a:lnTo>
                    <a:pt x="105" y="854"/>
                  </a:lnTo>
                  <a:lnTo>
                    <a:pt x="100" y="850"/>
                  </a:lnTo>
                  <a:lnTo>
                    <a:pt x="96" y="845"/>
                  </a:lnTo>
                  <a:lnTo>
                    <a:pt x="92" y="841"/>
                  </a:lnTo>
                  <a:lnTo>
                    <a:pt x="87" y="836"/>
                  </a:lnTo>
                  <a:lnTo>
                    <a:pt x="83" y="830"/>
                  </a:lnTo>
                  <a:lnTo>
                    <a:pt x="78" y="825"/>
                  </a:lnTo>
                  <a:lnTo>
                    <a:pt x="74" y="817"/>
                  </a:lnTo>
                  <a:lnTo>
                    <a:pt x="68" y="812"/>
                  </a:lnTo>
                  <a:lnTo>
                    <a:pt x="65" y="804"/>
                  </a:lnTo>
                  <a:lnTo>
                    <a:pt x="61" y="797"/>
                  </a:lnTo>
                  <a:lnTo>
                    <a:pt x="57" y="790"/>
                  </a:lnTo>
                  <a:lnTo>
                    <a:pt x="54" y="784"/>
                  </a:lnTo>
                  <a:lnTo>
                    <a:pt x="48" y="775"/>
                  </a:lnTo>
                  <a:lnTo>
                    <a:pt x="46" y="767"/>
                  </a:lnTo>
                  <a:lnTo>
                    <a:pt x="43" y="760"/>
                  </a:lnTo>
                  <a:lnTo>
                    <a:pt x="39" y="751"/>
                  </a:lnTo>
                  <a:lnTo>
                    <a:pt x="37" y="742"/>
                  </a:lnTo>
                  <a:lnTo>
                    <a:pt x="33" y="734"/>
                  </a:lnTo>
                  <a:lnTo>
                    <a:pt x="31" y="725"/>
                  </a:lnTo>
                  <a:lnTo>
                    <a:pt x="31" y="716"/>
                  </a:lnTo>
                  <a:lnTo>
                    <a:pt x="30" y="710"/>
                  </a:lnTo>
                  <a:lnTo>
                    <a:pt x="30" y="707"/>
                  </a:lnTo>
                  <a:lnTo>
                    <a:pt x="30" y="701"/>
                  </a:lnTo>
                  <a:lnTo>
                    <a:pt x="30" y="697"/>
                  </a:lnTo>
                  <a:lnTo>
                    <a:pt x="30" y="692"/>
                  </a:lnTo>
                  <a:lnTo>
                    <a:pt x="30" y="686"/>
                  </a:lnTo>
                  <a:lnTo>
                    <a:pt x="30" y="683"/>
                  </a:lnTo>
                  <a:lnTo>
                    <a:pt x="30" y="677"/>
                  </a:lnTo>
                  <a:lnTo>
                    <a:pt x="30" y="673"/>
                  </a:lnTo>
                  <a:lnTo>
                    <a:pt x="30" y="668"/>
                  </a:lnTo>
                  <a:lnTo>
                    <a:pt x="30" y="662"/>
                  </a:lnTo>
                  <a:lnTo>
                    <a:pt x="31" y="657"/>
                  </a:lnTo>
                  <a:lnTo>
                    <a:pt x="31" y="653"/>
                  </a:lnTo>
                  <a:lnTo>
                    <a:pt x="33" y="648"/>
                  </a:lnTo>
                  <a:lnTo>
                    <a:pt x="35" y="642"/>
                  </a:lnTo>
                  <a:lnTo>
                    <a:pt x="37" y="638"/>
                  </a:lnTo>
                  <a:lnTo>
                    <a:pt x="39" y="633"/>
                  </a:lnTo>
                  <a:lnTo>
                    <a:pt x="39" y="627"/>
                  </a:lnTo>
                  <a:lnTo>
                    <a:pt x="41" y="620"/>
                  </a:lnTo>
                  <a:lnTo>
                    <a:pt x="43" y="616"/>
                  </a:lnTo>
                  <a:lnTo>
                    <a:pt x="44" y="611"/>
                  </a:lnTo>
                  <a:lnTo>
                    <a:pt x="48" y="605"/>
                  </a:lnTo>
                  <a:lnTo>
                    <a:pt x="50" y="600"/>
                  </a:lnTo>
                  <a:lnTo>
                    <a:pt x="52" y="594"/>
                  </a:lnTo>
                  <a:lnTo>
                    <a:pt x="55" y="587"/>
                  </a:lnTo>
                  <a:lnTo>
                    <a:pt x="57" y="581"/>
                  </a:lnTo>
                  <a:lnTo>
                    <a:pt x="59" y="576"/>
                  </a:lnTo>
                  <a:lnTo>
                    <a:pt x="63" y="570"/>
                  </a:lnTo>
                  <a:lnTo>
                    <a:pt x="65" y="563"/>
                  </a:lnTo>
                  <a:lnTo>
                    <a:pt x="68" y="557"/>
                  </a:lnTo>
                  <a:lnTo>
                    <a:pt x="72" y="552"/>
                  </a:lnTo>
                  <a:lnTo>
                    <a:pt x="74" y="546"/>
                  </a:lnTo>
                  <a:lnTo>
                    <a:pt x="78" y="539"/>
                  </a:lnTo>
                  <a:lnTo>
                    <a:pt x="81" y="533"/>
                  </a:lnTo>
                  <a:lnTo>
                    <a:pt x="83" y="526"/>
                  </a:lnTo>
                  <a:lnTo>
                    <a:pt x="87" y="520"/>
                  </a:lnTo>
                  <a:lnTo>
                    <a:pt x="90" y="513"/>
                  </a:lnTo>
                  <a:lnTo>
                    <a:pt x="94" y="507"/>
                  </a:lnTo>
                  <a:lnTo>
                    <a:pt x="98" y="500"/>
                  </a:lnTo>
                  <a:lnTo>
                    <a:pt x="102" y="495"/>
                  </a:lnTo>
                  <a:lnTo>
                    <a:pt x="103" y="487"/>
                  </a:lnTo>
                  <a:lnTo>
                    <a:pt x="109" y="482"/>
                  </a:lnTo>
                  <a:lnTo>
                    <a:pt x="111" y="476"/>
                  </a:lnTo>
                  <a:lnTo>
                    <a:pt x="116" y="471"/>
                  </a:lnTo>
                  <a:lnTo>
                    <a:pt x="118" y="463"/>
                  </a:lnTo>
                  <a:lnTo>
                    <a:pt x="124" y="458"/>
                  </a:lnTo>
                  <a:lnTo>
                    <a:pt x="127" y="452"/>
                  </a:lnTo>
                  <a:lnTo>
                    <a:pt x="131" y="447"/>
                  </a:lnTo>
                  <a:lnTo>
                    <a:pt x="133" y="439"/>
                  </a:lnTo>
                  <a:lnTo>
                    <a:pt x="137" y="434"/>
                  </a:lnTo>
                  <a:lnTo>
                    <a:pt x="140" y="426"/>
                  </a:lnTo>
                  <a:lnTo>
                    <a:pt x="144" y="421"/>
                  </a:lnTo>
                  <a:lnTo>
                    <a:pt x="148" y="415"/>
                  </a:lnTo>
                  <a:lnTo>
                    <a:pt x="151" y="410"/>
                  </a:lnTo>
                  <a:lnTo>
                    <a:pt x="153" y="404"/>
                  </a:lnTo>
                  <a:lnTo>
                    <a:pt x="159" y="399"/>
                  </a:lnTo>
                  <a:lnTo>
                    <a:pt x="161" y="393"/>
                  </a:lnTo>
                  <a:lnTo>
                    <a:pt x="164" y="388"/>
                  </a:lnTo>
                  <a:lnTo>
                    <a:pt x="168" y="382"/>
                  </a:lnTo>
                  <a:lnTo>
                    <a:pt x="172" y="378"/>
                  </a:lnTo>
                  <a:lnTo>
                    <a:pt x="173" y="373"/>
                  </a:lnTo>
                  <a:lnTo>
                    <a:pt x="177" y="367"/>
                  </a:lnTo>
                  <a:lnTo>
                    <a:pt x="181" y="364"/>
                  </a:lnTo>
                  <a:lnTo>
                    <a:pt x="185" y="360"/>
                  </a:lnTo>
                  <a:lnTo>
                    <a:pt x="186" y="354"/>
                  </a:lnTo>
                  <a:lnTo>
                    <a:pt x="188" y="349"/>
                  </a:lnTo>
                  <a:lnTo>
                    <a:pt x="192" y="345"/>
                  </a:lnTo>
                  <a:lnTo>
                    <a:pt x="194" y="342"/>
                  </a:lnTo>
                  <a:lnTo>
                    <a:pt x="199" y="334"/>
                  </a:lnTo>
                  <a:lnTo>
                    <a:pt x="205" y="327"/>
                  </a:lnTo>
                  <a:lnTo>
                    <a:pt x="207" y="319"/>
                  </a:lnTo>
                  <a:lnTo>
                    <a:pt x="212" y="314"/>
                  </a:lnTo>
                  <a:lnTo>
                    <a:pt x="214" y="310"/>
                  </a:lnTo>
                  <a:lnTo>
                    <a:pt x="218" y="306"/>
                  </a:lnTo>
                  <a:lnTo>
                    <a:pt x="220" y="301"/>
                  </a:lnTo>
                  <a:lnTo>
                    <a:pt x="221" y="297"/>
                  </a:lnTo>
                  <a:lnTo>
                    <a:pt x="221" y="292"/>
                  </a:lnTo>
                  <a:lnTo>
                    <a:pt x="225" y="286"/>
                  </a:lnTo>
                  <a:lnTo>
                    <a:pt x="227" y="281"/>
                  </a:lnTo>
                  <a:lnTo>
                    <a:pt x="229" y="275"/>
                  </a:lnTo>
                  <a:lnTo>
                    <a:pt x="231" y="268"/>
                  </a:lnTo>
                  <a:lnTo>
                    <a:pt x="232" y="262"/>
                  </a:lnTo>
                  <a:lnTo>
                    <a:pt x="234" y="255"/>
                  </a:lnTo>
                  <a:lnTo>
                    <a:pt x="236" y="249"/>
                  </a:lnTo>
                  <a:lnTo>
                    <a:pt x="238" y="240"/>
                  </a:lnTo>
                  <a:lnTo>
                    <a:pt x="240" y="235"/>
                  </a:lnTo>
                  <a:lnTo>
                    <a:pt x="240" y="227"/>
                  </a:lnTo>
                  <a:lnTo>
                    <a:pt x="244" y="220"/>
                  </a:lnTo>
                  <a:lnTo>
                    <a:pt x="244" y="214"/>
                  </a:lnTo>
                  <a:lnTo>
                    <a:pt x="247" y="207"/>
                  </a:lnTo>
                  <a:lnTo>
                    <a:pt x="247" y="200"/>
                  </a:lnTo>
                  <a:lnTo>
                    <a:pt x="249" y="192"/>
                  </a:lnTo>
                  <a:lnTo>
                    <a:pt x="249" y="185"/>
                  </a:lnTo>
                  <a:lnTo>
                    <a:pt x="251" y="179"/>
                  </a:lnTo>
                  <a:lnTo>
                    <a:pt x="253" y="172"/>
                  </a:lnTo>
                  <a:lnTo>
                    <a:pt x="255" y="166"/>
                  </a:lnTo>
                  <a:lnTo>
                    <a:pt x="255" y="161"/>
                  </a:lnTo>
                  <a:lnTo>
                    <a:pt x="256" y="157"/>
                  </a:lnTo>
                  <a:lnTo>
                    <a:pt x="256" y="152"/>
                  </a:lnTo>
                  <a:lnTo>
                    <a:pt x="258" y="148"/>
                  </a:lnTo>
                  <a:lnTo>
                    <a:pt x="258" y="144"/>
                  </a:lnTo>
                  <a:lnTo>
                    <a:pt x="258" y="142"/>
                  </a:lnTo>
                  <a:lnTo>
                    <a:pt x="260" y="139"/>
                  </a:lnTo>
                  <a:lnTo>
                    <a:pt x="260" y="137"/>
                  </a:lnTo>
                  <a:lnTo>
                    <a:pt x="240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4539" y="3236"/>
              <a:ext cx="141" cy="181"/>
            </a:xfrm>
            <a:custGeom>
              <a:avLst/>
              <a:gdLst>
                <a:gd name="T0" fmla="*/ 1 w 280"/>
                <a:gd name="T1" fmla="*/ 0 h 363"/>
                <a:gd name="T2" fmla="*/ 1 w 280"/>
                <a:gd name="T3" fmla="*/ 0 h 363"/>
                <a:gd name="T4" fmla="*/ 1 w 280"/>
                <a:gd name="T5" fmla="*/ 0 h 363"/>
                <a:gd name="T6" fmla="*/ 1 w 280"/>
                <a:gd name="T7" fmla="*/ 0 h 363"/>
                <a:gd name="T8" fmla="*/ 1 w 280"/>
                <a:gd name="T9" fmla="*/ 0 h 363"/>
                <a:gd name="T10" fmla="*/ 1 w 280"/>
                <a:gd name="T11" fmla="*/ 0 h 363"/>
                <a:gd name="T12" fmla="*/ 1 w 280"/>
                <a:gd name="T13" fmla="*/ 0 h 363"/>
                <a:gd name="T14" fmla="*/ 1 w 280"/>
                <a:gd name="T15" fmla="*/ 0 h 363"/>
                <a:gd name="T16" fmla="*/ 1 w 280"/>
                <a:gd name="T17" fmla="*/ 0 h 363"/>
                <a:gd name="T18" fmla="*/ 1 w 280"/>
                <a:gd name="T19" fmla="*/ 0 h 363"/>
                <a:gd name="T20" fmla="*/ 1 w 280"/>
                <a:gd name="T21" fmla="*/ 0 h 363"/>
                <a:gd name="T22" fmla="*/ 1 w 280"/>
                <a:gd name="T23" fmla="*/ 0 h 363"/>
                <a:gd name="T24" fmla="*/ 1 w 280"/>
                <a:gd name="T25" fmla="*/ 0 h 363"/>
                <a:gd name="T26" fmla="*/ 1 w 280"/>
                <a:gd name="T27" fmla="*/ 0 h 363"/>
                <a:gd name="T28" fmla="*/ 1 w 280"/>
                <a:gd name="T29" fmla="*/ 0 h 363"/>
                <a:gd name="T30" fmla="*/ 1 w 280"/>
                <a:gd name="T31" fmla="*/ 0 h 363"/>
                <a:gd name="T32" fmla="*/ 1 w 280"/>
                <a:gd name="T33" fmla="*/ 0 h 363"/>
                <a:gd name="T34" fmla="*/ 1 w 280"/>
                <a:gd name="T35" fmla="*/ 0 h 363"/>
                <a:gd name="T36" fmla="*/ 1 w 280"/>
                <a:gd name="T37" fmla="*/ 0 h 363"/>
                <a:gd name="T38" fmla="*/ 1 w 280"/>
                <a:gd name="T39" fmla="*/ 0 h 363"/>
                <a:gd name="T40" fmla="*/ 1 w 280"/>
                <a:gd name="T41" fmla="*/ 0 h 363"/>
                <a:gd name="T42" fmla="*/ 1 w 280"/>
                <a:gd name="T43" fmla="*/ 0 h 363"/>
                <a:gd name="T44" fmla="*/ 1 w 280"/>
                <a:gd name="T45" fmla="*/ 0 h 363"/>
                <a:gd name="T46" fmla="*/ 1 w 280"/>
                <a:gd name="T47" fmla="*/ 0 h 363"/>
                <a:gd name="T48" fmla="*/ 1 w 280"/>
                <a:gd name="T49" fmla="*/ 0 h 363"/>
                <a:gd name="T50" fmla="*/ 1 w 280"/>
                <a:gd name="T51" fmla="*/ 0 h 363"/>
                <a:gd name="T52" fmla="*/ 1 w 280"/>
                <a:gd name="T53" fmla="*/ 0 h 363"/>
                <a:gd name="T54" fmla="*/ 1 w 280"/>
                <a:gd name="T55" fmla="*/ 0 h 363"/>
                <a:gd name="T56" fmla="*/ 1 w 280"/>
                <a:gd name="T57" fmla="*/ 0 h 363"/>
                <a:gd name="T58" fmla="*/ 1 w 280"/>
                <a:gd name="T59" fmla="*/ 0 h 363"/>
                <a:gd name="T60" fmla="*/ 1 w 280"/>
                <a:gd name="T61" fmla="*/ 0 h 363"/>
                <a:gd name="T62" fmla="*/ 1 w 280"/>
                <a:gd name="T63" fmla="*/ 0 h 363"/>
                <a:gd name="T64" fmla="*/ 1 w 280"/>
                <a:gd name="T65" fmla="*/ 0 h 363"/>
                <a:gd name="T66" fmla="*/ 1 w 280"/>
                <a:gd name="T67" fmla="*/ 0 h 363"/>
                <a:gd name="T68" fmla="*/ 1 w 280"/>
                <a:gd name="T69" fmla="*/ 0 h 363"/>
                <a:gd name="T70" fmla="*/ 1 w 280"/>
                <a:gd name="T71" fmla="*/ 0 h 363"/>
                <a:gd name="T72" fmla="*/ 1 w 280"/>
                <a:gd name="T73" fmla="*/ 0 h 363"/>
                <a:gd name="T74" fmla="*/ 1 w 280"/>
                <a:gd name="T75" fmla="*/ 0 h 363"/>
                <a:gd name="T76" fmla="*/ 1 w 280"/>
                <a:gd name="T77" fmla="*/ 0 h 363"/>
                <a:gd name="T78" fmla="*/ 1 w 280"/>
                <a:gd name="T79" fmla="*/ 0 h 363"/>
                <a:gd name="T80" fmla="*/ 1 w 280"/>
                <a:gd name="T81" fmla="*/ 0 h 363"/>
                <a:gd name="T82" fmla="*/ 1 w 280"/>
                <a:gd name="T83" fmla="*/ 0 h 363"/>
                <a:gd name="T84" fmla="*/ 1 w 280"/>
                <a:gd name="T85" fmla="*/ 0 h 363"/>
                <a:gd name="T86" fmla="*/ 1 w 280"/>
                <a:gd name="T87" fmla="*/ 0 h 363"/>
                <a:gd name="T88" fmla="*/ 1 w 280"/>
                <a:gd name="T89" fmla="*/ 0 h 363"/>
                <a:gd name="T90" fmla="*/ 1 w 280"/>
                <a:gd name="T91" fmla="*/ 0 h 363"/>
                <a:gd name="T92" fmla="*/ 1 w 280"/>
                <a:gd name="T93" fmla="*/ 0 h 363"/>
                <a:gd name="T94" fmla="*/ 1 w 280"/>
                <a:gd name="T95" fmla="*/ 0 h 363"/>
                <a:gd name="T96" fmla="*/ 1 w 280"/>
                <a:gd name="T97" fmla="*/ 0 h 363"/>
                <a:gd name="T98" fmla="*/ 1 w 280"/>
                <a:gd name="T99" fmla="*/ 0 h 363"/>
                <a:gd name="T100" fmla="*/ 1 w 280"/>
                <a:gd name="T101" fmla="*/ 0 h 363"/>
                <a:gd name="T102" fmla="*/ 1 w 280"/>
                <a:gd name="T103" fmla="*/ 0 h 363"/>
                <a:gd name="T104" fmla="*/ 1 w 280"/>
                <a:gd name="T105" fmla="*/ 0 h 363"/>
                <a:gd name="T106" fmla="*/ 1 w 280"/>
                <a:gd name="T107" fmla="*/ 0 h 363"/>
                <a:gd name="T108" fmla="*/ 1 w 280"/>
                <a:gd name="T109" fmla="*/ 0 h 363"/>
                <a:gd name="T110" fmla="*/ 1 w 280"/>
                <a:gd name="T111" fmla="*/ 0 h 3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0"/>
                <a:gd name="T169" fmla="*/ 0 h 363"/>
                <a:gd name="T170" fmla="*/ 280 w 280"/>
                <a:gd name="T171" fmla="*/ 363 h 36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0" h="363">
                  <a:moveTo>
                    <a:pt x="0" y="0"/>
                  </a:moveTo>
                  <a:lnTo>
                    <a:pt x="2" y="2"/>
                  </a:lnTo>
                  <a:lnTo>
                    <a:pt x="5" y="9"/>
                  </a:lnTo>
                  <a:lnTo>
                    <a:pt x="5" y="13"/>
                  </a:lnTo>
                  <a:lnTo>
                    <a:pt x="9" y="18"/>
                  </a:lnTo>
                  <a:lnTo>
                    <a:pt x="11" y="24"/>
                  </a:lnTo>
                  <a:lnTo>
                    <a:pt x="14" y="31"/>
                  </a:lnTo>
                  <a:lnTo>
                    <a:pt x="16" y="38"/>
                  </a:lnTo>
                  <a:lnTo>
                    <a:pt x="20" y="46"/>
                  </a:lnTo>
                  <a:lnTo>
                    <a:pt x="22" y="51"/>
                  </a:lnTo>
                  <a:lnTo>
                    <a:pt x="26" y="59"/>
                  </a:lnTo>
                  <a:lnTo>
                    <a:pt x="27" y="64"/>
                  </a:lnTo>
                  <a:lnTo>
                    <a:pt x="29" y="72"/>
                  </a:lnTo>
                  <a:lnTo>
                    <a:pt x="29" y="75"/>
                  </a:lnTo>
                  <a:lnTo>
                    <a:pt x="31" y="81"/>
                  </a:lnTo>
                  <a:lnTo>
                    <a:pt x="31" y="88"/>
                  </a:lnTo>
                  <a:lnTo>
                    <a:pt x="33" y="97"/>
                  </a:lnTo>
                  <a:lnTo>
                    <a:pt x="33" y="107"/>
                  </a:lnTo>
                  <a:lnTo>
                    <a:pt x="37" y="114"/>
                  </a:lnTo>
                  <a:lnTo>
                    <a:pt x="37" y="121"/>
                  </a:lnTo>
                  <a:lnTo>
                    <a:pt x="40" y="127"/>
                  </a:lnTo>
                  <a:lnTo>
                    <a:pt x="42" y="129"/>
                  </a:lnTo>
                  <a:lnTo>
                    <a:pt x="46" y="129"/>
                  </a:lnTo>
                  <a:lnTo>
                    <a:pt x="48" y="127"/>
                  </a:lnTo>
                  <a:lnTo>
                    <a:pt x="53" y="125"/>
                  </a:lnTo>
                  <a:lnTo>
                    <a:pt x="57" y="121"/>
                  </a:lnTo>
                  <a:lnTo>
                    <a:pt x="64" y="120"/>
                  </a:lnTo>
                  <a:lnTo>
                    <a:pt x="70" y="114"/>
                  </a:lnTo>
                  <a:lnTo>
                    <a:pt x="79" y="110"/>
                  </a:lnTo>
                  <a:lnTo>
                    <a:pt x="86" y="105"/>
                  </a:lnTo>
                  <a:lnTo>
                    <a:pt x="96" y="101"/>
                  </a:lnTo>
                  <a:lnTo>
                    <a:pt x="103" y="96"/>
                  </a:lnTo>
                  <a:lnTo>
                    <a:pt x="110" y="92"/>
                  </a:lnTo>
                  <a:lnTo>
                    <a:pt x="120" y="86"/>
                  </a:lnTo>
                  <a:lnTo>
                    <a:pt x="127" y="85"/>
                  </a:lnTo>
                  <a:lnTo>
                    <a:pt x="134" y="83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155" y="81"/>
                  </a:lnTo>
                  <a:lnTo>
                    <a:pt x="158" y="83"/>
                  </a:lnTo>
                  <a:lnTo>
                    <a:pt x="162" y="86"/>
                  </a:lnTo>
                  <a:lnTo>
                    <a:pt x="168" y="90"/>
                  </a:lnTo>
                  <a:lnTo>
                    <a:pt x="173" y="97"/>
                  </a:lnTo>
                  <a:lnTo>
                    <a:pt x="179" y="105"/>
                  </a:lnTo>
                  <a:lnTo>
                    <a:pt x="184" y="112"/>
                  </a:lnTo>
                  <a:lnTo>
                    <a:pt x="190" y="120"/>
                  </a:lnTo>
                  <a:lnTo>
                    <a:pt x="195" y="129"/>
                  </a:lnTo>
                  <a:lnTo>
                    <a:pt x="199" y="136"/>
                  </a:lnTo>
                  <a:lnTo>
                    <a:pt x="204" y="145"/>
                  </a:lnTo>
                  <a:lnTo>
                    <a:pt x="206" y="153"/>
                  </a:lnTo>
                  <a:lnTo>
                    <a:pt x="212" y="160"/>
                  </a:lnTo>
                  <a:lnTo>
                    <a:pt x="214" y="166"/>
                  </a:lnTo>
                  <a:lnTo>
                    <a:pt x="215" y="171"/>
                  </a:lnTo>
                  <a:lnTo>
                    <a:pt x="217" y="173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4" y="177"/>
                  </a:lnTo>
                  <a:lnTo>
                    <a:pt x="208" y="179"/>
                  </a:lnTo>
                  <a:lnTo>
                    <a:pt x="203" y="180"/>
                  </a:lnTo>
                  <a:lnTo>
                    <a:pt x="193" y="184"/>
                  </a:lnTo>
                  <a:lnTo>
                    <a:pt x="186" y="188"/>
                  </a:lnTo>
                  <a:lnTo>
                    <a:pt x="180" y="190"/>
                  </a:lnTo>
                  <a:lnTo>
                    <a:pt x="177" y="192"/>
                  </a:lnTo>
                  <a:lnTo>
                    <a:pt x="171" y="193"/>
                  </a:lnTo>
                  <a:lnTo>
                    <a:pt x="168" y="197"/>
                  </a:lnTo>
                  <a:lnTo>
                    <a:pt x="162" y="199"/>
                  </a:lnTo>
                  <a:lnTo>
                    <a:pt x="156" y="199"/>
                  </a:lnTo>
                  <a:lnTo>
                    <a:pt x="153" y="201"/>
                  </a:lnTo>
                  <a:lnTo>
                    <a:pt x="149" y="204"/>
                  </a:lnTo>
                  <a:lnTo>
                    <a:pt x="140" y="206"/>
                  </a:lnTo>
                  <a:lnTo>
                    <a:pt x="134" y="212"/>
                  </a:lnTo>
                  <a:lnTo>
                    <a:pt x="127" y="214"/>
                  </a:lnTo>
                  <a:lnTo>
                    <a:pt x="125" y="215"/>
                  </a:lnTo>
                  <a:lnTo>
                    <a:pt x="123" y="217"/>
                  </a:lnTo>
                  <a:lnTo>
                    <a:pt x="125" y="219"/>
                  </a:lnTo>
                  <a:lnTo>
                    <a:pt x="127" y="219"/>
                  </a:lnTo>
                  <a:lnTo>
                    <a:pt x="132" y="219"/>
                  </a:lnTo>
                  <a:lnTo>
                    <a:pt x="136" y="217"/>
                  </a:lnTo>
                  <a:lnTo>
                    <a:pt x="145" y="215"/>
                  </a:lnTo>
                  <a:lnTo>
                    <a:pt x="151" y="214"/>
                  </a:lnTo>
                  <a:lnTo>
                    <a:pt x="160" y="212"/>
                  </a:lnTo>
                  <a:lnTo>
                    <a:pt x="168" y="210"/>
                  </a:lnTo>
                  <a:lnTo>
                    <a:pt x="177" y="208"/>
                  </a:lnTo>
                  <a:lnTo>
                    <a:pt x="184" y="206"/>
                  </a:lnTo>
                  <a:lnTo>
                    <a:pt x="193" y="203"/>
                  </a:lnTo>
                  <a:lnTo>
                    <a:pt x="201" y="201"/>
                  </a:lnTo>
                  <a:lnTo>
                    <a:pt x="208" y="201"/>
                  </a:lnTo>
                  <a:lnTo>
                    <a:pt x="214" y="199"/>
                  </a:lnTo>
                  <a:lnTo>
                    <a:pt x="221" y="201"/>
                  </a:lnTo>
                  <a:lnTo>
                    <a:pt x="225" y="201"/>
                  </a:lnTo>
                  <a:lnTo>
                    <a:pt x="228" y="204"/>
                  </a:lnTo>
                  <a:lnTo>
                    <a:pt x="230" y="206"/>
                  </a:lnTo>
                  <a:lnTo>
                    <a:pt x="232" y="210"/>
                  </a:lnTo>
                  <a:lnTo>
                    <a:pt x="234" y="215"/>
                  </a:lnTo>
                  <a:lnTo>
                    <a:pt x="238" y="221"/>
                  </a:lnTo>
                  <a:lnTo>
                    <a:pt x="239" y="227"/>
                  </a:lnTo>
                  <a:lnTo>
                    <a:pt x="241" y="236"/>
                  </a:lnTo>
                  <a:lnTo>
                    <a:pt x="243" y="243"/>
                  </a:lnTo>
                  <a:lnTo>
                    <a:pt x="247" y="251"/>
                  </a:lnTo>
                  <a:lnTo>
                    <a:pt x="249" y="258"/>
                  </a:lnTo>
                  <a:lnTo>
                    <a:pt x="249" y="267"/>
                  </a:lnTo>
                  <a:lnTo>
                    <a:pt x="251" y="274"/>
                  </a:lnTo>
                  <a:lnTo>
                    <a:pt x="252" y="282"/>
                  </a:lnTo>
                  <a:lnTo>
                    <a:pt x="254" y="289"/>
                  </a:lnTo>
                  <a:lnTo>
                    <a:pt x="254" y="297"/>
                  </a:lnTo>
                  <a:lnTo>
                    <a:pt x="254" y="302"/>
                  </a:lnTo>
                  <a:lnTo>
                    <a:pt x="256" y="308"/>
                  </a:lnTo>
                  <a:lnTo>
                    <a:pt x="254" y="313"/>
                  </a:lnTo>
                  <a:lnTo>
                    <a:pt x="254" y="317"/>
                  </a:lnTo>
                  <a:lnTo>
                    <a:pt x="252" y="322"/>
                  </a:lnTo>
                  <a:lnTo>
                    <a:pt x="252" y="326"/>
                  </a:lnTo>
                  <a:lnTo>
                    <a:pt x="252" y="333"/>
                  </a:lnTo>
                  <a:lnTo>
                    <a:pt x="252" y="341"/>
                  </a:lnTo>
                  <a:lnTo>
                    <a:pt x="252" y="345"/>
                  </a:lnTo>
                  <a:lnTo>
                    <a:pt x="252" y="348"/>
                  </a:lnTo>
                  <a:lnTo>
                    <a:pt x="252" y="350"/>
                  </a:lnTo>
                  <a:lnTo>
                    <a:pt x="252" y="352"/>
                  </a:lnTo>
                  <a:lnTo>
                    <a:pt x="254" y="356"/>
                  </a:lnTo>
                  <a:lnTo>
                    <a:pt x="258" y="357"/>
                  </a:lnTo>
                  <a:lnTo>
                    <a:pt x="262" y="361"/>
                  </a:lnTo>
                  <a:lnTo>
                    <a:pt x="265" y="363"/>
                  </a:lnTo>
                  <a:lnTo>
                    <a:pt x="269" y="363"/>
                  </a:lnTo>
                  <a:lnTo>
                    <a:pt x="271" y="359"/>
                  </a:lnTo>
                  <a:lnTo>
                    <a:pt x="273" y="357"/>
                  </a:lnTo>
                  <a:lnTo>
                    <a:pt x="274" y="354"/>
                  </a:lnTo>
                  <a:lnTo>
                    <a:pt x="276" y="350"/>
                  </a:lnTo>
                  <a:lnTo>
                    <a:pt x="278" y="343"/>
                  </a:lnTo>
                  <a:lnTo>
                    <a:pt x="278" y="335"/>
                  </a:lnTo>
                  <a:lnTo>
                    <a:pt x="278" y="330"/>
                  </a:lnTo>
                  <a:lnTo>
                    <a:pt x="280" y="326"/>
                  </a:lnTo>
                  <a:lnTo>
                    <a:pt x="280" y="321"/>
                  </a:lnTo>
                  <a:lnTo>
                    <a:pt x="280" y="317"/>
                  </a:lnTo>
                  <a:lnTo>
                    <a:pt x="280" y="311"/>
                  </a:lnTo>
                  <a:lnTo>
                    <a:pt x="280" y="306"/>
                  </a:lnTo>
                  <a:lnTo>
                    <a:pt x="280" y="300"/>
                  </a:lnTo>
                  <a:lnTo>
                    <a:pt x="280" y="295"/>
                  </a:lnTo>
                  <a:lnTo>
                    <a:pt x="280" y="289"/>
                  </a:lnTo>
                  <a:lnTo>
                    <a:pt x="280" y="284"/>
                  </a:lnTo>
                  <a:lnTo>
                    <a:pt x="280" y="278"/>
                  </a:lnTo>
                  <a:lnTo>
                    <a:pt x="280" y="274"/>
                  </a:lnTo>
                  <a:lnTo>
                    <a:pt x="278" y="269"/>
                  </a:lnTo>
                  <a:lnTo>
                    <a:pt x="278" y="262"/>
                  </a:lnTo>
                  <a:lnTo>
                    <a:pt x="276" y="256"/>
                  </a:lnTo>
                  <a:lnTo>
                    <a:pt x="276" y="252"/>
                  </a:lnTo>
                  <a:lnTo>
                    <a:pt x="276" y="245"/>
                  </a:lnTo>
                  <a:lnTo>
                    <a:pt x="274" y="241"/>
                  </a:lnTo>
                  <a:lnTo>
                    <a:pt x="274" y="236"/>
                  </a:lnTo>
                  <a:lnTo>
                    <a:pt x="274" y="232"/>
                  </a:lnTo>
                  <a:lnTo>
                    <a:pt x="273" y="223"/>
                  </a:lnTo>
                  <a:lnTo>
                    <a:pt x="271" y="215"/>
                  </a:lnTo>
                  <a:lnTo>
                    <a:pt x="269" y="208"/>
                  </a:lnTo>
                  <a:lnTo>
                    <a:pt x="267" y="204"/>
                  </a:lnTo>
                  <a:lnTo>
                    <a:pt x="262" y="195"/>
                  </a:lnTo>
                  <a:lnTo>
                    <a:pt x="258" y="190"/>
                  </a:lnTo>
                  <a:lnTo>
                    <a:pt x="252" y="186"/>
                  </a:lnTo>
                  <a:lnTo>
                    <a:pt x="249" y="184"/>
                  </a:lnTo>
                  <a:lnTo>
                    <a:pt x="241" y="180"/>
                  </a:lnTo>
                  <a:lnTo>
                    <a:pt x="239" y="182"/>
                  </a:lnTo>
                  <a:lnTo>
                    <a:pt x="238" y="180"/>
                  </a:lnTo>
                  <a:lnTo>
                    <a:pt x="238" y="179"/>
                  </a:lnTo>
                  <a:lnTo>
                    <a:pt x="238" y="175"/>
                  </a:lnTo>
                  <a:lnTo>
                    <a:pt x="236" y="171"/>
                  </a:lnTo>
                  <a:lnTo>
                    <a:pt x="234" y="166"/>
                  </a:lnTo>
                  <a:lnTo>
                    <a:pt x="232" y="160"/>
                  </a:lnTo>
                  <a:lnTo>
                    <a:pt x="232" y="153"/>
                  </a:lnTo>
                  <a:lnTo>
                    <a:pt x="230" y="145"/>
                  </a:lnTo>
                  <a:lnTo>
                    <a:pt x="227" y="138"/>
                  </a:lnTo>
                  <a:lnTo>
                    <a:pt x="223" y="131"/>
                  </a:lnTo>
                  <a:lnTo>
                    <a:pt x="221" y="121"/>
                  </a:lnTo>
                  <a:lnTo>
                    <a:pt x="219" y="114"/>
                  </a:lnTo>
                  <a:lnTo>
                    <a:pt x="214" y="107"/>
                  </a:lnTo>
                  <a:lnTo>
                    <a:pt x="212" y="99"/>
                  </a:lnTo>
                  <a:lnTo>
                    <a:pt x="208" y="94"/>
                  </a:lnTo>
                  <a:lnTo>
                    <a:pt x="204" y="88"/>
                  </a:lnTo>
                  <a:lnTo>
                    <a:pt x="199" y="83"/>
                  </a:lnTo>
                  <a:lnTo>
                    <a:pt x="197" y="77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0" y="64"/>
                  </a:lnTo>
                  <a:lnTo>
                    <a:pt x="173" y="62"/>
                  </a:lnTo>
                  <a:lnTo>
                    <a:pt x="169" y="61"/>
                  </a:lnTo>
                  <a:lnTo>
                    <a:pt x="164" y="61"/>
                  </a:lnTo>
                  <a:lnTo>
                    <a:pt x="160" y="61"/>
                  </a:lnTo>
                  <a:lnTo>
                    <a:pt x="155" y="61"/>
                  </a:lnTo>
                  <a:lnTo>
                    <a:pt x="149" y="61"/>
                  </a:lnTo>
                  <a:lnTo>
                    <a:pt x="145" y="62"/>
                  </a:lnTo>
                  <a:lnTo>
                    <a:pt x="138" y="62"/>
                  </a:lnTo>
                  <a:lnTo>
                    <a:pt x="132" y="64"/>
                  </a:lnTo>
                  <a:lnTo>
                    <a:pt x="125" y="66"/>
                  </a:lnTo>
                  <a:lnTo>
                    <a:pt x="118" y="66"/>
                  </a:lnTo>
                  <a:lnTo>
                    <a:pt x="110" y="68"/>
                  </a:lnTo>
                  <a:lnTo>
                    <a:pt x="105" y="72"/>
                  </a:lnTo>
                  <a:lnTo>
                    <a:pt x="99" y="74"/>
                  </a:lnTo>
                  <a:lnTo>
                    <a:pt x="92" y="7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77" y="83"/>
                  </a:lnTo>
                  <a:lnTo>
                    <a:pt x="73" y="85"/>
                  </a:lnTo>
                  <a:lnTo>
                    <a:pt x="68" y="86"/>
                  </a:lnTo>
                  <a:lnTo>
                    <a:pt x="66" y="90"/>
                  </a:lnTo>
                  <a:lnTo>
                    <a:pt x="61" y="92"/>
                  </a:lnTo>
                  <a:lnTo>
                    <a:pt x="61" y="94"/>
                  </a:lnTo>
                  <a:lnTo>
                    <a:pt x="59" y="92"/>
                  </a:lnTo>
                  <a:lnTo>
                    <a:pt x="59" y="88"/>
                  </a:lnTo>
                  <a:lnTo>
                    <a:pt x="57" y="85"/>
                  </a:lnTo>
                  <a:lnTo>
                    <a:pt x="57" y="77"/>
                  </a:lnTo>
                  <a:lnTo>
                    <a:pt x="55" y="72"/>
                  </a:lnTo>
                  <a:lnTo>
                    <a:pt x="53" y="68"/>
                  </a:lnTo>
                  <a:lnTo>
                    <a:pt x="51" y="62"/>
                  </a:lnTo>
                  <a:lnTo>
                    <a:pt x="51" y="59"/>
                  </a:lnTo>
                  <a:lnTo>
                    <a:pt x="50" y="53"/>
                  </a:lnTo>
                  <a:lnTo>
                    <a:pt x="48" y="48"/>
                  </a:lnTo>
                  <a:lnTo>
                    <a:pt x="46" y="42"/>
                  </a:lnTo>
                  <a:lnTo>
                    <a:pt x="44" y="38"/>
                  </a:lnTo>
                  <a:lnTo>
                    <a:pt x="40" y="31"/>
                  </a:lnTo>
                  <a:lnTo>
                    <a:pt x="37" y="27"/>
                  </a:lnTo>
                  <a:lnTo>
                    <a:pt x="33" y="22"/>
                  </a:lnTo>
                  <a:lnTo>
                    <a:pt x="31" y="18"/>
                  </a:lnTo>
                  <a:lnTo>
                    <a:pt x="24" y="11"/>
                  </a:lnTo>
                  <a:lnTo>
                    <a:pt x="16" y="7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4610" y="3208"/>
              <a:ext cx="88" cy="50"/>
            </a:xfrm>
            <a:custGeom>
              <a:avLst/>
              <a:gdLst>
                <a:gd name="T0" fmla="*/ 0 w 175"/>
                <a:gd name="T1" fmla="*/ 1 h 100"/>
                <a:gd name="T2" fmla="*/ 1 w 175"/>
                <a:gd name="T3" fmla="*/ 1 h 100"/>
                <a:gd name="T4" fmla="*/ 1 w 175"/>
                <a:gd name="T5" fmla="*/ 1 h 100"/>
                <a:gd name="T6" fmla="*/ 1 w 175"/>
                <a:gd name="T7" fmla="*/ 1 h 100"/>
                <a:gd name="T8" fmla="*/ 1 w 175"/>
                <a:gd name="T9" fmla="*/ 1 h 100"/>
                <a:gd name="T10" fmla="*/ 1 w 175"/>
                <a:gd name="T11" fmla="*/ 1 h 100"/>
                <a:gd name="T12" fmla="*/ 1 w 175"/>
                <a:gd name="T13" fmla="*/ 1 h 100"/>
                <a:gd name="T14" fmla="*/ 1 w 175"/>
                <a:gd name="T15" fmla="*/ 1 h 100"/>
                <a:gd name="T16" fmla="*/ 1 w 175"/>
                <a:gd name="T17" fmla="*/ 1 h 100"/>
                <a:gd name="T18" fmla="*/ 1 w 175"/>
                <a:gd name="T19" fmla="*/ 1 h 100"/>
                <a:gd name="T20" fmla="*/ 1 w 175"/>
                <a:gd name="T21" fmla="*/ 1 h 100"/>
                <a:gd name="T22" fmla="*/ 1 w 175"/>
                <a:gd name="T23" fmla="*/ 1 h 100"/>
                <a:gd name="T24" fmla="*/ 1 w 175"/>
                <a:gd name="T25" fmla="*/ 1 h 100"/>
                <a:gd name="T26" fmla="*/ 1 w 175"/>
                <a:gd name="T27" fmla="*/ 1 h 100"/>
                <a:gd name="T28" fmla="*/ 1 w 175"/>
                <a:gd name="T29" fmla="*/ 1 h 100"/>
                <a:gd name="T30" fmla="*/ 1 w 175"/>
                <a:gd name="T31" fmla="*/ 1 h 100"/>
                <a:gd name="T32" fmla="*/ 1 w 175"/>
                <a:gd name="T33" fmla="*/ 1 h 100"/>
                <a:gd name="T34" fmla="*/ 1 w 175"/>
                <a:gd name="T35" fmla="*/ 1 h 100"/>
                <a:gd name="T36" fmla="*/ 1 w 175"/>
                <a:gd name="T37" fmla="*/ 1 h 100"/>
                <a:gd name="T38" fmla="*/ 1 w 175"/>
                <a:gd name="T39" fmla="*/ 1 h 100"/>
                <a:gd name="T40" fmla="*/ 1 w 175"/>
                <a:gd name="T41" fmla="*/ 1 h 100"/>
                <a:gd name="T42" fmla="*/ 1 w 175"/>
                <a:gd name="T43" fmla="*/ 1 h 100"/>
                <a:gd name="T44" fmla="*/ 1 w 175"/>
                <a:gd name="T45" fmla="*/ 1 h 100"/>
                <a:gd name="T46" fmla="*/ 1 w 175"/>
                <a:gd name="T47" fmla="*/ 1 h 100"/>
                <a:gd name="T48" fmla="*/ 1 w 175"/>
                <a:gd name="T49" fmla="*/ 1 h 100"/>
                <a:gd name="T50" fmla="*/ 1 w 175"/>
                <a:gd name="T51" fmla="*/ 0 h 100"/>
                <a:gd name="T52" fmla="*/ 1 w 175"/>
                <a:gd name="T53" fmla="*/ 0 h 100"/>
                <a:gd name="T54" fmla="*/ 1 w 175"/>
                <a:gd name="T55" fmla="*/ 0 h 100"/>
                <a:gd name="T56" fmla="*/ 1 w 175"/>
                <a:gd name="T57" fmla="*/ 1 h 100"/>
                <a:gd name="T58" fmla="*/ 1 w 175"/>
                <a:gd name="T59" fmla="*/ 1 h 100"/>
                <a:gd name="T60" fmla="*/ 1 w 175"/>
                <a:gd name="T61" fmla="*/ 1 h 100"/>
                <a:gd name="T62" fmla="*/ 1 w 175"/>
                <a:gd name="T63" fmla="*/ 1 h 100"/>
                <a:gd name="T64" fmla="*/ 1 w 175"/>
                <a:gd name="T65" fmla="*/ 1 h 100"/>
                <a:gd name="T66" fmla="*/ 1 w 175"/>
                <a:gd name="T67" fmla="*/ 1 h 100"/>
                <a:gd name="T68" fmla="*/ 1 w 175"/>
                <a:gd name="T69" fmla="*/ 1 h 100"/>
                <a:gd name="T70" fmla="*/ 1 w 175"/>
                <a:gd name="T71" fmla="*/ 1 h 100"/>
                <a:gd name="T72" fmla="*/ 1 w 175"/>
                <a:gd name="T73" fmla="*/ 1 h 100"/>
                <a:gd name="T74" fmla="*/ 1 w 175"/>
                <a:gd name="T75" fmla="*/ 1 h 100"/>
                <a:gd name="T76" fmla="*/ 1 w 175"/>
                <a:gd name="T77" fmla="*/ 1 h 100"/>
                <a:gd name="T78" fmla="*/ 1 w 175"/>
                <a:gd name="T79" fmla="*/ 1 h 100"/>
                <a:gd name="T80" fmla="*/ 1 w 175"/>
                <a:gd name="T81" fmla="*/ 1 h 100"/>
                <a:gd name="T82" fmla="*/ 1 w 175"/>
                <a:gd name="T83" fmla="*/ 1 h 100"/>
                <a:gd name="T84" fmla="*/ 1 w 175"/>
                <a:gd name="T85" fmla="*/ 1 h 100"/>
                <a:gd name="T86" fmla="*/ 1 w 175"/>
                <a:gd name="T87" fmla="*/ 1 h 100"/>
                <a:gd name="T88" fmla="*/ 1 w 175"/>
                <a:gd name="T89" fmla="*/ 1 h 100"/>
                <a:gd name="T90" fmla="*/ 1 w 175"/>
                <a:gd name="T91" fmla="*/ 1 h 100"/>
                <a:gd name="T92" fmla="*/ 1 w 175"/>
                <a:gd name="T93" fmla="*/ 1 h 100"/>
                <a:gd name="T94" fmla="*/ 1 w 175"/>
                <a:gd name="T95" fmla="*/ 1 h 100"/>
                <a:gd name="T96" fmla="*/ 1 w 175"/>
                <a:gd name="T97" fmla="*/ 1 h 100"/>
                <a:gd name="T98" fmla="*/ 1 w 175"/>
                <a:gd name="T99" fmla="*/ 1 h 100"/>
                <a:gd name="T100" fmla="*/ 1 w 175"/>
                <a:gd name="T101" fmla="*/ 1 h 100"/>
                <a:gd name="T102" fmla="*/ 1 w 175"/>
                <a:gd name="T103" fmla="*/ 1 h 100"/>
                <a:gd name="T104" fmla="*/ 1 w 175"/>
                <a:gd name="T105" fmla="*/ 1 h 100"/>
                <a:gd name="T106" fmla="*/ 1 w 175"/>
                <a:gd name="T107" fmla="*/ 1 h 100"/>
                <a:gd name="T108" fmla="*/ 1 w 175"/>
                <a:gd name="T109" fmla="*/ 1 h 100"/>
                <a:gd name="T110" fmla="*/ 1 w 175"/>
                <a:gd name="T111" fmla="*/ 1 h 100"/>
                <a:gd name="T112" fmla="*/ 1 w 175"/>
                <a:gd name="T113" fmla="*/ 1 h 100"/>
                <a:gd name="T114" fmla="*/ 1 w 175"/>
                <a:gd name="T115" fmla="*/ 1 h 100"/>
                <a:gd name="T116" fmla="*/ 1 w 175"/>
                <a:gd name="T117" fmla="*/ 1 h 100"/>
                <a:gd name="T118" fmla="*/ 1 w 175"/>
                <a:gd name="T119" fmla="*/ 1 h 100"/>
                <a:gd name="T120" fmla="*/ 1 w 175"/>
                <a:gd name="T121" fmla="*/ 1 h 100"/>
                <a:gd name="T122" fmla="*/ 0 w 175"/>
                <a:gd name="T123" fmla="*/ 1 h 100"/>
                <a:gd name="T124" fmla="*/ 0 w 175"/>
                <a:gd name="T125" fmla="*/ 1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5"/>
                <a:gd name="T190" fmla="*/ 0 h 100"/>
                <a:gd name="T191" fmla="*/ 175 w 175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5" h="100">
                  <a:moveTo>
                    <a:pt x="0" y="87"/>
                  </a:moveTo>
                  <a:lnTo>
                    <a:pt x="2" y="87"/>
                  </a:lnTo>
                  <a:lnTo>
                    <a:pt x="9" y="87"/>
                  </a:lnTo>
                  <a:lnTo>
                    <a:pt x="13" y="85"/>
                  </a:lnTo>
                  <a:lnTo>
                    <a:pt x="18" y="83"/>
                  </a:lnTo>
                  <a:lnTo>
                    <a:pt x="24" y="82"/>
                  </a:lnTo>
                  <a:lnTo>
                    <a:pt x="29" y="82"/>
                  </a:lnTo>
                  <a:lnTo>
                    <a:pt x="37" y="78"/>
                  </a:lnTo>
                  <a:lnTo>
                    <a:pt x="42" y="78"/>
                  </a:lnTo>
                  <a:lnTo>
                    <a:pt x="50" y="74"/>
                  </a:lnTo>
                  <a:lnTo>
                    <a:pt x="55" y="72"/>
                  </a:lnTo>
                  <a:lnTo>
                    <a:pt x="62" y="71"/>
                  </a:lnTo>
                  <a:lnTo>
                    <a:pt x="68" y="67"/>
                  </a:lnTo>
                  <a:lnTo>
                    <a:pt x="72" y="63"/>
                  </a:lnTo>
                  <a:lnTo>
                    <a:pt x="77" y="59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99" y="34"/>
                  </a:lnTo>
                  <a:lnTo>
                    <a:pt x="107" y="28"/>
                  </a:lnTo>
                  <a:lnTo>
                    <a:pt x="116" y="21"/>
                  </a:lnTo>
                  <a:lnTo>
                    <a:pt x="123" y="15"/>
                  </a:lnTo>
                  <a:lnTo>
                    <a:pt x="129" y="10"/>
                  </a:lnTo>
                  <a:lnTo>
                    <a:pt x="136" y="6"/>
                  </a:lnTo>
                  <a:lnTo>
                    <a:pt x="144" y="4"/>
                  </a:lnTo>
                  <a:lnTo>
                    <a:pt x="151" y="2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2"/>
                  </a:lnTo>
                  <a:lnTo>
                    <a:pt x="175" y="4"/>
                  </a:lnTo>
                  <a:lnTo>
                    <a:pt x="173" y="6"/>
                  </a:lnTo>
                  <a:lnTo>
                    <a:pt x="168" y="10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5" y="24"/>
                  </a:lnTo>
                  <a:lnTo>
                    <a:pt x="136" y="28"/>
                  </a:lnTo>
                  <a:lnTo>
                    <a:pt x="129" y="34"/>
                  </a:lnTo>
                  <a:lnTo>
                    <a:pt x="123" y="41"/>
                  </a:lnTo>
                  <a:lnTo>
                    <a:pt x="118" y="48"/>
                  </a:lnTo>
                  <a:lnTo>
                    <a:pt x="114" y="54"/>
                  </a:lnTo>
                  <a:lnTo>
                    <a:pt x="112" y="59"/>
                  </a:lnTo>
                  <a:lnTo>
                    <a:pt x="109" y="63"/>
                  </a:lnTo>
                  <a:lnTo>
                    <a:pt x="107" y="69"/>
                  </a:lnTo>
                  <a:lnTo>
                    <a:pt x="103" y="72"/>
                  </a:lnTo>
                  <a:lnTo>
                    <a:pt x="97" y="78"/>
                  </a:lnTo>
                  <a:lnTo>
                    <a:pt x="92" y="78"/>
                  </a:lnTo>
                  <a:lnTo>
                    <a:pt x="88" y="82"/>
                  </a:lnTo>
                  <a:lnTo>
                    <a:pt x="83" y="83"/>
                  </a:lnTo>
                  <a:lnTo>
                    <a:pt x="77" y="87"/>
                  </a:lnTo>
                  <a:lnTo>
                    <a:pt x="70" y="87"/>
                  </a:lnTo>
                  <a:lnTo>
                    <a:pt x="62" y="89"/>
                  </a:lnTo>
                  <a:lnTo>
                    <a:pt x="55" y="91"/>
                  </a:lnTo>
                  <a:lnTo>
                    <a:pt x="51" y="93"/>
                  </a:lnTo>
                  <a:lnTo>
                    <a:pt x="46" y="94"/>
                  </a:lnTo>
                  <a:lnTo>
                    <a:pt x="40" y="96"/>
                  </a:lnTo>
                  <a:lnTo>
                    <a:pt x="35" y="96"/>
                  </a:lnTo>
                  <a:lnTo>
                    <a:pt x="31" y="98"/>
                  </a:lnTo>
                  <a:lnTo>
                    <a:pt x="24" y="98"/>
                  </a:lnTo>
                  <a:lnTo>
                    <a:pt x="18" y="100"/>
                  </a:lnTo>
                  <a:lnTo>
                    <a:pt x="14" y="10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4743" y="3287"/>
              <a:ext cx="24" cy="48"/>
            </a:xfrm>
            <a:custGeom>
              <a:avLst/>
              <a:gdLst>
                <a:gd name="T0" fmla="*/ 1 w 48"/>
                <a:gd name="T1" fmla="*/ 0 h 98"/>
                <a:gd name="T2" fmla="*/ 1 w 48"/>
                <a:gd name="T3" fmla="*/ 0 h 98"/>
                <a:gd name="T4" fmla="*/ 1 w 48"/>
                <a:gd name="T5" fmla="*/ 0 h 98"/>
                <a:gd name="T6" fmla="*/ 1 w 48"/>
                <a:gd name="T7" fmla="*/ 0 h 98"/>
                <a:gd name="T8" fmla="*/ 1 w 48"/>
                <a:gd name="T9" fmla="*/ 0 h 98"/>
                <a:gd name="T10" fmla="*/ 1 w 48"/>
                <a:gd name="T11" fmla="*/ 0 h 98"/>
                <a:gd name="T12" fmla="*/ 1 w 48"/>
                <a:gd name="T13" fmla="*/ 0 h 98"/>
                <a:gd name="T14" fmla="*/ 1 w 48"/>
                <a:gd name="T15" fmla="*/ 0 h 98"/>
                <a:gd name="T16" fmla="*/ 1 w 48"/>
                <a:gd name="T17" fmla="*/ 0 h 98"/>
                <a:gd name="T18" fmla="*/ 1 w 48"/>
                <a:gd name="T19" fmla="*/ 0 h 98"/>
                <a:gd name="T20" fmla="*/ 1 w 48"/>
                <a:gd name="T21" fmla="*/ 0 h 98"/>
                <a:gd name="T22" fmla="*/ 0 w 48"/>
                <a:gd name="T23" fmla="*/ 0 h 98"/>
                <a:gd name="T24" fmla="*/ 0 w 48"/>
                <a:gd name="T25" fmla="*/ 0 h 98"/>
                <a:gd name="T26" fmla="*/ 0 w 48"/>
                <a:gd name="T27" fmla="*/ 0 h 98"/>
                <a:gd name="T28" fmla="*/ 0 w 48"/>
                <a:gd name="T29" fmla="*/ 0 h 98"/>
                <a:gd name="T30" fmla="*/ 0 w 48"/>
                <a:gd name="T31" fmla="*/ 0 h 98"/>
                <a:gd name="T32" fmla="*/ 0 w 48"/>
                <a:gd name="T33" fmla="*/ 0 h 98"/>
                <a:gd name="T34" fmla="*/ 0 w 48"/>
                <a:gd name="T35" fmla="*/ 0 h 98"/>
                <a:gd name="T36" fmla="*/ 1 w 48"/>
                <a:gd name="T37" fmla="*/ 0 h 98"/>
                <a:gd name="T38" fmla="*/ 1 w 48"/>
                <a:gd name="T39" fmla="*/ 0 h 98"/>
                <a:gd name="T40" fmla="*/ 1 w 48"/>
                <a:gd name="T41" fmla="*/ 0 h 98"/>
                <a:gd name="T42" fmla="*/ 1 w 48"/>
                <a:gd name="T43" fmla="*/ 0 h 98"/>
                <a:gd name="T44" fmla="*/ 1 w 48"/>
                <a:gd name="T45" fmla="*/ 0 h 98"/>
                <a:gd name="T46" fmla="*/ 1 w 48"/>
                <a:gd name="T47" fmla="*/ 0 h 98"/>
                <a:gd name="T48" fmla="*/ 1 w 48"/>
                <a:gd name="T49" fmla="*/ 0 h 98"/>
                <a:gd name="T50" fmla="*/ 1 w 48"/>
                <a:gd name="T51" fmla="*/ 0 h 98"/>
                <a:gd name="T52" fmla="*/ 1 w 48"/>
                <a:gd name="T53" fmla="*/ 0 h 98"/>
                <a:gd name="T54" fmla="*/ 1 w 48"/>
                <a:gd name="T55" fmla="*/ 0 h 98"/>
                <a:gd name="T56" fmla="*/ 1 w 48"/>
                <a:gd name="T57" fmla="*/ 0 h 98"/>
                <a:gd name="T58" fmla="*/ 1 w 48"/>
                <a:gd name="T59" fmla="*/ 0 h 98"/>
                <a:gd name="T60" fmla="*/ 1 w 48"/>
                <a:gd name="T61" fmla="*/ 0 h 98"/>
                <a:gd name="T62" fmla="*/ 1 w 48"/>
                <a:gd name="T63" fmla="*/ 0 h 98"/>
                <a:gd name="T64" fmla="*/ 1 w 48"/>
                <a:gd name="T65" fmla="*/ 0 h 98"/>
                <a:gd name="T66" fmla="*/ 1 w 48"/>
                <a:gd name="T67" fmla="*/ 0 h 98"/>
                <a:gd name="T68" fmla="*/ 1 w 48"/>
                <a:gd name="T69" fmla="*/ 0 h 98"/>
                <a:gd name="T70" fmla="*/ 1 w 48"/>
                <a:gd name="T71" fmla="*/ 0 h 98"/>
                <a:gd name="T72" fmla="*/ 1 w 48"/>
                <a:gd name="T73" fmla="*/ 0 h 98"/>
                <a:gd name="T74" fmla="*/ 1 w 48"/>
                <a:gd name="T75" fmla="*/ 0 h 98"/>
                <a:gd name="T76" fmla="*/ 1 w 48"/>
                <a:gd name="T77" fmla="*/ 0 h 98"/>
                <a:gd name="T78" fmla="*/ 1 w 48"/>
                <a:gd name="T79" fmla="*/ 0 h 98"/>
                <a:gd name="T80" fmla="*/ 1 w 48"/>
                <a:gd name="T81" fmla="*/ 0 h 98"/>
                <a:gd name="T82" fmla="*/ 1 w 48"/>
                <a:gd name="T83" fmla="*/ 0 h 98"/>
                <a:gd name="T84" fmla="*/ 1 w 48"/>
                <a:gd name="T85" fmla="*/ 0 h 98"/>
                <a:gd name="T86" fmla="*/ 1 w 48"/>
                <a:gd name="T87" fmla="*/ 0 h 98"/>
                <a:gd name="T88" fmla="*/ 1 w 48"/>
                <a:gd name="T89" fmla="*/ 0 h 98"/>
                <a:gd name="T90" fmla="*/ 1 w 48"/>
                <a:gd name="T91" fmla="*/ 0 h 98"/>
                <a:gd name="T92" fmla="*/ 1 w 48"/>
                <a:gd name="T93" fmla="*/ 0 h 98"/>
                <a:gd name="T94" fmla="*/ 1 w 48"/>
                <a:gd name="T95" fmla="*/ 0 h 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8"/>
                <a:gd name="T145" fmla="*/ 0 h 98"/>
                <a:gd name="T146" fmla="*/ 48 w 48"/>
                <a:gd name="T147" fmla="*/ 98 h 9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8" h="98">
                  <a:moveTo>
                    <a:pt x="35" y="9"/>
                  </a:moveTo>
                  <a:lnTo>
                    <a:pt x="32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8" y="9"/>
                  </a:lnTo>
                  <a:lnTo>
                    <a:pt x="6" y="17"/>
                  </a:lnTo>
                  <a:lnTo>
                    <a:pt x="4" y="19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2" y="79"/>
                  </a:lnTo>
                  <a:lnTo>
                    <a:pt x="4" y="85"/>
                  </a:lnTo>
                  <a:lnTo>
                    <a:pt x="8" y="91"/>
                  </a:lnTo>
                  <a:lnTo>
                    <a:pt x="13" y="96"/>
                  </a:lnTo>
                  <a:lnTo>
                    <a:pt x="17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3" y="98"/>
                  </a:lnTo>
                  <a:lnTo>
                    <a:pt x="37" y="96"/>
                  </a:lnTo>
                  <a:lnTo>
                    <a:pt x="43" y="94"/>
                  </a:lnTo>
                  <a:lnTo>
                    <a:pt x="44" y="91"/>
                  </a:lnTo>
                  <a:lnTo>
                    <a:pt x="48" y="87"/>
                  </a:lnTo>
                  <a:lnTo>
                    <a:pt x="48" y="81"/>
                  </a:lnTo>
                  <a:lnTo>
                    <a:pt x="48" y="79"/>
                  </a:lnTo>
                  <a:lnTo>
                    <a:pt x="48" y="74"/>
                  </a:lnTo>
                  <a:lnTo>
                    <a:pt x="48" y="68"/>
                  </a:lnTo>
                  <a:lnTo>
                    <a:pt x="46" y="63"/>
                  </a:lnTo>
                  <a:lnTo>
                    <a:pt x="46" y="55"/>
                  </a:lnTo>
                  <a:lnTo>
                    <a:pt x="44" y="50"/>
                  </a:lnTo>
                  <a:lnTo>
                    <a:pt x="44" y="44"/>
                  </a:lnTo>
                  <a:lnTo>
                    <a:pt x="43" y="37"/>
                  </a:lnTo>
                  <a:lnTo>
                    <a:pt x="43" y="32"/>
                  </a:lnTo>
                  <a:lnTo>
                    <a:pt x="41" y="26"/>
                  </a:lnTo>
                  <a:lnTo>
                    <a:pt x="41" y="20"/>
                  </a:lnTo>
                  <a:lnTo>
                    <a:pt x="39" y="17"/>
                  </a:lnTo>
                  <a:lnTo>
                    <a:pt x="37" y="13"/>
                  </a:lnTo>
                  <a:lnTo>
                    <a:pt x="37" y="9"/>
                  </a:lnTo>
                  <a:lnTo>
                    <a:pt x="3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4936" y="3255"/>
              <a:ext cx="27" cy="51"/>
            </a:xfrm>
            <a:custGeom>
              <a:avLst/>
              <a:gdLst>
                <a:gd name="T0" fmla="*/ 1 w 53"/>
                <a:gd name="T1" fmla="*/ 1 h 102"/>
                <a:gd name="T2" fmla="*/ 1 w 53"/>
                <a:gd name="T3" fmla="*/ 0 h 102"/>
                <a:gd name="T4" fmla="*/ 1 w 53"/>
                <a:gd name="T5" fmla="*/ 1 h 102"/>
                <a:gd name="T6" fmla="*/ 1 w 53"/>
                <a:gd name="T7" fmla="*/ 1 h 102"/>
                <a:gd name="T8" fmla="*/ 1 w 53"/>
                <a:gd name="T9" fmla="*/ 1 h 102"/>
                <a:gd name="T10" fmla="*/ 1 w 53"/>
                <a:gd name="T11" fmla="*/ 1 h 102"/>
                <a:gd name="T12" fmla="*/ 1 w 53"/>
                <a:gd name="T13" fmla="*/ 1 h 102"/>
                <a:gd name="T14" fmla="*/ 1 w 53"/>
                <a:gd name="T15" fmla="*/ 1 h 102"/>
                <a:gd name="T16" fmla="*/ 1 w 53"/>
                <a:gd name="T17" fmla="*/ 1 h 102"/>
                <a:gd name="T18" fmla="*/ 1 w 53"/>
                <a:gd name="T19" fmla="*/ 1 h 102"/>
                <a:gd name="T20" fmla="*/ 1 w 53"/>
                <a:gd name="T21" fmla="*/ 1 h 102"/>
                <a:gd name="T22" fmla="*/ 0 w 53"/>
                <a:gd name="T23" fmla="*/ 1 h 102"/>
                <a:gd name="T24" fmla="*/ 0 w 53"/>
                <a:gd name="T25" fmla="*/ 1 h 102"/>
                <a:gd name="T26" fmla="*/ 0 w 53"/>
                <a:gd name="T27" fmla="*/ 1 h 102"/>
                <a:gd name="T28" fmla="*/ 1 w 53"/>
                <a:gd name="T29" fmla="*/ 1 h 102"/>
                <a:gd name="T30" fmla="*/ 1 w 53"/>
                <a:gd name="T31" fmla="*/ 1 h 102"/>
                <a:gd name="T32" fmla="*/ 1 w 53"/>
                <a:gd name="T33" fmla="*/ 1 h 102"/>
                <a:gd name="T34" fmla="*/ 1 w 53"/>
                <a:gd name="T35" fmla="*/ 1 h 102"/>
                <a:gd name="T36" fmla="*/ 1 w 53"/>
                <a:gd name="T37" fmla="*/ 1 h 102"/>
                <a:gd name="T38" fmla="*/ 1 w 53"/>
                <a:gd name="T39" fmla="*/ 1 h 102"/>
                <a:gd name="T40" fmla="*/ 1 w 53"/>
                <a:gd name="T41" fmla="*/ 1 h 102"/>
                <a:gd name="T42" fmla="*/ 1 w 53"/>
                <a:gd name="T43" fmla="*/ 1 h 102"/>
                <a:gd name="T44" fmla="*/ 1 w 53"/>
                <a:gd name="T45" fmla="*/ 1 h 102"/>
                <a:gd name="T46" fmla="*/ 1 w 53"/>
                <a:gd name="T47" fmla="*/ 1 h 102"/>
                <a:gd name="T48" fmla="*/ 1 w 53"/>
                <a:gd name="T49" fmla="*/ 1 h 102"/>
                <a:gd name="T50" fmla="*/ 1 w 53"/>
                <a:gd name="T51" fmla="*/ 1 h 102"/>
                <a:gd name="T52" fmla="*/ 1 w 53"/>
                <a:gd name="T53" fmla="*/ 1 h 102"/>
                <a:gd name="T54" fmla="*/ 1 w 53"/>
                <a:gd name="T55" fmla="*/ 1 h 102"/>
                <a:gd name="T56" fmla="*/ 1 w 53"/>
                <a:gd name="T57" fmla="*/ 1 h 102"/>
                <a:gd name="T58" fmla="*/ 1 w 53"/>
                <a:gd name="T59" fmla="*/ 1 h 102"/>
                <a:gd name="T60" fmla="*/ 1 w 53"/>
                <a:gd name="T61" fmla="*/ 1 h 102"/>
                <a:gd name="T62" fmla="*/ 1 w 53"/>
                <a:gd name="T63" fmla="*/ 1 h 102"/>
                <a:gd name="T64" fmla="*/ 1 w 53"/>
                <a:gd name="T65" fmla="*/ 1 h 102"/>
                <a:gd name="T66" fmla="*/ 1 w 53"/>
                <a:gd name="T67" fmla="*/ 1 h 102"/>
                <a:gd name="T68" fmla="*/ 1 w 53"/>
                <a:gd name="T69" fmla="*/ 1 h 102"/>
                <a:gd name="T70" fmla="*/ 1 w 53"/>
                <a:gd name="T71" fmla="*/ 1 h 102"/>
                <a:gd name="T72" fmla="*/ 1 w 53"/>
                <a:gd name="T73" fmla="*/ 1 h 102"/>
                <a:gd name="T74" fmla="*/ 1 w 53"/>
                <a:gd name="T75" fmla="*/ 1 h 102"/>
                <a:gd name="T76" fmla="*/ 1 w 53"/>
                <a:gd name="T77" fmla="*/ 1 h 102"/>
                <a:gd name="T78" fmla="*/ 1 w 53"/>
                <a:gd name="T79" fmla="*/ 1 h 102"/>
                <a:gd name="T80" fmla="*/ 1 w 53"/>
                <a:gd name="T81" fmla="*/ 1 h 102"/>
                <a:gd name="T82" fmla="*/ 1 w 53"/>
                <a:gd name="T83" fmla="*/ 1 h 102"/>
                <a:gd name="T84" fmla="*/ 1 w 53"/>
                <a:gd name="T85" fmla="*/ 1 h 102"/>
                <a:gd name="T86" fmla="*/ 1 w 53"/>
                <a:gd name="T87" fmla="*/ 1 h 102"/>
                <a:gd name="T88" fmla="*/ 1 w 53"/>
                <a:gd name="T89" fmla="*/ 1 h 102"/>
                <a:gd name="T90" fmla="*/ 1 w 53"/>
                <a:gd name="T91" fmla="*/ 1 h 102"/>
                <a:gd name="T92" fmla="*/ 1 w 53"/>
                <a:gd name="T93" fmla="*/ 1 h 102"/>
                <a:gd name="T94" fmla="*/ 1 w 53"/>
                <a:gd name="T95" fmla="*/ 1 h 1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3"/>
                <a:gd name="T145" fmla="*/ 0 h 102"/>
                <a:gd name="T146" fmla="*/ 53 w 53"/>
                <a:gd name="T147" fmla="*/ 102 h 1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3" h="102">
                  <a:moveTo>
                    <a:pt x="27" y="4"/>
                  </a:moveTo>
                  <a:lnTo>
                    <a:pt x="18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8"/>
                  </a:lnTo>
                  <a:lnTo>
                    <a:pt x="1" y="32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9"/>
                  </a:lnTo>
                  <a:lnTo>
                    <a:pt x="1" y="74"/>
                  </a:lnTo>
                  <a:lnTo>
                    <a:pt x="1" y="80"/>
                  </a:lnTo>
                  <a:lnTo>
                    <a:pt x="5" y="85"/>
                  </a:lnTo>
                  <a:lnTo>
                    <a:pt x="5" y="89"/>
                  </a:lnTo>
                  <a:lnTo>
                    <a:pt x="7" y="93"/>
                  </a:lnTo>
                  <a:lnTo>
                    <a:pt x="9" y="96"/>
                  </a:lnTo>
                  <a:lnTo>
                    <a:pt x="13" y="98"/>
                  </a:lnTo>
                  <a:lnTo>
                    <a:pt x="18" y="100"/>
                  </a:lnTo>
                  <a:lnTo>
                    <a:pt x="24" y="102"/>
                  </a:lnTo>
                  <a:lnTo>
                    <a:pt x="31" y="102"/>
                  </a:lnTo>
                  <a:lnTo>
                    <a:pt x="38" y="100"/>
                  </a:lnTo>
                  <a:lnTo>
                    <a:pt x="44" y="98"/>
                  </a:lnTo>
                  <a:lnTo>
                    <a:pt x="49" y="96"/>
                  </a:lnTo>
                  <a:lnTo>
                    <a:pt x="51" y="91"/>
                  </a:lnTo>
                  <a:lnTo>
                    <a:pt x="53" y="87"/>
                  </a:lnTo>
                  <a:lnTo>
                    <a:pt x="53" y="82"/>
                  </a:lnTo>
                  <a:lnTo>
                    <a:pt x="51" y="78"/>
                  </a:lnTo>
                  <a:lnTo>
                    <a:pt x="51" y="72"/>
                  </a:lnTo>
                  <a:lnTo>
                    <a:pt x="51" y="67"/>
                  </a:lnTo>
                  <a:lnTo>
                    <a:pt x="48" y="61"/>
                  </a:lnTo>
                  <a:lnTo>
                    <a:pt x="46" y="54"/>
                  </a:lnTo>
                  <a:lnTo>
                    <a:pt x="44" y="47"/>
                  </a:lnTo>
                  <a:lnTo>
                    <a:pt x="42" y="41"/>
                  </a:lnTo>
                  <a:lnTo>
                    <a:pt x="40" y="36"/>
                  </a:lnTo>
                  <a:lnTo>
                    <a:pt x="38" y="28"/>
                  </a:lnTo>
                  <a:lnTo>
                    <a:pt x="35" y="23"/>
                  </a:lnTo>
                  <a:lnTo>
                    <a:pt x="33" y="19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4830" y="3337"/>
              <a:ext cx="67" cy="41"/>
            </a:xfrm>
            <a:custGeom>
              <a:avLst/>
              <a:gdLst>
                <a:gd name="T0" fmla="*/ 1 w 134"/>
                <a:gd name="T1" fmla="*/ 1 h 81"/>
                <a:gd name="T2" fmla="*/ 1 w 134"/>
                <a:gd name="T3" fmla="*/ 1 h 81"/>
                <a:gd name="T4" fmla="*/ 1 w 134"/>
                <a:gd name="T5" fmla="*/ 1 h 81"/>
                <a:gd name="T6" fmla="*/ 1 w 134"/>
                <a:gd name="T7" fmla="*/ 1 h 81"/>
                <a:gd name="T8" fmla="*/ 1 w 134"/>
                <a:gd name="T9" fmla="*/ 1 h 81"/>
                <a:gd name="T10" fmla="*/ 1 w 134"/>
                <a:gd name="T11" fmla="*/ 1 h 81"/>
                <a:gd name="T12" fmla="*/ 1 w 134"/>
                <a:gd name="T13" fmla="*/ 1 h 81"/>
                <a:gd name="T14" fmla="*/ 1 w 134"/>
                <a:gd name="T15" fmla="*/ 1 h 81"/>
                <a:gd name="T16" fmla="*/ 1 w 134"/>
                <a:gd name="T17" fmla="*/ 1 h 81"/>
                <a:gd name="T18" fmla="*/ 1 w 134"/>
                <a:gd name="T19" fmla="*/ 1 h 81"/>
                <a:gd name="T20" fmla="*/ 1 w 134"/>
                <a:gd name="T21" fmla="*/ 1 h 81"/>
                <a:gd name="T22" fmla="*/ 1 w 134"/>
                <a:gd name="T23" fmla="*/ 1 h 81"/>
                <a:gd name="T24" fmla="*/ 1 w 134"/>
                <a:gd name="T25" fmla="*/ 1 h 81"/>
                <a:gd name="T26" fmla="*/ 1 w 134"/>
                <a:gd name="T27" fmla="*/ 1 h 81"/>
                <a:gd name="T28" fmla="*/ 1 w 134"/>
                <a:gd name="T29" fmla="*/ 1 h 81"/>
                <a:gd name="T30" fmla="*/ 1 w 134"/>
                <a:gd name="T31" fmla="*/ 1 h 81"/>
                <a:gd name="T32" fmla="*/ 1 w 134"/>
                <a:gd name="T33" fmla="*/ 1 h 81"/>
                <a:gd name="T34" fmla="*/ 1 w 134"/>
                <a:gd name="T35" fmla="*/ 1 h 81"/>
                <a:gd name="T36" fmla="*/ 1 w 134"/>
                <a:gd name="T37" fmla="*/ 1 h 81"/>
                <a:gd name="T38" fmla="*/ 1 w 134"/>
                <a:gd name="T39" fmla="*/ 1 h 81"/>
                <a:gd name="T40" fmla="*/ 1 w 134"/>
                <a:gd name="T41" fmla="*/ 1 h 81"/>
                <a:gd name="T42" fmla="*/ 0 w 134"/>
                <a:gd name="T43" fmla="*/ 1 h 81"/>
                <a:gd name="T44" fmla="*/ 0 w 134"/>
                <a:gd name="T45" fmla="*/ 1 h 81"/>
                <a:gd name="T46" fmla="*/ 0 w 134"/>
                <a:gd name="T47" fmla="*/ 1 h 81"/>
                <a:gd name="T48" fmla="*/ 1 w 134"/>
                <a:gd name="T49" fmla="*/ 1 h 81"/>
                <a:gd name="T50" fmla="*/ 1 w 134"/>
                <a:gd name="T51" fmla="*/ 1 h 81"/>
                <a:gd name="T52" fmla="*/ 1 w 134"/>
                <a:gd name="T53" fmla="*/ 1 h 81"/>
                <a:gd name="T54" fmla="*/ 1 w 134"/>
                <a:gd name="T55" fmla="*/ 1 h 81"/>
                <a:gd name="T56" fmla="*/ 1 w 134"/>
                <a:gd name="T57" fmla="*/ 1 h 81"/>
                <a:gd name="T58" fmla="*/ 1 w 134"/>
                <a:gd name="T59" fmla="*/ 1 h 81"/>
                <a:gd name="T60" fmla="*/ 1 w 134"/>
                <a:gd name="T61" fmla="*/ 1 h 81"/>
                <a:gd name="T62" fmla="*/ 1 w 134"/>
                <a:gd name="T63" fmla="*/ 1 h 81"/>
                <a:gd name="T64" fmla="*/ 1 w 134"/>
                <a:gd name="T65" fmla="*/ 1 h 81"/>
                <a:gd name="T66" fmla="*/ 1 w 134"/>
                <a:gd name="T67" fmla="*/ 1 h 81"/>
                <a:gd name="T68" fmla="*/ 1 w 134"/>
                <a:gd name="T69" fmla="*/ 1 h 81"/>
                <a:gd name="T70" fmla="*/ 1 w 134"/>
                <a:gd name="T71" fmla="*/ 1 h 81"/>
                <a:gd name="T72" fmla="*/ 1 w 134"/>
                <a:gd name="T73" fmla="*/ 1 h 81"/>
                <a:gd name="T74" fmla="*/ 1 w 134"/>
                <a:gd name="T75" fmla="*/ 1 h 81"/>
                <a:gd name="T76" fmla="*/ 1 w 134"/>
                <a:gd name="T77" fmla="*/ 1 h 81"/>
                <a:gd name="T78" fmla="*/ 1 w 134"/>
                <a:gd name="T79" fmla="*/ 1 h 81"/>
                <a:gd name="T80" fmla="*/ 1 w 134"/>
                <a:gd name="T81" fmla="*/ 1 h 81"/>
                <a:gd name="T82" fmla="*/ 1 w 134"/>
                <a:gd name="T83" fmla="*/ 1 h 81"/>
                <a:gd name="T84" fmla="*/ 1 w 134"/>
                <a:gd name="T85" fmla="*/ 1 h 81"/>
                <a:gd name="T86" fmla="*/ 1 w 134"/>
                <a:gd name="T87" fmla="*/ 1 h 81"/>
                <a:gd name="T88" fmla="*/ 1 w 134"/>
                <a:gd name="T89" fmla="*/ 1 h 81"/>
                <a:gd name="T90" fmla="*/ 1 w 134"/>
                <a:gd name="T91" fmla="*/ 1 h 81"/>
                <a:gd name="T92" fmla="*/ 1 w 134"/>
                <a:gd name="T93" fmla="*/ 1 h 81"/>
                <a:gd name="T94" fmla="*/ 1 w 134"/>
                <a:gd name="T95" fmla="*/ 1 h 81"/>
                <a:gd name="T96" fmla="*/ 1 w 134"/>
                <a:gd name="T97" fmla="*/ 1 h 81"/>
                <a:gd name="T98" fmla="*/ 1 w 134"/>
                <a:gd name="T99" fmla="*/ 1 h 81"/>
                <a:gd name="T100" fmla="*/ 1 w 134"/>
                <a:gd name="T101" fmla="*/ 1 h 81"/>
                <a:gd name="T102" fmla="*/ 1 w 134"/>
                <a:gd name="T103" fmla="*/ 1 h 81"/>
                <a:gd name="T104" fmla="*/ 1 w 134"/>
                <a:gd name="T105" fmla="*/ 1 h 81"/>
                <a:gd name="T106" fmla="*/ 1 w 134"/>
                <a:gd name="T107" fmla="*/ 1 h 81"/>
                <a:gd name="T108" fmla="*/ 1 w 134"/>
                <a:gd name="T109" fmla="*/ 1 h 81"/>
                <a:gd name="T110" fmla="*/ 1 w 134"/>
                <a:gd name="T111" fmla="*/ 1 h 81"/>
                <a:gd name="T112" fmla="*/ 1 w 134"/>
                <a:gd name="T113" fmla="*/ 1 h 81"/>
                <a:gd name="T114" fmla="*/ 1 w 134"/>
                <a:gd name="T115" fmla="*/ 0 h 81"/>
                <a:gd name="T116" fmla="*/ 1 w 134"/>
                <a:gd name="T117" fmla="*/ 0 h 81"/>
                <a:gd name="T118" fmla="*/ 1 w 134"/>
                <a:gd name="T119" fmla="*/ 0 h 81"/>
                <a:gd name="T120" fmla="*/ 1 w 134"/>
                <a:gd name="T121" fmla="*/ 1 h 81"/>
                <a:gd name="T122" fmla="*/ 1 w 134"/>
                <a:gd name="T123" fmla="*/ 1 h 8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81"/>
                <a:gd name="T188" fmla="*/ 134 w 134"/>
                <a:gd name="T189" fmla="*/ 81 h 8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81">
                  <a:moveTo>
                    <a:pt x="116" y="3"/>
                  </a:moveTo>
                  <a:lnTo>
                    <a:pt x="110" y="3"/>
                  </a:lnTo>
                  <a:lnTo>
                    <a:pt x="105" y="9"/>
                  </a:lnTo>
                  <a:lnTo>
                    <a:pt x="97" y="14"/>
                  </a:lnTo>
                  <a:lnTo>
                    <a:pt x="92" y="22"/>
                  </a:lnTo>
                  <a:lnTo>
                    <a:pt x="84" y="27"/>
                  </a:lnTo>
                  <a:lnTo>
                    <a:pt x="77" y="33"/>
                  </a:lnTo>
                  <a:lnTo>
                    <a:pt x="70" y="38"/>
                  </a:lnTo>
                  <a:lnTo>
                    <a:pt x="62" y="42"/>
                  </a:lnTo>
                  <a:lnTo>
                    <a:pt x="57" y="42"/>
                  </a:lnTo>
                  <a:lnTo>
                    <a:pt x="53" y="44"/>
                  </a:lnTo>
                  <a:lnTo>
                    <a:pt x="48" y="42"/>
                  </a:lnTo>
                  <a:lnTo>
                    <a:pt x="44" y="42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27" y="38"/>
                  </a:lnTo>
                  <a:lnTo>
                    <a:pt x="24" y="36"/>
                  </a:lnTo>
                  <a:lnTo>
                    <a:pt x="18" y="35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5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5" y="44"/>
                  </a:lnTo>
                  <a:lnTo>
                    <a:pt x="7" y="48"/>
                  </a:lnTo>
                  <a:lnTo>
                    <a:pt x="11" y="51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5" y="62"/>
                  </a:lnTo>
                  <a:lnTo>
                    <a:pt x="29" y="66"/>
                  </a:lnTo>
                  <a:lnTo>
                    <a:pt x="35" y="68"/>
                  </a:lnTo>
                  <a:lnTo>
                    <a:pt x="40" y="71"/>
                  </a:lnTo>
                  <a:lnTo>
                    <a:pt x="44" y="75"/>
                  </a:lnTo>
                  <a:lnTo>
                    <a:pt x="49" y="77"/>
                  </a:lnTo>
                  <a:lnTo>
                    <a:pt x="53" y="79"/>
                  </a:lnTo>
                  <a:lnTo>
                    <a:pt x="59" y="81"/>
                  </a:lnTo>
                  <a:lnTo>
                    <a:pt x="66" y="81"/>
                  </a:lnTo>
                  <a:lnTo>
                    <a:pt x="75" y="81"/>
                  </a:lnTo>
                  <a:lnTo>
                    <a:pt x="84" y="77"/>
                  </a:lnTo>
                  <a:lnTo>
                    <a:pt x="94" y="75"/>
                  </a:lnTo>
                  <a:lnTo>
                    <a:pt x="101" y="73"/>
                  </a:lnTo>
                  <a:lnTo>
                    <a:pt x="108" y="68"/>
                  </a:lnTo>
                  <a:lnTo>
                    <a:pt x="116" y="62"/>
                  </a:lnTo>
                  <a:lnTo>
                    <a:pt x="121" y="57"/>
                  </a:lnTo>
                  <a:lnTo>
                    <a:pt x="123" y="51"/>
                  </a:lnTo>
                  <a:lnTo>
                    <a:pt x="125" y="48"/>
                  </a:lnTo>
                  <a:lnTo>
                    <a:pt x="127" y="42"/>
                  </a:lnTo>
                  <a:lnTo>
                    <a:pt x="129" y="38"/>
                  </a:lnTo>
                  <a:lnTo>
                    <a:pt x="130" y="33"/>
                  </a:lnTo>
                  <a:lnTo>
                    <a:pt x="130" y="27"/>
                  </a:lnTo>
                  <a:lnTo>
                    <a:pt x="132" y="22"/>
                  </a:lnTo>
                  <a:lnTo>
                    <a:pt x="134" y="18"/>
                  </a:lnTo>
                  <a:lnTo>
                    <a:pt x="132" y="12"/>
                  </a:lnTo>
                  <a:lnTo>
                    <a:pt x="132" y="9"/>
                  </a:lnTo>
                  <a:lnTo>
                    <a:pt x="130" y="5"/>
                  </a:lnTo>
                  <a:lnTo>
                    <a:pt x="130" y="3"/>
                  </a:lnTo>
                  <a:lnTo>
                    <a:pt x="127" y="0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>
              <a:off x="4862" y="3406"/>
              <a:ext cx="409" cy="87"/>
            </a:xfrm>
            <a:custGeom>
              <a:avLst/>
              <a:gdLst>
                <a:gd name="T0" fmla="*/ 0 w 819"/>
                <a:gd name="T1" fmla="*/ 0 h 175"/>
                <a:gd name="T2" fmla="*/ 0 w 819"/>
                <a:gd name="T3" fmla="*/ 0 h 175"/>
                <a:gd name="T4" fmla="*/ 0 w 819"/>
                <a:gd name="T5" fmla="*/ 0 h 175"/>
                <a:gd name="T6" fmla="*/ 0 w 819"/>
                <a:gd name="T7" fmla="*/ 0 h 175"/>
                <a:gd name="T8" fmla="*/ 0 w 819"/>
                <a:gd name="T9" fmla="*/ 0 h 175"/>
                <a:gd name="T10" fmla="*/ 0 w 819"/>
                <a:gd name="T11" fmla="*/ 0 h 175"/>
                <a:gd name="T12" fmla="*/ 0 w 819"/>
                <a:gd name="T13" fmla="*/ 0 h 175"/>
                <a:gd name="T14" fmla="*/ 0 w 819"/>
                <a:gd name="T15" fmla="*/ 0 h 175"/>
                <a:gd name="T16" fmla="*/ 0 w 819"/>
                <a:gd name="T17" fmla="*/ 0 h 175"/>
                <a:gd name="T18" fmla="*/ 0 w 819"/>
                <a:gd name="T19" fmla="*/ 0 h 175"/>
                <a:gd name="T20" fmla="*/ 0 w 819"/>
                <a:gd name="T21" fmla="*/ 0 h 175"/>
                <a:gd name="T22" fmla="*/ 0 w 819"/>
                <a:gd name="T23" fmla="*/ 0 h 175"/>
                <a:gd name="T24" fmla="*/ 0 w 819"/>
                <a:gd name="T25" fmla="*/ 0 h 175"/>
                <a:gd name="T26" fmla="*/ 0 w 819"/>
                <a:gd name="T27" fmla="*/ 0 h 175"/>
                <a:gd name="T28" fmla="*/ 0 w 819"/>
                <a:gd name="T29" fmla="*/ 0 h 175"/>
                <a:gd name="T30" fmla="*/ 0 w 819"/>
                <a:gd name="T31" fmla="*/ 0 h 175"/>
                <a:gd name="T32" fmla="*/ 0 w 819"/>
                <a:gd name="T33" fmla="*/ 0 h 175"/>
                <a:gd name="T34" fmla="*/ 0 w 819"/>
                <a:gd name="T35" fmla="*/ 0 h 175"/>
                <a:gd name="T36" fmla="*/ 0 w 819"/>
                <a:gd name="T37" fmla="*/ 0 h 175"/>
                <a:gd name="T38" fmla="*/ 0 w 819"/>
                <a:gd name="T39" fmla="*/ 0 h 175"/>
                <a:gd name="T40" fmla="*/ 0 w 819"/>
                <a:gd name="T41" fmla="*/ 0 h 175"/>
                <a:gd name="T42" fmla="*/ 0 w 819"/>
                <a:gd name="T43" fmla="*/ 0 h 175"/>
                <a:gd name="T44" fmla="*/ 0 w 819"/>
                <a:gd name="T45" fmla="*/ 0 h 175"/>
                <a:gd name="T46" fmla="*/ 0 w 819"/>
                <a:gd name="T47" fmla="*/ 0 h 175"/>
                <a:gd name="T48" fmla="*/ 0 w 819"/>
                <a:gd name="T49" fmla="*/ 0 h 175"/>
                <a:gd name="T50" fmla="*/ 0 w 819"/>
                <a:gd name="T51" fmla="*/ 0 h 175"/>
                <a:gd name="T52" fmla="*/ 0 w 819"/>
                <a:gd name="T53" fmla="*/ 0 h 175"/>
                <a:gd name="T54" fmla="*/ 0 w 819"/>
                <a:gd name="T55" fmla="*/ 0 h 175"/>
                <a:gd name="T56" fmla="*/ 0 w 819"/>
                <a:gd name="T57" fmla="*/ 0 h 175"/>
                <a:gd name="T58" fmla="*/ 0 w 819"/>
                <a:gd name="T59" fmla="*/ 0 h 175"/>
                <a:gd name="T60" fmla="*/ 0 w 819"/>
                <a:gd name="T61" fmla="*/ 0 h 175"/>
                <a:gd name="T62" fmla="*/ 0 w 819"/>
                <a:gd name="T63" fmla="*/ 0 h 175"/>
                <a:gd name="T64" fmla="*/ 0 w 819"/>
                <a:gd name="T65" fmla="*/ 0 h 175"/>
                <a:gd name="T66" fmla="*/ 0 w 819"/>
                <a:gd name="T67" fmla="*/ 0 h 175"/>
                <a:gd name="T68" fmla="*/ 0 w 819"/>
                <a:gd name="T69" fmla="*/ 0 h 175"/>
                <a:gd name="T70" fmla="*/ 0 w 819"/>
                <a:gd name="T71" fmla="*/ 0 h 175"/>
                <a:gd name="T72" fmla="*/ 0 w 819"/>
                <a:gd name="T73" fmla="*/ 0 h 175"/>
                <a:gd name="T74" fmla="*/ 0 w 819"/>
                <a:gd name="T75" fmla="*/ 0 h 175"/>
                <a:gd name="T76" fmla="*/ 0 w 819"/>
                <a:gd name="T77" fmla="*/ 0 h 175"/>
                <a:gd name="T78" fmla="*/ 0 w 819"/>
                <a:gd name="T79" fmla="*/ 0 h 175"/>
                <a:gd name="T80" fmla="*/ 0 w 819"/>
                <a:gd name="T81" fmla="*/ 0 h 175"/>
                <a:gd name="T82" fmla="*/ 0 w 819"/>
                <a:gd name="T83" fmla="*/ 0 h 175"/>
                <a:gd name="T84" fmla="*/ 0 w 819"/>
                <a:gd name="T85" fmla="*/ 0 h 175"/>
                <a:gd name="T86" fmla="*/ 0 w 819"/>
                <a:gd name="T87" fmla="*/ 0 h 175"/>
                <a:gd name="T88" fmla="*/ 0 w 819"/>
                <a:gd name="T89" fmla="*/ 0 h 175"/>
                <a:gd name="T90" fmla="*/ 0 w 819"/>
                <a:gd name="T91" fmla="*/ 0 h 1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19"/>
                <a:gd name="T139" fmla="*/ 0 h 175"/>
                <a:gd name="T140" fmla="*/ 819 w 819"/>
                <a:gd name="T141" fmla="*/ 175 h 1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19" h="175">
                  <a:moveTo>
                    <a:pt x="0" y="46"/>
                  </a:moveTo>
                  <a:lnTo>
                    <a:pt x="2" y="44"/>
                  </a:lnTo>
                  <a:lnTo>
                    <a:pt x="6" y="42"/>
                  </a:lnTo>
                  <a:lnTo>
                    <a:pt x="9" y="37"/>
                  </a:lnTo>
                  <a:lnTo>
                    <a:pt x="15" y="35"/>
                  </a:lnTo>
                  <a:lnTo>
                    <a:pt x="20" y="30"/>
                  </a:lnTo>
                  <a:lnTo>
                    <a:pt x="28" y="26"/>
                  </a:lnTo>
                  <a:lnTo>
                    <a:pt x="35" y="20"/>
                  </a:lnTo>
                  <a:lnTo>
                    <a:pt x="43" y="17"/>
                  </a:lnTo>
                  <a:lnTo>
                    <a:pt x="50" y="11"/>
                  </a:lnTo>
                  <a:lnTo>
                    <a:pt x="55" y="9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1" y="2"/>
                  </a:lnTo>
                  <a:lnTo>
                    <a:pt x="79" y="6"/>
                  </a:lnTo>
                  <a:lnTo>
                    <a:pt x="78" y="13"/>
                  </a:lnTo>
                  <a:lnTo>
                    <a:pt x="74" y="18"/>
                  </a:lnTo>
                  <a:lnTo>
                    <a:pt x="68" y="28"/>
                  </a:lnTo>
                  <a:lnTo>
                    <a:pt x="65" y="35"/>
                  </a:lnTo>
                  <a:lnTo>
                    <a:pt x="59" y="42"/>
                  </a:lnTo>
                  <a:lnTo>
                    <a:pt x="57" y="46"/>
                  </a:lnTo>
                  <a:lnTo>
                    <a:pt x="55" y="50"/>
                  </a:lnTo>
                  <a:lnTo>
                    <a:pt x="668" y="151"/>
                  </a:lnTo>
                  <a:lnTo>
                    <a:pt x="728" y="149"/>
                  </a:lnTo>
                  <a:lnTo>
                    <a:pt x="736" y="114"/>
                  </a:lnTo>
                  <a:lnTo>
                    <a:pt x="740" y="114"/>
                  </a:lnTo>
                  <a:lnTo>
                    <a:pt x="743" y="116"/>
                  </a:lnTo>
                  <a:lnTo>
                    <a:pt x="751" y="118"/>
                  </a:lnTo>
                  <a:lnTo>
                    <a:pt x="758" y="122"/>
                  </a:lnTo>
                  <a:lnTo>
                    <a:pt x="765" y="125"/>
                  </a:lnTo>
                  <a:lnTo>
                    <a:pt x="775" y="127"/>
                  </a:lnTo>
                  <a:lnTo>
                    <a:pt x="784" y="133"/>
                  </a:lnTo>
                  <a:lnTo>
                    <a:pt x="791" y="135"/>
                  </a:lnTo>
                  <a:lnTo>
                    <a:pt x="799" y="138"/>
                  </a:lnTo>
                  <a:lnTo>
                    <a:pt x="804" y="142"/>
                  </a:lnTo>
                  <a:lnTo>
                    <a:pt x="811" y="146"/>
                  </a:lnTo>
                  <a:lnTo>
                    <a:pt x="815" y="149"/>
                  </a:lnTo>
                  <a:lnTo>
                    <a:pt x="819" y="153"/>
                  </a:lnTo>
                  <a:lnTo>
                    <a:pt x="819" y="155"/>
                  </a:lnTo>
                  <a:lnTo>
                    <a:pt x="817" y="157"/>
                  </a:lnTo>
                  <a:lnTo>
                    <a:pt x="811" y="159"/>
                  </a:lnTo>
                  <a:lnTo>
                    <a:pt x="806" y="160"/>
                  </a:lnTo>
                  <a:lnTo>
                    <a:pt x="800" y="160"/>
                  </a:lnTo>
                  <a:lnTo>
                    <a:pt x="797" y="162"/>
                  </a:lnTo>
                  <a:lnTo>
                    <a:pt x="791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75" y="164"/>
                  </a:lnTo>
                  <a:lnTo>
                    <a:pt x="767" y="166"/>
                  </a:lnTo>
                  <a:lnTo>
                    <a:pt x="762" y="166"/>
                  </a:lnTo>
                  <a:lnTo>
                    <a:pt x="754" y="168"/>
                  </a:lnTo>
                  <a:lnTo>
                    <a:pt x="747" y="168"/>
                  </a:lnTo>
                  <a:lnTo>
                    <a:pt x="741" y="170"/>
                  </a:lnTo>
                  <a:lnTo>
                    <a:pt x="736" y="170"/>
                  </a:lnTo>
                  <a:lnTo>
                    <a:pt x="728" y="170"/>
                  </a:lnTo>
                  <a:lnTo>
                    <a:pt x="721" y="170"/>
                  </a:lnTo>
                  <a:lnTo>
                    <a:pt x="714" y="170"/>
                  </a:lnTo>
                  <a:lnTo>
                    <a:pt x="708" y="171"/>
                  </a:lnTo>
                  <a:lnTo>
                    <a:pt x="703" y="171"/>
                  </a:lnTo>
                  <a:lnTo>
                    <a:pt x="697" y="171"/>
                  </a:lnTo>
                  <a:lnTo>
                    <a:pt x="692" y="173"/>
                  </a:lnTo>
                  <a:lnTo>
                    <a:pt x="688" y="173"/>
                  </a:lnTo>
                  <a:lnTo>
                    <a:pt x="682" y="173"/>
                  </a:lnTo>
                  <a:lnTo>
                    <a:pt x="679" y="173"/>
                  </a:lnTo>
                  <a:lnTo>
                    <a:pt x="673" y="173"/>
                  </a:lnTo>
                  <a:lnTo>
                    <a:pt x="671" y="175"/>
                  </a:lnTo>
                  <a:lnTo>
                    <a:pt x="668" y="175"/>
                  </a:lnTo>
                  <a:lnTo>
                    <a:pt x="666" y="175"/>
                  </a:lnTo>
                  <a:lnTo>
                    <a:pt x="664" y="175"/>
                  </a:lnTo>
                  <a:lnTo>
                    <a:pt x="658" y="173"/>
                  </a:lnTo>
                  <a:lnTo>
                    <a:pt x="653" y="173"/>
                  </a:lnTo>
                  <a:lnTo>
                    <a:pt x="649" y="171"/>
                  </a:lnTo>
                  <a:lnTo>
                    <a:pt x="644" y="171"/>
                  </a:lnTo>
                  <a:lnTo>
                    <a:pt x="638" y="170"/>
                  </a:lnTo>
                  <a:lnTo>
                    <a:pt x="631" y="170"/>
                  </a:lnTo>
                  <a:lnTo>
                    <a:pt x="623" y="168"/>
                  </a:lnTo>
                  <a:lnTo>
                    <a:pt x="616" y="166"/>
                  </a:lnTo>
                  <a:lnTo>
                    <a:pt x="607" y="166"/>
                  </a:lnTo>
                  <a:lnTo>
                    <a:pt x="598" y="162"/>
                  </a:lnTo>
                  <a:lnTo>
                    <a:pt x="586" y="162"/>
                  </a:lnTo>
                  <a:lnTo>
                    <a:pt x="577" y="160"/>
                  </a:lnTo>
                  <a:lnTo>
                    <a:pt x="566" y="159"/>
                  </a:lnTo>
                  <a:lnTo>
                    <a:pt x="555" y="157"/>
                  </a:lnTo>
                  <a:lnTo>
                    <a:pt x="542" y="155"/>
                  </a:lnTo>
                  <a:lnTo>
                    <a:pt x="529" y="153"/>
                  </a:lnTo>
                  <a:lnTo>
                    <a:pt x="518" y="151"/>
                  </a:lnTo>
                  <a:lnTo>
                    <a:pt x="505" y="147"/>
                  </a:lnTo>
                  <a:lnTo>
                    <a:pt x="491" y="146"/>
                  </a:lnTo>
                  <a:lnTo>
                    <a:pt x="478" y="144"/>
                  </a:lnTo>
                  <a:lnTo>
                    <a:pt x="465" y="142"/>
                  </a:lnTo>
                  <a:lnTo>
                    <a:pt x="450" y="140"/>
                  </a:lnTo>
                  <a:lnTo>
                    <a:pt x="435" y="136"/>
                  </a:lnTo>
                  <a:lnTo>
                    <a:pt x="421" y="135"/>
                  </a:lnTo>
                  <a:lnTo>
                    <a:pt x="408" y="133"/>
                  </a:lnTo>
                  <a:lnTo>
                    <a:pt x="391" y="129"/>
                  </a:lnTo>
                  <a:lnTo>
                    <a:pt x="376" y="127"/>
                  </a:lnTo>
                  <a:lnTo>
                    <a:pt x="362" y="125"/>
                  </a:lnTo>
                  <a:lnTo>
                    <a:pt x="347" y="124"/>
                  </a:lnTo>
                  <a:lnTo>
                    <a:pt x="332" y="120"/>
                  </a:lnTo>
                  <a:lnTo>
                    <a:pt x="317" y="118"/>
                  </a:lnTo>
                  <a:lnTo>
                    <a:pt x="303" y="116"/>
                  </a:lnTo>
                  <a:lnTo>
                    <a:pt x="288" y="112"/>
                  </a:lnTo>
                  <a:lnTo>
                    <a:pt x="273" y="111"/>
                  </a:lnTo>
                  <a:lnTo>
                    <a:pt x="258" y="109"/>
                  </a:lnTo>
                  <a:lnTo>
                    <a:pt x="243" y="105"/>
                  </a:lnTo>
                  <a:lnTo>
                    <a:pt x="229" y="103"/>
                  </a:lnTo>
                  <a:lnTo>
                    <a:pt x="214" y="100"/>
                  </a:lnTo>
                  <a:lnTo>
                    <a:pt x="201" y="98"/>
                  </a:lnTo>
                  <a:lnTo>
                    <a:pt x="188" y="96"/>
                  </a:lnTo>
                  <a:lnTo>
                    <a:pt x="175" y="92"/>
                  </a:lnTo>
                  <a:lnTo>
                    <a:pt x="162" y="90"/>
                  </a:lnTo>
                  <a:lnTo>
                    <a:pt x="149" y="88"/>
                  </a:lnTo>
                  <a:lnTo>
                    <a:pt x="137" y="87"/>
                  </a:lnTo>
                  <a:lnTo>
                    <a:pt x="125" y="85"/>
                  </a:lnTo>
                  <a:lnTo>
                    <a:pt x="113" y="83"/>
                  </a:lnTo>
                  <a:lnTo>
                    <a:pt x="103" y="81"/>
                  </a:lnTo>
                  <a:lnTo>
                    <a:pt x="92" y="79"/>
                  </a:lnTo>
                  <a:lnTo>
                    <a:pt x="83" y="77"/>
                  </a:lnTo>
                  <a:lnTo>
                    <a:pt x="74" y="74"/>
                  </a:lnTo>
                  <a:lnTo>
                    <a:pt x="66" y="74"/>
                  </a:lnTo>
                  <a:lnTo>
                    <a:pt x="57" y="72"/>
                  </a:lnTo>
                  <a:lnTo>
                    <a:pt x="50" y="72"/>
                  </a:lnTo>
                  <a:lnTo>
                    <a:pt x="43" y="68"/>
                  </a:lnTo>
                  <a:lnTo>
                    <a:pt x="39" y="68"/>
                  </a:lnTo>
                  <a:lnTo>
                    <a:pt x="31" y="66"/>
                  </a:lnTo>
                  <a:lnTo>
                    <a:pt x="30" y="66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5" y="59"/>
                  </a:lnTo>
                  <a:lnTo>
                    <a:pt x="9" y="55"/>
                  </a:lnTo>
                  <a:lnTo>
                    <a:pt x="7" y="53"/>
                  </a:lnTo>
                  <a:lnTo>
                    <a:pt x="4" y="52"/>
                  </a:lnTo>
                  <a:lnTo>
                    <a:pt x="0" y="48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4902" y="3311"/>
              <a:ext cx="415" cy="265"/>
            </a:xfrm>
            <a:custGeom>
              <a:avLst/>
              <a:gdLst>
                <a:gd name="T0" fmla="*/ 0 w 832"/>
                <a:gd name="T1" fmla="*/ 1 h 529"/>
                <a:gd name="T2" fmla="*/ 0 w 832"/>
                <a:gd name="T3" fmla="*/ 1 h 529"/>
                <a:gd name="T4" fmla="*/ 0 w 832"/>
                <a:gd name="T5" fmla="*/ 1 h 529"/>
                <a:gd name="T6" fmla="*/ 0 w 832"/>
                <a:gd name="T7" fmla="*/ 1 h 529"/>
                <a:gd name="T8" fmla="*/ 0 w 832"/>
                <a:gd name="T9" fmla="*/ 1 h 529"/>
                <a:gd name="T10" fmla="*/ 0 w 832"/>
                <a:gd name="T11" fmla="*/ 1 h 529"/>
                <a:gd name="T12" fmla="*/ 0 w 832"/>
                <a:gd name="T13" fmla="*/ 1 h 529"/>
                <a:gd name="T14" fmla="*/ 0 w 832"/>
                <a:gd name="T15" fmla="*/ 1 h 529"/>
                <a:gd name="T16" fmla="*/ 0 w 832"/>
                <a:gd name="T17" fmla="*/ 1 h 529"/>
                <a:gd name="T18" fmla="*/ 0 w 832"/>
                <a:gd name="T19" fmla="*/ 1 h 529"/>
                <a:gd name="T20" fmla="*/ 0 w 832"/>
                <a:gd name="T21" fmla="*/ 1 h 529"/>
                <a:gd name="T22" fmla="*/ 0 w 832"/>
                <a:gd name="T23" fmla="*/ 1 h 529"/>
                <a:gd name="T24" fmla="*/ 0 w 832"/>
                <a:gd name="T25" fmla="*/ 1 h 529"/>
                <a:gd name="T26" fmla="*/ 0 w 832"/>
                <a:gd name="T27" fmla="*/ 1 h 529"/>
                <a:gd name="T28" fmla="*/ 0 w 832"/>
                <a:gd name="T29" fmla="*/ 1 h 529"/>
                <a:gd name="T30" fmla="*/ 0 w 832"/>
                <a:gd name="T31" fmla="*/ 1 h 529"/>
                <a:gd name="T32" fmla="*/ 0 w 832"/>
                <a:gd name="T33" fmla="*/ 1 h 529"/>
                <a:gd name="T34" fmla="*/ 0 w 832"/>
                <a:gd name="T35" fmla="*/ 1 h 529"/>
                <a:gd name="T36" fmla="*/ 0 w 832"/>
                <a:gd name="T37" fmla="*/ 1 h 529"/>
                <a:gd name="T38" fmla="*/ 0 w 832"/>
                <a:gd name="T39" fmla="*/ 1 h 529"/>
                <a:gd name="T40" fmla="*/ 0 w 832"/>
                <a:gd name="T41" fmla="*/ 1 h 529"/>
                <a:gd name="T42" fmla="*/ 0 w 832"/>
                <a:gd name="T43" fmla="*/ 1 h 529"/>
                <a:gd name="T44" fmla="*/ 0 w 832"/>
                <a:gd name="T45" fmla="*/ 1 h 529"/>
                <a:gd name="T46" fmla="*/ 0 w 832"/>
                <a:gd name="T47" fmla="*/ 1 h 529"/>
                <a:gd name="T48" fmla="*/ 0 w 832"/>
                <a:gd name="T49" fmla="*/ 1 h 529"/>
                <a:gd name="T50" fmla="*/ 0 w 832"/>
                <a:gd name="T51" fmla="*/ 1 h 529"/>
                <a:gd name="T52" fmla="*/ 0 w 832"/>
                <a:gd name="T53" fmla="*/ 1 h 529"/>
                <a:gd name="T54" fmla="*/ 0 w 832"/>
                <a:gd name="T55" fmla="*/ 1 h 529"/>
                <a:gd name="T56" fmla="*/ 0 w 832"/>
                <a:gd name="T57" fmla="*/ 1 h 529"/>
                <a:gd name="T58" fmla="*/ 0 w 832"/>
                <a:gd name="T59" fmla="*/ 1 h 529"/>
                <a:gd name="T60" fmla="*/ 0 w 832"/>
                <a:gd name="T61" fmla="*/ 1 h 529"/>
                <a:gd name="T62" fmla="*/ 0 w 832"/>
                <a:gd name="T63" fmla="*/ 1 h 529"/>
                <a:gd name="T64" fmla="*/ 0 w 832"/>
                <a:gd name="T65" fmla="*/ 1 h 529"/>
                <a:gd name="T66" fmla="*/ 0 w 832"/>
                <a:gd name="T67" fmla="*/ 1 h 529"/>
                <a:gd name="T68" fmla="*/ 0 w 832"/>
                <a:gd name="T69" fmla="*/ 1 h 529"/>
                <a:gd name="T70" fmla="*/ 0 w 832"/>
                <a:gd name="T71" fmla="*/ 1 h 529"/>
                <a:gd name="T72" fmla="*/ 0 w 832"/>
                <a:gd name="T73" fmla="*/ 1 h 529"/>
                <a:gd name="T74" fmla="*/ 0 w 832"/>
                <a:gd name="T75" fmla="*/ 1 h 529"/>
                <a:gd name="T76" fmla="*/ 0 w 832"/>
                <a:gd name="T77" fmla="*/ 1 h 529"/>
                <a:gd name="T78" fmla="*/ 0 w 832"/>
                <a:gd name="T79" fmla="*/ 1 h 529"/>
                <a:gd name="T80" fmla="*/ 0 w 832"/>
                <a:gd name="T81" fmla="*/ 1 h 529"/>
                <a:gd name="T82" fmla="*/ 0 w 832"/>
                <a:gd name="T83" fmla="*/ 1 h 529"/>
                <a:gd name="T84" fmla="*/ 0 w 832"/>
                <a:gd name="T85" fmla="*/ 1 h 529"/>
                <a:gd name="T86" fmla="*/ 0 w 832"/>
                <a:gd name="T87" fmla="*/ 1 h 529"/>
                <a:gd name="T88" fmla="*/ 0 w 832"/>
                <a:gd name="T89" fmla="*/ 1 h 529"/>
                <a:gd name="T90" fmla="*/ 0 w 832"/>
                <a:gd name="T91" fmla="*/ 1 h 529"/>
                <a:gd name="T92" fmla="*/ 0 w 832"/>
                <a:gd name="T93" fmla="*/ 1 h 529"/>
                <a:gd name="T94" fmla="*/ 0 w 832"/>
                <a:gd name="T95" fmla="*/ 1 h 529"/>
                <a:gd name="T96" fmla="*/ 0 w 832"/>
                <a:gd name="T97" fmla="*/ 1 h 529"/>
                <a:gd name="T98" fmla="*/ 0 w 832"/>
                <a:gd name="T99" fmla="*/ 1 h 529"/>
                <a:gd name="T100" fmla="*/ 0 w 832"/>
                <a:gd name="T101" fmla="*/ 1 h 529"/>
                <a:gd name="T102" fmla="*/ 0 w 832"/>
                <a:gd name="T103" fmla="*/ 1 h 529"/>
                <a:gd name="T104" fmla="*/ 0 w 832"/>
                <a:gd name="T105" fmla="*/ 1 h 529"/>
                <a:gd name="T106" fmla="*/ 0 w 832"/>
                <a:gd name="T107" fmla="*/ 1 h 529"/>
                <a:gd name="T108" fmla="*/ 0 w 832"/>
                <a:gd name="T109" fmla="*/ 1 h 529"/>
                <a:gd name="T110" fmla="*/ 0 w 832"/>
                <a:gd name="T111" fmla="*/ 1 h 529"/>
                <a:gd name="T112" fmla="*/ 0 w 832"/>
                <a:gd name="T113" fmla="*/ 1 h 529"/>
                <a:gd name="T114" fmla="*/ 0 w 832"/>
                <a:gd name="T115" fmla="*/ 1 h 529"/>
                <a:gd name="T116" fmla="*/ 0 w 832"/>
                <a:gd name="T117" fmla="*/ 1 h 529"/>
                <a:gd name="T118" fmla="*/ 0 w 832"/>
                <a:gd name="T119" fmla="*/ 1 h 529"/>
                <a:gd name="T120" fmla="*/ 0 w 832"/>
                <a:gd name="T121" fmla="*/ 1 h 529"/>
                <a:gd name="T122" fmla="*/ 0 w 832"/>
                <a:gd name="T123" fmla="*/ 1 h 529"/>
                <a:gd name="T124" fmla="*/ 0 w 832"/>
                <a:gd name="T125" fmla="*/ 1 h 5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2"/>
                <a:gd name="T190" fmla="*/ 0 h 529"/>
                <a:gd name="T191" fmla="*/ 832 w 832"/>
                <a:gd name="T192" fmla="*/ 529 h 5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2" h="529">
                  <a:moveTo>
                    <a:pt x="50" y="251"/>
                  </a:moveTo>
                  <a:lnTo>
                    <a:pt x="70" y="205"/>
                  </a:lnTo>
                  <a:lnTo>
                    <a:pt x="0" y="194"/>
                  </a:lnTo>
                  <a:lnTo>
                    <a:pt x="0" y="190"/>
                  </a:lnTo>
                  <a:lnTo>
                    <a:pt x="2" y="186"/>
                  </a:lnTo>
                  <a:lnTo>
                    <a:pt x="6" y="181"/>
                  </a:lnTo>
                  <a:lnTo>
                    <a:pt x="13" y="177"/>
                  </a:lnTo>
                  <a:lnTo>
                    <a:pt x="17" y="177"/>
                  </a:lnTo>
                  <a:lnTo>
                    <a:pt x="23" y="177"/>
                  </a:lnTo>
                  <a:lnTo>
                    <a:pt x="30" y="179"/>
                  </a:lnTo>
                  <a:lnTo>
                    <a:pt x="32" y="179"/>
                  </a:lnTo>
                  <a:lnTo>
                    <a:pt x="35" y="179"/>
                  </a:lnTo>
                  <a:lnTo>
                    <a:pt x="41" y="181"/>
                  </a:lnTo>
                  <a:lnTo>
                    <a:pt x="46" y="181"/>
                  </a:lnTo>
                  <a:lnTo>
                    <a:pt x="50" y="181"/>
                  </a:lnTo>
                  <a:lnTo>
                    <a:pt x="56" y="181"/>
                  </a:lnTo>
                  <a:lnTo>
                    <a:pt x="61" y="182"/>
                  </a:lnTo>
                  <a:lnTo>
                    <a:pt x="69" y="182"/>
                  </a:lnTo>
                  <a:lnTo>
                    <a:pt x="74" y="182"/>
                  </a:lnTo>
                  <a:lnTo>
                    <a:pt x="80" y="184"/>
                  </a:lnTo>
                  <a:lnTo>
                    <a:pt x="85" y="184"/>
                  </a:lnTo>
                  <a:lnTo>
                    <a:pt x="93" y="186"/>
                  </a:lnTo>
                  <a:lnTo>
                    <a:pt x="100" y="186"/>
                  </a:lnTo>
                  <a:lnTo>
                    <a:pt x="107" y="188"/>
                  </a:lnTo>
                  <a:lnTo>
                    <a:pt x="115" y="188"/>
                  </a:lnTo>
                  <a:lnTo>
                    <a:pt x="122" y="190"/>
                  </a:lnTo>
                  <a:lnTo>
                    <a:pt x="129" y="190"/>
                  </a:lnTo>
                  <a:lnTo>
                    <a:pt x="137" y="192"/>
                  </a:lnTo>
                  <a:lnTo>
                    <a:pt x="144" y="192"/>
                  </a:lnTo>
                  <a:lnTo>
                    <a:pt x="153" y="194"/>
                  </a:lnTo>
                  <a:lnTo>
                    <a:pt x="161" y="194"/>
                  </a:lnTo>
                  <a:lnTo>
                    <a:pt x="168" y="195"/>
                  </a:lnTo>
                  <a:lnTo>
                    <a:pt x="176" y="197"/>
                  </a:lnTo>
                  <a:lnTo>
                    <a:pt x="185" y="199"/>
                  </a:lnTo>
                  <a:lnTo>
                    <a:pt x="192" y="199"/>
                  </a:lnTo>
                  <a:lnTo>
                    <a:pt x="200" y="199"/>
                  </a:lnTo>
                  <a:lnTo>
                    <a:pt x="207" y="199"/>
                  </a:lnTo>
                  <a:lnTo>
                    <a:pt x="214" y="201"/>
                  </a:lnTo>
                  <a:lnTo>
                    <a:pt x="222" y="201"/>
                  </a:lnTo>
                  <a:lnTo>
                    <a:pt x="229" y="203"/>
                  </a:lnTo>
                  <a:lnTo>
                    <a:pt x="236" y="203"/>
                  </a:lnTo>
                  <a:lnTo>
                    <a:pt x="246" y="205"/>
                  </a:lnTo>
                  <a:lnTo>
                    <a:pt x="251" y="205"/>
                  </a:lnTo>
                  <a:lnTo>
                    <a:pt x="259" y="206"/>
                  </a:lnTo>
                  <a:lnTo>
                    <a:pt x="266" y="206"/>
                  </a:lnTo>
                  <a:lnTo>
                    <a:pt x="273" y="208"/>
                  </a:lnTo>
                  <a:lnTo>
                    <a:pt x="279" y="208"/>
                  </a:lnTo>
                  <a:lnTo>
                    <a:pt x="284" y="210"/>
                  </a:lnTo>
                  <a:lnTo>
                    <a:pt x="292" y="210"/>
                  </a:lnTo>
                  <a:lnTo>
                    <a:pt x="299" y="212"/>
                  </a:lnTo>
                  <a:lnTo>
                    <a:pt x="303" y="212"/>
                  </a:lnTo>
                  <a:lnTo>
                    <a:pt x="308" y="214"/>
                  </a:lnTo>
                  <a:lnTo>
                    <a:pt x="314" y="214"/>
                  </a:lnTo>
                  <a:lnTo>
                    <a:pt x="319" y="214"/>
                  </a:lnTo>
                  <a:lnTo>
                    <a:pt x="329" y="216"/>
                  </a:lnTo>
                  <a:lnTo>
                    <a:pt x="336" y="216"/>
                  </a:lnTo>
                  <a:lnTo>
                    <a:pt x="342" y="218"/>
                  </a:lnTo>
                  <a:lnTo>
                    <a:pt x="347" y="218"/>
                  </a:lnTo>
                  <a:lnTo>
                    <a:pt x="349" y="218"/>
                  </a:lnTo>
                  <a:lnTo>
                    <a:pt x="351" y="219"/>
                  </a:lnTo>
                  <a:lnTo>
                    <a:pt x="351" y="218"/>
                  </a:lnTo>
                  <a:lnTo>
                    <a:pt x="353" y="214"/>
                  </a:lnTo>
                  <a:lnTo>
                    <a:pt x="354" y="206"/>
                  </a:lnTo>
                  <a:lnTo>
                    <a:pt x="356" y="199"/>
                  </a:lnTo>
                  <a:lnTo>
                    <a:pt x="358" y="192"/>
                  </a:lnTo>
                  <a:lnTo>
                    <a:pt x="360" y="188"/>
                  </a:lnTo>
                  <a:lnTo>
                    <a:pt x="362" y="181"/>
                  </a:lnTo>
                  <a:lnTo>
                    <a:pt x="364" y="177"/>
                  </a:lnTo>
                  <a:lnTo>
                    <a:pt x="365" y="170"/>
                  </a:lnTo>
                  <a:lnTo>
                    <a:pt x="369" y="164"/>
                  </a:lnTo>
                  <a:lnTo>
                    <a:pt x="371" y="157"/>
                  </a:lnTo>
                  <a:lnTo>
                    <a:pt x="373" y="151"/>
                  </a:lnTo>
                  <a:lnTo>
                    <a:pt x="377" y="144"/>
                  </a:lnTo>
                  <a:lnTo>
                    <a:pt x="378" y="136"/>
                  </a:lnTo>
                  <a:lnTo>
                    <a:pt x="382" y="131"/>
                  </a:lnTo>
                  <a:lnTo>
                    <a:pt x="384" y="125"/>
                  </a:lnTo>
                  <a:lnTo>
                    <a:pt x="388" y="118"/>
                  </a:lnTo>
                  <a:lnTo>
                    <a:pt x="389" y="111"/>
                  </a:lnTo>
                  <a:lnTo>
                    <a:pt x="393" y="105"/>
                  </a:lnTo>
                  <a:lnTo>
                    <a:pt x="397" y="100"/>
                  </a:lnTo>
                  <a:lnTo>
                    <a:pt x="399" y="92"/>
                  </a:lnTo>
                  <a:lnTo>
                    <a:pt x="402" y="88"/>
                  </a:lnTo>
                  <a:lnTo>
                    <a:pt x="404" y="83"/>
                  </a:lnTo>
                  <a:lnTo>
                    <a:pt x="408" y="79"/>
                  </a:lnTo>
                  <a:lnTo>
                    <a:pt x="413" y="70"/>
                  </a:lnTo>
                  <a:lnTo>
                    <a:pt x="421" y="64"/>
                  </a:lnTo>
                  <a:lnTo>
                    <a:pt x="426" y="61"/>
                  </a:lnTo>
                  <a:lnTo>
                    <a:pt x="432" y="55"/>
                  </a:lnTo>
                  <a:lnTo>
                    <a:pt x="436" y="52"/>
                  </a:lnTo>
                  <a:lnTo>
                    <a:pt x="441" y="48"/>
                  </a:lnTo>
                  <a:lnTo>
                    <a:pt x="447" y="46"/>
                  </a:lnTo>
                  <a:lnTo>
                    <a:pt x="452" y="42"/>
                  </a:lnTo>
                  <a:lnTo>
                    <a:pt x="458" y="41"/>
                  </a:lnTo>
                  <a:lnTo>
                    <a:pt x="463" y="39"/>
                  </a:lnTo>
                  <a:lnTo>
                    <a:pt x="469" y="39"/>
                  </a:lnTo>
                  <a:lnTo>
                    <a:pt x="472" y="37"/>
                  </a:lnTo>
                  <a:lnTo>
                    <a:pt x="478" y="37"/>
                  </a:lnTo>
                  <a:lnTo>
                    <a:pt x="483" y="37"/>
                  </a:lnTo>
                  <a:lnTo>
                    <a:pt x="487" y="37"/>
                  </a:lnTo>
                  <a:lnTo>
                    <a:pt x="493" y="37"/>
                  </a:lnTo>
                  <a:lnTo>
                    <a:pt x="496" y="39"/>
                  </a:lnTo>
                  <a:lnTo>
                    <a:pt x="502" y="41"/>
                  </a:lnTo>
                  <a:lnTo>
                    <a:pt x="506" y="42"/>
                  </a:lnTo>
                  <a:lnTo>
                    <a:pt x="509" y="46"/>
                  </a:lnTo>
                  <a:lnTo>
                    <a:pt x="513" y="52"/>
                  </a:lnTo>
                  <a:lnTo>
                    <a:pt x="517" y="61"/>
                  </a:lnTo>
                  <a:lnTo>
                    <a:pt x="517" y="64"/>
                  </a:lnTo>
                  <a:lnTo>
                    <a:pt x="519" y="68"/>
                  </a:lnTo>
                  <a:lnTo>
                    <a:pt x="520" y="74"/>
                  </a:lnTo>
                  <a:lnTo>
                    <a:pt x="520" y="77"/>
                  </a:lnTo>
                  <a:lnTo>
                    <a:pt x="522" y="83"/>
                  </a:lnTo>
                  <a:lnTo>
                    <a:pt x="522" y="87"/>
                  </a:lnTo>
                  <a:lnTo>
                    <a:pt x="524" y="92"/>
                  </a:lnTo>
                  <a:lnTo>
                    <a:pt x="526" y="98"/>
                  </a:lnTo>
                  <a:lnTo>
                    <a:pt x="526" y="101"/>
                  </a:lnTo>
                  <a:lnTo>
                    <a:pt x="526" y="107"/>
                  </a:lnTo>
                  <a:lnTo>
                    <a:pt x="526" y="112"/>
                  </a:lnTo>
                  <a:lnTo>
                    <a:pt x="528" y="118"/>
                  </a:lnTo>
                  <a:lnTo>
                    <a:pt x="528" y="125"/>
                  </a:lnTo>
                  <a:lnTo>
                    <a:pt x="530" y="135"/>
                  </a:lnTo>
                  <a:lnTo>
                    <a:pt x="530" y="140"/>
                  </a:lnTo>
                  <a:lnTo>
                    <a:pt x="530" y="146"/>
                  </a:lnTo>
                  <a:lnTo>
                    <a:pt x="530" y="149"/>
                  </a:lnTo>
                  <a:lnTo>
                    <a:pt x="530" y="151"/>
                  </a:lnTo>
                  <a:lnTo>
                    <a:pt x="531" y="147"/>
                  </a:lnTo>
                  <a:lnTo>
                    <a:pt x="539" y="146"/>
                  </a:lnTo>
                  <a:lnTo>
                    <a:pt x="544" y="144"/>
                  </a:lnTo>
                  <a:lnTo>
                    <a:pt x="550" y="142"/>
                  </a:lnTo>
                  <a:lnTo>
                    <a:pt x="557" y="142"/>
                  </a:lnTo>
                  <a:lnTo>
                    <a:pt x="565" y="144"/>
                  </a:lnTo>
                  <a:lnTo>
                    <a:pt x="574" y="146"/>
                  </a:lnTo>
                  <a:lnTo>
                    <a:pt x="581" y="149"/>
                  </a:lnTo>
                  <a:lnTo>
                    <a:pt x="589" y="155"/>
                  </a:lnTo>
                  <a:lnTo>
                    <a:pt x="594" y="162"/>
                  </a:lnTo>
                  <a:lnTo>
                    <a:pt x="600" y="166"/>
                  </a:lnTo>
                  <a:lnTo>
                    <a:pt x="605" y="171"/>
                  </a:lnTo>
                  <a:lnTo>
                    <a:pt x="607" y="173"/>
                  </a:lnTo>
                  <a:lnTo>
                    <a:pt x="609" y="175"/>
                  </a:lnTo>
                  <a:lnTo>
                    <a:pt x="609" y="173"/>
                  </a:lnTo>
                  <a:lnTo>
                    <a:pt x="614" y="173"/>
                  </a:lnTo>
                  <a:lnTo>
                    <a:pt x="620" y="171"/>
                  </a:lnTo>
                  <a:lnTo>
                    <a:pt x="627" y="168"/>
                  </a:lnTo>
                  <a:lnTo>
                    <a:pt x="635" y="166"/>
                  </a:lnTo>
                  <a:lnTo>
                    <a:pt x="644" y="162"/>
                  </a:lnTo>
                  <a:lnTo>
                    <a:pt x="649" y="162"/>
                  </a:lnTo>
                  <a:lnTo>
                    <a:pt x="657" y="162"/>
                  </a:lnTo>
                  <a:lnTo>
                    <a:pt x="662" y="162"/>
                  </a:lnTo>
                  <a:lnTo>
                    <a:pt x="670" y="164"/>
                  </a:lnTo>
                  <a:lnTo>
                    <a:pt x="677" y="168"/>
                  </a:lnTo>
                  <a:lnTo>
                    <a:pt x="686" y="171"/>
                  </a:lnTo>
                  <a:lnTo>
                    <a:pt x="692" y="175"/>
                  </a:lnTo>
                  <a:lnTo>
                    <a:pt x="697" y="179"/>
                  </a:lnTo>
                  <a:lnTo>
                    <a:pt x="703" y="181"/>
                  </a:lnTo>
                  <a:lnTo>
                    <a:pt x="705" y="182"/>
                  </a:lnTo>
                  <a:lnTo>
                    <a:pt x="705" y="181"/>
                  </a:lnTo>
                  <a:lnTo>
                    <a:pt x="705" y="177"/>
                  </a:lnTo>
                  <a:lnTo>
                    <a:pt x="705" y="171"/>
                  </a:lnTo>
                  <a:lnTo>
                    <a:pt x="707" y="164"/>
                  </a:lnTo>
                  <a:lnTo>
                    <a:pt x="707" y="159"/>
                  </a:lnTo>
                  <a:lnTo>
                    <a:pt x="708" y="155"/>
                  </a:lnTo>
                  <a:lnTo>
                    <a:pt x="708" y="149"/>
                  </a:lnTo>
                  <a:lnTo>
                    <a:pt x="710" y="144"/>
                  </a:lnTo>
                  <a:lnTo>
                    <a:pt x="710" y="138"/>
                  </a:lnTo>
                  <a:lnTo>
                    <a:pt x="712" y="133"/>
                  </a:lnTo>
                  <a:lnTo>
                    <a:pt x="712" y="127"/>
                  </a:lnTo>
                  <a:lnTo>
                    <a:pt x="716" y="122"/>
                  </a:lnTo>
                  <a:lnTo>
                    <a:pt x="716" y="114"/>
                  </a:lnTo>
                  <a:lnTo>
                    <a:pt x="718" y="109"/>
                  </a:lnTo>
                  <a:lnTo>
                    <a:pt x="720" y="101"/>
                  </a:lnTo>
                  <a:lnTo>
                    <a:pt x="721" y="96"/>
                  </a:lnTo>
                  <a:lnTo>
                    <a:pt x="723" y="90"/>
                  </a:lnTo>
                  <a:lnTo>
                    <a:pt x="725" y="85"/>
                  </a:lnTo>
                  <a:lnTo>
                    <a:pt x="727" y="77"/>
                  </a:lnTo>
                  <a:lnTo>
                    <a:pt x="729" y="74"/>
                  </a:lnTo>
                  <a:lnTo>
                    <a:pt x="731" y="66"/>
                  </a:lnTo>
                  <a:lnTo>
                    <a:pt x="732" y="61"/>
                  </a:lnTo>
                  <a:lnTo>
                    <a:pt x="734" y="55"/>
                  </a:lnTo>
                  <a:lnTo>
                    <a:pt x="736" y="52"/>
                  </a:lnTo>
                  <a:lnTo>
                    <a:pt x="740" y="44"/>
                  </a:lnTo>
                  <a:lnTo>
                    <a:pt x="745" y="39"/>
                  </a:lnTo>
                  <a:lnTo>
                    <a:pt x="749" y="33"/>
                  </a:lnTo>
                  <a:lnTo>
                    <a:pt x="755" y="28"/>
                  </a:lnTo>
                  <a:lnTo>
                    <a:pt x="758" y="22"/>
                  </a:lnTo>
                  <a:lnTo>
                    <a:pt x="764" y="18"/>
                  </a:lnTo>
                  <a:lnTo>
                    <a:pt x="767" y="13"/>
                  </a:lnTo>
                  <a:lnTo>
                    <a:pt x="773" y="11"/>
                  </a:lnTo>
                  <a:lnTo>
                    <a:pt x="777" y="7"/>
                  </a:lnTo>
                  <a:lnTo>
                    <a:pt x="782" y="5"/>
                  </a:lnTo>
                  <a:lnTo>
                    <a:pt x="790" y="2"/>
                  </a:lnTo>
                  <a:lnTo>
                    <a:pt x="799" y="0"/>
                  </a:lnTo>
                  <a:lnTo>
                    <a:pt x="808" y="2"/>
                  </a:lnTo>
                  <a:lnTo>
                    <a:pt x="815" y="7"/>
                  </a:lnTo>
                  <a:lnTo>
                    <a:pt x="821" y="13"/>
                  </a:lnTo>
                  <a:lnTo>
                    <a:pt x="826" y="20"/>
                  </a:lnTo>
                  <a:lnTo>
                    <a:pt x="828" y="26"/>
                  </a:lnTo>
                  <a:lnTo>
                    <a:pt x="830" y="29"/>
                  </a:lnTo>
                  <a:lnTo>
                    <a:pt x="830" y="35"/>
                  </a:lnTo>
                  <a:lnTo>
                    <a:pt x="832" y="41"/>
                  </a:lnTo>
                  <a:lnTo>
                    <a:pt x="832" y="46"/>
                  </a:lnTo>
                  <a:lnTo>
                    <a:pt x="832" y="50"/>
                  </a:lnTo>
                  <a:lnTo>
                    <a:pt x="832" y="55"/>
                  </a:lnTo>
                  <a:lnTo>
                    <a:pt x="832" y="63"/>
                  </a:lnTo>
                  <a:lnTo>
                    <a:pt x="830" y="68"/>
                  </a:lnTo>
                  <a:lnTo>
                    <a:pt x="830" y="76"/>
                  </a:lnTo>
                  <a:lnTo>
                    <a:pt x="828" y="83"/>
                  </a:lnTo>
                  <a:lnTo>
                    <a:pt x="826" y="90"/>
                  </a:lnTo>
                  <a:lnTo>
                    <a:pt x="825" y="94"/>
                  </a:lnTo>
                  <a:lnTo>
                    <a:pt x="823" y="100"/>
                  </a:lnTo>
                  <a:lnTo>
                    <a:pt x="821" y="105"/>
                  </a:lnTo>
                  <a:lnTo>
                    <a:pt x="821" y="114"/>
                  </a:lnTo>
                  <a:lnTo>
                    <a:pt x="819" y="118"/>
                  </a:lnTo>
                  <a:lnTo>
                    <a:pt x="819" y="122"/>
                  </a:lnTo>
                  <a:lnTo>
                    <a:pt x="817" y="127"/>
                  </a:lnTo>
                  <a:lnTo>
                    <a:pt x="817" y="133"/>
                  </a:lnTo>
                  <a:lnTo>
                    <a:pt x="817" y="136"/>
                  </a:lnTo>
                  <a:lnTo>
                    <a:pt x="817" y="142"/>
                  </a:lnTo>
                  <a:lnTo>
                    <a:pt x="815" y="147"/>
                  </a:lnTo>
                  <a:lnTo>
                    <a:pt x="815" y="155"/>
                  </a:lnTo>
                  <a:lnTo>
                    <a:pt x="814" y="159"/>
                  </a:lnTo>
                  <a:lnTo>
                    <a:pt x="814" y="164"/>
                  </a:lnTo>
                  <a:lnTo>
                    <a:pt x="812" y="171"/>
                  </a:lnTo>
                  <a:lnTo>
                    <a:pt x="812" y="179"/>
                  </a:lnTo>
                  <a:lnTo>
                    <a:pt x="812" y="184"/>
                  </a:lnTo>
                  <a:lnTo>
                    <a:pt x="810" y="190"/>
                  </a:lnTo>
                  <a:lnTo>
                    <a:pt x="810" y="197"/>
                  </a:lnTo>
                  <a:lnTo>
                    <a:pt x="810" y="205"/>
                  </a:lnTo>
                  <a:lnTo>
                    <a:pt x="808" y="210"/>
                  </a:lnTo>
                  <a:lnTo>
                    <a:pt x="808" y="218"/>
                  </a:lnTo>
                  <a:lnTo>
                    <a:pt x="806" y="225"/>
                  </a:lnTo>
                  <a:lnTo>
                    <a:pt x="806" y="232"/>
                  </a:lnTo>
                  <a:lnTo>
                    <a:pt x="806" y="238"/>
                  </a:lnTo>
                  <a:lnTo>
                    <a:pt x="804" y="245"/>
                  </a:lnTo>
                  <a:lnTo>
                    <a:pt x="804" y="253"/>
                  </a:lnTo>
                  <a:lnTo>
                    <a:pt x="804" y="260"/>
                  </a:lnTo>
                  <a:lnTo>
                    <a:pt x="802" y="267"/>
                  </a:lnTo>
                  <a:lnTo>
                    <a:pt x="801" y="275"/>
                  </a:lnTo>
                  <a:lnTo>
                    <a:pt x="801" y="280"/>
                  </a:lnTo>
                  <a:lnTo>
                    <a:pt x="801" y="288"/>
                  </a:lnTo>
                  <a:lnTo>
                    <a:pt x="799" y="295"/>
                  </a:lnTo>
                  <a:lnTo>
                    <a:pt x="799" y="302"/>
                  </a:lnTo>
                  <a:lnTo>
                    <a:pt x="797" y="310"/>
                  </a:lnTo>
                  <a:lnTo>
                    <a:pt x="797" y="317"/>
                  </a:lnTo>
                  <a:lnTo>
                    <a:pt x="795" y="323"/>
                  </a:lnTo>
                  <a:lnTo>
                    <a:pt x="793" y="330"/>
                  </a:lnTo>
                  <a:lnTo>
                    <a:pt x="793" y="335"/>
                  </a:lnTo>
                  <a:lnTo>
                    <a:pt x="791" y="343"/>
                  </a:lnTo>
                  <a:lnTo>
                    <a:pt x="791" y="348"/>
                  </a:lnTo>
                  <a:lnTo>
                    <a:pt x="791" y="356"/>
                  </a:lnTo>
                  <a:lnTo>
                    <a:pt x="790" y="361"/>
                  </a:lnTo>
                  <a:lnTo>
                    <a:pt x="790" y="367"/>
                  </a:lnTo>
                  <a:lnTo>
                    <a:pt x="788" y="372"/>
                  </a:lnTo>
                  <a:lnTo>
                    <a:pt x="788" y="378"/>
                  </a:lnTo>
                  <a:lnTo>
                    <a:pt x="786" y="383"/>
                  </a:lnTo>
                  <a:lnTo>
                    <a:pt x="786" y="389"/>
                  </a:lnTo>
                  <a:lnTo>
                    <a:pt x="784" y="393"/>
                  </a:lnTo>
                  <a:lnTo>
                    <a:pt x="784" y="398"/>
                  </a:lnTo>
                  <a:lnTo>
                    <a:pt x="782" y="402"/>
                  </a:lnTo>
                  <a:lnTo>
                    <a:pt x="782" y="407"/>
                  </a:lnTo>
                  <a:lnTo>
                    <a:pt x="780" y="415"/>
                  </a:lnTo>
                  <a:lnTo>
                    <a:pt x="779" y="422"/>
                  </a:lnTo>
                  <a:lnTo>
                    <a:pt x="777" y="428"/>
                  </a:lnTo>
                  <a:lnTo>
                    <a:pt x="777" y="431"/>
                  </a:lnTo>
                  <a:lnTo>
                    <a:pt x="773" y="439"/>
                  </a:lnTo>
                  <a:lnTo>
                    <a:pt x="769" y="446"/>
                  </a:lnTo>
                  <a:lnTo>
                    <a:pt x="766" y="455"/>
                  </a:lnTo>
                  <a:lnTo>
                    <a:pt x="762" y="465"/>
                  </a:lnTo>
                  <a:lnTo>
                    <a:pt x="756" y="472"/>
                  </a:lnTo>
                  <a:lnTo>
                    <a:pt x="753" y="481"/>
                  </a:lnTo>
                  <a:lnTo>
                    <a:pt x="749" y="489"/>
                  </a:lnTo>
                  <a:lnTo>
                    <a:pt x="745" y="498"/>
                  </a:lnTo>
                  <a:lnTo>
                    <a:pt x="740" y="503"/>
                  </a:lnTo>
                  <a:lnTo>
                    <a:pt x="736" y="509"/>
                  </a:lnTo>
                  <a:lnTo>
                    <a:pt x="732" y="514"/>
                  </a:lnTo>
                  <a:lnTo>
                    <a:pt x="729" y="520"/>
                  </a:lnTo>
                  <a:lnTo>
                    <a:pt x="725" y="525"/>
                  </a:lnTo>
                  <a:lnTo>
                    <a:pt x="723" y="527"/>
                  </a:lnTo>
                  <a:lnTo>
                    <a:pt x="721" y="529"/>
                  </a:lnTo>
                  <a:lnTo>
                    <a:pt x="720" y="529"/>
                  </a:lnTo>
                  <a:lnTo>
                    <a:pt x="714" y="527"/>
                  </a:lnTo>
                  <a:lnTo>
                    <a:pt x="712" y="522"/>
                  </a:lnTo>
                  <a:lnTo>
                    <a:pt x="708" y="516"/>
                  </a:lnTo>
                  <a:lnTo>
                    <a:pt x="705" y="511"/>
                  </a:lnTo>
                  <a:lnTo>
                    <a:pt x="703" y="505"/>
                  </a:lnTo>
                  <a:lnTo>
                    <a:pt x="701" y="501"/>
                  </a:lnTo>
                  <a:lnTo>
                    <a:pt x="701" y="498"/>
                  </a:lnTo>
                  <a:lnTo>
                    <a:pt x="703" y="494"/>
                  </a:lnTo>
                  <a:lnTo>
                    <a:pt x="708" y="489"/>
                  </a:lnTo>
                  <a:lnTo>
                    <a:pt x="712" y="483"/>
                  </a:lnTo>
                  <a:lnTo>
                    <a:pt x="718" y="479"/>
                  </a:lnTo>
                  <a:lnTo>
                    <a:pt x="723" y="474"/>
                  </a:lnTo>
                  <a:lnTo>
                    <a:pt x="731" y="470"/>
                  </a:lnTo>
                  <a:lnTo>
                    <a:pt x="734" y="463"/>
                  </a:lnTo>
                  <a:lnTo>
                    <a:pt x="740" y="457"/>
                  </a:lnTo>
                  <a:lnTo>
                    <a:pt x="745" y="452"/>
                  </a:lnTo>
                  <a:lnTo>
                    <a:pt x="749" y="446"/>
                  </a:lnTo>
                  <a:lnTo>
                    <a:pt x="753" y="439"/>
                  </a:lnTo>
                  <a:lnTo>
                    <a:pt x="756" y="433"/>
                  </a:lnTo>
                  <a:lnTo>
                    <a:pt x="758" y="428"/>
                  </a:lnTo>
                  <a:lnTo>
                    <a:pt x="762" y="422"/>
                  </a:lnTo>
                  <a:lnTo>
                    <a:pt x="762" y="418"/>
                  </a:lnTo>
                  <a:lnTo>
                    <a:pt x="762" y="413"/>
                  </a:lnTo>
                  <a:lnTo>
                    <a:pt x="764" y="407"/>
                  </a:lnTo>
                  <a:lnTo>
                    <a:pt x="766" y="400"/>
                  </a:lnTo>
                  <a:lnTo>
                    <a:pt x="766" y="394"/>
                  </a:lnTo>
                  <a:lnTo>
                    <a:pt x="766" y="391"/>
                  </a:lnTo>
                  <a:lnTo>
                    <a:pt x="766" y="385"/>
                  </a:lnTo>
                  <a:lnTo>
                    <a:pt x="767" y="380"/>
                  </a:lnTo>
                  <a:lnTo>
                    <a:pt x="767" y="374"/>
                  </a:lnTo>
                  <a:lnTo>
                    <a:pt x="767" y="369"/>
                  </a:lnTo>
                  <a:lnTo>
                    <a:pt x="769" y="363"/>
                  </a:lnTo>
                  <a:lnTo>
                    <a:pt x="771" y="358"/>
                  </a:lnTo>
                  <a:lnTo>
                    <a:pt x="771" y="350"/>
                  </a:lnTo>
                  <a:lnTo>
                    <a:pt x="773" y="343"/>
                  </a:lnTo>
                  <a:lnTo>
                    <a:pt x="773" y="337"/>
                  </a:lnTo>
                  <a:lnTo>
                    <a:pt x="775" y="330"/>
                  </a:lnTo>
                  <a:lnTo>
                    <a:pt x="775" y="323"/>
                  </a:lnTo>
                  <a:lnTo>
                    <a:pt x="777" y="315"/>
                  </a:lnTo>
                  <a:lnTo>
                    <a:pt x="777" y="308"/>
                  </a:lnTo>
                  <a:lnTo>
                    <a:pt x="779" y="300"/>
                  </a:lnTo>
                  <a:lnTo>
                    <a:pt x="779" y="293"/>
                  </a:lnTo>
                  <a:lnTo>
                    <a:pt x="780" y="286"/>
                  </a:lnTo>
                  <a:lnTo>
                    <a:pt x="782" y="278"/>
                  </a:lnTo>
                  <a:lnTo>
                    <a:pt x="782" y="271"/>
                  </a:lnTo>
                  <a:lnTo>
                    <a:pt x="784" y="262"/>
                  </a:lnTo>
                  <a:lnTo>
                    <a:pt x="786" y="254"/>
                  </a:lnTo>
                  <a:lnTo>
                    <a:pt x="786" y="247"/>
                  </a:lnTo>
                  <a:lnTo>
                    <a:pt x="788" y="240"/>
                  </a:lnTo>
                  <a:lnTo>
                    <a:pt x="788" y="232"/>
                  </a:lnTo>
                  <a:lnTo>
                    <a:pt x="790" y="225"/>
                  </a:lnTo>
                  <a:lnTo>
                    <a:pt x="790" y="216"/>
                  </a:lnTo>
                  <a:lnTo>
                    <a:pt x="791" y="208"/>
                  </a:lnTo>
                  <a:lnTo>
                    <a:pt x="791" y="201"/>
                  </a:lnTo>
                  <a:lnTo>
                    <a:pt x="793" y="194"/>
                  </a:lnTo>
                  <a:lnTo>
                    <a:pt x="793" y="186"/>
                  </a:lnTo>
                  <a:lnTo>
                    <a:pt x="795" y="179"/>
                  </a:lnTo>
                  <a:lnTo>
                    <a:pt x="795" y="171"/>
                  </a:lnTo>
                  <a:lnTo>
                    <a:pt x="797" y="162"/>
                  </a:lnTo>
                  <a:lnTo>
                    <a:pt x="797" y="157"/>
                  </a:lnTo>
                  <a:lnTo>
                    <a:pt x="799" y="149"/>
                  </a:lnTo>
                  <a:lnTo>
                    <a:pt x="801" y="142"/>
                  </a:lnTo>
                  <a:lnTo>
                    <a:pt x="801" y="136"/>
                  </a:lnTo>
                  <a:lnTo>
                    <a:pt x="801" y="129"/>
                  </a:lnTo>
                  <a:lnTo>
                    <a:pt x="802" y="125"/>
                  </a:lnTo>
                  <a:lnTo>
                    <a:pt x="802" y="118"/>
                  </a:lnTo>
                  <a:lnTo>
                    <a:pt x="804" y="112"/>
                  </a:lnTo>
                  <a:lnTo>
                    <a:pt x="804" y="107"/>
                  </a:lnTo>
                  <a:lnTo>
                    <a:pt x="806" y="101"/>
                  </a:lnTo>
                  <a:lnTo>
                    <a:pt x="806" y="92"/>
                  </a:lnTo>
                  <a:lnTo>
                    <a:pt x="808" y="85"/>
                  </a:lnTo>
                  <a:lnTo>
                    <a:pt x="810" y="77"/>
                  </a:lnTo>
                  <a:lnTo>
                    <a:pt x="810" y="74"/>
                  </a:lnTo>
                  <a:lnTo>
                    <a:pt x="810" y="70"/>
                  </a:lnTo>
                  <a:lnTo>
                    <a:pt x="810" y="68"/>
                  </a:lnTo>
                  <a:lnTo>
                    <a:pt x="810" y="63"/>
                  </a:lnTo>
                  <a:lnTo>
                    <a:pt x="812" y="57"/>
                  </a:lnTo>
                  <a:lnTo>
                    <a:pt x="812" y="52"/>
                  </a:lnTo>
                  <a:lnTo>
                    <a:pt x="814" y="48"/>
                  </a:lnTo>
                  <a:lnTo>
                    <a:pt x="814" y="42"/>
                  </a:lnTo>
                  <a:lnTo>
                    <a:pt x="812" y="37"/>
                  </a:lnTo>
                  <a:lnTo>
                    <a:pt x="810" y="33"/>
                  </a:lnTo>
                  <a:lnTo>
                    <a:pt x="802" y="31"/>
                  </a:lnTo>
                  <a:lnTo>
                    <a:pt x="795" y="29"/>
                  </a:lnTo>
                  <a:lnTo>
                    <a:pt x="790" y="29"/>
                  </a:lnTo>
                  <a:lnTo>
                    <a:pt x="782" y="29"/>
                  </a:lnTo>
                  <a:lnTo>
                    <a:pt x="779" y="33"/>
                  </a:lnTo>
                  <a:lnTo>
                    <a:pt x="773" y="37"/>
                  </a:lnTo>
                  <a:lnTo>
                    <a:pt x="767" y="42"/>
                  </a:lnTo>
                  <a:lnTo>
                    <a:pt x="766" y="44"/>
                  </a:lnTo>
                  <a:lnTo>
                    <a:pt x="764" y="48"/>
                  </a:lnTo>
                  <a:lnTo>
                    <a:pt x="760" y="53"/>
                  </a:lnTo>
                  <a:lnTo>
                    <a:pt x="758" y="57"/>
                  </a:lnTo>
                  <a:lnTo>
                    <a:pt x="756" y="59"/>
                  </a:lnTo>
                  <a:lnTo>
                    <a:pt x="755" y="64"/>
                  </a:lnTo>
                  <a:lnTo>
                    <a:pt x="753" y="68"/>
                  </a:lnTo>
                  <a:lnTo>
                    <a:pt x="751" y="74"/>
                  </a:lnTo>
                  <a:lnTo>
                    <a:pt x="749" y="77"/>
                  </a:lnTo>
                  <a:lnTo>
                    <a:pt x="747" y="85"/>
                  </a:lnTo>
                  <a:lnTo>
                    <a:pt x="745" y="92"/>
                  </a:lnTo>
                  <a:lnTo>
                    <a:pt x="745" y="101"/>
                  </a:lnTo>
                  <a:lnTo>
                    <a:pt x="742" y="109"/>
                  </a:lnTo>
                  <a:lnTo>
                    <a:pt x="740" y="116"/>
                  </a:lnTo>
                  <a:lnTo>
                    <a:pt x="740" y="120"/>
                  </a:lnTo>
                  <a:lnTo>
                    <a:pt x="738" y="125"/>
                  </a:lnTo>
                  <a:lnTo>
                    <a:pt x="736" y="129"/>
                  </a:lnTo>
                  <a:lnTo>
                    <a:pt x="736" y="135"/>
                  </a:lnTo>
                  <a:lnTo>
                    <a:pt x="734" y="144"/>
                  </a:lnTo>
                  <a:lnTo>
                    <a:pt x="732" y="153"/>
                  </a:lnTo>
                  <a:lnTo>
                    <a:pt x="731" y="157"/>
                  </a:lnTo>
                  <a:lnTo>
                    <a:pt x="731" y="162"/>
                  </a:lnTo>
                  <a:lnTo>
                    <a:pt x="729" y="166"/>
                  </a:lnTo>
                  <a:lnTo>
                    <a:pt x="729" y="171"/>
                  </a:lnTo>
                  <a:lnTo>
                    <a:pt x="727" y="181"/>
                  </a:lnTo>
                  <a:lnTo>
                    <a:pt x="725" y="188"/>
                  </a:lnTo>
                  <a:lnTo>
                    <a:pt x="721" y="197"/>
                  </a:lnTo>
                  <a:lnTo>
                    <a:pt x="721" y="206"/>
                  </a:lnTo>
                  <a:lnTo>
                    <a:pt x="718" y="214"/>
                  </a:lnTo>
                  <a:lnTo>
                    <a:pt x="716" y="221"/>
                  </a:lnTo>
                  <a:lnTo>
                    <a:pt x="714" y="229"/>
                  </a:lnTo>
                  <a:lnTo>
                    <a:pt x="714" y="236"/>
                  </a:lnTo>
                  <a:lnTo>
                    <a:pt x="712" y="241"/>
                  </a:lnTo>
                  <a:lnTo>
                    <a:pt x="710" y="245"/>
                  </a:lnTo>
                  <a:lnTo>
                    <a:pt x="708" y="251"/>
                  </a:lnTo>
                  <a:lnTo>
                    <a:pt x="707" y="254"/>
                  </a:lnTo>
                  <a:lnTo>
                    <a:pt x="705" y="258"/>
                  </a:lnTo>
                  <a:lnTo>
                    <a:pt x="703" y="260"/>
                  </a:lnTo>
                  <a:lnTo>
                    <a:pt x="699" y="256"/>
                  </a:lnTo>
                  <a:lnTo>
                    <a:pt x="697" y="253"/>
                  </a:lnTo>
                  <a:lnTo>
                    <a:pt x="697" y="249"/>
                  </a:lnTo>
                  <a:lnTo>
                    <a:pt x="697" y="243"/>
                  </a:lnTo>
                  <a:lnTo>
                    <a:pt x="696" y="238"/>
                  </a:lnTo>
                  <a:lnTo>
                    <a:pt x="696" y="234"/>
                  </a:lnTo>
                  <a:lnTo>
                    <a:pt x="696" y="227"/>
                  </a:lnTo>
                  <a:lnTo>
                    <a:pt x="697" y="223"/>
                  </a:lnTo>
                  <a:lnTo>
                    <a:pt x="697" y="216"/>
                  </a:lnTo>
                  <a:lnTo>
                    <a:pt x="697" y="210"/>
                  </a:lnTo>
                  <a:lnTo>
                    <a:pt x="697" y="206"/>
                  </a:lnTo>
                  <a:lnTo>
                    <a:pt x="697" y="203"/>
                  </a:lnTo>
                  <a:lnTo>
                    <a:pt x="699" y="195"/>
                  </a:lnTo>
                  <a:lnTo>
                    <a:pt x="701" y="194"/>
                  </a:lnTo>
                  <a:lnTo>
                    <a:pt x="699" y="192"/>
                  </a:lnTo>
                  <a:lnTo>
                    <a:pt x="696" y="190"/>
                  </a:lnTo>
                  <a:lnTo>
                    <a:pt x="690" y="186"/>
                  </a:lnTo>
                  <a:lnTo>
                    <a:pt x="683" y="182"/>
                  </a:lnTo>
                  <a:lnTo>
                    <a:pt x="675" y="179"/>
                  </a:lnTo>
                  <a:lnTo>
                    <a:pt x="666" y="177"/>
                  </a:lnTo>
                  <a:lnTo>
                    <a:pt x="657" y="175"/>
                  </a:lnTo>
                  <a:lnTo>
                    <a:pt x="649" y="177"/>
                  </a:lnTo>
                  <a:lnTo>
                    <a:pt x="642" y="181"/>
                  </a:lnTo>
                  <a:lnTo>
                    <a:pt x="633" y="188"/>
                  </a:lnTo>
                  <a:lnTo>
                    <a:pt x="625" y="195"/>
                  </a:lnTo>
                  <a:lnTo>
                    <a:pt x="620" y="203"/>
                  </a:lnTo>
                  <a:lnTo>
                    <a:pt x="613" y="210"/>
                  </a:lnTo>
                  <a:lnTo>
                    <a:pt x="609" y="216"/>
                  </a:lnTo>
                  <a:lnTo>
                    <a:pt x="603" y="216"/>
                  </a:lnTo>
                  <a:lnTo>
                    <a:pt x="602" y="216"/>
                  </a:lnTo>
                  <a:lnTo>
                    <a:pt x="598" y="210"/>
                  </a:lnTo>
                  <a:lnTo>
                    <a:pt x="594" y="205"/>
                  </a:lnTo>
                  <a:lnTo>
                    <a:pt x="590" y="197"/>
                  </a:lnTo>
                  <a:lnTo>
                    <a:pt x="589" y="190"/>
                  </a:lnTo>
                  <a:lnTo>
                    <a:pt x="585" y="182"/>
                  </a:lnTo>
                  <a:lnTo>
                    <a:pt x="583" y="177"/>
                  </a:lnTo>
                  <a:lnTo>
                    <a:pt x="581" y="173"/>
                  </a:lnTo>
                  <a:lnTo>
                    <a:pt x="581" y="171"/>
                  </a:lnTo>
                  <a:lnTo>
                    <a:pt x="524" y="177"/>
                  </a:lnTo>
                  <a:lnTo>
                    <a:pt x="522" y="177"/>
                  </a:lnTo>
                  <a:lnTo>
                    <a:pt x="520" y="181"/>
                  </a:lnTo>
                  <a:lnTo>
                    <a:pt x="519" y="186"/>
                  </a:lnTo>
                  <a:lnTo>
                    <a:pt x="515" y="192"/>
                  </a:lnTo>
                  <a:lnTo>
                    <a:pt x="509" y="199"/>
                  </a:lnTo>
                  <a:lnTo>
                    <a:pt x="506" y="206"/>
                  </a:lnTo>
                  <a:lnTo>
                    <a:pt x="502" y="212"/>
                  </a:lnTo>
                  <a:lnTo>
                    <a:pt x="500" y="216"/>
                  </a:lnTo>
                  <a:lnTo>
                    <a:pt x="496" y="221"/>
                  </a:lnTo>
                  <a:lnTo>
                    <a:pt x="495" y="225"/>
                  </a:lnTo>
                  <a:lnTo>
                    <a:pt x="487" y="234"/>
                  </a:lnTo>
                  <a:lnTo>
                    <a:pt x="482" y="243"/>
                  </a:lnTo>
                  <a:lnTo>
                    <a:pt x="476" y="251"/>
                  </a:lnTo>
                  <a:lnTo>
                    <a:pt x="471" y="258"/>
                  </a:lnTo>
                  <a:lnTo>
                    <a:pt x="465" y="264"/>
                  </a:lnTo>
                  <a:lnTo>
                    <a:pt x="460" y="269"/>
                  </a:lnTo>
                  <a:lnTo>
                    <a:pt x="454" y="271"/>
                  </a:lnTo>
                  <a:lnTo>
                    <a:pt x="450" y="271"/>
                  </a:lnTo>
                  <a:lnTo>
                    <a:pt x="445" y="269"/>
                  </a:lnTo>
                  <a:lnTo>
                    <a:pt x="443" y="265"/>
                  </a:lnTo>
                  <a:lnTo>
                    <a:pt x="443" y="260"/>
                  </a:lnTo>
                  <a:lnTo>
                    <a:pt x="445" y="256"/>
                  </a:lnTo>
                  <a:lnTo>
                    <a:pt x="448" y="251"/>
                  </a:lnTo>
                  <a:lnTo>
                    <a:pt x="454" y="243"/>
                  </a:lnTo>
                  <a:lnTo>
                    <a:pt x="461" y="236"/>
                  </a:lnTo>
                  <a:lnTo>
                    <a:pt x="469" y="230"/>
                  </a:lnTo>
                  <a:lnTo>
                    <a:pt x="472" y="225"/>
                  </a:lnTo>
                  <a:lnTo>
                    <a:pt x="476" y="219"/>
                  </a:lnTo>
                  <a:lnTo>
                    <a:pt x="482" y="212"/>
                  </a:lnTo>
                  <a:lnTo>
                    <a:pt x="485" y="206"/>
                  </a:lnTo>
                  <a:lnTo>
                    <a:pt x="489" y="199"/>
                  </a:lnTo>
                  <a:lnTo>
                    <a:pt x="493" y="190"/>
                  </a:lnTo>
                  <a:lnTo>
                    <a:pt x="495" y="182"/>
                  </a:lnTo>
                  <a:lnTo>
                    <a:pt x="498" y="173"/>
                  </a:lnTo>
                  <a:lnTo>
                    <a:pt x="500" y="170"/>
                  </a:lnTo>
                  <a:lnTo>
                    <a:pt x="500" y="164"/>
                  </a:lnTo>
                  <a:lnTo>
                    <a:pt x="502" y="160"/>
                  </a:lnTo>
                  <a:lnTo>
                    <a:pt x="504" y="155"/>
                  </a:lnTo>
                  <a:lnTo>
                    <a:pt x="504" y="146"/>
                  </a:lnTo>
                  <a:lnTo>
                    <a:pt x="507" y="138"/>
                  </a:lnTo>
                  <a:lnTo>
                    <a:pt x="507" y="131"/>
                  </a:lnTo>
                  <a:lnTo>
                    <a:pt x="509" y="123"/>
                  </a:lnTo>
                  <a:lnTo>
                    <a:pt x="509" y="116"/>
                  </a:lnTo>
                  <a:lnTo>
                    <a:pt x="509" y="111"/>
                  </a:lnTo>
                  <a:lnTo>
                    <a:pt x="509" y="103"/>
                  </a:lnTo>
                  <a:lnTo>
                    <a:pt x="507" y="98"/>
                  </a:lnTo>
                  <a:lnTo>
                    <a:pt x="507" y="92"/>
                  </a:lnTo>
                  <a:lnTo>
                    <a:pt x="507" y="88"/>
                  </a:lnTo>
                  <a:lnTo>
                    <a:pt x="504" y="81"/>
                  </a:lnTo>
                  <a:lnTo>
                    <a:pt x="504" y="76"/>
                  </a:lnTo>
                  <a:lnTo>
                    <a:pt x="500" y="70"/>
                  </a:lnTo>
                  <a:lnTo>
                    <a:pt x="495" y="68"/>
                  </a:lnTo>
                  <a:lnTo>
                    <a:pt x="487" y="66"/>
                  </a:lnTo>
                  <a:lnTo>
                    <a:pt x="480" y="66"/>
                  </a:lnTo>
                  <a:lnTo>
                    <a:pt x="476" y="66"/>
                  </a:lnTo>
                  <a:lnTo>
                    <a:pt x="471" y="66"/>
                  </a:lnTo>
                  <a:lnTo>
                    <a:pt x="465" y="68"/>
                  </a:lnTo>
                  <a:lnTo>
                    <a:pt x="461" y="70"/>
                  </a:lnTo>
                  <a:lnTo>
                    <a:pt x="456" y="70"/>
                  </a:lnTo>
                  <a:lnTo>
                    <a:pt x="450" y="72"/>
                  </a:lnTo>
                  <a:lnTo>
                    <a:pt x="447" y="76"/>
                  </a:lnTo>
                  <a:lnTo>
                    <a:pt x="443" y="77"/>
                  </a:lnTo>
                  <a:lnTo>
                    <a:pt x="434" y="81"/>
                  </a:lnTo>
                  <a:lnTo>
                    <a:pt x="426" y="87"/>
                  </a:lnTo>
                  <a:lnTo>
                    <a:pt x="419" y="92"/>
                  </a:lnTo>
                  <a:lnTo>
                    <a:pt x="415" y="98"/>
                  </a:lnTo>
                  <a:lnTo>
                    <a:pt x="413" y="101"/>
                  </a:lnTo>
                  <a:lnTo>
                    <a:pt x="410" y="107"/>
                  </a:lnTo>
                  <a:lnTo>
                    <a:pt x="408" y="112"/>
                  </a:lnTo>
                  <a:lnTo>
                    <a:pt x="404" y="120"/>
                  </a:lnTo>
                  <a:lnTo>
                    <a:pt x="401" y="125"/>
                  </a:lnTo>
                  <a:lnTo>
                    <a:pt x="399" y="129"/>
                  </a:lnTo>
                  <a:lnTo>
                    <a:pt x="399" y="135"/>
                  </a:lnTo>
                  <a:lnTo>
                    <a:pt x="397" y="138"/>
                  </a:lnTo>
                  <a:lnTo>
                    <a:pt x="393" y="144"/>
                  </a:lnTo>
                  <a:lnTo>
                    <a:pt x="391" y="149"/>
                  </a:lnTo>
                  <a:lnTo>
                    <a:pt x="391" y="155"/>
                  </a:lnTo>
                  <a:lnTo>
                    <a:pt x="389" y="160"/>
                  </a:lnTo>
                  <a:lnTo>
                    <a:pt x="386" y="164"/>
                  </a:lnTo>
                  <a:lnTo>
                    <a:pt x="384" y="170"/>
                  </a:lnTo>
                  <a:lnTo>
                    <a:pt x="382" y="175"/>
                  </a:lnTo>
                  <a:lnTo>
                    <a:pt x="380" y="181"/>
                  </a:lnTo>
                  <a:lnTo>
                    <a:pt x="378" y="186"/>
                  </a:lnTo>
                  <a:lnTo>
                    <a:pt x="377" y="190"/>
                  </a:lnTo>
                  <a:lnTo>
                    <a:pt x="375" y="195"/>
                  </a:lnTo>
                  <a:lnTo>
                    <a:pt x="375" y="201"/>
                  </a:lnTo>
                  <a:lnTo>
                    <a:pt x="373" y="208"/>
                  </a:lnTo>
                  <a:lnTo>
                    <a:pt x="371" y="218"/>
                  </a:lnTo>
                  <a:lnTo>
                    <a:pt x="369" y="225"/>
                  </a:lnTo>
                  <a:lnTo>
                    <a:pt x="371" y="230"/>
                  </a:lnTo>
                  <a:lnTo>
                    <a:pt x="371" y="238"/>
                  </a:lnTo>
                  <a:lnTo>
                    <a:pt x="375" y="243"/>
                  </a:lnTo>
                  <a:lnTo>
                    <a:pt x="380" y="249"/>
                  </a:lnTo>
                  <a:lnTo>
                    <a:pt x="386" y="253"/>
                  </a:lnTo>
                  <a:lnTo>
                    <a:pt x="391" y="254"/>
                  </a:lnTo>
                  <a:lnTo>
                    <a:pt x="397" y="258"/>
                  </a:lnTo>
                  <a:lnTo>
                    <a:pt x="399" y="258"/>
                  </a:lnTo>
                  <a:lnTo>
                    <a:pt x="401" y="260"/>
                  </a:lnTo>
                  <a:lnTo>
                    <a:pt x="402" y="260"/>
                  </a:lnTo>
                  <a:lnTo>
                    <a:pt x="404" y="260"/>
                  </a:lnTo>
                  <a:lnTo>
                    <a:pt x="408" y="264"/>
                  </a:lnTo>
                  <a:lnTo>
                    <a:pt x="412" y="267"/>
                  </a:lnTo>
                  <a:lnTo>
                    <a:pt x="413" y="269"/>
                  </a:lnTo>
                  <a:lnTo>
                    <a:pt x="413" y="271"/>
                  </a:lnTo>
                  <a:lnTo>
                    <a:pt x="410" y="275"/>
                  </a:lnTo>
                  <a:lnTo>
                    <a:pt x="404" y="276"/>
                  </a:lnTo>
                  <a:lnTo>
                    <a:pt x="399" y="276"/>
                  </a:lnTo>
                  <a:lnTo>
                    <a:pt x="395" y="276"/>
                  </a:lnTo>
                  <a:lnTo>
                    <a:pt x="391" y="275"/>
                  </a:lnTo>
                  <a:lnTo>
                    <a:pt x="386" y="275"/>
                  </a:lnTo>
                  <a:lnTo>
                    <a:pt x="378" y="271"/>
                  </a:lnTo>
                  <a:lnTo>
                    <a:pt x="371" y="269"/>
                  </a:lnTo>
                  <a:lnTo>
                    <a:pt x="364" y="262"/>
                  </a:lnTo>
                  <a:lnTo>
                    <a:pt x="358" y="256"/>
                  </a:lnTo>
                  <a:lnTo>
                    <a:pt x="353" y="249"/>
                  </a:lnTo>
                  <a:lnTo>
                    <a:pt x="349" y="241"/>
                  </a:lnTo>
                  <a:lnTo>
                    <a:pt x="126" y="214"/>
                  </a:lnTo>
                  <a:lnTo>
                    <a:pt x="109" y="262"/>
                  </a:lnTo>
                  <a:lnTo>
                    <a:pt x="94" y="262"/>
                  </a:lnTo>
                  <a:lnTo>
                    <a:pt x="109" y="214"/>
                  </a:lnTo>
                  <a:lnTo>
                    <a:pt x="89" y="208"/>
                  </a:lnTo>
                  <a:lnTo>
                    <a:pt x="65" y="256"/>
                  </a:lnTo>
                  <a:lnTo>
                    <a:pt x="50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>
              <a:off x="4786" y="3031"/>
              <a:ext cx="255" cy="132"/>
            </a:xfrm>
            <a:custGeom>
              <a:avLst/>
              <a:gdLst>
                <a:gd name="T0" fmla="*/ 1 w 509"/>
                <a:gd name="T1" fmla="*/ 1 h 264"/>
                <a:gd name="T2" fmla="*/ 1 w 509"/>
                <a:gd name="T3" fmla="*/ 1 h 264"/>
                <a:gd name="T4" fmla="*/ 1 w 509"/>
                <a:gd name="T5" fmla="*/ 1 h 264"/>
                <a:gd name="T6" fmla="*/ 1 w 509"/>
                <a:gd name="T7" fmla="*/ 1 h 264"/>
                <a:gd name="T8" fmla="*/ 1 w 509"/>
                <a:gd name="T9" fmla="*/ 1 h 264"/>
                <a:gd name="T10" fmla="*/ 1 w 509"/>
                <a:gd name="T11" fmla="*/ 1 h 264"/>
                <a:gd name="T12" fmla="*/ 1 w 509"/>
                <a:gd name="T13" fmla="*/ 1 h 264"/>
                <a:gd name="T14" fmla="*/ 1 w 509"/>
                <a:gd name="T15" fmla="*/ 1 h 264"/>
                <a:gd name="T16" fmla="*/ 1 w 509"/>
                <a:gd name="T17" fmla="*/ 1 h 264"/>
                <a:gd name="T18" fmla="*/ 1 w 509"/>
                <a:gd name="T19" fmla="*/ 1 h 264"/>
                <a:gd name="T20" fmla="*/ 1 w 509"/>
                <a:gd name="T21" fmla="*/ 1 h 264"/>
                <a:gd name="T22" fmla="*/ 1 w 509"/>
                <a:gd name="T23" fmla="*/ 1 h 264"/>
                <a:gd name="T24" fmla="*/ 1 w 509"/>
                <a:gd name="T25" fmla="*/ 1 h 264"/>
                <a:gd name="T26" fmla="*/ 1 w 509"/>
                <a:gd name="T27" fmla="*/ 1 h 264"/>
                <a:gd name="T28" fmla="*/ 1 w 509"/>
                <a:gd name="T29" fmla="*/ 1 h 264"/>
                <a:gd name="T30" fmla="*/ 1 w 509"/>
                <a:gd name="T31" fmla="*/ 1 h 264"/>
                <a:gd name="T32" fmla="*/ 1 w 509"/>
                <a:gd name="T33" fmla="*/ 1 h 264"/>
                <a:gd name="T34" fmla="*/ 1 w 509"/>
                <a:gd name="T35" fmla="*/ 1 h 264"/>
                <a:gd name="T36" fmla="*/ 1 w 509"/>
                <a:gd name="T37" fmla="*/ 1 h 264"/>
                <a:gd name="T38" fmla="*/ 1 w 509"/>
                <a:gd name="T39" fmla="*/ 1 h 264"/>
                <a:gd name="T40" fmla="*/ 1 w 509"/>
                <a:gd name="T41" fmla="*/ 1 h 264"/>
                <a:gd name="T42" fmla="*/ 1 w 509"/>
                <a:gd name="T43" fmla="*/ 1 h 264"/>
                <a:gd name="T44" fmla="*/ 1 w 509"/>
                <a:gd name="T45" fmla="*/ 1 h 264"/>
                <a:gd name="T46" fmla="*/ 1 w 509"/>
                <a:gd name="T47" fmla="*/ 1 h 264"/>
                <a:gd name="T48" fmla="*/ 1 w 509"/>
                <a:gd name="T49" fmla="*/ 1 h 264"/>
                <a:gd name="T50" fmla="*/ 1 w 509"/>
                <a:gd name="T51" fmla="*/ 1 h 264"/>
                <a:gd name="T52" fmla="*/ 1 w 509"/>
                <a:gd name="T53" fmla="*/ 1 h 264"/>
                <a:gd name="T54" fmla="*/ 1 w 509"/>
                <a:gd name="T55" fmla="*/ 1 h 264"/>
                <a:gd name="T56" fmla="*/ 1 w 509"/>
                <a:gd name="T57" fmla="*/ 1 h 264"/>
                <a:gd name="T58" fmla="*/ 1 w 509"/>
                <a:gd name="T59" fmla="*/ 1 h 264"/>
                <a:gd name="T60" fmla="*/ 1 w 509"/>
                <a:gd name="T61" fmla="*/ 1 h 264"/>
                <a:gd name="T62" fmla="*/ 1 w 509"/>
                <a:gd name="T63" fmla="*/ 1 h 264"/>
                <a:gd name="T64" fmla="*/ 1 w 509"/>
                <a:gd name="T65" fmla="*/ 1 h 264"/>
                <a:gd name="T66" fmla="*/ 1 w 509"/>
                <a:gd name="T67" fmla="*/ 1 h 264"/>
                <a:gd name="T68" fmla="*/ 1 w 509"/>
                <a:gd name="T69" fmla="*/ 1 h 264"/>
                <a:gd name="T70" fmla="*/ 1 w 509"/>
                <a:gd name="T71" fmla="*/ 1 h 264"/>
                <a:gd name="T72" fmla="*/ 1 w 509"/>
                <a:gd name="T73" fmla="*/ 1 h 264"/>
                <a:gd name="T74" fmla="*/ 1 w 509"/>
                <a:gd name="T75" fmla="*/ 1 h 264"/>
                <a:gd name="T76" fmla="*/ 1 w 509"/>
                <a:gd name="T77" fmla="*/ 1 h 264"/>
                <a:gd name="T78" fmla="*/ 1 w 509"/>
                <a:gd name="T79" fmla="*/ 1 h 264"/>
                <a:gd name="T80" fmla="*/ 1 w 509"/>
                <a:gd name="T81" fmla="*/ 1 h 264"/>
                <a:gd name="T82" fmla="*/ 1 w 509"/>
                <a:gd name="T83" fmla="*/ 1 h 264"/>
                <a:gd name="T84" fmla="*/ 1 w 509"/>
                <a:gd name="T85" fmla="*/ 1 h 264"/>
                <a:gd name="T86" fmla="*/ 1 w 509"/>
                <a:gd name="T87" fmla="*/ 1 h 264"/>
                <a:gd name="T88" fmla="*/ 1 w 509"/>
                <a:gd name="T89" fmla="*/ 1 h 264"/>
                <a:gd name="T90" fmla="*/ 1 w 509"/>
                <a:gd name="T91" fmla="*/ 1 h 264"/>
                <a:gd name="T92" fmla="*/ 1 w 509"/>
                <a:gd name="T93" fmla="*/ 1 h 264"/>
                <a:gd name="T94" fmla="*/ 1 w 509"/>
                <a:gd name="T95" fmla="*/ 1 h 264"/>
                <a:gd name="T96" fmla="*/ 1 w 509"/>
                <a:gd name="T97" fmla="*/ 1 h 264"/>
                <a:gd name="T98" fmla="*/ 1 w 509"/>
                <a:gd name="T99" fmla="*/ 1 h 264"/>
                <a:gd name="T100" fmla="*/ 1 w 509"/>
                <a:gd name="T101" fmla="*/ 1 h 264"/>
                <a:gd name="T102" fmla="*/ 1 w 509"/>
                <a:gd name="T103" fmla="*/ 1 h 264"/>
                <a:gd name="T104" fmla="*/ 1 w 509"/>
                <a:gd name="T105" fmla="*/ 1 h 264"/>
                <a:gd name="T106" fmla="*/ 1 w 509"/>
                <a:gd name="T107" fmla="*/ 1 h 264"/>
                <a:gd name="T108" fmla="*/ 1 w 509"/>
                <a:gd name="T109" fmla="*/ 1 h 264"/>
                <a:gd name="T110" fmla="*/ 1 w 509"/>
                <a:gd name="T111" fmla="*/ 1 h 264"/>
                <a:gd name="T112" fmla="*/ 1 w 509"/>
                <a:gd name="T113" fmla="*/ 1 h 2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9"/>
                <a:gd name="T172" fmla="*/ 0 h 264"/>
                <a:gd name="T173" fmla="*/ 509 w 509"/>
                <a:gd name="T174" fmla="*/ 264 h 2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9" h="264">
                  <a:moveTo>
                    <a:pt x="0" y="187"/>
                  </a:moveTo>
                  <a:lnTo>
                    <a:pt x="2" y="189"/>
                  </a:lnTo>
                  <a:lnTo>
                    <a:pt x="9" y="190"/>
                  </a:lnTo>
                  <a:lnTo>
                    <a:pt x="11" y="192"/>
                  </a:lnTo>
                  <a:lnTo>
                    <a:pt x="16" y="194"/>
                  </a:lnTo>
                  <a:lnTo>
                    <a:pt x="22" y="198"/>
                  </a:lnTo>
                  <a:lnTo>
                    <a:pt x="28" y="200"/>
                  </a:lnTo>
                  <a:lnTo>
                    <a:pt x="33" y="201"/>
                  </a:lnTo>
                  <a:lnTo>
                    <a:pt x="39" y="203"/>
                  </a:lnTo>
                  <a:lnTo>
                    <a:pt x="44" y="205"/>
                  </a:lnTo>
                  <a:lnTo>
                    <a:pt x="50" y="209"/>
                  </a:lnTo>
                  <a:lnTo>
                    <a:pt x="55" y="209"/>
                  </a:lnTo>
                  <a:lnTo>
                    <a:pt x="61" y="211"/>
                  </a:lnTo>
                  <a:lnTo>
                    <a:pt x="66" y="211"/>
                  </a:lnTo>
                  <a:lnTo>
                    <a:pt x="72" y="211"/>
                  </a:lnTo>
                  <a:lnTo>
                    <a:pt x="76" y="209"/>
                  </a:lnTo>
                  <a:lnTo>
                    <a:pt x="81" y="209"/>
                  </a:lnTo>
                  <a:lnTo>
                    <a:pt x="87" y="207"/>
                  </a:lnTo>
                  <a:lnTo>
                    <a:pt x="92" y="207"/>
                  </a:lnTo>
                  <a:lnTo>
                    <a:pt x="96" y="205"/>
                  </a:lnTo>
                  <a:lnTo>
                    <a:pt x="103" y="203"/>
                  </a:lnTo>
                  <a:lnTo>
                    <a:pt x="107" y="201"/>
                  </a:lnTo>
                  <a:lnTo>
                    <a:pt x="114" y="201"/>
                  </a:lnTo>
                  <a:lnTo>
                    <a:pt x="118" y="198"/>
                  </a:lnTo>
                  <a:lnTo>
                    <a:pt x="123" y="198"/>
                  </a:lnTo>
                  <a:lnTo>
                    <a:pt x="127" y="196"/>
                  </a:lnTo>
                  <a:lnTo>
                    <a:pt x="131" y="194"/>
                  </a:lnTo>
                  <a:lnTo>
                    <a:pt x="136" y="192"/>
                  </a:lnTo>
                  <a:lnTo>
                    <a:pt x="138" y="192"/>
                  </a:lnTo>
                  <a:lnTo>
                    <a:pt x="136" y="192"/>
                  </a:lnTo>
                  <a:lnTo>
                    <a:pt x="135" y="192"/>
                  </a:lnTo>
                  <a:lnTo>
                    <a:pt x="131" y="190"/>
                  </a:lnTo>
                  <a:lnTo>
                    <a:pt x="125" y="190"/>
                  </a:lnTo>
                  <a:lnTo>
                    <a:pt x="118" y="187"/>
                  </a:lnTo>
                  <a:lnTo>
                    <a:pt x="112" y="185"/>
                  </a:lnTo>
                  <a:lnTo>
                    <a:pt x="105" y="183"/>
                  </a:lnTo>
                  <a:lnTo>
                    <a:pt x="98" y="181"/>
                  </a:lnTo>
                  <a:lnTo>
                    <a:pt x="88" y="176"/>
                  </a:lnTo>
                  <a:lnTo>
                    <a:pt x="81" y="174"/>
                  </a:lnTo>
                  <a:lnTo>
                    <a:pt x="74" y="168"/>
                  </a:lnTo>
                  <a:lnTo>
                    <a:pt x="68" y="166"/>
                  </a:lnTo>
                  <a:lnTo>
                    <a:pt x="61" y="159"/>
                  </a:lnTo>
                  <a:lnTo>
                    <a:pt x="55" y="155"/>
                  </a:lnTo>
                  <a:lnTo>
                    <a:pt x="52" y="148"/>
                  </a:lnTo>
                  <a:lnTo>
                    <a:pt x="50" y="144"/>
                  </a:lnTo>
                  <a:lnTo>
                    <a:pt x="52" y="142"/>
                  </a:lnTo>
                  <a:lnTo>
                    <a:pt x="57" y="141"/>
                  </a:lnTo>
                  <a:lnTo>
                    <a:pt x="64" y="139"/>
                  </a:lnTo>
                  <a:lnTo>
                    <a:pt x="72" y="142"/>
                  </a:lnTo>
                  <a:lnTo>
                    <a:pt x="74" y="142"/>
                  </a:lnTo>
                  <a:lnTo>
                    <a:pt x="77" y="144"/>
                  </a:lnTo>
                  <a:lnTo>
                    <a:pt x="83" y="148"/>
                  </a:lnTo>
                  <a:lnTo>
                    <a:pt x="90" y="150"/>
                  </a:lnTo>
                  <a:lnTo>
                    <a:pt x="94" y="150"/>
                  </a:lnTo>
                  <a:lnTo>
                    <a:pt x="99" y="152"/>
                  </a:lnTo>
                  <a:lnTo>
                    <a:pt x="105" y="152"/>
                  </a:lnTo>
                  <a:lnTo>
                    <a:pt x="109" y="154"/>
                  </a:lnTo>
                  <a:lnTo>
                    <a:pt x="114" y="155"/>
                  </a:lnTo>
                  <a:lnTo>
                    <a:pt x="120" y="157"/>
                  </a:lnTo>
                  <a:lnTo>
                    <a:pt x="125" y="157"/>
                  </a:lnTo>
                  <a:lnTo>
                    <a:pt x="133" y="159"/>
                  </a:lnTo>
                  <a:lnTo>
                    <a:pt x="138" y="161"/>
                  </a:lnTo>
                  <a:lnTo>
                    <a:pt x="144" y="161"/>
                  </a:lnTo>
                  <a:lnTo>
                    <a:pt x="151" y="163"/>
                  </a:lnTo>
                  <a:lnTo>
                    <a:pt x="158" y="165"/>
                  </a:lnTo>
                  <a:lnTo>
                    <a:pt x="166" y="165"/>
                  </a:lnTo>
                  <a:lnTo>
                    <a:pt x="173" y="166"/>
                  </a:lnTo>
                  <a:lnTo>
                    <a:pt x="181" y="166"/>
                  </a:lnTo>
                  <a:lnTo>
                    <a:pt x="188" y="168"/>
                  </a:lnTo>
                  <a:lnTo>
                    <a:pt x="195" y="168"/>
                  </a:lnTo>
                  <a:lnTo>
                    <a:pt x="203" y="170"/>
                  </a:lnTo>
                  <a:lnTo>
                    <a:pt x="210" y="170"/>
                  </a:lnTo>
                  <a:lnTo>
                    <a:pt x="219" y="172"/>
                  </a:lnTo>
                  <a:lnTo>
                    <a:pt x="227" y="172"/>
                  </a:lnTo>
                  <a:lnTo>
                    <a:pt x="236" y="174"/>
                  </a:lnTo>
                  <a:lnTo>
                    <a:pt x="243" y="174"/>
                  </a:lnTo>
                  <a:lnTo>
                    <a:pt x="253" y="176"/>
                  </a:lnTo>
                  <a:lnTo>
                    <a:pt x="260" y="176"/>
                  </a:lnTo>
                  <a:lnTo>
                    <a:pt x="267" y="176"/>
                  </a:lnTo>
                  <a:lnTo>
                    <a:pt x="275" y="176"/>
                  </a:lnTo>
                  <a:lnTo>
                    <a:pt x="282" y="176"/>
                  </a:lnTo>
                  <a:lnTo>
                    <a:pt x="288" y="174"/>
                  </a:lnTo>
                  <a:lnTo>
                    <a:pt x="297" y="174"/>
                  </a:lnTo>
                  <a:lnTo>
                    <a:pt x="302" y="172"/>
                  </a:lnTo>
                  <a:lnTo>
                    <a:pt x="310" y="172"/>
                  </a:lnTo>
                  <a:lnTo>
                    <a:pt x="315" y="170"/>
                  </a:lnTo>
                  <a:lnTo>
                    <a:pt x="323" y="170"/>
                  </a:lnTo>
                  <a:lnTo>
                    <a:pt x="328" y="168"/>
                  </a:lnTo>
                  <a:lnTo>
                    <a:pt x="334" y="168"/>
                  </a:lnTo>
                  <a:lnTo>
                    <a:pt x="339" y="166"/>
                  </a:lnTo>
                  <a:lnTo>
                    <a:pt x="345" y="166"/>
                  </a:lnTo>
                  <a:lnTo>
                    <a:pt x="350" y="165"/>
                  </a:lnTo>
                  <a:lnTo>
                    <a:pt x="356" y="165"/>
                  </a:lnTo>
                  <a:lnTo>
                    <a:pt x="365" y="161"/>
                  </a:lnTo>
                  <a:lnTo>
                    <a:pt x="372" y="157"/>
                  </a:lnTo>
                  <a:lnTo>
                    <a:pt x="380" y="155"/>
                  </a:lnTo>
                  <a:lnTo>
                    <a:pt x="385" y="154"/>
                  </a:lnTo>
                  <a:lnTo>
                    <a:pt x="389" y="152"/>
                  </a:lnTo>
                  <a:lnTo>
                    <a:pt x="393" y="150"/>
                  </a:lnTo>
                  <a:lnTo>
                    <a:pt x="394" y="150"/>
                  </a:lnTo>
                  <a:lnTo>
                    <a:pt x="396" y="150"/>
                  </a:lnTo>
                  <a:lnTo>
                    <a:pt x="426" y="157"/>
                  </a:lnTo>
                  <a:lnTo>
                    <a:pt x="420" y="177"/>
                  </a:lnTo>
                  <a:lnTo>
                    <a:pt x="485" y="185"/>
                  </a:lnTo>
                  <a:lnTo>
                    <a:pt x="483" y="183"/>
                  </a:lnTo>
                  <a:lnTo>
                    <a:pt x="479" y="181"/>
                  </a:lnTo>
                  <a:lnTo>
                    <a:pt x="476" y="176"/>
                  </a:lnTo>
                  <a:lnTo>
                    <a:pt x="470" y="172"/>
                  </a:lnTo>
                  <a:lnTo>
                    <a:pt x="463" y="165"/>
                  </a:lnTo>
                  <a:lnTo>
                    <a:pt x="454" y="157"/>
                  </a:lnTo>
                  <a:lnTo>
                    <a:pt x="450" y="152"/>
                  </a:lnTo>
                  <a:lnTo>
                    <a:pt x="444" y="148"/>
                  </a:lnTo>
                  <a:lnTo>
                    <a:pt x="441" y="144"/>
                  </a:lnTo>
                  <a:lnTo>
                    <a:pt x="435" y="141"/>
                  </a:lnTo>
                  <a:lnTo>
                    <a:pt x="430" y="135"/>
                  </a:lnTo>
                  <a:lnTo>
                    <a:pt x="426" y="130"/>
                  </a:lnTo>
                  <a:lnTo>
                    <a:pt x="420" y="124"/>
                  </a:lnTo>
                  <a:lnTo>
                    <a:pt x="415" y="120"/>
                  </a:lnTo>
                  <a:lnTo>
                    <a:pt x="409" y="115"/>
                  </a:lnTo>
                  <a:lnTo>
                    <a:pt x="404" y="111"/>
                  </a:lnTo>
                  <a:lnTo>
                    <a:pt x="400" y="107"/>
                  </a:lnTo>
                  <a:lnTo>
                    <a:pt x="394" y="104"/>
                  </a:lnTo>
                  <a:lnTo>
                    <a:pt x="389" y="100"/>
                  </a:lnTo>
                  <a:lnTo>
                    <a:pt x="385" y="96"/>
                  </a:lnTo>
                  <a:lnTo>
                    <a:pt x="380" y="93"/>
                  </a:lnTo>
                  <a:lnTo>
                    <a:pt x="376" y="89"/>
                  </a:lnTo>
                  <a:lnTo>
                    <a:pt x="371" y="87"/>
                  </a:lnTo>
                  <a:lnTo>
                    <a:pt x="367" y="83"/>
                  </a:lnTo>
                  <a:lnTo>
                    <a:pt x="361" y="82"/>
                  </a:lnTo>
                  <a:lnTo>
                    <a:pt x="358" y="80"/>
                  </a:lnTo>
                  <a:lnTo>
                    <a:pt x="350" y="78"/>
                  </a:lnTo>
                  <a:lnTo>
                    <a:pt x="341" y="74"/>
                  </a:lnTo>
                  <a:lnTo>
                    <a:pt x="334" y="72"/>
                  </a:lnTo>
                  <a:lnTo>
                    <a:pt x="326" y="71"/>
                  </a:lnTo>
                  <a:lnTo>
                    <a:pt x="319" y="69"/>
                  </a:lnTo>
                  <a:lnTo>
                    <a:pt x="312" y="67"/>
                  </a:lnTo>
                  <a:lnTo>
                    <a:pt x="304" y="67"/>
                  </a:lnTo>
                  <a:lnTo>
                    <a:pt x="297" y="67"/>
                  </a:lnTo>
                  <a:lnTo>
                    <a:pt x="289" y="65"/>
                  </a:lnTo>
                  <a:lnTo>
                    <a:pt x="286" y="65"/>
                  </a:lnTo>
                  <a:lnTo>
                    <a:pt x="280" y="65"/>
                  </a:lnTo>
                  <a:lnTo>
                    <a:pt x="276" y="65"/>
                  </a:lnTo>
                  <a:lnTo>
                    <a:pt x="271" y="65"/>
                  </a:lnTo>
                  <a:lnTo>
                    <a:pt x="269" y="65"/>
                  </a:lnTo>
                  <a:lnTo>
                    <a:pt x="271" y="63"/>
                  </a:lnTo>
                  <a:lnTo>
                    <a:pt x="276" y="63"/>
                  </a:lnTo>
                  <a:lnTo>
                    <a:pt x="280" y="61"/>
                  </a:lnTo>
                  <a:lnTo>
                    <a:pt x="286" y="61"/>
                  </a:lnTo>
                  <a:lnTo>
                    <a:pt x="291" y="61"/>
                  </a:lnTo>
                  <a:lnTo>
                    <a:pt x="297" y="61"/>
                  </a:lnTo>
                  <a:lnTo>
                    <a:pt x="302" y="59"/>
                  </a:lnTo>
                  <a:lnTo>
                    <a:pt x="310" y="59"/>
                  </a:lnTo>
                  <a:lnTo>
                    <a:pt x="315" y="58"/>
                  </a:lnTo>
                  <a:lnTo>
                    <a:pt x="321" y="58"/>
                  </a:lnTo>
                  <a:lnTo>
                    <a:pt x="326" y="58"/>
                  </a:lnTo>
                  <a:lnTo>
                    <a:pt x="332" y="58"/>
                  </a:lnTo>
                  <a:lnTo>
                    <a:pt x="335" y="58"/>
                  </a:lnTo>
                  <a:lnTo>
                    <a:pt x="341" y="59"/>
                  </a:lnTo>
                  <a:lnTo>
                    <a:pt x="345" y="59"/>
                  </a:lnTo>
                  <a:lnTo>
                    <a:pt x="350" y="61"/>
                  </a:lnTo>
                  <a:lnTo>
                    <a:pt x="356" y="61"/>
                  </a:lnTo>
                  <a:lnTo>
                    <a:pt x="363" y="65"/>
                  </a:lnTo>
                  <a:lnTo>
                    <a:pt x="371" y="67"/>
                  </a:lnTo>
                  <a:lnTo>
                    <a:pt x="380" y="69"/>
                  </a:lnTo>
                  <a:lnTo>
                    <a:pt x="387" y="72"/>
                  </a:lnTo>
                  <a:lnTo>
                    <a:pt x="396" y="76"/>
                  </a:lnTo>
                  <a:lnTo>
                    <a:pt x="404" y="78"/>
                  </a:lnTo>
                  <a:lnTo>
                    <a:pt x="411" y="82"/>
                  </a:lnTo>
                  <a:lnTo>
                    <a:pt x="418" y="83"/>
                  </a:lnTo>
                  <a:lnTo>
                    <a:pt x="424" y="87"/>
                  </a:lnTo>
                  <a:lnTo>
                    <a:pt x="430" y="87"/>
                  </a:lnTo>
                  <a:lnTo>
                    <a:pt x="433" y="89"/>
                  </a:lnTo>
                  <a:lnTo>
                    <a:pt x="435" y="91"/>
                  </a:lnTo>
                  <a:lnTo>
                    <a:pt x="437" y="91"/>
                  </a:lnTo>
                  <a:lnTo>
                    <a:pt x="441" y="69"/>
                  </a:lnTo>
                  <a:lnTo>
                    <a:pt x="439" y="69"/>
                  </a:lnTo>
                  <a:lnTo>
                    <a:pt x="437" y="67"/>
                  </a:lnTo>
                  <a:lnTo>
                    <a:pt x="431" y="65"/>
                  </a:lnTo>
                  <a:lnTo>
                    <a:pt x="428" y="61"/>
                  </a:lnTo>
                  <a:lnTo>
                    <a:pt x="420" y="59"/>
                  </a:lnTo>
                  <a:lnTo>
                    <a:pt x="413" y="56"/>
                  </a:lnTo>
                  <a:lnTo>
                    <a:pt x="406" y="52"/>
                  </a:lnTo>
                  <a:lnTo>
                    <a:pt x="396" y="48"/>
                  </a:lnTo>
                  <a:lnTo>
                    <a:pt x="393" y="45"/>
                  </a:lnTo>
                  <a:lnTo>
                    <a:pt x="387" y="43"/>
                  </a:lnTo>
                  <a:lnTo>
                    <a:pt x="383" y="41"/>
                  </a:lnTo>
                  <a:lnTo>
                    <a:pt x="378" y="39"/>
                  </a:lnTo>
                  <a:lnTo>
                    <a:pt x="369" y="34"/>
                  </a:lnTo>
                  <a:lnTo>
                    <a:pt x="361" y="32"/>
                  </a:lnTo>
                  <a:lnTo>
                    <a:pt x="352" y="26"/>
                  </a:lnTo>
                  <a:lnTo>
                    <a:pt x="345" y="24"/>
                  </a:lnTo>
                  <a:lnTo>
                    <a:pt x="339" y="23"/>
                  </a:lnTo>
                  <a:lnTo>
                    <a:pt x="334" y="21"/>
                  </a:lnTo>
                  <a:lnTo>
                    <a:pt x="328" y="19"/>
                  </a:lnTo>
                  <a:lnTo>
                    <a:pt x="323" y="17"/>
                  </a:lnTo>
                  <a:lnTo>
                    <a:pt x="315" y="17"/>
                  </a:lnTo>
                  <a:lnTo>
                    <a:pt x="310" y="17"/>
                  </a:lnTo>
                  <a:lnTo>
                    <a:pt x="304" y="17"/>
                  </a:lnTo>
                  <a:lnTo>
                    <a:pt x="299" y="17"/>
                  </a:lnTo>
                  <a:lnTo>
                    <a:pt x="291" y="17"/>
                  </a:lnTo>
                  <a:lnTo>
                    <a:pt x="288" y="17"/>
                  </a:lnTo>
                  <a:lnTo>
                    <a:pt x="280" y="17"/>
                  </a:lnTo>
                  <a:lnTo>
                    <a:pt x="276" y="17"/>
                  </a:lnTo>
                  <a:lnTo>
                    <a:pt x="271" y="17"/>
                  </a:lnTo>
                  <a:lnTo>
                    <a:pt x="269" y="17"/>
                  </a:lnTo>
                  <a:lnTo>
                    <a:pt x="262" y="19"/>
                  </a:lnTo>
                  <a:lnTo>
                    <a:pt x="262" y="17"/>
                  </a:lnTo>
                  <a:lnTo>
                    <a:pt x="264" y="12"/>
                  </a:lnTo>
                  <a:lnTo>
                    <a:pt x="267" y="6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2"/>
                  </a:lnTo>
                  <a:lnTo>
                    <a:pt x="299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12" y="4"/>
                  </a:lnTo>
                  <a:lnTo>
                    <a:pt x="315" y="4"/>
                  </a:lnTo>
                  <a:lnTo>
                    <a:pt x="321" y="6"/>
                  </a:lnTo>
                  <a:lnTo>
                    <a:pt x="326" y="6"/>
                  </a:lnTo>
                  <a:lnTo>
                    <a:pt x="332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7" y="10"/>
                  </a:lnTo>
                  <a:lnTo>
                    <a:pt x="352" y="12"/>
                  </a:lnTo>
                  <a:lnTo>
                    <a:pt x="358" y="12"/>
                  </a:lnTo>
                  <a:lnTo>
                    <a:pt x="361" y="13"/>
                  </a:lnTo>
                  <a:lnTo>
                    <a:pt x="367" y="15"/>
                  </a:lnTo>
                  <a:lnTo>
                    <a:pt x="372" y="17"/>
                  </a:lnTo>
                  <a:lnTo>
                    <a:pt x="378" y="17"/>
                  </a:lnTo>
                  <a:lnTo>
                    <a:pt x="383" y="19"/>
                  </a:lnTo>
                  <a:lnTo>
                    <a:pt x="387" y="19"/>
                  </a:lnTo>
                  <a:lnTo>
                    <a:pt x="393" y="21"/>
                  </a:lnTo>
                  <a:lnTo>
                    <a:pt x="396" y="23"/>
                  </a:lnTo>
                  <a:lnTo>
                    <a:pt x="402" y="24"/>
                  </a:lnTo>
                  <a:lnTo>
                    <a:pt x="406" y="24"/>
                  </a:lnTo>
                  <a:lnTo>
                    <a:pt x="411" y="26"/>
                  </a:lnTo>
                  <a:lnTo>
                    <a:pt x="418" y="30"/>
                  </a:lnTo>
                  <a:lnTo>
                    <a:pt x="426" y="32"/>
                  </a:lnTo>
                  <a:lnTo>
                    <a:pt x="431" y="36"/>
                  </a:lnTo>
                  <a:lnTo>
                    <a:pt x="439" y="41"/>
                  </a:lnTo>
                  <a:lnTo>
                    <a:pt x="444" y="43"/>
                  </a:lnTo>
                  <a:lnTo>
                    <a:pt x="448" y="48"/>
                  </a:lnTo>
                  <a:lnTo>
                    <a:pt x="454" y="52"/>
                  </a:lnTo>
                  <a:lnTo>
                    <a:pt x="457" y="58"/>
                  </a:lnTo>
                  <a:lnTo>
                    <a:pt x="463" y="63"/>
                  </a:lnTo>
                  <a:lnTo>
                    <a:pt x="468" y="71"/>
                  </a:lnTo>
                  <a:lnTo>
                    <a:pt x="470" y="74"/>
                  </a:lnTo>
                  <a:lnTo>
                    <a:pt x="472" y="78"/>
                  </a:lnTo>
                  <a:lnTo>
                    <a:pt x="461" y="96"/>
                  </a:lnTo>
                  <a:lnTo>
                    <a:pt x="500" y="137"/>
                  </a:lnTo>
                  <a:lnTo>
                    <a:pt x="457" y="131"/>
                  </a:lnTo>
                  <a:lnTo>
                    <a:pt x="459" y="133"/>
                  </a:lnTo>
                  <a:lnTo>
                    <a:pt x="466" y="139"/>
                  </a:lnTo>
                  <a:lnTo>
                    <a:pt x="470" y="141"/>
                  </a:lnTo>
                  <a:lnTo>
                    <a:pt x="474" y="146"/>
                  </a:lnTo>
                  <a:lnTo>
                    <a:pt x="479" y="152"/>
                  </a:lnTo>
                  <a:lnTo>
                    <a:pt x="485" y="157"/>
                  </a:lnTo>
                  <a:lnTo>
                    <a:pt x="489" y="161"/>
                  </a:lnTo>
                  <a:lnTo>
                    <a:pt x="492" y="166"/>
                  </a:lnTo>
                  <a:lnTo>
                    <a:pt x="498" y="172"/>
                  </a:lnTo>
                  <a:lnTo>
                    <a:pt x="501" y="177"/>
                  </a:lnTo>
                  <a:lnTo>
                    <a:pt x="503" y="181"/>
                  </a:lnTo>
                  <a:lnTo>
                    <a:pt x="507" y="187"/>
                  </a:lnTo>
                  <a:lnTo>
                    <a:pt x="507" y="190"/>
                  </a:lnTo>
                  <a:lnTo>
                    <a:pt x="509" y="194"/>
                  </a:lnTo>
                  <a:lnTo>
                    <a:pt x="505" y="200"/>
                  </a:lnTo>
                  <a:lnTo>
                    <a:pt x="500" y="201"/>
                  </a:lnTo>
                  <a:lnTo>
                    <a:pt x="492" y="203"/>
                  </a:lnTo>
                  <a:lnTo>
                    <a:pt x="485" y="203"/>
                  </a:lnTo>
                  <a:lnTo>
                    <a:pt x="477" y="203"/>
                  </a:lnTo>
                  <a:lnTo>
                    <a:pt x="472" y="203"/>
                  </a:lnTo>
                  <a:lnTo>
                    <a:pt x="466" y="201"/>
                  </a:lnTo>
                  <a:lnTo>
                    <a:pt x="465" y="201"/>
                  </a:lnTo>
                  <a:lnTo>
                    <a:pt x="465" y="240"/>
                  </a:lnTo>
                  <a:lnTo>
                    <a:pt x="476" y="260"/>
                  </a:lnTo>
                  <a:lnTo>
                    <a:pt x="474" y="260"/>
                  </a:lnTo>
                  <a:lnTo>
                    <a:pt x="472" y="260"/>
                  </a:lnTo>
                  <a:lnTo>
                    <a:pt x="468" y="262"/>
                  </a:lnTo>
                  <a:lnTo>
                    <a:pt x="463" y="264"/>
                  </a:lnTo>
                  <a:lnTo>
                    <a:pt x="455" y="264"/>
                  </a:lnTo>
                  <a:lnTo>
                    <a:pt x="450" y="264"/>
                  </a:lnTo>
                  <a:lnTo>
                    <a:pt x="442" y="262"/>
                  </a:lnTo>
                  <a:lnTo>
                    <a:pt x="435" y="260"/>
                  </a:lnTo>
                  <a:lnTo>
                    <a:pt x="426" y="255"/>
                  </a:lnTo>
                  <a:lnTo>
                    <a:pt x="417" y="248"/>
                  </a:lnTo>
                  <a:lnTo>
                    <a:pt x="407" y="238"/>
                  </a:lnTo>
                  <a:lnTo>
                    <a:pt x="400" y="231"/>
                  </a:lnTo>
                  <a:lnTo>
                    <a:pt x="393" y="222"/>
                  </a:lnTo>
                  <a:lnTo>
                    <a:pt x="387" y="214"/>
                  </a:lnTo>
                  <a:lnTo>
                    <a:pt x="385" y="211"/>
                  </a:lnTo>
                  <a:lnTo>
                    <a:pt x="383" y="209"/>
                  </a:lnTo>
                  <a:lnTo>
                    <a:pt x="398" y="209"/>
                  </a:lnTo>
                  <a:lnTo>
                    <a:pt x="435" y="244"/>
                  </a:lnTo>
                  <a:lnTo>
                    <a:pt x="433" y="200"/>
                  </a:lnTo>
                  <a:lnTo>
                    <a:pt x="398" y="187"/>
                  </a:lnTo>
                  <a:lnTo>
                    <a:pt x="396" y="187"/>
                  </a:lnTo>
                  <a:lnTo>
                    <a:pt x="393" y="190"/>
                  </a:lnTo>
                  <a:lnTo>
                    <a:pt x="387" y="190"/>
                  </a:lnTo>
                  <a:lnTo>
                    <a:pt x="385" y="192"/>
                  </a:lnTo>
                  <a:lnTo>
                    <a:pt x="380" y="194"/>
                  </a:lnTo>
                  <a:lnTo>
                    <a:pt x="374" y="198"/>
                  </a:lnTo>
                  <a:lnTo>
                    <a:pt x="367" y="200"/>
                  </a:lnTo>
                  <a:lnTo>
                    <a:pt x="361" y="201"/>
                  </a:lnTo>
                  <a:lnTo>
                    <a:pt x="356" y="203"/>
                  </a:lnTo>
                  <a:lnTo>
                    <a:pt x="350" y="207"/>
                  </a:lnTo>
                  <a:lnTo>
                    <a:pt x="341" y="211"/>
                  </a:lnTo>
                  <a:lnTo>
                    <a:pt x="334" y="213"/>
                  </a:lnTo>
                  <a:lnTo>
                    <a:pt x="326" y="216"/>
                  </a:lnTo>
                  <a:lnTo>
                    <a:pt x="321" y="220"/>
                  </a:lnTo>
                  <a:lnTo>
                    <a:pt x="312" y="222"/>
                  </a:lnTo>
                  <a:lnTo>
                    <a:pt x="304" y="225"/>
                  </a:lnTo>
                  <a:lnTo>
                    <a:pt x="295" y="229"/>
                  </a:lnTo>
                  <a:lnTo>
                    <a:pt x="288" y="231"/>
                  </a:lnTo>
                  <a:lnTo>
                    <a:pt x="280" y="235"/>
                  </a:lnTo>
                  <a:lnTo>
                    <a:pt x="273" y="238"/>
                  </a:lnTo>
                  <a:lnTo>
                    <a:pt x="265" y="240"/>
                  </a:lnTo>
                  <a:lnTo>
                    <a:pt x="258" y="244"/>
                  </a:lnTo>
                  <a:lnTo>
                    <a:pt x="251" y="246"/>
                  </a:lnTo>
                  <a:lnTo>
                    <a:pt x="243" y="248"/>
                  </a:lnTo>
                  <a:lnTo>
                    <a:pt x="238" y="249"/>
                  </a:lnTo>
                  <a:lnTo>
                    <a:pt x="232" y="253"/>
                  </a:lnTo>
                  <a:lnTo>
                    <a:pt x="227" y="253"/>
                  </a:lnTo>
                  <a:lnTo>
                    <a:pt x="221" y="255"/>
                  </a:lnTo>
                  <a:lnTo>
                    <a:pt x="217" y="257"/>
                  </a:lnTo>
                  <a:lnTo>
                    <a:pt x="214" y="259"/>
                  </a:lnTo>
                  <a:lnTo>
                    <a:pt x="206" y="259"/>
                  </a:lnTo>
                  <a:lnTo>
                    <a:pt x="197" y="259"/>
                  </a:lnTo>
                  <a:lnTo>
                    <a:pt x="194" y="259"/>
                  </a:lnTo>
                  <a:lnTo>
                    <a:pt x="188" y="259"/>
                  </a:lnTo>
                  <a:lnTo>
                    <a:pt x="182" y="259"/>
                  </a:lnTo>
                  <a:lnTo>
                    <a:pt x="179" y="259"/>
                  </a:lnTo>
                  <a:lnTo>
                    <a:pt x="173" y="259"/>
                  </a:lnTo>
                  <a:lnTo>
                    <a:pt x="170" y="259"/>
                  </a:lnTo>
                  <a:lnTo>
                    <a:pt x="164" y="257"/>
                  </a:lnTo>
                  <a:lnTo>
                    <a:pt x="158" y="257"/>
                  </a:lnTo>
                  <a:lnTo>
                    <a:pt x="149" y="257"/>
                  </a:lnTo>
                  <a:lnTo>
                    <a:pt x="142" y="257"/>
                  </a:lnTo>
                  <a:lnTo>
                    <a:pt x="133" y="255"/>
                  </a:lnTo>
                  <a:lnTo>
                    <a:pt x="125" y="255"/>
                  </a:lnTo>
                  <a:lnTo>
                    <a:pt x="118" y="253"/>
                  </a:lnTo>
                  <a:lnTo>
                    <a:pt x="112" y="253"/>
                  </a:lnTo>
                  <a:lnTo>
                    <a:pt x="105" y="251"/>
                  </a:lnTo>
                  <a:lnTo>
                    <a:pt x="103" y="251"/>
                  </a:lnTo>
                  <a:lnTo>
                    <a:pt x="99" y="251"/>
                  </a:lnTo>
                  <a:lnTo>
                    <a:pt x="101" y="249"/>
                  </a:lnTo>
                  <a:lnTo>
                    <a:pt x="105" y="249"/>
                  </a:lnTo>
                  <a:lnTo>
                    <a:pt x="109" y="249"/>
                  </a:lnTo>
                  <a:lnTo>
                    <a:pt x="116" y="249"/>
                  </a:lnTo>
                  <a:lnTo>
                    <a:pt x="123" y="249"/>
                  </a:lnTo>
                  <a:lnTo>
                    <a:pt x="131" y="248"/>
                  </a:lnTo>
                  <a:lnTo>
                    <a:pt x="136" y="248"/>
                  </a:lnTo>
                  <a:lnTo>
                    <a:pt x="142" y="248"/>
                  </a:lnTo>
                  <a:lnTo>
                    <a:pt x="147" y="248"/>
                  </a:lnTo>
                  <a:lnTo>
                    <a:pt x="153" y="248"/>
                  </a:lnTo>
                  <a:lnTo>
                    <a:pt x="158" y="246"/>
                  </a:lnTo>
                  <a:lnTo>
                    <a:pt x="162" y="246"/>
                  </a:lnTo>
                  <a:lnTo>
                    <a:pt x="168" y="244"/>
                  </a:lnTo>
                  <a:lnTo>
                    <a:pt x="173" y="244"/>
                  </a:lnTo>
                  <a:lnTo>
                    <a:pt x="179" y="242"/>
                  </a:lnTo>
                  <a:lnTo>
                    <a:pt x="182" y="242"/>
                  </a:lnTo>
                  <a:lnTo>
                    <a:pt x="188" y="240"/>
                  </a:lnTo>
                  <a:lnTo>
                    <a:pt x="194" y="240"/>
                  </a:lnTo>
                  <a:lnTo>
                    <a:pt x="201" y="238"/>
                  </a:lnTo>
                  <a:lnTo>
                    <a:pt x="208" y="236"/>
                  </a:lnTo>
                  <a:lnTo>
                    <a:pt x="216" y="235"/>
                  </a:lnTo>
                  <a:lnTo>
                    <a:pt x="221" y="233"/>
                  </a:lnTo>
                  <a:lnTo>
                    <a:pt x="173" y="209"/>
                  </a:lnTo>
                  <a:lnTo>
                    <a:pt x="170" y="211"/>
                  </a:lnTo>
                  <a:lnTo>
                    <a:pt x="166" y="211"/>
                  </a:lnTo>
                  <a:lnTo>
                    <a:pt x="160" y="213"/>
                  </a:lnTo>
                  <a:lnTo>
                    <a:pt x="153" y="214"/>
                  </a:lnTo>
                  <a:lnTo>
                    <a:pt x="147" y="218"/>
                  </a:lnTo>
                  <a:lnTo>
                    <a:pt x="138" y="220"/>
                  </a:lnTo>
                  <a:lnTo>
                    <a:pt x="131" y="222"/>
                  </a:lnTo>
                  <a:lnTo>
                    <a:pt x="125" y="224"/>
                  </a:lnTo>
                  <a:lnTo>
                    <a:pt x="120" y="224"/>
                  </a:lnTo>
                  <a:lnTo>
                    <a:pt x="114" y="225"/>
                  </a:lnTo>
                  <a:lnTo>
                    <a:pt x="111" y="227"/>
                  </a:lnTo>
                  <a:lnTo>
                    <a:pt x="101" y="229"/>
                  </a:lnTo>
                  <a:lnTo>
                    <a:pt x="94" y="231"/>
                  </a:lnTo>
                  <a:lnTo>
                    <a:pt x="85" y="231"/>
                  </a:lnTo>
                  <a:lnTo>
                    <a:pt x="77" y="233"/>
                  </a:lnTo>
                  <a:lnTo>
                    <a:pt x="70" y="233"/>
                  </a:lnTo>
                  <a:lnTo>
                    <a:pt x="64" y="233"/>
                  </a:lnTo>
                  <a:lnTo>
                    <a:pt x="59" y="231"/>
                  </a:lnTo>
                  <a:lnTo>
                    <a:pt x="52" y="229"/>
                  </a:lnTo>
                  <a:lnTo>
                    <a:pt x="46" y="225"/>
                  </a:lnTo>
                  <a:lnTo>
                    <a:pt x="42" y="224"/>
                  </a:lnTo>
                  <a:lnTo>
                    <a:pt x="35" y="220"/>
                  </a:lnTo>
                  <a:lnTo>
                    <a:pt x="31" y="216"/>
                  </a:lnTo>
                  <a:lnTo>
                    <a:pt x="26" y="211"/>
                  </a:lnTo>
                  <a:lnTo>
                    <a:pt x="22" y="209"/>
                  </a:lnTo>
                  <a:lnTo>
                    <a:pt x="16" y="203"/>
                  </a:lnTo>
                  <a:lnTo>
                    <a:pt x="13" y="200"/>
                  </a:lnTo>
                  <a:lnTo>
                    <a:pt x="9" y="196"/>
                  </a:lnTo>
                  <a:lnTo>
                    <a:pt x="5" y="192"/>
                  </a:lnTo>
                  <a:lnTo>
                    <a:pt x="2" y="189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>
              <a:off x="4586" y="3075"/>
              <a:ext cx="74" cy="16"/>
            </a:xfrm>
            <a:custGeom>
              <a:avLst/>
              <a:gdLst>
                <a:gd name="T0" fmla="*/ 1 w 147"/>
                <a:gd name="T1" fmla="*/ 0 h 33"/>
                <a:gd name="T2" fmla="*/ 1 w 147"/>
                <a:gd name="T3" fmla="*/ 0 h 33"/>
                <a:gd name="T4" fmla="*/ 1 w 147"/>
                <a:gd name="T5" fmla="*/ 0 h 33"/>
                <a:gd name="T6" fmla="*/ 1 w 147"/>
                <a:gd name="T7" fmla="*/ 0 h 33"/>
                <a:gd name="T8" fmla="*/ 1 w 147"/>
                <a:gd name="T9" fmla="*/ 0 h 33"/>
                <a:gd name="T10" fmla="*/ 1 w 147"/>
                <a:gd name="T11" fmla="*/ 0 h 33"/>
                <a:gd name="T12" fmla="*/ 1 w 147"/>
                <a:gd name="T13" fmla="*/ 0 h 33"/>
                <a:gd name="T14" fmla="*/ 1 w 147"/>
                <a:gd name="T15" fmla="*/ 0 h 33"/>
                <a:gd name="T16" fmla="*/ 1 w 147"/>
                <a:gd name="T17" fmla="*/ 0 h 33"/>
                <a:gd name="T18" fmla="*/ 1 w 147"/>
                <a:gd name="T19" fmla="*/ 0 h 33"/>
                <a:gd name="T20" fmla="*/ 1 w 147"/>
                <a:gd name="T21" fmla="*/ 0 h 33"/>
                <a:gd name="T22" fmla="*/ 1 w 147"/>
                <a:gd name="T23" fmla="*/ 0 h 33"/>
                <a:gd name="T24" fmla="*/ 1 w 147"/>
                <a:gd name="T25" fmla="*/ 0 h 33"/>
                <a:gd name="T26" fmla="*/ 1 w 147"/>
                <a:gd name="T27" fmla="*/ 0 h 33"/>
                <a:gd name="T28" fmla="*/ 1 w 147"/>
                <a:gd name="T29" fmla="*/ 0 h 33"/>
                <a:gd name="T30" fmla="*/ 1 w 147"/>
                <a:gd name="T31" fmla="*/ 0 h 33"/>
                <a:gd name="T32" fmla="*/ 1 w 147"/>
                <a:gd name="T33" fmla="*/ 0 h 33"/>
                <a:gd name="T34" fmla="*/ 1 w 147"/>
                <a:gd name="T35" fmla="*/ 0 h 33"/>
                <a:gd name="T36" fmla="*/ 1 w 147"/>
                <a:gd name="T37" fmla="*/ 0 h 33"/>
                <a:gd name="T38" fmla="*/ 1 w 147"/>
                <a:gd name="T39" fmla="*/ 0 h 33"/>
                <a:gd name="T40" fmla="*/ 1 w 147"/>
                <a:gd name="T41" fmla="*/ 0 h 33"/>
                <a:gd name="T42" fmla="*/ 1 w 147"/>
                <a:gd name="T43" fmla="*/ 0 h 33"/>
                <a:gd name="T44" fmla="*/ 1 w 147"/>
                <a:gd name="T45" fmla="*/ 0 h 33"/>
                <a:gd name="T46" fmla="*/ 1 w 147"/>
                <a:gd name="T47" fmla="*/ 0 h 33"/>
                <a:gd name="T48" fmla="*/ 1 w 147"/>
                <a:gd name="T49" fmla="*/ 0 h 33"/>
                <a:gd name="T50" fmla="*/ 1 w 147"/>
                <a:gd name="T51" fmla="*/ 0 h 33"/>
                <a:gd name="T52" fmla="*/ 1 w 147"/>
                <a:gd name="T53" fmla="*/ 0 h 33"/>
                <a:gd name="T54" fmla="*/ 1 w 147"/>
                <a:gd name="T55" fmla="*/ 0 h 33"/>
                <a:gd name="T56" fmla="*/ 1 w 147"/>
                <a:gd name="T57" fmla="*/ 0 h 33"/>
                <a:gd name="T58" fmla="*/ 0 w 147"/>
                <a:gd name="T59" fmla="*/ 0 h 33"/>
                <a:gd name="T60" fmla="*/ 1 w 147"/>
                <a:gd name="T61" fmla="*/ 0 h 33"/>
                <a:gd name="T62" fmla="*/ 1 w 147"/>
                <a:gd name="T63" fmla="*/ 0 h 33"/>
                <a:gd name="T64" fmla="*/ 1 w 147"/>
                <a:gd name="T65" fmla="*/ 0 h 33"/>
                <a:gd name="T66" fmla="*/ 1 w 147"/>
                <a:gd name="T67" fmla="*/ 0 h 33"/>
                <a:gd name="T68" fmla="*/ 1 w 147"/>
                <a:gd name="T69" fmla="*/ 0 h 33"/>
                <a:gd name="T70" fmla="*/ 1 w 147"/>
                <a:gd name="T71" fmla="*/ 0 h 33"/>
                <a:gd name="T72" fmla="*/ 1 w 147"/>
                <a:gd name="T73" fmla="*/ 0 h 33"/>
                <a:gd name="T74" fmla="*/ 1 w 147"/>
                <a:gd name="T75" fmla="*/ 0 h 33"/>
                <a:gd name="T76" fmla="*/ 1 w 147"/>
                <a:gd name="T77" fmla="*/ 0 h 33"/>
                <a:gd name="T78" fmla="*/ 1 w 147"/>
                <a:gd name="T79" fmla="*/ 0 h 33"/>
                <a:gd name="T80" fmla="*/ 1 w 147"/>
                <a:gd name="T81" fmla="*/ 0 h 33"/>
                <a:gd name="T82" fmla="*/ 1 w 147"/>
                <a:gd name="T83" fmla="*/ 0 h 33"/>
                <a:gd name="T84" fmla="*/ 1 w 147"/>
                <a:gd name="T85" fmla="*/ 0 h 33"/>
                <a:gd name="T86" fmla="*/ 1 w 147"/>
                <a:gd name="T87" fmla="*/ 0 h 33"/>
                <a:gd name="T88" fmla="*/ 1 w 147"/>
                <a:gd name="T89" fmla="*/ 0 h 33"/>
                <a:gd name="T90" fmla="*/ 1 w 147"/>
                <a:gd name="T91" fmla="*/ 0 h 33"/>
                <a:gd name="T92" fmla="*/ 1 w 147"/>
                <a:gd name="T93" fmla="*/ 0 h 33"/>
                <a:gd name="T94" fmla="*/ 1 w 147"/>
                <a:gd name="T95" fmla="*/ 0 h 33"/>
                <a:gd name="T96" fmla="*/ 1 w 147"/>
                <a:gd name="T97" fmla="*/ 0 h 33"/>
                <a:gd name="T98" fmla="*/ 1 w 147"/>
                <a:gd name="T99" fmla="*/ 0 h 33"/>
                <a:gd name="T100" fmla="*/ 1 w 147"/>
                <a:gd name="T101" fmla="*/ 0 h 33"/>
                <a:gd name="T102" fmla="*/ 1 w 147"/>
                <a:gd name="T103" fmla="*/ 0 h 33"/>
                <a:gd name="T104" fmla="*/ 1 w 147"/>
                <a:gd name="T105" fmla="*/ 0 h 33"/>
                <a:gd name="T106" fmla="*/ 1 w 147"/>
                <a:gd name="T107" fmla="*/ 0 h 33"/>
                <a:gd name="T108" fmla="*/ 1 w 147"/>
                <a:gd name="T109" fmla="*/ 0 h 33"/>
                <a:gd name="T110" fmla="*/ 1 w 147"/>
                <a:gd name="T111" fmla="*/ 0 h 33"/>
                <a:gd name="T112" fmla="*/ 1 w 147"/>
                <a:gd name="T113" fmla="*/ 0 h 33"/>
                <a:gd name="T114" fmla="*/ 1 w 147"/>
                <a:gd name="T115" fmla="*/ 0 h 33"/>
                <a:gd name="T116" fmla="*/ 1 w 147"/>
                <a:gd name="T117" fmla="*/ 0 h 33"/>
                <a:gd name="T118" fmla="*/ 1 w 147"/>
                <a:gd name="T119" fmla="*/ 0 h 3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7"/>
                <a:gd name="T181" fmla="*/ 0 h 33"/>
                <a:gd name="T182" fmla="*/ 147 w 147"/>
                <a:gd name="T183" fmla="*/ 33 h 3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7" h="33">
                  <a:moveTo>
                    <a:pt x="147" y="28"/>
                  </a:moveTo>
                  <a:lnTo>
                    <a:pt x="145" y="26"/>
                  </a:lnTo>
                  <a:lnTo>
                    <a:pt x="142" y="26"/>
                  </a:lnTo>
                  <a:lnTo>
                    <a:pt x="136" y="22"/>
                  </a:lnTo>
                  <a:lnTo>
                    <a:pt x="129" y="20"/>
                  </a:lnTo>
                  <a:lnTo>
                    <a:pt x="120" y="19"/>
                  </a:lnTo>
                  <a:lnTo>
                    <a:pt x="112" y="17"/>
                  </a:lnTo>
                  <a:lnTo>
                    <a:pt x="107" y="15"/>
                  </a:lnTo>
                  <a:lnTo>
                    <a:pt x="103" y="13"/>
                  </a:lnTo>
                  <a:lnTo>
                    <a:pt x="98" y="13"/>
                  </a:lnTo>
                  <a:lnTo>
                    <a:pt x="94" y="11"/>
                  </a:lnTo>
                  <a:lnTo>
                    <a:pt x="86" y="9"/>
                  </a:lnTo>
                  <a:lnTo>
                    <a:pt x="83" y="9"/>
                  </a:lnTo>
                  <a:lnTo>
                    <a:pt x="75" y="8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57" y="4"/>
                  </a:lnTo>
                  <a:lnTo>
                    <a:pt x="53" y="4"/>
                  </a:lnTo>
                  <a:lnTo>
                    <a:pt x="48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1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0" y="22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11" y="30"/>
                  </a:lnTo>
                  <a:lnTo>
                    <a:pt x="16" y="30"/>
                  </a:lnTo>
                  <a:lnTo>
                    <a:pt x="26" y="30"/>
                  </a:lnTo>
                  <a:lnTo>
                    <a:pt x="29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50" y="30"/>
                  </a:lnTo>
                  <a:lnTo>
                    <a:pt x="55" y="30"/>
                  </a:lnTo>
                  <a:lnTo>
                    <a:pt x="61" y="30"/>
                  </a:lnTo>
                  <a:lnTo>
                    <a:pt x="68" y="31"/>
                  </a:lnTo>
                  <a:lnTo>
                    <a:pt x="72" y="31"/>
                  </a:lnTo>
                  <a:lnTo>
                    <a:pt x="77" y="31"/>
                  </a:lnTo>
                  <a:lnTo>
                    <a:pt x="83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98" y="31"/>
                  </a:lnTo>
                  <a:lnTo>
                    <a:pt x="103" y="31"/>
                  </a:lnTo>
                  <a:lnTo>
                    <a:pt x="109" y="31"/>
                  </a:lnTo>
                  <a:lnTo>
                    <a:pt x="116" y="31"/>
                  </a:lnTo>
                  <a:lnTo>
                    <a:pt x="121" y="31"/>
                  </a:lnTo>
                  <a:lnTo>
                    <a:pt x="127" y="33"/>
                  </a:lnTo>
                  <a:lnTo>
                    <a:pt x="131" y="33"/>
                  </a:lnTo>
                  <a:lnTo>
                    <a:pt x="136" y="33"/>
                  </a:lnTo>
                  <a:lnTo>
                    <a:pt x="142" y="31"/>
                  </a:lnTo>
                  <a:lnTo>
                    <a:pt x="145" y="30"/>
                  </a:ln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>
              <a:off x="4613" y="3031"/>
              <a:ext cx="99" cy="53"/>
            </a:xfrm>
            <a:custGeom>
              <a:avLst/>
              <a:gdLst>
                <a:gd name="T0" fmla="*/ 0 w 198"/>
                <a:gd name="T1" fmla="*/ 1 h 106"/>
                <a:gd name="T2" fmla="*/ 1 w 198"/>
                <a:gd name="T3" fmla="*/ 1 h 106"/>
                <a:gd name="T4" fmla="*/ 1 w 198"/>
                <a:gd name="T5" fmla="*/ 1 h 106"/>
                <a:gd name="T6" fmla="*/ 1 w 198"/>
                <a:gd name="T7" fmla="*/ 1 h 106"/>
                <a:gd name="T8" fmla="*/ 1 w 198"/>
                <a:gd name="T9" fmla="*/ 1 h 106"/>
                <a:gd name="T10" fmla="*/ 1 w 198"/>
                <a:gd name="T11" fmla="*/ 1 h 106"/>
                <a:gd name="T12" fmla="*/ 1 w 198"/>
                <a:gd name="T13" fmla="*/ 1 h 106"/>
                <a:gd name="T14" fmla="*/ 1 w 198"/>
                <a:gd name="T15" fmla="*/ 1 h 106"/>
                <a:gd name="T16" fmla="*/ 1 w 198"/>
                <a:gd name="T17" fmla="*/ 1 h 106"/>
                <a:gd name="T18" fmla="*/ 1 w 198"/>
                <a:gd name="T19" fmla="*/ 1 h 106"/>
                <a:gd name="T20" fmla="*/ 1 w 198"/>
                <a:gd name="T21" fmla="*/ 1 h 106"/>
                <a:gd name="T22" fmla="*/ 1 w 198"/>
                <a:gd name="T23" fmla="*/ 1 h 106"/>
                <a:gd name="T24" fmla="*/ 1 w 198"/>
                <a:gd name="T25" fmla="*/ 1 h 106"/>
                <a:gd name="T26" fmla="*/ 1 w 198"/>
                <a:gd name="T27" fmla="*/ 1 h 106"/>
                <a:gd name="T28" fmla="*/ 1 w 198"/>
                <a:gd name="T29" fmla="*/ 1 h 106"/>
                <a:gd name="T30" fmla="*/ 1 w 198"/>
                <a:gd name="T31" fmla="*/ 1 h 106"/>
                <a:gd name="T32" fmla="*/ 1 w 198"/>
                <a:gd name="T33" fmla="*/ 1 h 106"/>
                <a:gd name="T34" fmla="*/ 1 w 198"/>
                <a:gd name="T35" fmla="*/ 1 h 106"/>
                <a:gd name="T36" fmla="*/ 1 w 198"/>
                <a:gd name="T37" fmla="*/ 1 h 106"/>
                <a:gd name="T38" fmla="*/ 1 w 198"/>
                <a:gd name="T39" fmla="*/ 0 h 106"/>
                <a:gd name="T40" fmla="*/ 1 w 198"/>
                <a:gd name="T41" fmla="*/ 1 h 106"/>
                <a:gd name="T42" fmla="*/ 1 w 198"/>
                <a:gd name="T43" fmla="*/ 1 h 106"/>
                <a:gd name="T44" fmla="*/ 1 w 198"/>
                <a:gd name="T45" fmla="*/ 1 h 106"/>
                <a:gd name="T46" fmla="*/ 1 w 198"/>
                <a:gd name="T47" fmla="*/ 1 h 106"/>
                <a:gd name="T48" fmla="*/ 1 w 198"/>
                <a:gd name="T49" fmla="*/ 1 h 106"/>
                <a:gd name="T50" fmla="*/ 1 w 198"/>
                <a:gd name="T51" fmla="*/ 1 h 106"/>
                <a:gd name="T52" fmla="*/ 1 w 198"/>
                <a:gd name="T53" fmla="*/ 1 h 106"/>
                <a:gd name="T54" fmla="*/ 1 w 198"/>
                <a:gd name="T55" fmla="*/ 1 h 106"/>
                <a:gd name="T56" fmla="*/ 1 w 198"/>
                <a:gd name="T57" fmla="*/ 1 h 106"/>
                <a:gd name="T58" fmla="*/ 1 w 198"/>
                <a:gd name="T59" fmla="*/ 1 h 106"/>
                <a:gd name="T60" fmla="*/ 1 w 198"/>
                <a:gd name="T61" fmla="*/ 1 h 106"/>
                <a:gd name="T62" fmla="*/ 1 w 198"/>
                <a:gd name="T63" fmla="*/ 1 h 106"/>
                <a:gd name="T64" fmla="*/ 1 w 198"/>
                <a:gd name="T65" fmla="*/ 1 h 106"/>
                <a:gd name="T66" fmla="*/ 1 w 198"/>
                <a:gd name="T67" fmla="*/ 1 h 106"/>
                <a:gd name="T68" fmla="*/ 1 w 198"/>
                <a:gd name="T69" fmla="*/ 1 h 106"/>
                <a:gd name="T70" fmla="*/ 1 w 198"/>
                <a:gd name="T71" fmla="*/ 1 h 106"/>
                <a:gd name="T72" fmla="*/ 1 w 198"/>
                <a:gd name="T73" fmla="*/ 1 h 106"/>
                <a:gd name="T74" fmla="*/ 1 w 198"/>
                <a:gd name="T75" fmla="*/ 1 h 106"/>
                <a:gd name="T76" fmla="*/ 1 w 198"/>
                <a:gd name="T77" fmla="*/ 1 h 106"/>
                <a:gd name="T78" fmla="*/ 1 w 198"/>
                <a:gd name="T79" fmla="*/ 1 h 106"/>
                <a:gd name="T80" fmla="*/ 1 w 198"/>
                <a:gd name="T81" fmla="*/ 1 h 106"/>
                <a:gd name="T82" fmla="*/ 1 w 198"/>
                <a:gd name="T83" fmla="*/ 1 h 106"/>
                <a:gd name="T84" fmla="*/ 1 w 198"/>
                <a:gd name="T85" fmla="*/ 1 h 106"/>
                <a:gd name="T86" fmla="*/ 1 w 198"/>
                <a:gd name="T87" fmla="*/ 1 h 106"/>
                <a:gd name="T88" fmla="*/ 1 w 198"/>
                <a:gd name="T89" fmla="*/ 1 h 106"/>
                <a:gd name="T90" fmla="*/ 1 w 198"/>
                <a:gd name="T91" fmla="*/ 1 h 106"/>
                <a:gd name="T92" fmla="*/ 1 w 198"/>
                <a:gd name="T93" fmla="*/ 1 h 106"/>
                <a:gd name="T94" fmla="*/ 1 w 198"/>
                <a:gd name="T95" fmla="*/ 1 h 106"/>
                <a:gd name="T96" fmla="*/ 1 w 198"/>
                <a:gd name="T97" fmla="*/ 1 h 106"/>
                <a:gd name="T98" fmla="*/ 1 w 198"/>
                <a:gd name="T99" fmla="*/ 1 h 106"/>
                <a:gd name="T100" fmla="*/ 1 w 198"/>
                <a:gd name="T101" fmla="*/ 1 h 106"/>
                <a:gd name="T102" fmla="*/ 1 w 198"/>
                <a:gd name="T103" fmla="*/ 1 h 106"/>
                <a:gd name="T104" fmla="*/ 1 w 198"/>
                <a:gd name="T105" fmla="*/ 1 h 106"/>
                <a:gd name="T106" fmla="*/ 1 w 198"/>
                <a:gd name="T107" fmla="*/ 1 h 106"/>
                <a:gd name="T108" fmla="*/ 1 w 198"/>
                <a:gd name="T109" fmla="*/ 1 h 106"/>
                <a:gd name="T110" fmla="*/ 1 w 198"/>
                <a:gd name="T111" fmla="*/ 1 h 106"/>
                <a:gd name="T112" fmla="*/ 1 w 198"/>
                <a:gd name="T113" fmla="*/ 1 h 106"/>
                <a:gd name="T114" fmla="*/ 1 w 198"/>
                <a:gd name="T115" fmla="*/ 1 h 106"/>
                <a:gd name="T116" fmla="*/ 1 w 198"/>
                <a:gd name="T117" fmla="*/ 1 h 106"/>
                <a:gd name="T118" fmla="*/ 1 w 198"/>
                <a:gd name="T119" fmla="*/ 1 h 1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8"/>
                <a:gd name="T181" fmla="*/ 0 h 106"/>
                <a:gd name="T182" fmla="*/ 198 w 198"/>
                <a:gd name="T183" fmla="*/ 106 h 1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8" h="106">
                  <a:moveTo>
                    <a:pt x="2" y="69"/>
                  </a:moveTo>
                  <a:lnTo>
                    <a:pt x="0" y="63"/>
                  </a:lnTo>
                  <a:lnTo>
                    <a:pt x="0" y="59"/>
                  </a:lnTo>
                  <a:lnTo>
                    <a:pt x="2" y="56"/>
                  </a:lnTo>
                  <a:lnTo>
                    <a:pt x="4" y="52"/>
                  </a:lnTo>
                  <a:lnTo>
                    <a:pt x="8" y="50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6" y="48"/>
                  </a:lnTo>
                  <a:lnTo>
                    <a:pt x="32" y="48"/>
                  </a:lnTo>
                  <a:lnTo>
                    <a:pt x="37" y="50"/>
                  </a:lnTo>
                  <a:lnTo>
                    <a:pt x="43" y="52"/>
                  </a:lnTo>
                  <a:lnTo>
                    <a:pt x="50" y="54"/>
                  </a:lnTo>
                  <a:lnTo>
                    <a:pt x="56" y="58"/>
                  </a:lnTo>
                  <a:lnTo>
                    <a:pt x="63" y="59"/>
                  </a:lnTo>
                  <a:lnTo>
                    <a:pt x="70" y="61"/>
                  </a:lnTo>
                  <a:lnTo>
                    <a:pt x="76" y="63"/>
                  </a:lnTo>
                  <a:lnTo>
                    <a:pt x="81" y="67"/>
                  </a:lnTo>
                  <a:lnTo>
                    <a:pt x="87" y="69"/>
                  </a:lnTo>
                  <a:lnTo>
                    <a:pt x="92" y="71"/>
                  </a:lnTo>
                  <a:lnTo>
                    <a:pt x="100" y="72"/>
                  </a:lnTo>
                  <a:lnTo>
                    <a:pt x="102" y="72"/>
                  </a:lnTo>
                  <a:lnTo>
                    <a:pt x="102" y="69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4" y="59"/>
                  </a:lnTo>
                  <a:lnTo>
                    <a:pt x="91" y="52"/>
                  </a:lnTo>
                  <a:lnTo>
                    <a:pt x="87" y="48"/>
                  </a:lnTo>
                  <a:lnTo>
                    <a:pt x="83" y="43"/>
                  </a:lnTo>
                  <a:lnTo>
                    <a:pt x="80" y="36"/>
                  </a:lnTo>
                  <a:lnTo>
                    <a:pt x="76" y="30"/>
                  </a:lnTo>
                  <a:lnTo>
                    <a:pt x="72" y="24"/>
                  </a:lnTo>
                  <a:lnTo>
                    <a:pt x="68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5" y="4"/>
                  </a:lnTo>
                  <a:lnTo>
                    <a:pt x="65" y="2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80" y="4"/>
                  </a:lnTo>
                  <a:lnTo>
                    <a:pt x="85" y="6"/>
                  </a:lnTo>
                  <a:lnTo>
                    <a:pt x="91" y="8"/>
                  </a:lnTo>
                  <a:lnTo>
                    <a:pt x="96" y="12"/>
                  </a:lnTo>
                  <a:lnTo>
                    <a:pt x="102" y="15"/>
                  </a:lnTo>
                  <a:lnTo>
                    <a:pt x="107" y="17"/>
                  </a:lnTo>
                  <a:lnTo>
                    <a:pt x="115" y="21"/>
                  </a:lnTo>
                  <a:lnTo>
                    <a:pt x="120" y="24"/>
                  </a:lnTo>
                  <a:lnTo>
                    <a:pt x="126" y="28"/>
                  </a:lnTo>
                  <a:lnTo>
                    <a:pt x="131" y="32"/>
                  </a:lnTo>
                  <a:lnTo>
                    <a:pt x="137" y="34"/>
                  </a:lnTo>
                  <a:lnTo>
                    <a:pt x="140" y="37"/>
                  </a:lnTo>
                  <a:lnTo>
                    <a:pt x="146" y="41"/>
                  </a:lnTo>
                  <a:lnTo>
                    <a:pt x="153" y="47"/>
                  </a:lnTo>
                  <a:lnTo>
                    <a:pt x="161" y="52"/>
                  </a:lnTo>
                  <a:lnTo>
                    <a:pt x="170" y="58"/>
                  </a:lnTo>
                  <a:lnTo>
                    <a:pt x="177" y="63"/>
                  </a:lnTo>
                  <a:lnTo>
                    <a:pt x="185" y="69"/>
                  </a:lnTo>
                  <a:lnTo>
                    <a:pt x="190" y="72"/>
                  </a:lnTo>
                  <a:lnTo>
                    <a:pt x="196" y="76"/>
                  </a:lnTo>
                  <a:lnTo>
                    <a:pt x="198" y="78"/>
                  </a:lnTo>
                  <a:lnTo>
                    <a:pt x="196" y="78"/>
                  </a:lnTo>
                  <a:lnTo>
                    <a:pt x="192" y="80"/>
                  </a:lnTo>
                  <a:lnTo>
                    <a:pt x="188" y="82"/>
                  </a:lnTo>
                  <a:lnTo>
                    <a:pt x="181" y="80"/>
                  </a:lnTo>
                  <a:lnTo>
                    <a:pt x="177" y="78"/>
                  </a:lnTo>
                  <a:lnTo>
                    <a:pt x="172" y="78"/>
                  </a:lnTo>
                  <a:lnTo>
                    <a:pt x="168" y="76"/>
                  </a:lnTo>
                  <a:lnTo>
                    <a:pt x="164" y="74"/>
                  </a:lnTo>
                  <a:lnTo>
                    <a:pt x="157" y="71"/>
                  </a:lnTo>
                  <a:lnTo>
                    <a:pt x="153" y="69"/>
                  </a:lnTo>
                  <a:lnTo>
                    <a:pt x="146" y="65"/>
                  </a:lnTo>
                  <a:lnTo>
                    <a:pt x="142" y="63"/>
                  </a:lnTo>
                  <a:lnTo>
                    <a:pt x="137" y="59"/>
                  </a:lnTo>
                  <a:lnTo>
                    <a:pt x="129" y="56"/>
                  </a:lnTo>
                  <a:lnTo>
                    <a:pt x="126" y="54"/>
                  </a:lnTo>
                  <a:lnTo>
                    <a:pt x="122" y="52"/>
                  </a:lnTo>
                  <a:lnTo>
                    <a:pt x="115" y="48"/>
                  </a:lnTo>
                  <a:lnTo>
                    <a:pt x="113" y="48"/>
                  </a:lnTo>
                  <a:lnTo>
                    <a:pt x="115" y="50"/>
                  </a:lnTo>
                  <a:lnTo>
                    <a:pt x="122" y="56"/>
                  </a:lnTo>
                  <a:lnTo>
                    <a:pt x="126" y="61"/>
                  </a:lnTo>
                  <a:lnTo>
                    <a:pt x="129" y="65"/>
                  </a:lnTo>
                  <a:lnTo>
                    <a:pt x="135" y="71"/>
                  </a:lnTo>
                  <a:lnTo>
                    <a:pt x="139" y="78"/>
                  </a:lnTo>
                  <a:lnTo>
                    <a:pt x="144" y="82"/>
                  </a:lnTo>
                  <a:lnTo>
                    <a:pt x="148" y="87"/>
                  </a:lnTo>
                  <a:lnTo>
                    <a:pt x="150" y="91"/>
                  </a:lnTo>
                  <a:lnTo>
                    <a:pt x="153" y="96"/>
                  </a:lnTo>
                  <a:lnTo>
                    <a:pt x="155" y="104"/>
                  </a:lnTo>
                  <a:lnTo>
                    <a:pt x="151" y="106"/>
                  </a:lnTo>
                  <a:lnTo>
                    <a:pt x="146" y="106"/>
                  </a:lnTo>
                  <a:lnTo>
                    <a:pt x="140" y="104"/>
                  </a:lnTo>
                  <a:lnTo>
                    <a:pt x="131" y="102"/>
                  </a:lnTo>
                  <a:lnTo>
                    <a:pt x="124" y="100"/>
                  </a:lnTo>
                  <a:lnTo>
                    <a:pt x="118" y="98"/>
                  </a:lnTo>
                  <a:lnTo>
                    <a:pt x="113" y="96"/>
                  </a:lnTo>
                  <a:lnTo>
                    <a:pt x="109" y="96"/>
                  </a:lnTo>
                  <a:lnTo>
                    <a:pt x="104" y="95"/>
                  </a:lnTo>
                  <a:lnTo>
                    <a:pt x="98" y="93"/>
                  </a:lnTo>
                  <a:lnTo>
                    <a:pt x="92" y="91"/>
                  </a:lnTo>
                  <a:lnTo>
                    <a:pt x="87" y="89"/>
                  </a:lnTo>
                  <a:lnTo>
                    <a:pt x="83" y="89"/>
                  </a:lnTo>
                  <a:lnTo>
                    <a:pt x="76" y="87"/>
                  </a:lnTo>
                  <a:lnTo>
                    <a:pt x="72" y="85"/>
                  </a:lnTo>
                  <a:lnTo>
                    <a:pt x="67" y="83"/>
                  </a:lnTo>
                  <a:lnTo>
                    <a:pt x="61" y="82"/>
                  </a:lnTo>
                  <a:lnTo>
                    <a:pt x="57" y="80"/>
                  </a:lnTo>
                  <a:lnTo>
                    <a:pt x="52" y="80"/>
                  </a:lnTo>
                  <a:lnTo>
                    <a:pt x="46" y="78"/>
                  </a:lnTo>
                  <a:lnTo>
                    <a:pt x="43" y="78"/>
                  </a:lnTo>
                  <a:lnTo>
                    <a:pt x="35" y="74"/>
                  </a:lnTo>
                  <a:lnTo>
                    <a:pt x="30" y="74"/>
                  </a:lnTo>
                  <a:lnTo>
                    <a:pt x="24" y="72"/>
                  </a:lnTo>
                  <a:lnTo>
                    <a:pt x="22" y="74"/>
                  </a:lnTo>
                  <a:lnTo>
                    <a:pt x="15" y="72"/>
                  </a:lnTo>
                  <a:lnTo>
                    <a:pt x="8" y="71"/>
                  </a:lnTo>
                  <a:lnTo>
                    <a:pt x="4" y="69"/>
                  </a:lnTo>
                  <a:lnTo>
                    <a:pt x="2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>
              <a:off x="4699" y="2981"/>
              <a:ext cx="153" cy="72"/>
            </a:xfrm>
            <a:custGeom>
              <a:avLst/>
              <a:gdLst>
                <a:gd name="T0" fmla="*/ 1 w 306"/>
                <a:gd name="T1" fmla="*/ 0 h 146"/>
                <a:gd name="T2" fmla="*/ 1 w 306"/>
                <a:gd name="T3" fmla="*/ 0 h 146"/>
                <a:gd name="T4" fmla="*/ 1 w 306"/>
                <a:gd name="T5" fmla="*/ 0 h 146"/>
                <a:gd name="T6" fmla="*/ 1 w 306"/>
                <a:gd name="T7" fmla="*/ 0 h 146"/>
                <a:gd name="T8" fmla="*/ 1 w 306"/>
                <a:gd name="T9" fmla="*/ 0 h 146"/>
                <a:gd name="T10" fmla="*/ 1 w 306"/>
                <a:gd name="T11" fmla="*/ 0 h 146"/>
                <a:gd name="T12" fmla="*/ 1 w 306"/>
                <a:gd name="T13" fmla="*/ 0 h 146"/>
                <a:gd name="T14" fmla="*/ 1 w 306"/>
                <a:gd name="T15" fmla="*/ 0 h 146"/>
                <a:gd name="T16" fmla="*/ 1 w 306"/>
                <a:gd name="T17" fmla="*/ 0 h 146"/>
                <a:gd name="T18" fmla="*/ 1 w 306"/>
                <a:gd name="T19" fmla="*/ 0 h 146"/>
                <a:gd name="T20" fmla="*/ 1 w 306"/>
                <a:gd name="T21" fmla="*/ 0 h 146"/>
                <a:gd name="T22" fmla="*/ 1 w 306"/>
                <a:gd name="T23" fmla="*/ 0 h 146"/>
                <a:gd name="T24" fmla="*/ 1 w 306"/>
                <a:gd name="T25" fmla="*/ 0 h 146"/>
                <a:gd name="T26" fmla="*/ 1 w 306"/>
                <a:gd name="T27" fmla="*/ 0 h 146"/>
                <a:gd name="T28" fmla="*/ 1 w 306"/>
                <a:gd name="T29" fmla="*/ 0 h 146"/>
                <a:gd name="T30" fmla="*/ 1 w 306"/>
                <a:gd name="T31" fmla="*/ 0 h 146"/>
                <a:gd name="T32" fmla="*/ 1 w 306"/>
                <a:gd name="T33" fmla="*/ 0 h 146"/>
                <a:gd name="T34" fmla="*/ 1 w 306"/>
                <a:gd name="T35" fmla="*/ 0 h 146"/>
                <a:gd name="T36" fmla="*/ 1 w 306"/>
                <a:gd name="T37" fmla="*/ 0 h 146"/>
                <a:gd name="T38" fmla="*/ 1 w 306"/>
                <a:gd name="T39" fmla="*/ 0 h 146"/>
                <a:gd name="T40" fmla="*/ 1 w 306"/>
                <a:gd name="T41" fmla="*/ 0 h 146"/>
                <a:gd name="T42" fmla="*/ 1 w 306"/>
                <a:gd name="T43" fmla="*/ 0 h 146"/>
                <a:gd name="T44" fmla="*/ 1 w 306"/>
                <a:gd name="T45" fmla="*/ 0 h 146"/>
                <a:gd name="T46" fmla="*/ 1 w 306"/>
                <a:gd name="T47" fmla="*/ 0 h 146"/>
                <a:gd name="T48" fmla="*/ 1 w 306"/>
                <a:gd name="T49" fmla="*/ 0 h 146"/>
                <a:gd name="T50" fmla="*/ 1 w 306"/>
                <a:gd name="T51" fmla="*/ 0 h 146"/>
                <a:gd name="T52" fmla="*/ 1 w 306"/>
                <a:gd name="T53" fmla="*/ 0 h 146"/>
                <a:gd name="T54" fmla="*/ 1 w 306"/>
                <a:gd name="T55" fmla="*/ 0 h 146"/>
                <a:gd name="T56" fmla="*/ 1 w 306"/>
                <a:gd name="T57" fmla="*/ 0 h 146"/>
                <a:gd name="T58" fmla="*/ 1 w 306"/>
                <a:gd name="T59" fmla="*/ 0 h 146"/>
                <a:gd name="T60" fmla="*/ 1 w 306"/>
                <a:gd name="T61" fmla="*/ 0 h 146"/>
                <a:gd name="T62" fmla="*/ 1 w 306"/>
                <a:gd name="T63" fmla="*/ 0 h 146"/>
                <a:gd name="T64" fmla="*/ 1 w 306"/>
                <a:gd name="T65" fmla="*/ 0 h 146"/>
                <a:gd name="T66" fmla="*/ 1 w 306"/>
                <a:gd name="T67" fmla="*/ 0 h 146"/>
                <a:gd name="T68" fmla="*/ 1 w 306"/>
                <a:gd name="T69" fmla="*/ 0 h 146"/>
                <a:gd name="T70" fmla="*/ 1 w 306"/>
                <a:gd name="T71" fmla="*/ 0 h 146"/>
                <a:gd name="T72" fmla="*/ 1 w 306"/>
                <a:gd name="T73" fmla="*/ 0 h 146"/>
                <a:gd name="T74" fmla="*/ 1 w 306"/>
                <a:gd name="T75" fmla="*/ 0 h 146"/>
                <a:gd name="T76" fmla="*/ 1 w 306"/>
                <a:gd name="T77" fmla="*/ 0 h 146"/>
                <a:gd name="T78" fmla="*/ 1 w 306"/>
                <a:gd name="T79" fmla="*/ 0 h 146"/>
                <a:gd name="T80" fmla="*/ 1 w 306"/>
                <a:gd name="T81" fmla="*/ 0 h 146"/>
                <a:gd name="T82" fmla="*/ 1 w 306"/>
                <a:gd name="T83" fmla="*/ 0 h 146"/>
                <a:gd name="T84" fmla="*/ 1 w 306"/>
                <a:gd name="T85" fmla="*/ 0 h 146"/>
                <a:gd name="T86" fmla="*/ 1 w 306"/>
                <a:gd name="T87" fmla="*/ 0 h 146"/>
                <a:gd name="T88" fmla="*/ 1 w 306"/>
                <a:gd name="T89" fmla="*/ 0 h 146"/>
                <a:gd name="T90" fmla="*/ 1 w 306"/>
                <a:gd name="T91" fmla="*/ 0 h 146"/>
                <a:gd name="T92" fmla="*/ 1 w 306"/>
                <a:gd name="T93" fmla="*/ 0 h 146"/>
                <a:gd name="T94" fmla="*/ 1 w 306"/>
                <a:gd name="T95" fmla="*/ 0 h 146"/>
                <a:gd name="T96" fmla="*/ 1 w 306"/>
                <a:gd name="T97" fmla="*/ 0 h 146"/>
                <a:gd name="T98" fmla="*/ 1 w 306"/>
                <a:gd name="T99" fmla="*/ 0 h 1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06"/>
                <a:gd name="T151" fmla="*/ 0 h 146"/>
                <a:gd name="T152" fmla="*/ 306 w 306"/>
                <a:gd name="T153" fmla="*/ 146 h 1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06" h="146">
                  <a:moveTo>
                    <a:pt x="2" y="63"/>
                  </a:moveTo>
                  <a:lnTo>
                    <a:pt x="0" y="65"/>
                  </a:lnTo>
                  <a:lnTo>
                    <a:pt x="2" y="68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3" y="85"/>
                  </a:lnTo>
                  <a:lnTo>
                    <a:pt x="18" y="92"/>
                  </a:lnTo>
                  <a:lnTo>
                    <a:pt x="26" y="101"/>
                  </a:lnTo>
                  <a:lnTo>
                    <a:pt x="35" y="109"/>
                  </a:lnTo>
                  <a:lnTo>
                    <a:pt x="37" y="113"/>
                  </a:lnTo>
                  <a:lnTo>
                    <a:pt x="42" y="116"/>
                  </a:lnTo>
                  <a:lnTo>
                    <a:pt x="46" y="120"/>
                  </a:lnTo>
                  <a:lnTo>
                    <a:pt x="51" y="124"/>
                  </a:lnTo>
                  <a:lnTo>
                    <a:pt x="55" y="127"/>
                  </a:lnTo>
                  <a:lnTo>
                    <a:pt x="61" y="131"/>
                  </a:lnTo>
                  <a:lnTo>
                    <a:pt x="64" y="133"/>
                  </a:lnTo>
                  <a:lnTo>
                    <a:pt x="70" y="137"/>
                  </a:lnTo>
                  <a:lnTo>
                    <a:pt x="75" y="138"/>
                  </a:lnTo>
                  <a:lnTo>
                    <a:pt x="81" y="140"/>
                  </a:lnTo>
                  <a:lnTo>
                    <a:pt x="86" y="142"/>
                  </a:lnTo>
                  <a:lnTo>
                    <a:pt x="92" y="144"/>
                  </a:lnTo>
                  <a:lnTo>
                    <a:pt x="97" y="144"/>
                  </a:lnTo>
                  <a:lnTo>
                    <a:pt x="103" y="146"/>
                  </a:lnTo>
                  <a:lnTo>
                    <a:pt x="109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6" y="142"/>
                  </a:lnTo>
                  <a:lnTo>
                    <a:pt x="118" y="135"/>
                  </a:lnTo>
                  <a:lnTo>
                    <a:pt x="118" y="127"/>
                  </a:lnTo>
                  <a:lnTo>
                    <a:pt x="118" y="122"/>
                  </a:lnTo>
                  <a:lnTo>
                    <a:pt x="120" y="116"/>
                  </a:lnTo>
                  <a:lnTo>
                    <a:pt x="121" y="109"/>
                  </a:lnTo>
                  <a:lnTo>
                    <a:pt x="123" y="101"/>
                  </a:lnTo>
                  <a:lnTo>
                    <a:pt x="125" y="94"/>
                  </a:lnTo>
                  <a:lnTo>
                    <a:pt x="127" y="90"/>
                  </a:lnTo>
                  <a:lnTo>
                    <a:pt x="131" y="85"/>
                  </a:lnTo>
                  <a:lnTo>
                    <a:pt x="132" y="85"/>
                  </a:lnTo>
                  <a:lnTo>
                    <a:pt x="134" y="83"/>
                  </a:lnTo>
                  <a:lnTo>
                    <a:pt x="138" y="87"/>
                  </a:lnTo>
                  <a:lnTo>
                    <a:pt x="140" y="90"/>
                  </a:lnTo>
                  <a:lnTo>
                    <a:pt x="142" y="98"/>
                  </a:lnTo>
                  <a:lnTo>
                    <a:pt x="145" y="103"/>
                  </a:lnTo>
                  <a:lnTo>
                    <a:pt x="147" y="111"/>
                  </a:lnTo>
                  <a:lnTo>
                    <a:pt x="149" y="116"/>
                  </a:lnTo>
                  <a:lnTo>
                    <a:pt x="153" y="120"/>
                  </a:lnTo>
                  <a:lnTo>
                    <a:pt x="158" y="125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80" y="122"/>
                  </a:lnTo>
                  <a:lnTo>
                    <a:pt x="182" y="118"/>
                  </a:lnTo>
                  <a:lnTo>
                    <a:pt x="186" y="114"/>
                  </a:lnTo>
                  <a:lnTo>
                    <a:pt x="191" y="107"/>
                  </a:lnTo>
                  <a:lnTo>
                    <a:pt x="201" y="100"/>
                  </a:lnTo>
                  <a:lnTo>
                    <a:pt x="204" y="96"/>
                  </a:lnTo>
                  <a:lnTo>
                    <a:pt x="210" y="92"/>
                  </a:lnTo>
                  <a:lnTo>
                    <a:pt x="214" y="89"/>
                  </a:lnTo>
                  <a:lnTo>
                    <a:pt x="219" y="83"/>
                  </a:lnTo>
                  <a:lnTo>
                    <a:pt x="225" y="79"/>
                  </a:lnTo>
                  <a:lnTo>
                    <a:pt x="230" y="74"/>
                  </a:lnTo>
                  <a:lnTo>
                    <a:pt x="236" y="70"/>
                  </a:lnTo>
                  <a:lnTo>
                    <a:pt x="243" y="65"/>
                  </a:lnTo>
                  <a:lnTo>
                    <a:pt x="247" y="61"/>
                  </a:lnTo>
                  <a:lnTo>
                    <a:pt x="254" y="55"/>
                  </a:lnTo>
                  <a:lnTo>
                    <a:pt x="258" y="50"/>
                  </a:lnTo>
                  <a:lnTo>
                    <a:pt x="263" y="46"/>
                  </a:lnTo>
                  <a:lnTo>
                    <a:pt x="269" y="41"/>
                  </a:lnTo>
                  <a:lnTo>
                    <a:pt x="273" y="37"/>
                  </a:lnTo>
                  <a:lnTo>
                    <a:pt x="278" y="33"/>
                  </a:lnTo>
                  <a:lnTo>
                    <a:pt x="284" y="30"/>
                  </a:lnTo>
                  <a:lnTo>
                    <a:pt x="291" y="22"/>
                  </a:lnTo>
                  <a:lnTo>
                    <a:pt x="297" y="19"/>
                  </a:lnTo>
                  <a:lnTo>
                    <a:pt x="300" y="15"/>
                  </a:lnTo>
                  <a:lnTo>
                    <a:pt x="302" y="13"/>
                  </a:lnTo>
                  <a:lnTo>
                    <a:pt x="304" y="9"/>
                  </a:lnTo>
                  <a:lnTo>
                    <a:pt x="306" y="4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295" y="0"/>
                  </a:lnTo>
                  <a:lnTo>
                    <a:pt x="289" y="2"/>
                  </a:lnTo>
                  <a:lnTo>
                    <a:pt x="286" y="4"/>
                  </a:lnTo>
                  <a:lnTo>
                    <a:pt x="282" y="6"/>
                  </a:lnTo>
                  <a:lnTo>
                    <a:pt x="278" y="9"/>
                  </a:lnTo>
                  <a:lnTo>
                    <a:pt x="273" y="11"/>
                  </a:lnTo>
                  <a:lnTo>
                    <a:pt x="267" y="15"/>
                  </a:lnTo>
                  <a:lnTo>
                    <a:pt x="262" y="17"/>
                  </a:lnTo>
                  <a:lnTo>
                    <a:pt x="258" y="20"/>
                  </a:lnTo>
                  <a:lnTo>
                    <a:pt x="252" y="24"/>
                  </a:lnTo>
                  <a:lnTo>
                    <a:pt x="247" y="28"/>
                  </a:lnTo>
                  <a:lnTo>
                    <a:pt x="241" y="31"/>
                  </a:lnTo>
                  <a:lnTo>
                    <a:pt x="236" y="35"/>
                  </a:lnTo>
                  <a:lnTo>
                    <a:pt x="230" y="39"/>
                  </a:lnTo>
                  <a:lnTo>
                    <a:pt x="223" y="42"/>
                  </a:lnTo>
                  <a:lnTo>
                    <a:pt x="217" y="46"/>
                  </a:lnTo>
                  <a:lnTo>
                    <a:pt x="212" y="50"/>
                  </a:lnTo>
                  <a:lnTo>
                    <a:pt x="206" y="54"/>
                  </a:lnTo>
                  <a:lnTo>
                    <a:pt x="201" y="57"/>
                  </a:lnTo>
                  <a:lnTo>
                    <a:pt x="195" y="61"/>
                  </a:lnTo>
                  <a:lnTo>
                    <a:pt x="191" y="63"/>
                  </a:lnTo>
                  <a:lnTo>
                    <a:pt x="188" y="66"/>
                  </a:lnTo>
                  <a:lnTo>
                    <a:pt x="179" y="72"/>
                  </a:lnTo>
                  <a:lnTo>
                    <a:pt x="173" y="76"/>
                  </a:lnTo>
                  <a:lnTo>
                    <a:pt x="169" y="79"/>
                  </a:lnTo>
                  <a:lnTo>
                    <a:pt x="169" y="81"/>
                  </a:lnTo>
                  <a:lnTo>
                    <a:pt x="168" y="79"/>
                  </a:lnTo>
                  <a:lnTo>
                    <a:pt x="168" y="76"/>
                  </a:lnTo>
                  <a:lnTo>
                    <a:pt x="168" y="70"/>
                  </a:lnTo>
                  <a:lnTo>
                    <a:pt x="168" y="63"/>
                  </a:lnTo>
                  <a:lnTo>
                    <a:pt x="166" y="55"/>
                  </a:lnTo>
                  <a:lnTo>
                    <a:pt x="166" y="50"/>
                  </a:lnTo>
                  <a:lnTo>
                    <a:pt x="162" y="42"/>
                  </a:lnTo>
                  <a:lnTo>
                    <a:pt x="160" y="37"/>
                  </a:lnTo>
                  <a:lnTo>
                    <a:pt x="156" y="31"/>
                  </a:lnTo>
                  <a:lnTo>
                    <a:pt x="151" y="28"/>
                  </a:lnTo>
                  <a:lnTo>
                    <a:pt x="147" y="26"/>
                  </a:lnTo>
                  <a:lnTo>
                    <a:pt x="144" y="26"/>
                  </a:lnTo>
                  <a:lnTo>
                    <a:pt x="134" y="26"/>
                  </a:lnTo>
                  <a:lnTo>
                    <a:pt x="127" y="30"/>
                  </a:lnTo>
                  <a:lnTo>
                    <a:pt x="121" y="35"/>
                  </a:lnTo>
                  <a:lnTo>
                    <a:pt x="116" y="42"/>
                  </a:lnTo>
                  <a:lnTo>
                    <a:pt x="112" y="46"/>
                  </a:lnTo>
                  <a:lnTo>
                    <a:pt x="109" y="52"/>
                  </a:lnTo>
                  <a:lnTo>
                    <a:pt x="105" y="57"/>
                  </a:lnTo>
                  <a:lnTo>
                    <a:pt x="101" y="63"/>
                  </a:lnTo>
                  <a:lnTo>
                    <a:pt x="97" y="68"/>
                  </a:lnTo>
                  <a:lnTo>
                    <a:pt x="94" y="72"/>
                  </a:lnTo>
                  <a:lnTo>
                    <a:pt x="92" y="78"/>
                  </a:lnTo>
                  <a:lnTo>
                    <a:pt x="88" y="83"/>
                  </a:lnTo>
                  <a:lnTo>
                    <a:pt x="85" y="90"/>
                  </a:lnTo>
                  <a:lnTo>
                    <a:pt x="85" y="98"/>
                  </a:lnTo>
                  <a:lnTo>
                    <a:pt x="85" y="100"/>
                  </a:lnTo>
                  <a:lnTo>
                    <a:pt x="85" y="105"/>
                  </a:lnTo>
                  <a:lnTo>
                    <a:pt x="85" y="109"/>
                  </a:lnTo>
                  <a:lnTo>
                    <a:pt x="85" y="113"/>
                  </a:lnTo>
                  <a:lnTo>
                    <a:pt x="85" y="118"/>
                  </a:lnTo>
                  <a:lnTo>
                    <a:pt x="79" y="120"/>
                  </a:lnTo>
                  <a:lnTo>
                    <a:pt x="73" y="118"/>
                  </a:lnTo>
                  <a:lnTo>
                    <a:pt x="68" y="113"/>
                  </a:lnTo>
                  <a:lnTo>
                    <a:pt x="59" y="105"/>
                  </a:lnTo>
                  <a:lnTo>
                    <a:pt x="51" y="100"/>
                  </a:lnTo>
                  <a:lnTo>
                    <a:pt x="46" y="94"/>
                  </a:lnTo>
                  <a:lnTo>
                    <a:pt x="40" y="90"/>
                  </a:lnTo>
                  <a:lnTo>
                    <a:pt x="37" y="85"/>
                  </a:lnTo>
                  <a:lnTo>
                    <a:pt x="33" y="81"/>
                  </a:lnTo>
                  <a:lnTo>
                    <a:pt x="27" y="72"/>
                  </a:lnTo>
                  <a:lnTo>
                    <a:pt x="22" y="65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9" y="55"/>
                  </a:lnTo>
                  <a:lnTo>
                    <a:pt x="3" y="59"/>
                  </a:lnTo>
                  <a:lnTo>
                    <a:pt x="2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4859" y="2966"/>
              <a:ext cx="142" cy="66"/>
            </a:xfrm>
            <a:custGeom>
              <a:avLst/>
              <a:gdLst>
                <a:gd name="T0" fmla="*/ 1 w 284"/>
                <a:gd name="T1" fmla="*/ 1 h 132"/>
                <a:gd name="T2" fmla="*/ 1 w 284"/>
                <a:gd name="T3" fmla="*/ 1 h 132"/>
                <a:gd name="T4" fmla="*/ 1 w 284"/>
                <a:gd name="T5" fmla="*/ 1 h 132"/>
                <a:gd name="T6" fmla="*/ 1 w 284"/>
                <a:gd name="T7" fmla="*/ 1 h 132"/>
                <a:gd name="T8" fmla="*/ 1 w 284"/>
                <a:gd name="T9" fmla="*/ 1 h 132"/>
                <a:gd name="T10" fmla="*/ 1 w 284"/>
                <a:gd name="T11" fmla="*/ 1 h 132"/>
                <a:gd name="T12" fmla="*/ 1 w 284"/>
                <a:gd name="T13" fmla="*/ 1 h 132"/>
                <a:gd name="T14" fmla="*/ 1 w 284"/>
                <a:gd name="T15" fmla="*/ 1 h 132"/>
                <a:gd name="T16" fmla="*/ 1 w 284"/>
                <a:gd name="T17" fmla="*/ 1 h 132"/>
                <a:gd name="T18" fmla="*/ 1 w 284"/>
                <a:gd name="T19" fmla="*/ 1 h 132"/>
                <a:gd name="T20" fmla="*/ 1 w 284"/>
                <a:gd name="T21" fmla="*/ 1 h 132"/>
                <a:gd name="T22" fmla="*/ 1 w 284"/>
                <a:gd name="T23" fmla="*/ 1 h 132"/>
                <a:gd name="T24" fmla="*/ 1 w 284"/>
                <a:gd name="T25" fmla="*/ 1 h 132"/>
                <a:gd name="T26" fmla="*/ 1 w 284"/>
                <a:gd name="T27" fmla="*/ 1 h 132"/>
                <a:gd name="T28" fmla="*/ 1 w 284"/>
                <a:gd name="T29" fmla="*/ 1 h 132"/>
                <a:gd name="T30" fmla="*/ 1 w 284"/>
                <a:gd name="T31" fmla="*/ 1 h 132"/>
                <a:gd name="T32" fmla="*/ 1 w 284"/>
                <a:gd name="T33" fmla="*/ 1 h 132"/>
                <a:gd name="T34" fmla="*/ 1 w 284"/>
                <a:gd name="T35" fmla="*/ 1 h 132"/>
                <a:gd name="T36" fmla="*/ 1 w 284"/>
                <a:gd name="T37" fmla="*/ 1 h 132"/>
                <a:gd name="T38" fmla="*/ 1 w 284"/>
                <a:gd name="T39" fmla="*/ 1 h 132"/>
                <a:gd name="T40" fmla="*/ 1 w 284"/>
                <a:gd name="T41" fmla="*/ 1 h 132"/>
                <a:gd name="T42" fmla="*/ 1 w 284"/>
                <a:gd name="T43" fmla="*/ 1 h 132"/>
                <a:gd name="T44" fmla="*/ 1 w 284"/>
                <a:gd name="T45" fmla="*/ 1 h 132"/>
                <a:gd name="T46" fmla="*/ 1 w 284"/>
                <a:gd name="T47" fmla="*/ 1 h 132"/>
                <a:gd name="T48" fmla="*/ 1 w 284"/>
                <a:gd name="T49" fmla="*/ 1 h 132"/>
                <a:gd name="T50" fmla="*/ 1 w 284"/>
                <a:gd name="T51" fmla="*/ 1 h 132"/>
                <a:gd name="T52" fmla="*/ 1 w 284"/>
                <a:gd name="T53" fmla="*/ 1 h 132"/>
                <a:gd name="T54" fmla="*/ 1 w 284"/>
                <a:gd name="T55" fmla="*/ 1 h 132"/>
                <a:gd name="T56" fmla="*/ 1 w 284"/>
                <a:gd name="T57" fmla="*/ 1 h 132"/>
                <a:gd name="T58" fmla="*/ 1 w 284"/>
                <a:gd name="T59" fmla="*/ 1 h 132"/>
                <a:gd name="T60" fmla="*/ 1 w 284"/>
                <a:gd name="T61" fmla="*/ 1 h 132"/>
                <a:gd name="T62" fmla="*/ 1 w 284"/>
                <a:gd name="T63" fmla="*/ 1 h 132"/>
                <a:gd name="T64" fmla="*/ 1 w 284"/>
                <a:gd name="T65" fmla="*/ 1 h 132"/>
                <a:gd name="T66" fmla="*/ 1 w 284"/>
                <a:gd name="T67" fmla="*/ 1 h 132"/>
                <a:gd name="T68" fmla="*/ 1 w 284"/>
                <a:gd name="T69" fmla="*/ 1 h 132"/>
                <a:gd name="T70" fmla="*/ 1 w 284"/>
                <a:gd name="T71" fmla="*/ 1 h 132"/>
                <a:gd name="T72" fmla="*/ 1 w 284"/>
                <a:gd name="T73" fmla="*/ 1 h 132"/>
                <a:gd name="T74" fmla="*/ 1 w 284"/>
                <a:gd name="T75" fmla="*/ 1 h 132"/>
                <a:gd name="T76" fmla="*/ 1 w 284"/>
                <a:gd name="T77" fmla="*/ 1 h 132"/>
                <a:gd name="T78" fmla="*/ 1 w 284"/>
                <a:gd name="T79" fmla="*/ 1 h 132"/>
                <a:gd name="T80" fmla="*/ 1 w 284"/>
                <a:gd name="T81" fmla="*/ 0 h 132"/>
                <a:gd name="T82" fmla="*/ 1 w 284"/>
                <a:gd name="T83" fmla="*/ 0 h 132"/>
                <a:gd name="T84" fmla="*/ 1 w 284"/>
                <a:gd name="T85" fmla="*/ 1 h 132"/>
                <a:gd name="T86" fmla="*/ 1 w 284"/>
                <a:gd name="T87" fmla="*/ 1 h 132"/>
                <a:gd name="T88" fmla="*/ 1 w 284"/>
                <a:gd name="T89" fmla="*/ 1 h 132"/>
                <a:gd name="T90" fmla="*/ 1 w 284"/>
                <a:gd name="T91" fmla="*/ 1 h 132"/>
                <a:gd name="T92" fmla="*/ 1 w 284"/>
                <a:gd name="T93" fmla="*/ 1 h 132"/>
                <a:gd name="T94" fmla="*/ 1 w 284"/>
                <a:gd name="T95" fmla="*/ 1 h 1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4"/>
                <a:gd name="T145" fmla="*/ 0 h 132"/>
                <a:gd name="T146" fmla="*/ 284 w 284"/>
                <a:gd name="T147" fmla="*/ 132 h 1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4" h="132">
                  <a:moveTo>
                    <a:pt x="9" y="49"/>
                  </a:moveTo>
                  <a:lnTo>
                    <a:pt x="9" y="48"/>
                  </a:lnTo>
                  <a:lnTo>
                    <a:pt x="11" y="48"/>
                  </a:lnTo>
                  <a:lnTo>
                    <a:pt x="12" y="46"/>
                  </a:lnTo>
                  <a:lnTo>
                    <a:pt x="18" y="44"/>
                  </a:lnTo>
                  <a:lnTo>
                    <a:pt x="22" y="42"/>
                  </a:lnTo>
                  <a:lnTo>
                    <a:pt x="29" y="40"/>
                  </a:lnTo>
                  <a:lnTo>
                    <a:pt x="35" y="36"/>
                  </a:lnTo>
                  <a:lnTo>
                    <a:pt x="42" y="35"/>
                  </a:lnTo>
                  <a:lnTo>
                    <a:pt x="49" y="33"/>
                  </a:lnTo>
                  <a:lnTo>
                    <a:pt x="57" y="31"/>
                  </a:lnTo>
                  <a:lnTo>
                    <a:pt x="62" y="27"/>
                  </a:lnTo>
                  <a:lnTo>
                    <a:pt x="71" y="25"/>
                  </a:lnTo>
                  <a:lnTo>
                    <a:pt x="77" y="24"/>
                  </a:lnTo>
                  <a:lnTo>
                    <a:pt x="84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3" y="22"/>
                  </a:lnTo>
                  <a:lnTo>
                    <a:pt x="110" y="22"/>
                  </a:lnTo>
                  <a:lnTo>
                    <a:pt x="116" y="24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9" y="27"/>
                  </a:lnTo>
                  <a:lnTo>
                    <a:pt x="129" y="29"/>
                  </a:lnTo>
                  <a:lnTo>
                    <a:pt x="125" y="31"/>
                  </a:lnTo>
                  <a:lnTo>
                    <a:pt x="121" y="31"/>
                  </a:lnTo>
                  <a:lnTo>
                    <a:pt x="118" y="31"/>
                  </a:lnTo>
                  <a:lnTo>
                    <a:pt x="112" y="33"/>
                  </a:lnTo>
                  <a:lnTo>
                    <a:pt x="105" y="36"/>
                  </a:lnTo>
                  <a:lnTo>
                    <a:pt x="97" y="38"/>
                  </a:lnTo>
                  <a:lnTo>
                    <a:pt x="90" y="40"/>
                  </a:lnTo>
                  <a:lnTo>
                    <a:pt x="81" y="42"/>
                  </a:lnTo>
                  <a:lnTo>
                    <a:pt x="73" y="44"/>
                  </a:lnTo>
                  <a:lnTo>
                    <a:pt x="66" y="46"/>
                  </a:lnTo>
                  <a:lnTo>
                    <a:pt x="59" y="49"/>
                  </a:lnTo>
                  <a:lnTo>
                    <a:pt x="51" y="51"/>
                  </a:lnTo>
                  <a:lnTo>
                    <a:pt x="46" y="53"/>
                  </a:lnTo>
                  <a:lnTo>
                    <a:pt x="38" y="55"/>
                  </a:lnTo>
                  <a:lnTo>
                    <a:pt x="36" y="57"/>
                  </a:lnTo>
                  <a:lnTo>
                    <a:pt x="33" y="59"/>
                  </a:lnTo>
                  <a:lnTo>
                    <a:pt x="35" y="60"/>
                  </a:lnTo>
                  <a:lnTo>
                    <a:pt x="36" y="66"/>
                  </a:lnTo>
                  <a:lnTo>
                    <a:pt x="44" y="73"/>
                  </a:lnTo>
                  <a:lnTo>
                    <a:pt x="51" y="75"/>
                  </a:lnTo>
                  <a:lnTo>
                    <a:pt x="59" y="77"/>
                  </a:lnTo>
                  <a:lnTo>
                    <a:pt x="60" y="75"/>
                  </a:lnTo>
                  <a:lnTo>
                    <a:pt x="64" y="75"/>
                  </a:lnTo>
                  <a:lnTo>
                    <a:pt x="70" y="75"/>
                  </a:lnTo>
                  <a:lnTo>
                    <a:pt x="75" y="75"/>
                  </a:lnTo>
                  <a:lnTo>
                    <a:pt x="83" y="75"/>
                  </a:lnTo>
                  <a:lnTo>
                    <a:pt x="90" y="75"/>
                  </a:lnTo>
                  <a:lnTo>
                    <a:pt x="95" y="75"/>
                  </a:lnTo>
                  <a:lnTo>
                    <a:pt x="99" y="75"/>
                  </a:lnTo>
                  <a:lnTo>
                    <a:pt x="105" y="75"/>
                  </a:lnTo>
                  <a:lnTo>
                    <a:pt x="108" y="77"/>
                  </a:lnTo>
                  <a:lnTo>
                    <a:pt x="114" y="77"/>
                  </a:lnTo>
                  <a:lnTo>
                    <a:pt x="118" y="77"/>
                  </a:lnTo>
                  <a:lnTo>
                    <a:pt x="123" y="77"/>
                  </a:lnTo>
                  <a:lnTo>
                    <a:pt x="127" y="77"/>
                  </a:lnTo>
                  <a:lnTo>
                    <a:pt x="132" y="77"/>
                  </a:lnTo>
                  <a:lnTo>
                    <a:pt x="136" y="79"/>
                  </a:lnTo>
                  <a:lnTo>
                    <a:pt x="142" y="79"/>
                  </a:lnTo>
                  <a:lnTo>
                    <a:pt x="145" y="79"/>
                  </a:lnTo>
                  <a:lnTo>
                    <a:pt x="153" y="79"/>
                  </a:lnTo>
                  <a:lnTo>
                    <a:pt x="160" y="81"/>
                  </a:lnTo>
                  <a:lnTo>
                    <a:pt x="167" y="81"/>
                  </a:lnTo>
                  <a:lnTo>
                    <a:pt x="173" y="83"/>
                  </a:lnTo>
                  <a:lnTo>
                    <a:pt x="177" y="83"/>
                  </a:lnTo>
                  <a:lnTo>
                    <a:pt x="182" y="84"/>
                  </a:lnTo>
                  <a:lnTo>
                    <a:pt x="188" y="84"/>
                  </a:lnTo>
                  <a:lnTo>
                    <a:pt x="195" y="88"/>
                  </a:lnTo>
                  <a:lnTo>
                    <a:pt x="199" y="90"/>
                  </a:lnTo>
                  <a:lnTo>
                    <a:pt x="204" y="92"/>
                  </a:lnTo>
                  <a:lnTo>
                    <a:pt x="212" y="95"/>
                  </a:lnTo>
                  <a:lnTo>
                    <a:pt x="217" y="97"/>
                  </a:lnTo>
                  <a:lnTo>
                    <a:pt x="221" y="99"/>
                  </a:lnTo>
                  <a:lnTo>
                    <a:pt x="225" y="101"/>
                  </a:lnTo>
                  <a:lnTo>
                    <a:pt x="228" y="105"/>
                  </a:lnTo>
                  <a:lnTo>
                    <a:pt x="232" y="107"/>
                  </a:lnTo>
                  <a:lnTo>
                    <a:pt x="236" y="110"/>
                  </a:lnTo>
                  <a:lnTo>
                    <a:pt x="234" y="114"/>
                  </a:lnTo>
                  <a:lnTo>
                    <a:pt x="228" y="114"/>
                  </a:lnTo>
                  <a:lnTo>
                    <a:pt x="223" y="114"/>
                  </a:lnTo>
                  <a:lnTo>
                    <a:pt x="215" y="114"/>
                  </a:lnTo>
                  <a:lnTo>
                    <a:pt x="210" y="114"/>
                  </a:lnTo>
                  <a:lnTo>
                    <a:pt x="202" y="114"/>
                  </a:lnTo>
                  <a:lnTo>
                    <a:pt x="195" y="112"/>
                  </a:lnTo>
                  <a:lnTo>
                    <a:pt x="189" y="112"/>
                  </a:lnTo>
                  <a:lnTo>
                    <a:pt x="188" y="112"/>
                  </a:lnTo>
                  <a:lnTo>
                    <a:pt x="180" y="108"/>
                  </a:lnTo>
                  <a:lnTo>
                    <a:pt x="173" y="107"/>
                  </a:lnTo>
                  <a:lnTo>
                    <a:pt x="166" y="105"/>
                  </a:lnTo>
                  <a:lnTo>
                    <a:pt x="162" y="108"/>
                  </a:lnTo>
                  <a:lnTo>
                    <a:pt x="162" y="112"/>
                  </a:lnTo>
                  <a:lnTo>
                    <a:pt x="169" y="119"/>
                  </a:lnTo>
                  <a:lnTo>
                    <a:pt x="173" y="123"/>
                  </a:lnTo>
                  <a:lnTo>
                    <a:pt x="178" y="127"/>
                  </a:lnTo>
                  <a:lnTo>
                    <a:pt x="186" y="129"/>
                  </a:lnTo>
                  <a:lnTo>
                    <a:pt x="193" y="130"/>
                  </a:lnTo>
                  <a:lnTo>
                    <a:pt x="195" y="130"/>
                  </a:lnTo>
                  <a:lnTo>
                    <a:pt x="202" y="132"/>
                  </a:lnTo>
                  <a:lnTo>
                    <a:pt x="208" y="132"/>
                  </a:lnTo>
                  <a:lnTo>
                    <a:pt x="215" y="132"/>
                  </a:lnTo>
                  <a:lnTo>
                    <a:pt x="223" y="132"/>
                  </a:lnTo>
                  <a:lnTo>
                    <a:pt x="232" y="132"/>
                  </a:lnTo>
                  <a:lnTo>
                    <a:pt x="241" y="130"/>
                  </a:lnTo>
                  <a:lnTo>
                    <a:pt x="250" y="130"/>
                  </a:lnTo>
                  <a:lnTo>
                    <a:pt x="258" y="129"/>
                  </a:lnTo>
                  <a:lnTo>
                    <a:pt x="265" y="129"/>
                  </a:lnTo>
                  <a:lnTo>
                    <a:pt x="271" y="125"/>
                  </a:lnTo>
                  <a:lnTo>
                    <a:pt x="276" y="123"/>
                  </a:lnTo>
                  <a:lnTo>
                    <a:pt x="280" y="121"/>
                  </a:lnTo>
                  <a:lnTo>
                    <a:pt x="284" y="119"/>
                  </a:lnTo>
                  <a:lnTo>
                    <a:pt x="284" y="116"/>
                  </a:lnTo>
                  <a:lnTo>
                    <a:pt x="282" y="114"/>
                  </a:lnTo>
                  <a:lnTo>
                    <a:pt x="274" y="110"/>
                  </a:lnTo>
                  <a:lnTo>
                    <a:pt x="267" y="107"/>
                  </a:lnTo>
                  <a:lnTo>
                    <a:pt x="263" y="103"/>
                  </a:lnTo>
                  <a:lnTo>
                    <a:pt x="258" y="101"/>
                  </a:lnTo>
                  <a:lnTo>
                    <a:pt x="252" y="99"/>
                  </a:lnTo>
                  <a:lnTo>
                    <a:pt x="247" y="97"/>
                  </a:lnTo>
                  <a:lnTo>
                    <a:pt x="241" y="95"/>
                  </a:lnTo>
                  <a:lnTo>
                    <a:pt x="234" y="92"/>
                  </a:lnTo>
                  <a:lnTo>
                    <a:pt x="228" y="90"/>
                  </a:lnTo>
                  <a:lnTo>
                    <a:pt x="221" y="88"/>
                  </a:lnTo>
                  <a:lnTo>
                    <a:pt x="213" y="86"/>
                  </a:lnTo>
                  <a:lnTo>
                    <a:pt x="208" y="84"/>
                  </a:lnTo>
                  <a:lnTo>
                    <a:pt x="201" y="83"/>
                  </a:lnTo>
                  <a:lnTo>
                    <a:pt x="195" y="81"/>
                  </a:lnTo>
                  <a:lnTo>
                    <a:pt x="186" y="77"/>
                  </a:lnTo>
                  <a:lnTo>
                    <a:pt x="180" y="75"/>
                  </a:lnTo>
                  <a:lnTo>
                    <a:pt x="173" y="73"/>
                  </a:lnTo>
                  <a:lnTo>
                    <a:pt x="167" y="71"/>
                  </a:lnTo>
                  <a:lnTo>
                    <a:pt x="160" y="68"/>
                  </a:lnTo>
                  <a:lnTo>
                    <a:pt x="154" y="68"/>
                  </a:lnTo>
                  <a:lnTo>
                    <a:pt x="149" y="66"/>
                  </a:lnTo>
                  <a:lnTo>
                    <a:pt x="143" y="66"/>
                  </a:lnTo>
                  <a:lnTo>
                    <a:pt x="140" y="62"/>
                  </a:lnTo>
                  <a:lnTo>
                    <a:pt x="134" y="62"/>
                  </a:lnTo>
                  <a:lnTo>
                    <a:pt x="130" y="60"/>
                  </a:lnTo>
                  <a:lnTo>
                    <a:pt x="129" y="60"/>
                  </a:lnTo>
                  <a:lnTo>
                    <a:pt x="123" y="59"/>
                  </a:lnTo>
                  <a:lnTo>
                    <a:pt x="125" y="57"/>
                  </a:lnTo>
                  <a:lnTo>
                    <a:pt x="132" y="55"/>
                  </a:lnTo>
                  <a:lnTo>
                    <a:pt x="138" y="51"/>
                  </a:lnTo>
                  <a:lnTo>
                    <a:pt x="143" y="49"/>
                  </a:lnTo>
                  <a:lnTo>
                    <a:pt x="149" y="46"/>
                  </a:lnTo>
                  <a:lnTo>
                    <a:pt x="156" y="44"/>
                  </a:lnTo>
                  <a:lnTo>
                    <a:pt x="162" y="40"/>
                  </a:lnTo>
                  <a:lnTo>
                    <a:pt x="167" y="36"/>
                  </a:lnTo>
                  <a:lnTo>
                    <a:pt x="173" y="33"/>
                  </a:lnTo>
                  <a:lnTo>
                    <a:pt x="178" y="31"/>
                  </a:lnTo>
                  <a:lnTo>
                    <a:pt x="186" y="24"/>
                  </a:lnTo>
                  <a:lnTo>
                    <a:pt x="188" y="22"/>
                  </a:lnTo>
                  <a:lnTo>
                    <a:pt x="184" y="12"/>
                  </a:lnTo>
                  <a:lnTo>
                    <a:pt x="178" y="9"/>
                  </a:lnTo>
                  <a:lnTo>
                    <a:pt x="177" y="5"/>
                  </a:lnTo>
                  <a:lnTo>
                    <a:pt x="173" y="3"/>
                  </a:lnTo>
                  <a:lnTo>
                    <a:pt x="169" y="1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43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8" y="1"/>
                  </a:lnTo>
                  <a:lnTo>
                    <a:pt x="103" y="1"/>
                  </a:lnTo>
                  <a:lnTo>
                    <a:pt x="97" y="1"/>
                  </a:lnTo>
                  <a:lnTo>
                    <a:pt x="94" y="1"/>
                  </a:lnTo>
                  <a:lnTo>
                    <a:pt x="90" y="1"/>
                  </a:lnTo>
                  <a:lnTo>
                    <a:pt x="81" y="1"/>
                  </a:lnTo>
                  <a:lnTo>
                    <a:pt x="71" y="3"/>
                  </a:lnTo>
                  <a:lnTo>
                    <a:pt x="64" y="3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49" y="9"/>
                  </a:lnTo>
                  <a:lnTo>
                    <a:pt x="42" y="11"/>
                  </a:lnTo>
                  <a:lnTo>
                    <a:pt x="35" y="14"/>
                  </a:lnTo>
                  <a:lnTo>
                    <a:pt x="27" y="20"/>
                  </a:lnTo>
                  <a:lnTo>
                    <a:pt x="20" y="25"/>
                  </a:lnTo>
                  <a:lnTo>
                    <a:pt x="12" y="31"/>
                  </a:lnTo>
                  <a:lnTo>
                    <a:pt x="5" y="35"/>
                  </a:lnTo>
                  <a:lnTo>
                    <a:pt x="1" y="38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>
              <a:off x="5001" y="3157"/>
              <a:ext cx="69" cy="263"/>
            </a:xfrm>
            <a:custGeom>
              <a:avLst/>
              <a:gdLst>
                <a:gd name="T0" fmla="*/ 0 w 138"/>
                <a:gd name="T1" fmla="*/ 0 h 528"/>
                <a:gd name="T2" fmla="*/ 1 w 138"/>
                <a:gd name="T3" fmla="*/ 0 h 528"/>
                <a:gd name="T4" fmla="*/ 1 w 138"/>
                <a:gd name="T5" fmla="*/ 0 h 528"/>
                <a:gd name="T6" fmla="*/ 1 w 138"/>
                <a:gd name="T7" fmla="*/ 0 h 528"/>
                <a:gd name="T8" fmla="*/ 1 w 138"/>
                <a:gd name="T9" fmla="*/ 0 h 528"/>
                <a:gd name="T10" fmla="*/ 1 w 138"/>
                <a:gd name="T11" fmla="*/ 0 h 528"/>
                <a:gd name="T12" fmla="*/ 1 w 138"/>
                <a:gd name="T13" fmla="*/ 0 h 528"/>
                <a:gd name="T14" fmla="*/ 1 w 138"/>
                <a:gd name="T15" fmla="*/ 0 h 528"/>
                <a:gd name="T16" fmla="*/ 1 w 138"/>
                <a:gd name="T17" fmla="*/ 0 h 528"/>
                <a:gd name="T18" fmla="*/ 1 w 138"/>
                <a:gd name="T19" fmla="*/ 0 h 528"/>
                <a:gd name="T20" fmla="*/ 1 w 138"/>
                <a:gd name="T21" fmla="*/ 0 h 528"/>
                <a:gd name="T22" fmla="*/ 1 w 138"/>
                <a:gd name="T23" fmla="*/ 0 h 528"/>
                <a:gd name="T24" fmla="*/ 1 w 138"/>
                <a:gd name="T25" fmla="*/ 0 h 528"/>
                <a:gd name="T26" fmla="*/ 1 w 138"/>
                <a:gd name="T27" fmla="*/ 0 h 528"/>
                <a:gd name="T28" fmla="*/ 1 w 138"/>
                <a:gd name="T29" fmla="*/ 0 h 528"/>
                <a:gd name="T30" fmla="*/ 1 w 138"/>
                <a:gd name="T31" fmla="*/ 0 h 528"/>
                <a:gd name="T32" fmla="*/ 1 w 138"/>
                <a:gd name="T33" fmla="*/ 0 h 528"/>
                <a:gd name="T34" fmla="*/ 1 w 138"/>
                <a:gd name="T35" fmla="*/ 0 h 528"/>
                <a:gd name="T36" fmla="*/ 1 w 138"/>
                <a:gd name="T37" fmla="*/ 0 h 528"/>
                <a:gd name="T38" fmla="*/ 1 w 138"/>
                <a:gd name="T39" fmla="*/ 0 h 528"/>
                <a:gd name="T40" fmla="*/ 1 w 138"/>
                <a:gd name="T41" fmla="*/ 0 h 528"/>
                <a:gd name="T42" fmla="*/ 1 w 138"/>
                <a:gd name="T43" fmla="*/ 0 h 528"/>
                <a:gd name="T44" fmla="*/ 1 w 138"/>
                <a:gd name="T45" fmla="*/ 0 h 528"/>
                <a:gd name="T46" fmla="*/ 1 w 138"/>
                <a:gd name="T47" fmla="*/ 0 h 528"/>
                <a:gd name="T48" fmla="*/ 1 w 138"/>
                <a:gd name="T49" fmla="*/ 0 h 528"/>
                <a:gd name="T50" fmla="*/ 1 w 138"/>
                <a:gd name="T51" fmla="*/ 0 h 528"/>
                <a:gd name="T52" fmla="*/ 1 w 138"/>
                <a:gd name="T53" fmla="*/ 0 h 528"/>
                <a:gd name="T54" fmla="*/ 1 w 138"/>
                <a:gd name="T55" fmla="*/ 0 h 528"/>
                <a:gd name="T56" fmla="*/ 1 w 138"/>
                <a:gd name="T57" fmla="*/ 0 h 528"/>
                <a:gd name="T58" fmla="*/ 1 w 138"/>
                <a:gd name="T59" fmla="*/ 0 h 528"/>
                <a:gd name="T60" fmla="*/ 1 w 138"/>
                <a:gd name="T61" fmla="*/ 0 h 528"/>
                <a:gd name="T62" fmla="*/ 1 w 138"/>
                <a:gd name="T63" fmla="*/ 0 h 528"/>
                <a:gd name="T64" fmla="*/ 1 w 138"/>
                <a:gd name="T65" fmla="*/ 0 h 528"/>
                <a:gd name="T66" fmla="*/ 1 w 138"/>
                <a:gd name="T67" fmla="*/ 0 h 528"/>
                <a:gd name="T68" fmla="*/ 1 w 138"/>
                <a:gd name="T69" fmla="*/ 0 h 528"/>
                <a:gd name="T70" fmla="*/ 1 w 138"/>
                <a:gd name="T71" fmla="*/ 0 h 528"/>
                <a:gd name="T72" fmla="*/ 1 w 138"/>
                <a:gd name="T73" fmla="*/ 0 h 528"/>
                <a:gd name="T74" fmla="*/ 1 w 138"/>
                <a:gd name="T75" fmla="*/ 0 h 528"/>
                <a:gd name="T76" fmla="*/ 1 w 138"/>
                <a:gd name="T77" fmla="*/ 0 h 528"/>
                <a:gd name="T78" fmla="*/ 1 w 138"/>
                <a:gd name="T79" fmla="*/ 0 h 528"/>
                <a:gd name="T80" fmla="*/ 1 w 138"/>
                <a:gd name="T81" fmla="*/ 0 h 528"/>
                <a:gd name="T82" fmla="*/ 1 w 138"/>
                <a:gd name="T83" fmla="*/ 0 h 528"/>
                <a:gd name="T84" fmla="*/ 1 w 138"/>
                <a:gd name="T85" fmla="*/ 0 h 528"/>
                <a:gd name="T86" fmla="*/ 1 w 138"/>
                <a:gd name="T87" fmla="*/ 0 h 528"/>
                <a:gd name="T88" fmla="*/ 1 w 138"/>
                <a:gd name="T89" fmla="*/ 0 h 528"/>
                <a:gd name="T90" fmla="*/ 1 w 138"/>
                <a:gd name="T91" fmla="*/ 0 h 528"/>
                <a:gd name="T92" fmla="*/ 1 w 138"/>
                <a:gd name="T93" fmla="*/ 0 h 528"/>
                <a:gd name="T94" fmla="*/ 1 w 138"/>
                <a:gd name="T95" fmla="*/ 0 h 528"/>
                <a:gd name="T96" fmla="*/ 1 w 138"/>
                <a:gd name="T97" fmla="*/ 0 h 528"/>
                <a:gd name="T98" fmla="*/ 1 w 138"/>
                <a:gd name="T99" fmla="*/ 0 h 528"/>
                <a:gd name="T100" fmla="*/ 1 w 138"/>
                <a:gd name="T101" fmla="*/ 0 h 528"/>
                <a:gd name="T102" fmla="*/ 1 w 138"/>
                <a:gd name="T103" fmla="*/ 0 h 528"/>
                <a:gd name="T104" fmla="*/ 1 w 138"/>
                <a:gd name="T105" fmla="*/ 0 h 528"/>
                <a:gd name="T106" fmla="*/ 1 w 138"/>
                <a:gd name="T107" fmla="*/ 0 h 528"/>
                <a:gd name="T108" fmla="*/ 1 w 138"/>
                <a:gd name="T109" fmla="*/ 0 h 528"/>
                <a:gd name="T110" fmla="*/ 1 w 138"/>
                <a:gd name="T111" fmla="*/ 0 h 528"/>
                <a:gd name="T112" fmla="*/ 1 w 138"/>
                <a:gd name="T113" fmla="*/ 0 h 528"/>
                <a:gd name="T114" fmla="*/ 1 w 138"/>
                <a:gd name="T115" fmla="*/ 0 h 528"/>
                <a:gd name="T116" fmla="*/ 1 w 138"/>
                <a:gd name="T117" fmla="*/ 0 h 528"/>
                <a:gd name="T118" fmla="*/ 1 w 138"/>
                <a:gd name="T119" fmla="*/ 0 h 5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8"/>
                <a:gd name="T181" fmla="*/ 0 h 528"/>
                <a:gd name="T182" fmla="*/ 138 w 138"/>
                <a:gd name="T183" fmla="*/ 528 h 52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8" h="528">
                  <a:moveTo>
                    <a:pt x="0" y="4"/>
                  </a:moveTo>
                  <a:lnTo>
                    <a:pt x="0" y="6"/>
                  </a:lnTo>
                  <a:lnTo>
                    <a:pt x="0" y="9"/>
                  </a:lnTo>
                  <a:lnTo>
                    <a:pt x="1" y="13"/>
                  </a:lnTo>
                  <a:lnTo>
                    <a:pt x="5" y="22"/>
                  </a:lnTo>
                  <a:lnTo>
                    <a:pt x="5" y="26"/>
                  </a:lnTo>
                  <a:lnTo>
                    <a:pt x="7" y="32"/>
                  </a:lnTo>
                  <a:lnTo>
                    <a:pt x="9" y="35"/>
                  </a:lnTo>
                  <a:lnTo>
                    <a:pt x="11" y="41"/>
                  </a:lnTo>
                  <a:lnTo>
                    <a:pt x="14" y="46"/>
                  </a:lnTo>
                  <a:lnTo>
                    <a:pt x="16" y="52"/>
                  </a:lnTo>
                  <a:lnTo>
                    <a:pt x="18" y="57"/>
                  </a:lnTo>
                  <a:lnTo>
                    <a:pt x="22" y="65"/>
                  </a:lnTo>
                  <a:lnTo>
                    <a:pt x="24" y="70"/>
                  </a:lnTo>
                  <a:lnTo>
                    <a:pt x="25" y="78"/>
                  </a:lnTo>
                  <a:lnTo>
                    <a:pt x="29" y="83"/>
                  </a:lnTo>
                  <a:lnTo>
                    <a:pt x="31" y="91"/>
                  </a:lnTo>
                  <a:lnTo>
                    <a:pt x="33" y="96"/>
                  </a:lnTo>
                  <a:lnTo>
                    <a:pt x="36" y="102"/>
                  </a:lnTo>
                  <a:lnTo>
                    <a:pt x="38" y="109"/>
                  </a:lnTo>
                  <a:lnTo>
                    <a:pt x="42" y="116"/>
                  </a:lnTo>
                  <a:lnTo>
                    <a:pt x="44" y="122"/>
                  </a:lnTo>
                  <a:lnTo>
                    <a:pt x="47" y="127"/>
                  </a:lnTo>
                  <a:lnTo>
                    <a:pt x="49" y="133"/>
                  </a:lnTo>
                  <a:lnTo>
                    <a:pt x="53" y="138"/>
                  </a:lnTo>
                  <a:lnTo>
                    <a:pt x="55" y="144"/>
                  </a:lnTo>
                  <a:lnTo>
                    <a:pt x="59" y="148"/>
                  </a:lnTo>
                  <a:lnTo>
                    <a:pt x="60" y="153"/>
                  </a:lnTo>
                  <a:lnTo>
                    <a:pt x="64" y="159"/>
                  </a:lnTo>
                  <a:lnTo>
                    <a:pt x="66" y="162"/>
                  </a:lnTo>
                  <a:lnTo>
                    <a:pt x="68" y="166"/>
                  </a:lnTo>
                  <a:lnTo>
                    <a:pt x="70" y="172"/>
                  </a:lnTo>
                  <a:lnTo>
                    <a:pt x="71" y="175"/>
                  </a:lnTo>
                  <a:lnTo>
                    <a:pt x="73" y="181"/>
                  </a:lnTo>
                  <a:lnTo>
                    <a:pt x="77" y="185"/>
                  </a:lnTo>
                  <a:lnTo>
                    <a:pt x="79" y="190"/>
                  </a:lnTo>
                  <a:lnTo>
                    <a:pt x="81" y="197"/>
                  </a:lnTo>
                  <a:lnTo>
                    <a:pt x="83" y="201"/>
                  </a:lnTo>
                  <a:lnTo>
                    <a:pt x="84" y="207"/>
                  </a:lnTo>
                  <a:lnTo>
                    <a:pt x="86" y="212"/>
                  </a:lnTo>
                  <a:lnTo>
                    <a:pt x="88" y="220"/>
                  </a:lnTo>
                  <a:lnTo>
                    <a:pt x="90" y="225"/>
                  </a:lnTo>
                  <a:lnTo>
                    <a:pt x="92" y="233"/>
                  </a:lnTo>
                  <a:lnTo>
                    <a:pt x="94" y="238"/>
                  </a:lnTo>
                  <a:lnTo>
                    <a:pt x="95" y="245"/>
                  </a:lnTo>
                  <a:lnTo>
                    <a:pt x="97" y="251"/>
                  </a:lnTo>
                  <a:lnTo>
                    <a:pt x="99" y="258"/>
                  </a:lnTo>
                  <a:lnTo>
                    <a:pt x="99" y="264"/>
                  </a:lnTo>
                  <a:lnTo>
                    <a:pt x="101" y="271"/>
                  </a:lnTo>
                  <a:lnTo>
                    <a:pt x="101" y="279"/>
                  </a:lnTo>
                  <a:lnTo>
                    <a:pt x="103" y="286"/>
                  </a:lnTo>
                  <a:lnTo>
                    <a:pt x="103" y="293"/>
                  </a:lnTo>
                  <a:lnTo>
                    <a:pt x="105" y="301"/>
                  </a:lnTo>
                  <a:lnTo>
                    <a:pt x="105" y="306"/>
                  </a:lnTo>
                  <a:lnTo>
                    <a:pt x="105" y="314"/>
                  </a:lnTo>
                  <a:lnTo>
                    <a:pt x="105" y="323"/>
                  </a:lnTo>
                  <a:lnTo>
                    <a:pt x="105" y="330"/>
                  </a:lnTo>
                  <a:lnTo>
                    <a:pt x="105" y="338"/>
                  </a:lnTo>
                  <a:lnTo>
                    <a:pt x="105" y="345"/>
                  </a:lnTo>
                  <a:lnTo>
                    <a:pt x="103" y="352"/>
                  </a:lnTo>
                  <a:lnTo>
                    <a:pt x="103" y="360"/>
                  </a:lnTo>
                  <a:lnTo>
                    <a:pt x="103" y="365"/>
                  </a:lnTo>
                  <a:lnTo>
                    <a:pt x="101" y="373"/>
                  </a:lnTo>
                  <a:lnTo>
                    <a:pt x="99" y="380"/>
                  </a:lnTo>
                  <a:lnTo>
                    <a:pt x="97" y="387"/>
                  </a:lnTo>
                  <a:lnTo>
                    <a:pt x="94" y="395"/>
                  </a:lnTo>
                  <a:lnTo>
                    <a:pt x="92" y="402"/>
                  </a:lnTo>
                  <a:lnTo>
                    <a:pt x="88" y="410"/>
                  </a:lnTo>
                  <a:lnTo>
                    <a:pt x="84" y="417"/>
                  </a:lnTo>
                  <a:lnTo>
                    <a:pt x="81" y="422"/>
                  </a:lnTo>
                  <a:lnTo>
                    <a:pt x="77" y="430"/>
                  </a:lnTo>
                  <a:lnTo>
                    <a:pt x="75" y="435"/>
                  </a:lnTo>
                  <a:lnTo>
                    <a:pt x="71" y="443"/>
                  </a:lnTo>
                  <a:lnTo>
                    <a:pt x="68" y="448"/>
                  </a:lnTo>
                  <a:lnTo>
                    <a:pt x="62" y="456"/>
                  </a:lnTo>
                  <a:lnTo>
                    <a:pt x="59" y="461"/>
                  </a:lnTo>
                  <a:lnTo>
                    <a:pt x="55" y="469"/>
                  </a:lnTo>
                  <a:lnTo>
                    <a:pt x="49" y="472"/>
                  </a:lnTo>
                  <a:lnTo>
                    <a:pt x="47" y="480"/>
                  </a:lnTo>
                  <a:lnTo>
                    <a:pt x="42" y="483"/>
                  </a:lnTo>
                  <a:lnTo>
                    <a:pt x="40" y="491"/>
                  </a:lnTo>
                  <a:lnTo>
                    <a:pt x="33" y="498"/>
                  </a:lnTo>
                  <a:lnTo>
                    <a:pt x="27" y="507"/>
                  </a:lnTo>
                  <a:lnTo>
                    <a:pt x="22" y="513"/>
                  </a:lnTo>
                  <a:lnTo>
                    <a:pt x="18" y="516"/>
                  </a:lnTo>
                  <a:lnTo>
                    <a:pt x="14" y="520"/>
                  </a:lnTo>
                  <a:lnTo>
                    <a:pt x="14" y="522"/>
                  </a:lnTo>
                  <a:lnTo>
                    <a:pt x="53" y="528"/>
                  </a:lnTo>
                  <a:lnTo>
                    <a:pt x="53" y="526"/>
                  </a:lnTo>
                  <a:lnTo>
                    <a:pt x="55" y="524"/>
                  </a:lnTo>
                  <a:lnTo>
                    <a:pt x="59" y="520"/>
                  </a:lnTo>
                  <a:lnTo>
                    <a:pt x="64" y="516"/>
                  </a:lnTo>
                  <a:lnTo>
                    <a:pt x="70" y="509"/>
                  </a:lnTo>
                  <a:lnTo>
                    <a:pt x="77" y="502"/>
                  </a:lnTo>
                  <a:lnTo>
                    <a:pt x="79" y="496"/>
                  </a:lnTo>
                  <a:lnTo>
                    <a:pt x="84" y="491"/>
                  </a:lnTo>
                  <a:lnTo>
                    <a:pt x="86" y="487"/>
                  </a:lnTo>
                  <a:lnTo>
                    <a:pt x="92" y="481"/>
                  </a:lnTo>
                  <a:lnTo>
                    <a:pt x="94" y="476"/>
                  </a:lnTo>
                  <a:lnTo>
                    <a:pt x="99" y="470"/>
                  </a:lnTo>
                  <a:lnTo>
                    <a:pt x="103" y="465"/>
                  </a:lnTo>
                  <a:lnTo>
                    <a:pt x="106" y="457"/>
                  </a:lnTo>
                  <a:lnTo>
                    <a:pt x="110" y="450"/>
                  </a:lnTo>
                  <a:lnTo>
                    <a:pt x="112" y="445"/>
                  </a:lnTo>
                  <a:lnTo>
                    <a:pt x="116" y="437"/>
                  </a:lnTo>
                  <a:lnTo>
                    <a:pt x="119" y="430"/>
                  </a:lnTo>
                  <a:lnTo>
                    <a:pt x="123" y="421"/>
                  </a:lnTo>
                  <a:lnTo>
                    <a:pt x="125" y="413"/>
                  </a:lnTo>
                  <a:lnTo>
                    <a:pt x="129" y="406"/>
                  </a:lnTo>
                  <a:lnTo>
                    <a:pt x="130" y="397"/>
                  </a:lnTo>
                  <a:lnTo>
                    <a:pt x="130" y="393"/>
                  </a:lnTo>
                  <a:lnTo>
                    <a:pt x="132" y="387"/>
                  </a:lnTo>
                  <a:lnTo>
                    <a:pt x="132" y="384"/>
                  </a:lnTo>
                  <a:lnTo>
                    <a:pt x="134" y="378"/>
                  </a:lnTo>
                  <a:lnTo>
                    <a:pt x="136" y="369"/>
                  </a:lnTo>
                  <a:lnTo>
                    <a:pt x="138" y="362"/>
                  </a:lnTo>
                  <a:lnTo>
                    <a:pt x="138" y="356"/>
                  </a:lnTo>
                  <a:lnTo>
                    <a:pt x="138" y="351"/>
                  </a:lnTo>
                  <a:lnTo>
                    <a:pt x="138" y="347"/>
                  </a:lnTo>
                  <a:lnTo>
                    <a:pt x="138" y="341"/>
                  </a:lnTo>
                  <a:lnTo>
                    <a:pt x="138" y="336"/>
                  </a:lnTo>
                  <a:lnTo>
                    <a:pt x="138" y="332"/>
                  </a:lnTo>
                  <a:lnTo>
                    <a:pt x="138" y="327"/>
                  </a:lnTo>
                  <a:lnTo>
                    <a:pt x="138" y="323"/>
                  </a:lnTo>
                  <a:lnTo>
                    <a:pt x="138" y="317"/>
                  </a:lnTo>
                  <a:lnTo>
                    <a:pt x="138" y="314"/>
                  </a:lnTo>
                  <a:lnTo>
                    <a:pt x="138" y="308"/>
                  </a:lnTo>
                  <a:lnTo>
                    <a:pt x="138" y="304"/>
                  </a:lnTo>
                  <a:lnTo>
                    <a:pt x="136" y="295"/>
                  </a:lnTo>
                  <a:lnTo>
                    <a:pt x="136" y="288"/>
                  </a:lnTo>
                  <a:lnTo>
                    <a:pt x="134" y="279"/>
                  </a:lnTo>
                  <a:lnTo>
                    <a:pt x="132" y="269"/>
                  </a:lnTo>
                  <a:lnTo>
                    <a:pt x="130" y="262"/>
                  </a:lnTo>
                  <a:lnTo>
                    <a:pt x="129" y="255"/>
                  </a:lnTo>
                  <a:lnTo>
                    <a:pt x="127" y="247"/>
                  </a:lnTo>
                  <a:lnTo>
                    <a:pt x="125" y="240"/>
                  </a:lnTo>
                  <a:lnTo>
                    <a:pt x="121" y="233"/>
                  </a:lnTo>
                  <a:lnTo>
                    <a:pt x="119" y="227"/>
                  </a:lnTo>
                  <a:lnTo>
                    <a:pt x="118" y="220"/>
                  </a:lnTo>
                  <a:lnTo>
                    <a:pt x="116" y="212"/>
                  </a:lnTo>
                  <a:lnTo>
                    <a:pt x="112" y="207"/>
                  </a:lnTo>
                  <a:lnTo>
                    <a:pt x="110" y="201"/>
                  </a:lnTo>
                  <a:lnTo>
                    <a:pt x="108" y="196"/>
                  </a:lnTo>
                  <a:lnTo>
                    <a:pt x="105" y="190"/>
                  </a:lnTo>
                  <a:lnTo>
                    <a:pt x="103" y="185"/>
                  </a:lnTo>
                  <a:lnTo>
                    <a:pt x="101" y="181"/>
                  </a:lnTo>
                  <a:lnTo>
                    <a:pt x="97" y="175"/>
                  </a:lnTo>
                  <a:lnTo>
                    <a:pt x="95" y="170"/>
                  </a:lnTo>
                  <a:lnTo>
                    <a:pt x="94" y="166"/>
                  </a:lnTo>
                  <a:lnTo>
                    <a:pt x="92" y="162"/>
                  </a:lnTo>
                  <a:lnTo>
                    <a:pt x="88" y="155"/>
                  </a:lnTo>
                  <a:lnTo>
                    <a:pt x="84" y="151"/>
                  </a:lnTo>
                  <a:lnTo>
                    <a:pt x="81" y="146"/>
                  </a:lnTo>
                  <a:lnTo>
                    <a:pt x="77" y="138"/>
                  </a:lnTo>
                  <a:lnTo>
                    <a:pt x="75" y="133"/>
                  </a:lnTo>
                  <a:lnTo>
                    <a:pt x="73" y="127"/>
                  </a:lnTo>
                  <a:lnTo>
                    <a:pt x="70" y="122"/>
                  </a:lnTo>
                  <a:lnTo>
                    <a:pt x="68" y="118"/>
                  </a:lnTo>
                  <a:lnTo>
                    <a:pt x="66" y="111"/>
                  </a:lnTo>
                  <a:lnTo>
                    <a:pt x="62" y="105"/>
                  </a:lnTo>
                  <a:lnTo>
                    <a:pt x="60" y="98"/>
                  </a:lnTo>
                  <a:lnTo>
                    <a:pt x="59" y="92"/>
                  </a:lnTo>
                  <a:lnTo>
                    <a:pt x="55" y="85"/>
                  </a:lnTo>
                  <a:lnTo>
                    <a:pt x="53" y="79"/>
                  </a:lnTo>
                  <a:lnTo>
                    <a:pt x="49" y="72"/>
                  </a:lnTo>
                  <a:lnTo>
                    <a:pt x="47" y="67"/>
                  </a:lnTo>
                  <a:lnTo>
                    <a:pt x="44" y="59"/>
                  </a:lnTo>
                  <a:lnTo>
                    <a:pt x="42" y="54"/>
                  </a:lnTo>
                  <a:lnTo>
                    <a:pt x="40" y="46"/>
                  </a:lnTo>
                  <a:lnTo>
                    <a:pt x="36" y="41"/>
                  </a:lnTo>
                  <a:lnTo>
                    <a:pt x="35" y="35"/>
                  </a:lnTo>
                  <a:lnTo>
                    <a:pt x="33" y="30"/>
                  </a:lnTo>
                  <a:lnTo>
                    <a:pt x="31" y="24"/>
                  </a:lnTo>
                  <a:lnTo>
                    <a:pt x="29" y="21"/>
                  </a:lnTo>
                  <a:lnTo>
                    <a:pt x="27" y="15"/>
                  </a:lnTo>
                  <a:lnTo>
                    <a:pt x="25" y="11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49" name="Freeform 45"/>
            <p:cNvSpPr>
              <a:spLocks/>
            </p:cNvSpPr>
            <p:nvPr/>
          </p:nvSpPr>
          <p:spPr bwMode="auto">
            <a:xfrm>
              <a:off x="5022" y="3186"/>
              <a:ext cx="45" cy="89"/>
            </a:xfrm>
            <a:custGeom>
              <a:avLst/>
              <a:gdLst>
                <a:gd name="T0" fmla="*/ 1 w 88"/>
                <a:gd name="T1" fmla="*/ 1 h 177"/>
                <a:gd name="T2" fmla="*/ 1 w 88"/>
                <a:gd name="T3" fmla="*/ 1 h 177"/>
                <a:gd name="T4" fmla="*/ 1 w 88"/>
                <a:gd name="T5" fmla="*/ 1 h 177"/>
                <a:gd name="T6" fmla="*/ 1 w 88"/>
                <a:gd name="T7" fmla="*/ 1 h 177"/>
                <a:gd name="T8" fmla="*/ 1 w 88"/>
                <a:gd name="T9" fmla="*/ 1 h 177"/>
                <a:gd name="T10" fmla="*/ 1 w 88"/>
                <a:gd name="T11" fmla="*/ 1 h 177"/>
                <a:gd name="T12" fmla="*/ 1 w 88"/>
                <a:gd name="T13" fmla="*/ 1 h 177"/>
                <a:gd name="T14" fmla="*/ 1 w 88"/>
                <a:gd name="T15" fmla="*/ 1 h 177"/>
                <a:gd name="T16" fmla="*/ 1 w 88"/>
                <a:gd name="T17" fmla="*/ 1 h 177"/>
                <a:gd name="T18" fmla="*/ 1 w 88"/>
                <a:gd name="T19" fmla="*/ 1 h 177"/>
                <a:gd name="T20" fmla="*/ 1 w 88"/>
                <a:gd name="T21" fmla="*/ 1 h 177"/>
                <a:gd name="T22" fmla="*/ 1 w 88"/>
                <a:gd name="T23" fmla="*/ 1 h 177"/>
                <a:gd name="T24" fmla="*/ 1 w 88"/>
                <a:gd name="T25" fmla="*/ 1 h 177"/>
                <a:gd name="T26" fmla="*/ 1 w 88"/>
                <a:gd name="T27" fmla="*/ 1 h 177"/>
                <a:gd name="T28" fmla="*/ 1 w 88"/>
                <a:gd name="T29" fmla="*/ 1 h 177"/>
                <a:gd name="T30" fmla="*/ 1 w 88"/>
                <a:gd name="T31" fmla="*/ 1 h 177"/>
                <a:gd name="T32" fmla="*/ 1 w 88"/>
                <a:gd name="T33" fmla="*/ 1 h 177"/>
                <a:gd name="T34" fmla="*/ 1 w 88"/>
                <a:gd name="T35" fmla="*/ 1 h 177"/>
                <a:gd name="T36" fmla="*/ 1 w 88"/>
                <a:gd name="T37" fmla="*/ 1 h 177"/>
                <a:gd name="T38" fmla="*/ 1 w 88"/>
                <a:gd name="T39" fmla="*/ 1 h 177"/>
                <a:gd name="T40" fmla="*/ 1 w 88"/>
                <a:gd name="T41" fmla="*/ 1 h 177"/>
                <a:gd name="T42" fmla="*/ 1 w 88"/>
                <a:gd name="T43" fmla="*/ 1 h 177"/>
                <a:gd name="T44" fmla="*/ 1 w 88"/>
                <a:gd name="T45" fmla="*/ 1 h 177"/>
                <a:gd name="T46" fmla="*/ 1 w 88"/>
                <a:gd name="T47" fmla="*/ 1 h 177"/>
                <a:gd name="T48" fmla="*/ 1 w 88"/>
                <a:gd name="T49" fmla="*/ 1 h 177"/>
                <a:gd name="T50" fmla="*/ 1 w 88"/>
                <a:gd name="T51" fmla="*/ 1 h 177"/>
                <a:gd name="T52" fmla="*/ 1 w 88"/>
                <a:gd name="T53" fmla="*/ 1 h 177"/>
                <a:gd name="T54" fmla="*/ 1 w 88"/>
                <a:gd name="T55" fmla="*/ 1 h 177"/>
                <a:gd name="T56" fmla="*/ 1 w 88"/>
                <a:gd name="T57" fmla="*/ 1 h 177"/>
                <a:gd name="T58" fmla="*/ 1 w 88"/>
                <a:gd name="T59" fmla="*/ 0 h 177"/>
                <a:gd name="T60" fmla="*/ 1 w 88"/>
                <a:gd name="T61" fmla="*/ 0 h 177"/>
                <a:gd name="T62" fmla="*/ 1 w 88"/>
                <a:gd name="T63" fmla="*/ 0 h 177"/>
                <a:gd name="T64" fmla="*/ 1 w 88"/>
                <a:gd name="T65" fmla="*/ 1 h 177"/>
                <a:gd name="T66" fmla="*/ 0 w 88"/>
                <a:gd name="T67" fmla="*/ 1 h 177"/>
                <a:gd name="T68" fmla="*/ 1 w 88"/>
                <a:gd name="T69" fmla="*/ 1 h 17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8"/>
                <a:gd name="T106" fmla="*/ 0 h 177"/>
                <a:gd name="T107" fmla="*/ 88 w 88"/>
                <a:gd name="T108" fmla="*/ 177 h 17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8" h="177">
                  <a:moveTo>
                    <a:pt x="11" y="26"/>
                  </a:moveTo>
                  <a:lnTo>
                    <a:pt x="11" y="24"/>
                  </a:lnTo>
                  <a:lnTo>
                    <a:pt x="15" y="24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9" y="20"/>
                  </a:lnTo>
                  <a:lnTo>
                    <a:pt x="37" y="24"/>
                  </a:lnTo>
                  <a:lnTo>
                    <a:pt x="46" y="26"/>
                  </a:lnTo>
                  <a:lnTo>
                    <a:pt x="53" y="33"/>
                  </a:lnTo>
                  <a:lnTo>
                    <a:pt x="57" y="39"/>
                  </a:lnTo>
                  <a:lnTo>
                    <a:pt x="61" y="44"/>
                  </a:lnTo>
                  <a:lnTo>
                    <a:pt x="61" y="50"/>
                  </a:lnTo>
                  <a:lnTo>
                    <a:pt x="64" y="59"/>
                  </a:lnTo>
                  <a:lnTo>
                    <a:pt x="64" y="68"/>
                  </a:lnTo>
                  <a:lnTo>
                    <a:pt x="64" y="78"/>
                  </a:lnTo>
                  <a:lnTo>
                    <a:pt x="64" y="81"/>
                  </a:lnTo>
                  <a:lnTo>
                    <a:pt x="64" y="87"/>
                  </a:lnTo>
                  <a:lnTo>
                    <a:pt x="64" y="91"/>
                  </a:lnTo>
                  <a:lnTo>
                    <a:pt x="66" y="96"/>
                  </a:lnTo>
                  <a:lnTo>
                    <a:pt x="64" y="103"/>
                  </a:lnTo>
                  <a:lnTo>
                    <a:pt x="64" y="115"/>
                  </a:lnTo>
                  <a:lnTo>
                    <a:pt x="63" y="122"/>
                  </a:lnTo>
                  <a:lnTo>
                    <a:pt x="63" y="129"/>
                  </a:lnTo>
                  <a:lnTo>
                    <a:pt x="63" y="133"/>
                  </a:lnTo>
                  <a:lnTo>
                    <a:pt x="61" y="138"/>
                  </a:lnTo>
                  <a:lnTo>
                    <a:pt x="61" y="140"/>
                  </a:lnTo>
                  <a:lnTo>
                    <a:pt x="61" y="142"/>
                  </a:lnTo>
                  <a:lnTo>
                    <a:pt x="79" y="177"/>
                  </a:lnTo>
                  <a:lnTo>
                    <a:pt x="79" y="175"/>
                  </a:lnTo>
                  <a:lnTo>
                    <a:pt x="79" y="172"/>
                  </a:lnTo>
                  <a:lnTo>
                    <a:pt x="79" y="164"/>
                  </a:lnTo>
                  <a:lnTo>
                    <a:pt x="81" y="157"/>
                  </a:lnTo>
                  <a:lnTo>
                    <a:pt x="81" y="151"/>
                  </a:lnTo>
                  <a:lnTo>
                    <a:pt x="83" y="146"/>
                  </a:lnTo>
                  <a:lnTo>
                    <a:pt x="83" y="140"/>
                  </a:lnTo>
                  <a:lnTo>
                    <a:pt x="85" y="135"/>
                  </a:lnTo>
                  <a:lnTo>
                    <a:pt x="85" y="129"/>
                  </a:lnTo>
                  <a:lnTo>
                    <a:pt x="87" y="122"/>
                  </a:lnTo>
                  <a:lnTo>
                    <a:pt x="87" y="116"/>
                  </a:lnTo>
                  <a:lnTo>
                    <a:pt x="87" y="111"/>
                  </a:lnTo>
                  <a:lnTo>
                    <a:pt x="87" y="103"/>
                  </a:lnTo>
                  <a:lnTo>
                    <a:pt x="87" y="96"/>
                  </a:lnTo>
                  <a:lnTo>
                    <a:pt x="87" y="89"/>
                  </a:lnTo>
                  <a:lnTo>
                    <a:pt x="88" y="83"/>
                  </a:lnTo>
                  <a:lnTo>
                    <a:pt x="87" y="76"/>
                  </a:lnTo>
                  <a:lnTo>
                    <a:pt x="87" y="68"/>
                  </a:lnTo>
                  <a:lnTo>
                    <a:pt x="87" y="63"/>
                  </a:lnTo>
                  <a:lnTo>
                    <a:pt x="87" y="57"/>
                  </a:lnTo>
                  <a:lnTo>
                    <a:pt x="87" y="50"/>
                  </a:lnTo>
                  <a:lnTo>
                    <a:pt x="85" y="44"/>
                  </a:lnTo>
                  <a:lnTo>
                    <a:pt x="83" y="41"/>
                  </a:lnTo>
                  <a:lnTo>
                    <a:pt x="83" y="35"/>
                  </a:lnTo>
                  <a:lnTo>
                    <a:pt x="77" y="26"/>
                  </a:lnTo>
                  <a:lnTo>
                    <a:pt x="74" y="20"/>
                  </a:lnTo>
                  <a:lnTo>
                    <a:pt x="68" y="15"/>
                  </a:lnTo>
                  <a:lnTo>
                    <a:pt x="61" y="9"/>
                  </a:lnTo>
                  <a:lnTo>
                    <a:pt x="55" y="6"/>
                  </a:lnTo>
                  <a:lnTo>
                    <a:pt x="50" y="4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0" name="Freeform 46"/>
            <p:cNvSpPr>
              <a:spLocks/>
            </p:cNvSpPr>
            <p:nvPr/>
          </p:nvSpPr>
          <p:spPr bwMode="auto">
            <a:xfrm>
              <a:off x="4621" y="3473"/>
              <a:ext cx="749" cy="616"/>
            </a:xfrm>
            <a:custGeom>
              <a:avLst/>
              <a:gdLst>
                <a:gd name="T0" fmla="*/ 1 w 1497"/>
                <a:gd name="T1" fmla="*/ 0 h 1233"/>
                <a:gd name="T2" fmla="*/ 1 w 1497"/>
                <a:gd name="T3" fmla="*/ 0 h 1233"/>
                <a:gd name="T4" fmla="*/ 1 w 1497"/>
                <a:gd name="T5" fmla="*/ 0 h 1233"/>
                <a:gd name="T6" fmla="*/ 1 w 1497"/>
                <a:gd name="T7" fmla="*/ 0 h 1233"/>
                <a:gd name="T8" fmla="*/ 1 w 1497"/>
                <a:gd name="T9" fmla="*/ 0 h 1233"/>
                <a:gd name="T10" fmla="*/ 1 w 1497"/>
                <a:gd name="T11" fmla="*/ 0 h 1233"/>
                <a:gd name="T12" fmla="*/ 1 w 1497"/>
                <a:gd name="T13" fmla="*/ 0 h 1233"/>
                <a:gd name="T14" fmla="*/ 1 w 1497"/>
                <a:gd name="T15" fmla="*/ 0 h 1233"/>
                <a:gd name="T16" fmla="*/ 1 w 1497"/>
                <a:gd name="T17" fmla="*/ 0 h 1233"/>
                <a:gd name="T18" fmla="*/ 1 w 1497"/>
                <a:gd name="T19" fmla="*/ 0 h 1233"/>
                <a:gd name="T20" fmla="*/ 1 w 1497"/>
                <a:gd name="T21" fmla="*/ 0 h 1233"/>
                <a:gd name="T22" fmla="*/ 1 w 1497"/>
                <a:gd name="T23" fmla="*/ 0 h 1233"/>
                <a:gd name="T24" fmla="*/ 1 w 1497"/>
                <a:gd name="T25" fmla="*/ 0 h 1233"/>
                <a:gd name="T26" fmla="*/ 1 w 1497"/>
                <a:gd name="T27" fmla="*/ 0 h 1233"/>
                <a:gd name="T28" fmla="*/ 1 w 1497"/>
                <a:gd name="T29" fmla="*/ 0 h 1233"/>
                <a:gd name="T30" fmla="*/ 1 w 1497"/>
                <a:gd name="T31" fmla="*/ 0 h 1233"/>
                <a:gd name="T32" fmla="*/ 1 w 1497"/>
                <a:gd name="T33" fmla="*/ 0 h 1233"/>
                <a:gd name="T34" fmla="*/ 1 w 1497"/>
                <a:gd name="T35" fmla="*/ 0 h 1233"/>
                <a:gd name="T36" fmla="*/ 1 w 1497"/>
                <a:gd name="T37" fmla="*/ 0 h 1233"/>
                <a:gd name="T38" fmla="*/ 1 w 1497"/>
                <a:gd name="T39" fmla="*/ 0 h 1233"/>
                <a:gd name="T40" fmla="*/ 1 w 1497"/>
                <a:gd name="T41" fmla="*/ 0 h 1233"/>
                <a:gd name="T42" fmla="*/ 1 w 1497"/>
                <a:gd name="T43" fmla="*/ 0 h 1233"/>
                <a:gd name="T44" fmla="*/ 1 w 1497"/>
                <a:gd name="T45" fmla="*/ 0 h 1233"/>
                <a:gd name="T46" fmla="*/ 1 w 1497"/>
                <a:gd name="T47" fmla="*/ 0 h 1233"/>
                <a:gd name="T48" fmla="*/ 1 w 1497"/>
                <a:gd name="T49" fmla="*/ 0 h 1233"/>
                <a:gd name="T50" fmla="*/ 1 w 1497"/>
                <a:gd name="T51" fmla="*/ 0 h 1233"/>
                <a:gd name="T52" fmla="*/ 1 w 1497"/>
                <a:gd name="T53" fmla="*/ 0 h 1233"/>
                <a:gd name="T54" fmla="*/ 1 w 1497"/>
                <a:gd name="T55" fmla="*/ 0 h 1233"/>
                <a:gd name="T56" fmla="*/ 1 w 1497"/>
                <a:gd name="T57" fmla="*/ 0 h 1233"/>
                <a:gd name="T58" fmla="*/ 1 w 1497"/>
                <a:gd name="T59" fmla="*/ 0 h 1233"/>
                <a:gd name="T60" fmla="*/ 1 w 1497"/>
                <a:gd name="T61" fmla="*/ 0 h 1233"/>
                <a:gd name="T62" fmla="*/ 1 w 1497"/>
                <a:gd name="T63" fmla="*/ 0 h 1233"/>
                <a:gd name="T64" fmla="*/ 1 w 1497"/>
                <a:gd name="T65" fmla="*/ 0 h 1233"/>
                <a:gd name="T66" fmla="*/ 1 w 1497"/>
                <a:gd name="T67" fmla="*/ 0 h 1233"/>
                <a:gd name="T68" fmla="*/ 1 w 1497"/>
                <a:gd name="T69" fmla="*/ 0 h 1233"/>
                <a:gd name="T70" fmla="*/ 1 w 1497"/>
                <a:gd name="T71" fmla="*/ 0 h 1233"/>
                <a:gd name="T72" fmla="*/ 1 w 1497"/>
                <a:gd name="T73" fmla="*/ 0 h 1233"/>
                <a:gd name="T74" fmla="*/ 1 w 1497"/>
                <a:gd name="T75" fmla="*/ 0 h 1233"/>
                <a:gd name="T76" fmla="*/ 1 w 1497"/>
                <a:gd name="T77" fmla="*/ 0 h 1233"/>
                <a:gd name="T78" fmla="*/ 1 w 1497"/>
                <a:gd name="T79" fmla="*/ 0 h 1233"/>
                <a:gd name="T80" fmla="*/ 1 w 1497"/>
                <a:gd name="T81" fmla="*/ 0 h 1233"/>
                <a:gd name="T82" fmla="*/ 1 w 1497"/>
                <a:gd name="T83" fmla="*/ 0 h 1233"/>
                <a:gd name="T84" fmla="*/ 1 w 1497"/>
                <a:gd name="T85" fmla="*/ 0 h 1233"/>
                <a:gd name="T86" fmla="*/ 1 w 1497"/>
                <a:gd name="T87" fmla="*/ 0 h 1233"/>
                <a:gd name="T88" fmla="*/ 1 w 1497"/>
                <a:gd name="T89" fmla="*/ 0 h 1233"/>
                <a:gd name="T90" fmla="*/ 1 w 1497"/>
                <a:gd name="T91" fmla="*/ 0 h 1233"/>
                <a:gd name="T92" fmla="*/ 1 w 1497"/>
                <a:gd name="T93" fmla="*/ 0 h 1233"/>
                <a:gd name="T94" fmla="*/ 1 w 1497"/>
                <a:gd name="T95" fmla="*/ 0 h 1233"/>
                <a:gd name="T96" fmla="*/ 1 w 1497"/>
                <a:gd name="T97" fmla="*/ 0 h 1233"/>
                <a:gd name="T98" fmla="*/ 1 w 1497"/>
                <a:gd name="T99" fmla="*/ 0 h 1233"/>
                <a:gd name="T100" fmla="*/ 1 w 1497"/>
                <a:gd name="T101" fmla="*/ 0 h 1233"/>
                <a:gd name="T102" fmla="*/ 1 w 1497"/>
                <a:gd name="T103" fmla="*/ 0 h 1233"/>
                <a:gd name="T104" fmla="*/ 1 w 1497"/>
                <a:gd name="T105" fmla="*/ 0 h 1233"/>
                <a:gd name="T106" fmla="*/ 1 w 1497"/>
                <a:gd name="T107" fmla="*/ 0 h 1233"/>
                <a:gd name="T108" fmla="*/ 1 w 1497"/>
                <a:gd name="T109" fmla="*/ 0 h 1233"/>
                <a:gd name="T110" fmla="*/ 1 w 1497"/>
                <a:gd name="T111" fmla="*/ 0 h 1233"/>
                <a:gd name="T112" fmla="*/ 1 w 1497"/>
                <a:gd name="T113" fmla="*/ 0 h 1233"/>
                <a:gd name="T114" fmla="*/ 1 w 1497"/>
                <a:gd name="T115" fmla="*/ 0 h 1233"/>
                <a:gd name="T116" fmla="*/ 1 w 1497"/>
                <a:gd name="T117" fmla="*/ 0 h 1233"/>
                <a:gd name="T118" fmla="*/ 1 w 1497"/>
                <a:gd name="T119" fmla="*/ 0 h 1233"/>
                <a:gd name="T120" fmla="*/ 1 w 1497"/>
                <a:gd name="T121" fmla="*/ 0 h 1233"/>
                <a:gd name="T122" fmla="*/ 1 w 1497"/>
                <a:gd name="T123" fmla="*/ 0 h 123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97"/>
                <a:gd name="T187" fmla="*/ 0 h 1233"/>
                <a:gd name="T188" fmla="*/ 1497 w 1497"/>
                <a:gd name="T189" fmla="*/ 1233 h 123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97" h="1233">
                  <a:moveTo>
                    <a:pt x="7" y="641"/>
                  </a:moveTo>
                  <a:lnTo>
                    <a:pt x="11" y="643"/>
                  </a:lnTo>
                  <a:lnTo>
                    <a:pt x="16" y="643"/>
                  </a:lnTo>
                  <a:lnTo>
                    <a:pt x="22" y="643"/>
                  </a:lnTo>
                  <a:lnTo>
                    <a:pt x="24" y="639"/>
                  </a:lnTo>
                  <a:lnTo>
                    <a:pt x="28" y="637"/>
                  </a:lnTo>
                  <a:lnTo>
                    <a:pt x="33" y="632"/>
                  </a:lnTo>
                  <a:lnTo>
                    <a:pt x="39" y="626"/>
                  </a:lnTo>
                  <a:lnTo>
                    <a:pt x="42" y="619"/>
                  </a:lnTo>
                  <a:lnTo>
                    <a:pt x="48" y="612"/>
                  </a:lnTo>
                  <a:lnTo>
                    <a:pt x="50" y="606"/>
                  </a:lnTo>
                  <a:lnTo>
                    <a:pt x="53" y="601"/>
                  </a:lnTo>
                  <a:lnTo>
                    <a:pt x="57" y="593"/>
                  </a:lnTo>
                  <a:lnTo>
                    <a:pt x="61" y="588"/>
                  </a:lnTo>
                  <a:lnTo>
                    <a:pt x="63" y="580"/>
                  </a:lnTo>
                  <a:lnTo>
                    <a:pt x="66" y="573"/>
                  </a:lnTo>
                  <a:lnTo>
                    <a:pt x="68" y="564"/>
                  </a:lnTo>
                  <a:lnTo>
                    <a:pt x="70" y="556"/>
                  </a:lnTo>
                  <a:lnTo>
                    <a:pt x="72" y="547"/>
                  </a:lnTo>
                  <a:lnTo>
                    <a:pt x="75" y="538"/>
                  </a:lnTo>
                  <a:lnTo>
                    <a:pt x="75" y="529"/>
                  </a:lnTo>
                  <a:lnTo>
                    <a:pt x="79" y="521"/>
                  </a:lnTo>
                  <a:lnTo>
                    <a:pt x="79" y="516"/>
                  </a:lnTo>
                  <a:lnTo>
                    <a:pt x="79" y="510"/>
                  </a:lnTo>
                  <a:lnTo>
                    <a:pt x="81" y="507"/>
                  </a:lnTo>
                  <a:lnTo>
                    <a:pt x="81" y="503"/>
                  </a:lnTo>
                  <a:lnTo>
                    <a:pt x="81" y="497"/>
                  </a:lnTo>
                  <a:lnTo>
                    <a:pt x="83" y="492"/>
                  </a:lnTo>
                  <a:lnTo>
                    <a:pt x="83" y="488"/>
                  </a:lnTo>
                  <a:lnTo>
                    <a:pt x="85" y="484"/>
                  </a:lnTo>
                  <a:lnTo>
                    <a:pt x="85" y="475"/>
                  </a:lnTo>
                  <a:lnTo>
                    <a:pt x="85" y="466"/>
                  </a:lnTo>
                  <a:lnTo>
                    <a:pt x="87" y="457"/>
                  </a:lnTo>
                  <a:lnTo>
                    <a:pt x="88" y="449"/>
                  </a:lnTo>
                  <a:lnTo>
                    <a:pt x="88" y="440"/>
                  </a:lnTo>
                  <a:lnTo>
                    <a:pt x="88" y="431"/>
                  </a:lnTo>
                  <a:lnTo>
                    <a:pt x="88" y="424"/>
                  </a:lnTo>
                  <a:lnTo>
                    <a:pt x="90" y="418"/>
                  </a:lnTo>
                  <a:lnTo>
                    <a:pt x="90" y="411"/>
                  </a:lnTo>
                  <a:lnTo>
                    <a:pt x="90" y="403"/>
                  </a:lnTo>
                  <a:lnTo>
                    <a:pt x="92" y="396"/>
                  </a:lnTo>
                  <a:lnTo>
                    <a:pt x="92" y="392"/>
                  </a:lnTo>
                  <a:lnTo>
                    <a:pt x="92" y="387"/>
                  </a:lnTo>
                  <a:lnTo>
                    <a:pt x="94" y="381"/>
                  </a:lnTo>
                  <a:lnTo>
                    <a:pt x="94" y="378"/>
                  </a:lnTo>
                  <a:lnTo>
                    <a:pt x="94" y="376"/>
                  </a:lnTo>
                  <a:lnTo>
                    <a:pt x="98" y="370"/>
                  </a:lnTo>
                  <a:lnTo>
                    <a:pt x="99" y="370"/>
                  </a:lnTo>
                  <a:lnTo>
                    <a:pt x="107" y="368"/>
                  </a:lnTo>
                  <a:lnTo>
                    <a:pt x="110" y="370"/>
                  </a:lnTo>
                  <a:lnTo>
                    <a:pt x="112" y="374"/>
                  </a:lnTo>
                  <a:lnTo>
                    <a:pt x="114" y="381"/>
                  </a:lnTo>
                  <a:lnTo>
                    <a:pt x="114" y="385"/>
                  </a:lnTo>
                  <a:lnTo>
                    <a:pt x="116" y="392"/>
                  </a:lnTo>
                  <a:lnTo>
                    <a:pt x="116" y="396"/>
                  </a:lnTo>
                  <a:lnTo>
                    <a:pt x="116" y="400"/>
                  </a:lnTo>
                  <a:lnTo>
                    <a:pt x="118" y="405"/>
                  </a:lnTo>
                  <a:lnTo>
                    <a:pt x="118" y="409"/>
                  </a:lnTo>
                  <a:lnTo>
                    <a:pt x="118" y="414"/>
                  </a:lnTo>
                  <a:lnTo>
                    <a:pt x="118" y="418"/>
                  </a:lnTo>
                  <a:lnTo>
                    <a:pt x="118" y="424"/>
                  </a:lnTo>
                  <a:lnTo>
                    <a:pt x="120" y="431"/>
                  </a:lnTo>
                  <a:lnTo>
                    <a:pt x="120" y="437"/>
                  </a:lnTo>
                  <a:lnTo>
                    <a:pt x="120" y="444"/>
                  </a:lnTo>
                  <a:lnTo>
                    <a:pt x="120" y="451"/>
                  </a:lnTo>
                  <a:lnTo>
                    <a:pt x="120" y="461"/>
                  </a:lnTo>
                  <a:lnTo>
                    <a:pt x="118" y="468"/>
                  </a:lnTo>
                  <a:lnTo>
                    <a:pt x="118" y="475"/>
                  </a:lnTo>
                  <a:lnTo>
                    <a:pt x="116" y="483"/>
                  </a:lnTo>
                  <a:lnTo>
                    <a:pt x="116" y="492"/>
                  </a:lnTo>
                  <a:lnTo>
                    <a:pt x="116" y="499"/>
                  </a:lnTo>
                  <a:lnTo>
                    <a:pt x="114" y="508"/>
                  </a:lnTo>
                  <a:lnTo>
                    <a:pt x="114" y="516"/>
                  </a:lnTo>
                  <a:lnTo>
                    <a:pt x="114" y="525"/>
                  </a:lnTo>
                  <a:lnTo>
                    <a:pt x="112" y="532"/>
                  </a:lnTo>
                  <a:lnTo>
                    <a:pt x="110" y="542"/>
                  </a:lnTo>
                  <a:lnTo>
                    <a:pt x="109" y="549"/>
                  </a:lnTo>
                  <a:lnTo>
                    <a:pt x="107" y="558"/>
                  </a:lnTo>
                  <a:lnTo>
                    <a:pt x="105" y="566"/>
                  </a:lnTo>
                  <a:lnTo>
                    <a:pt x="103" y="573"/>
                  </a:lnTo>
                  <a:lnTo>
                    <a:pt x="101" y="582"/>
                  </a:lnTo>
                  <a:lnTo>
                    <a:pt x="99" y="590"/>
                  </a:lnTo>
                  <a:lnTo>
                    <a:pt x="98" y="597"/>
                  </a:lnTo>
                  <a:lnTo>
                    <a:pt x="94" y="602"/>
                  </a:lnTo>
                  <a:lnTo>
                    <a:pt x="92" y="610"/>
                  </a:lnTo>
                  <a:lnTo>
                    <a:pt x="90" y="615"/>
                  </a:lnTo>
                  <a:lnTo>
                    <a:pt x="87" y="621"/>
                  </a:lnTo>
                  <a:lnTo>
                    <a:pt x="85" y="626"/>
                  </a:lnTo>
                  <a:lnTo>
                    <a:pt x="81" y="632"/>
                  </a:lnTo>
                  <a:lnTo>
                    <a:pt x="77" y="637"/>
                  </a:lnTo>
                  <a:lnTo>
                    <a:pt x="79" y="637"/>
                  </a:lnTo>
                  <a:lnTo>
                    <a:pt x="83" y="637"/>
                  </a:lnTo>
                  <a:lnTo>
                    <a:pt x="85" y="637"/>
                  </a:lnTo>
                  <a:lnTo>
                    <a:pt x="90" y="637"/>
                  </a:lnTo>
                  <a:lnTo>
                    <a:pt x="94" y="637"/>
                  </a:lnTo>
                  <a:lnTo>
                    <a:pt x="99" y="637"/>
                  </a:lnTo>
                  <a:lnTo>
                    <a:pt x="103" y="637"/>
                  </a:lnTo>
                  <a:lnTo>
                    <a:pt x="110" y="637"/>
                  </a:lnTo>
                  <a:lnTo>
                    <a:pt x="116" y="637"/>
                  </a:lnTo>
                  <a:lnTo>
                    <a:pt x="123" y="637"/>
                  </a:lnTo>
                  <a:lnTo>
                    <a:pt x="131" y="637"/>
                  </a:lnTo>
                  <a:lnTo>
                    <a:pt x="138" y="639"/>
                  </a:lnTo>
                  <a:lnTo>
                    <a:pt x="147" y="639"/>
                  </a:lnTo>
                  <a:lnTo>
                    <a:pt x="157" y="641"/>
                  </a:lnTo>
                  <a:lnTo>
                    <a:pt x="164" y="641"/>
                  </a:lnTo>
                  <a:lnTo>
                    <a:pt x="175" y="643"/>
                  </a:lnTo>
                  <a:lnTo>
                    <a:pt x="184" y="643"/>
                  </a:lnTo>
                  <a:lnTo>
                    <a:pt x="195" y="645"/>
                  </a:lnTo>
                  <a:lnTo>
                    <a:pt x="205" y="645"/>
                  </a:lnTo>
                  <a:lnTo>
                    <a:pt x="216" y="645"/>
                  </a:lnTo>
                  <a:lnTo>
                    <a:pt x="227" y="647"/>
                  </a:lnTo>
                  <a:lnTo>
                    <a:pt x="240" y="649"/>
                  </a:lnTo>
                  <a:lnTo>
                    <a:pt x="251" y="649"/>
                  </a:lnTo>
                  <a:lnTo>
                    <a:pt x="262" y="650"/>
                  </a:lnTo>
                  <a:lnTo>
                    <a:pt x="275" y="650"/>
                  </a:lnTo>
                  <a:lnTo>
                    <a:pt x="286" y="652"/>
                  </a:lnTo>
                  <a:lnTo>
                    <a:pt x="299" y="654"/>
                  </a:lnTo>
                  <a:lnTo>
                    <a:pt x="311" y="656"/>
                  </a:lnTo>
                  <a:lnTo>
                    <a:pt x="323" y="656"/>
                  </a:lnTo>
                  <a:lnTo>
                    <a:pt x="337" y="660"/>
                  </a:lnTo>
                  <a:lnTo>
                    <a:pt x="348" y="660"/>
                  </a:lnTo>
                  <a:lnTo>
                    <a:pt x="361" y="661"/>
                  </a:lnTo>
                  <a:lnTo>
                    <a:pt x="374" y="663"/>
                  </a:lnTo>
                  <a:lnTo>
                    <a:pt x="387" y="665"/>
                  </a:lnTo>
                  <a:lnTo>
                    <a:pt x="400" y="667"/>
                  </a:lnTo>
                  <a:lnTo>
                    <a:pt x="411" y="669"/>
                  </a:lnTo>
                  <a:lnTo>
                    <a:pt x="424" y="671"/>
                  </a:lnTo>
                  <a:lnTo>
                    <a:pt x="437" y="673"/>
                  </a:lnTo>
                  <a:lnTo>
                    <a:pt x="448" y="674"/>
                  </a:lnTo>
                  <a:lnTo>
                    <a:pt x="461" y="678"/>
                  </a:lnTo>
                  <a:lnTo>
                    <a:pt x="472" y="680"/>
                  </a:lnTo>
                  <a:lnTo>
                    <a:pt x="485" y="682"/>
                  </a:lnTo>
                  <a:lnTo>
                    <a:pt x="496" y="684"/>
                  </a:lnTo>
                  <a:lnTo>
                    <a:pt x="507" y="687"/>
                  </a:lnTo>
                  <a:lnTo>
                    <a:pt x="518" y="689"/>
                  </a:lnTo>
                  <a:lnTo>
                    <a:pt x="529" y="693"/>
                  </a:lnTo>
                  <a:lnTo>
                    <a:pt x="538" y="695"/>
                  </a:lnTo>
                  <a:lnTo>
                    <a:pt x="549" y="698"/>
                  </a:lnTo>
                  <a:lnTo>
                    <a:pt x="559" y="700"/>
                  </a:lnTo>
                  <a:lnTo>
                    <a:pt x="570" y="704"/>
                  </a:lnTo>
                  <a:lnTo>
                    <a:pt x="577" y="706"/>
                  </a:lnTo>
                  <a:lnTo>
                    <a:pt x="586" y="709"/>
                  </a:lnTo>
                  <a:lnTo>
                    <a:pt x="595" y="713"/>
                  </a:lnTo>
                  <a:lnTo>
                    <a:pt x="605" y="717"/>
                  </a:lnTo>
                  <a:lnTo>
                    <a:pt x="610" y="719"/>
                  </a:lnTo>
                  <a:lnTo>
                    <a:pt x="618" y="724"/>
                  </a:lnTo>
                  <a:lnTo>
                    <a:pt x="625" y="726"/>
                  </a:lnTo>
                  <a:lnTo>
                    <a:pt x="630" y="732"/>
                  </a:lnTo>
                  <a:lnTo>
                    <a:pt x="636" y="733"/>
                  </a:lnTo>
                  <a:lnTo>
                    <a:pt x="642" y="739"/>
                  </a:lnTo>
                  <a:lnTo>
                    <a:pt x="645" y="743"/>
                  </a:lnTo>
                  <a:lnTo>
                    <a:pt x="651" y="746"/>
                  </a:lnTo>
                  <a:lnTo>
                    <a:pt x="653" y="744"/>
                  </a:lnTo>
                  <a:lnTo>
                    <a:pt x="654" y="743"/>
                  </a:lnTo>
                  <a:lnTo>
                    <a:pt x="660" y="743"/>
                  </a:lnTo>
                  <a:lnTo>
                    <a:pt x="664" y="741"/>
                  </a:lnTo>
                  <a:lnTo>
                    <a:pt x="671" y="737"/>
                  </a:lnTo>
                  <a:lnTo>
                    <a:pt x="678" y="735"/>
                  </a:lnTo>
                  <a:lnTo>
                    <a:pt x="688" y="733"/>
                  </a:lnTo>
                  <a:lnTo>
                    <a:pt x="691" y="730"/>
                  </a:lnTo>
                  <a:lnTo>
                    <a:pt x="697" y="730"/>
                  </a:lnTo>
                  <a:lnTo>
                    <a:pt x="701" y="726"/>
                  </a:lnTo>
                  <a:lnTo>
                    <a:pt x="706" y="726"/>
                  </a:lnTo>
                  <a:lnTo>
                    <a:pt x="712" y="724"/>
                  </a:lnTo>
                  <a:lnTo>
                    <a:pt x="715" y="722"/>
                  </a:lnTo>
                  <a:lnTo>
                    <a:pt x="723" y="720"/>
                  </a:lnTo>
                  <a:lnTo>
                    <a:pt x="728" y="719"/>
                  </a:lnTo>
                  <a:lnTo>
                    <a:pt x="734" y="717"/>
                  </a:lnTo>
                  <a:lnTo>
                    <a:pt x="741" y="715"/>
                  </a:lnTo>
                  <a:lnTo>
                    <a:pt x="747" y="713"/>
                  </a:lnTo>
                  <a:lnTo>
                    <a:pt x="752" y="711"/>
                  </a:lnTo>
                  <a:lnTo>
                    <a:pt x="760" y="708"/>
                  </a:lnTo>
                  <a:lnTo>
                    <a:pt x="765" y="708"/>
                  </a:lnTo>
                  <a:lnTo>
                    <a:pt x="772" y="706"/>
                  </a:lnTo>
                  <a:lnTo>
                    <a:pt x="780" y="704"/>
                  </a:lnTo>
                  <a:lnTo>
                    <a:pt x="785" y="700"/>
                  </a:lnTo>
                  <a:lnTo>
                    <a:pt x="793" y="698"/>
                  </a:lnTo>
                  <a:lnTo>
                    <a:pt x="798" y="696"/>
                  </a:lnTo>
                  <a:lnTo>
                    <a:pt x="806" y="695"/>
                  </a:lnTo>
                  <a:lnTo>
                    <a:pt x="813" y="691"/>
                  </a:lnTo>
                  <a:lnTo>
                    <a:pt x="819" y="689"/>
                  </a:lnTo>
                  <a:lnTo>
                    <a:pt x="826" y="687"/>
                  </a:lnTo>
                  <a:lnTo>
                    <a:pt x="833" y="685"/>
                  </a:lnTo>
                  <a:lnTo>
                    <a:pt x="841" y="684"/>
                  </a:lnTo>
                  <a:lnTo>
                    <a:pt x="846" y="682"/>
                  </a:lnTo>
                  <a:lnTo>
                    <a:pt x="854" y="680"/>
                  </a:lnTo>
                  <a:lnTo>
                    <a:pt x="861" y="678"/>
                  </a:lnTo>
                  <a:lnTo>
                    <a:pt x="868" y="676"/>
                  </a:lnTo>
                  <a:lnTo>
                    <a:pt x="874" y="674"/>
                  </a:lnTo>
                  <a:lnTo>
                    <a:pt x="881" y="673"/>
                  </a:lnTo>
                  <a:lnTo>
                    <a:pt x="889" y="673"/>
                  </a:lnTo>
                  <a:lnTo>
                    <a:pt x="894" y="669"/>
                  </a:lnTo>
                  <a:lnTo>
                    <a:pt x="902" y="667"/>
                  </a:lnTo>
                  <a:lnTo>
                    <a:pt x="907" y="665"/>
                  </a:lnTo>
                  <a:lnTo>
                    <a:pt x="914" y="665"/>
                  </a:lnTo>
                  <a:lnTo>
                    <a:pt x="920" y="663"/>
                  </a:lnTo>
                  <a:lnTo>
                    <a:pt x="927" y="663"/>
                  </a:lnTo>
                  <a:lnTo>
                    <a:pt x="933" y="661"/>
                  </a:lnTo>
                  <a:lnTo>
                    <a:pt x="940" y="660"/>
                  </a:lnTo>
                  <a:lnTo>
                    <a:pt x="944" y="658"/>
                  </a:lnTo>
                  <a:lnTo>
                    <a:pt x="951" y="658"/>
                  </a:lnTo>
                  <a:lnTo>
                    <a:pt x="957" y="656"/>
                  </a:lnTo>
                  <a:lnTo>
                    <a:pt x="962" y="656"/>
                  </a:lnTo>
                  <a:lnTo>
                    <a:pt x="968" y="656"/>
                  </a:lnTo>
                  <a:lnTo>
                    <a:pt x="972" y="654"/>
                  </a:lnTo>
                  <a:lnTo>
                    <a:pt x="977" y="654"/>
                  </a:lnTo>
                  <a:lnTo>
                    <a:pt x="983" y="654"/>
                  </a:lnTo>
                  <a:lnTo>
                    <a:pt x="983" y="652"/>
                  </a:lnTo>
                  <a:lnTo>
                    <a:pt x="984" y="645"/>
                  </a:lnTo>
                  <a:lnTo>
                    <a:pt x="984" y="639"/>
                  </a:lnTo>
                  <a:lnTo>
                    <a:pt x="984" y="634"/>
                  </a:lnTo>
                  <a:lnTo>
                    <a:pt x="986" y="626"/>
                  </a:lnTo>
                  <a:lnTo>
                    <a:pt x="986" y="621"/>
                  </a:lnTo>
                  <a:lnTo>
                    <a:pt x="986" y="612"/>
                  </a:lnTo>
                  <a:lnTo>
                    <a:pt x="986" y="604"/>
                  </a:lnTo>
                  <a:lnTo>
                    <a:pt x="986" y="595"/>
                  </a:lnTo>
                  <a:lnTo>
                    <a:pt x="986" y="588"/>
                  </a:lnTo>
                  <a:lnTo>
                    <a:pt x="986" y="582"/>
                  </a:lnTo>
                  <a:lnTo>
                    <a:pt x="986" y="577"/>
                  </a:lnTo>
                  <a:lnTo>
                    <a:pt x="986" y="573"/>
                  </a:lnTo>
                  <a:lnTo>
                    <a:pt x="986" y="567"/>
                  </a:lnTo>
                  <a:lnTo>
                    <a:pt x="986" y="564"/>
                  </a:lnTo>
                  <a:lnTo>
                    <a:pt x="986" y="558"/>
                  </a:lnTo>
                  <a:lnTo>
                    <a:pt x="986" y="555"/>
                  </a:lnTo>
                  <a:lnTo>
                    <a:pt x="986" y="549"/>
                  </a:lnTo>
                  <a:lnTo>
                    <a:pt x="986" y="543"/>
                  </a:lnTo>
                  <a:lnTo>
                    <a:pt x="984" y="538"/>
                  </a:lnTo>
                  <a:lnTo>
                    <a:pt x="984" y="532"/>
                  </a:lnTo>
                  <a:lnTo>
                    <a:pt x="983" y="527"/>
                  </a:lnTo>
                  <a:lnTo>
                    <a:pt x="981" y="519"/>
                  </a:lnTo>
                  <a:lnTo>
                    <a:pt x="981" y="512"/>
                  </a:lnTo>
                  <a:lnTo>
                    <a:pt x="979" y="505"/>
                  </a:lnTo>
                  <a:lnTo>
                    <a:pt x="979" y="497"/>
                  </a:lnTo>
                  <a:lnTo>
                    <a:pt x="977" y="490"/>
                  </a:lnTo>
                  <a:lnTo>
                    <a:pt x="975" y="483"/>
                  </a:lnTo>
                  <a:lnTo>
                    <a:pt x="973" y="473"/>
                  </a:lnTo>
                  <a:lnTo>
                    <a:pt x="972" y="466"/>
                  </a:lnTo>
                  <a:lnTo>
                    <a:pt x="970" y="457"/>
                  </a:lnTo>
                  <a:lnTo>
                    <a:pt x="968" y="449"/>
                  </a:lnTo>
                  <a:lnTo>
                    <a:pt x="968" y="440"/>
                  </a:lnTo>
                  <a:lnTo>
                    <a:pt x="966" y="433"/>
                  </a:lnTo>
                  <a:lnTo>
                    <a:pt x="964" y="424"/>
                  </a:lnTo>
                  <a:lnTo>
                    <a:pt x="962" y="416"/>
                  </a:lnTo>
                  <a:lnTo>
                    <a:pt x="961" y="407"/>
                  </a:lnTo>
                  <a:lnTo>
                    <a:pt x="959" y="400"/>
                  </a:lnTo>
                  <a:lnTo>
                    <a:pt x="959" y="390"/>
                  </a:lnTo>
                  <a:lnTo>
                    <a:pt x="957" y="383"/>
                  </a:lnTo>
                  <a:lnTo>
                    <a:pt x="955" y="376"/>
                  </a:lnTo>
                  <a:lnTo>
                    <a:pt x="955" y="370"/>
                  </a:lnTo>
                  <a:lnTo>
                    <a:pt x="953" y="361"/>
                  </a:lnTo>
                  <a:lnTo>
                    <a:pt x="951" y="355"/>
                  </a:lnTo>
                  <a:lnTo>
                    <a:pt x="951" y="350"/>
                  </a:lnTo>
                  <a:lnTo>
                    <a:pt x="951" y="344"/>
                  </a:lnTo>
                  <a:lnTo>
                    <a:pt x="949" y="341"/>
                  </a:lnTo>
                  <a:lnTo>
                    <a:pt x="949" y="335"/>
                  </a:lnTo>
                  <a:lnTo>
                    <a:pt x="949" y="331"/>
                  </a:lnTo>
                  <a:lnTo>
                    <a:pt x="949" y="330"/>
                  </a:lnTo>
                  <a:lnTo>
                    <a:pt x="948" y="322"/>
                  </a:lnTo>
                  <a:lnTo>
                    <a:pt x="948" y="317"/>
                  </a:lnTo>
                  <a:lnTo>
                    <a:pt x="948" y="311"/>
                  </a:lnTo>
                  <a:lnTo>
                    <a:pt x="948" y="306"/>
                  </a:lnTo>
                  <a:lnTo>
                    <a:pt x="946" y="300"/>
                  </a:lnTo>
                  <a:lnTo>
                    <a:pt x="946" y="295"/>
                  </a:lnTo>
                  <a:lnTo>
                    <a:pt x="948" y="291"/>
                  </a:lnTo>
                  <a:lnTo>
                    <a:pt x="948" y="287"/>
                  </a:lnTo>
                  <a:lnTo>
                    <a:pt x="948" y="280"/>
                  </a:lnTo>
                  <a:lnTo>
                    <a:pt x="951" y="274"/>
                  </a:lnTo>
                  <a:lnTo>
                    <a:pt x="953" y="274"/>
                  </a:lnTo>
                  <a:lnTo>
                    <a:pt x="957" y="278"/>
                  </a:lnTo>
                  <a:lnTo>
                    <a:pt x="961" y="282"/>
                  </a:lnTo>
                  <a:lnTo>
                    <a:pt x="964" y="291"/>
                  </a:lnTo>
                  <a:lnTo>
                    <a:pt x="966" y="295"/>
                  </a:lnTo>
                  <a:lnTo>
                    <a:pt x="968" y="300"/>
                  </a:lnTo>
                  <a:lnTo>
                    <a:pt x="968" y="304"/>
                  </a:lnTo>
                  <a:lnTo>
                    <a:pt x="970" y="309"/>
                  </a:lnTo>
                  <a:lnTo>
                    <a:pt x="972" y="315"/>
                  </a:lnTo>
                  <a:lnTo>
                    <a:pt x="973" y="322"/>
                  </a:lnTo>
                  <a:lnTo>
                    <a:pt x="975" y="330"/>
                  </a:lnTo>
                  <a:lnTo>
                    <a:pt x="977" y="337"/>
                  </a:lnTo>
                  <a:lnTo>
                    <a:pt x="979" y="344"/>
                  </a:lnTo>
                  <a:lnTo>
                    <a:pt x="981" y="354"/>
                  </a:lnTo>
                  <a:lnTo>
                    <a:pt x="981" y="357"/>
                  </a:lnTo>
                  <a:lnTo>
                    <a:pt x="983" y="361"/>
                  </a:lnTo>
                  <a:lnTo>
                    <a:pt x="984" y="366"/>
                  </a:lnTo>
                  <a:lnTo>
                    <a:pt x="986" y="370"/>
                  </a:lnTo>
                  <a:lnTo>
                    <a:pt x="986" y="376"/>
                  </a:lnTo>
                  <a:lnTo>
                    <a:pt x="988" y="379"/>
                  </a:lnTo>
                  <a:lnTo>
                    <a:pt x="988" y="385"/>
                  </a:lnTo>
                  <a:lnTo>
                    <a:pt x="990" y="392"/>
                  </a:lnTo>
                  <a:lnTo>
                    <a:pt x="992" y="398"/>
                  </a:lnTo>
                  <a:lnTo>
                    <a:pt x="994" y="405"/>
                  </a:lnTo>
                  <a:lnTo>
                    <a:pt x="994" y="413"/>
                  </a:lnTo>
                  <a:lnTo>
                    <a:pt x="996" y="422"/>
                  </a:lnTo>
                  <a:lnTo>
                    <a:pt x="996" y="429"/>
                  </a:lnTo>
                  <a:lnTo>
                    <a:pt x="997" y="437"/>
                  </a:lnTo>
                  <a:lnTo>
                    <a:pt x="999" y="444"/>
                  </a:lnTo>
                  <a:lnTo>
                    <a:pt x="1001" y="451"/>
                  </a:lnTo>
                  <a:lnTo>
                    <a:pt x="1001" y="461"/>
                  </a:lnTo>
                  <a:lnTo>
                    <a:pt x="1003" y="468"/>
                  </a:lnTo>
                  <a:lnTo>
                    <a:pt x="1003" y="477"/>
                  </a:lnTo>
                  <a:lnTo>
                    <a:pt x="1005" y="486"/>
                  </a:lnTo>
                  <a:lnTo>
                    <a:pt x="1005" y="494"/>
                  </a:lnTo>
                  <a:lnTo>
                    <a:pt x="1007" y="503"/>
                  </a:lnTo>
                  <a:lnTo>
                    <a:pt x="1007" y="510"/>
                  </a:lnTo>
                  <a:lnTo>
                    <a:pt x="1008" y="518"/>
                  </a:lnTo>
                  <a:lnTo>
                    <a:pt x="1010" y="525"/>
                  </a:lnTo>
                  <a:lnTo>
                    <a:pt x="1010" y="532"/>
                  </a:lnTo>
                  <a:lnTo>
                    <a:pt x="1010" y="540"/>
                  </a:lnTo>
                  <a:lnTo>
                    <a:pt x="1012" y="547"/>
                  </a:lnTo>
                  <a:lnTo>
                    <a:pt x="1012" y="553"/>
                  </a:lnTo>
                  <a:lnTo>
                    <a:pt x="1014" y="560"/>
                  </a:lnTo>
                  <a:lnTo>
                    <a:pt x="1014" y="566"/>
                  </a:lnTo>
                  <a:lnTo>
                    <a:pt x="1016" y="571"/>
                  </a:lnTo>
                  <a:lnTo>
                    <a:pt x="1016" y="575"/>
                  </a:lnTo>
                  <a:lnTo>
                    <a:pt x="1018" y="580"/>
                  </a:lnTo>
                  <a:lnTo>
                    <a:pt x="1018" y="584"/>
                  </a:lnTo>
                  <a:lnTo>
                    <a:pt x="1020" y="588"/>
                  </a:lnTo>
                  <a:lnTo>
                    <a:pt x="1020" y="593"/>
                  </a:lnTo>
                  <a:lnTo>
                    <a:pt x="1020" y="599"/>
                  </a:lnTo>
                  <a:lnTo>
                    <a:pt x="1020" y="604"/>
                  </a:lnTo>
                  <a:lnTo>
                    <a:pt x="1020" y="610"/>
                  </a:lnTo>
                  <a:lnTo>
                    <a:pt x="1020" y="615"/>
                  </a:lnTo>
                  <a:lnTo>
                    <a:pt x="1020" y="621"/>
                  </a:lnTo>
                  <a:lnTo>
                    <a:pt x="1020" y="626"/>
                  </a:lnTo>
                  <a:lnTo>
                    <a:pt x="1020" y="632"/>
                  </a:lnTo>
                  <a:lnTo>
                    <a:pt x="1020" y="639"/>
                  </a:lnTo>
                  <a:lnTo>
                    <a:pt x="1020" y="647"/>
                  </a:lnTo>
                  <a:lnTo>
                    <a:pt x="1020" y="650"/>
                  </a:lnTo>
                  <a:lnTo>
                    <a:pt x="1020" y="654"/>
                  </a:lnTo>
                  <a:lnTo>
                    <a:pt x="1178" y="660"/>
                  </a:lnTo>
                  <a:lnTo>
                    <a:pt x="1174" y="658"/>
                  </a:lnTo>
                  <a:lnTo>
                    <a:pt x="1169" y="650"/>
                  </a:lnTo>
                  <a:lnTo>
                    <a:pt x="1163" y="645"/>
                  </a:lnTo>
                  <a:lnTo>
                    <a:pt x="1158" y="641"/>
                  </a:lnTo>
                  <a:lnTo>
                    <a:pt x="1152" y="634"/>
                  </a:lnTo>
                  <a:lnTo>
                    <a:pt x="1149" y="626"/>
                  </a:lnTo>
                  <a:lnTo>
                    <a:pt x="1145" y="621"/>
                  </a:lnTo>
                  <a:lnTo>
                    <a:pt x="1143" y="617"/>
                  </a:lnTo>
                  <a:lnTo>
                    <a:pt x="1139" y="612"/>
                  </a:lnTo>
                  <a:lnTo>
                    <a:pt x="1136" y="608"/>
                  </a:lnTo>
                  <a:lnTo>
                    <a:pt x="1134" y="601"/>
                  </a:lnTo>
                  <a:lnTo>
                    <a:pt x="1132" y="597"/>
                  </a:lnTo>
                  <a:lnTo>
                    <a:pt x="1128" y="591"/>
                  </a:lnTo>
                  <a:lnTo>
                    <a:pt x="1126" y="584"/>
                  </a:lnTo>
                  <a:lnTo>
                    <a:pt x="1125" y="578"/>
                  </a:lnTo>
                  <a:lnTo>
                    <a:pt x="1121" y="571"/>
                  </a:lnTo>
                  <a:lnTo>
                    <a:pt x="1119" y="566"/>
                  </a:lnTo>
                  <a:lnTo>
                    <a:pt x="1119" y="558"/>
                  </a:lnTo>
                  <a:lnTo>
                    <a:pt x="1115" y="551"/>
                  </a:lnTo>
                  <a:lnTo>
                    <a:pt x="1115" y="543"/>
                  </a:lnTo>
                  <a:lnTo>
                    <a:pt x="1115" y="536"/>
                  </a:lnTo>
                  <a:lnTo>
                    <a:pt x="1115" y="529"/>
                  </a:lnTo>
                  <a:lnTo>
                    <a:pt x="1114" y="519"/>
                  </a:lnTo>
                  <a:lnTo>
                    <a:pt x="1112" y="512"/>
                  </a:lnTo>
                  <a:lnTo>
                    <a:pt x="1112" y="503"/>
                  </a:lnTo>
                  <a:lnTo>
                    <a:pt x="1112" y="496"/>
                  </a:lnTo>
                  <a:lnTo>
                    <a:pt x="1110" y="488"/>
                  </a:lnTo>
                  <a:lnTo>
                    <a:pt x="1110" y="481"/>
                  </a:lnTo>
                  <a:lnTo>
                    <a:pt x="1110" y="473"/>
                  </a:lnTo>
                  <a:lnTo>
                    <a:pt x="1110" y="468"/>
                  </a:lnTo>
                  <a:lnTo>
                    <a:pt x="1108" y="461"/>
                  </a:lnTo>
                  <a:lnTo>
                    <a:pt x="1108" y="451"/>
                  </a:lnTo>
                  <a:lnTo>
                    <a:pt x="1108" y="446"/>
                  </a:lnTo>
                  <a:lnTo>
                    <a:pt x="1108" y="440"/>
                  </a:lnTo>
                  <a:lnTo>
                    <a:pt x="1108" y="433"/>
                  </a:lnTo>
                  <a:lnTo>
                    <a:pt x="1108" y="427"/>
                  </a:lnTo>
                  <a:lnTo>
                    <a:pt x="1108" y="422"/>
                  </a:lnTo>
                  <a:lnTo>
                    <a:pt x="1108" y="416"/>
                  </a:lnTo>
                  <a:lnTo>
                    <a:pt x="1106" y="411"/>
                  </a:lnTo>
                  <a:lnTo>
                    <a:pt x="1106" y="405"/>
                  </a:lnTo>
                  <a:lnTo>
                    <a:pt x="1106" y="400"/>
                  </a:lnTo>
                  <a:lnTo>
                    <a:pt x="1106" y="394"/>
                  </a:lnTo>
                  <a:lnTo>
                    <a:pt x="1104" y="389"/>
                  </a:lnTo>
                  <a:lnTo>
                    <a:pt x="1104" y="385"/>
                  </a:lnTo>
                  <a:lnTo>
                    <a:pt x="1104" y="379"/>
                  </a:lnTo>
                  <a:lnTo>
                    <a:pt x="1104" y="376"/>
                  </a:lnTo>
                  <a:lnTo>
                    <a:pt x="1102" y="368"/>
                  </a:lnTo>
                  <a:lnTo>
                    <a:pt x="1101" y="361"/>
                  </a:lnTo>
                  <a:lnTo>
                    <a:pt x="1101" y="354"/>
                  </a:lnTo>
                  <a:lnTo>
                    <a:pt x="1099" y="350"/>
                  </a:lnTo>
                  <a:lnTo>
                    <a:pt x="1097" y="343"/>
                  </a:lnTo>
                  <a:lnTo>
                    <a:pt x="1095" y="335"/>
                  </a:lnTo>
                  <a:lnTo>
                    <a:pt x="1091" y="328"/>
                  </a:lnTo>
                  <a:lnTo>
                    <a:pt x="1090" y="319"/>
                  </a:lnTo>
                  <a:lnTo>
                    <a:pt x="1090" y="315"/>
                  </a:lnTo>
                  <a:lnTo>
                    <a:pt x="1088" y="309"/>
                  </a:lnTo>
                  <a:lnTo>
                    <a:pt x="1086" y="304"/>
                  </a:lnTo>
                  <a:lnTo>
                    <a:pt x="1086" y="300"/>
                  </a:lnTo>
                  <a:lnTo>
                    <a:pt x="1084" y="295"/>
                  </a:lnTo>
                  <a:lnTo>
                    <a:pt x="1084" y="291"/>
                  </a:lnTo>
                  <a:lnTo>
                    <a:pt x="1082" y="285"/>
                  </a:lnTo>
                  <a:lnTo>
                    <a:pt x="1082" y="282"/>
                  </a:lnTo>
                  <a:lnTo>
                    <a:pt x="1080" y="276"/>
                  </a:lnTo>
                  <a:lnTo>
                    <a:pt x="1080" y="272"/>
                  </a:lnTo>
                  <a:lnTo>
                    <a:pt x="1079" y="267"/>
                  </a:lnTo>
                  <a:lnTo>
                    <a:pt x="1079" y="263"/>
                  </a:lnTo>
                  <a:lnTo>
                    <a:pt x="1077" y="254"/>
                  </a:lnTo>
                  <a:lnTo>
                    <a:pt x="1075" y="247"/>
                  </a:lnTo>
                  <a:lnTo>
                    <a:pt x="1073" y="241"/>
                  </a:lnTo>
                  <a:lnTo>
                    <a:pt x="1073" y="237"/>
                  </a:lnTo>
                  <a:lnTo>
                    <a:pt x="1073" y="234"/>
                  </a:lnTo>
                  <a:lnTo>
                    <a:pt x="1069" y="230"/>
                  </a:lnTo>
                  <a:lnTo>
                    <a:pt x="1064" y="225"/>
                  </a:lnTo>
                  <a:lnTo>
                    <a:pt x="1058" y="221"/>
                  </a:lnTo>
                  <a:lnTo>
                    <a:pt x="1053" y="215"/>
                  </a:lnTo>
                  <a:lnTo>
                    <a:pt x="1047" y="210"/>
                  </a:lnTo>
                  <a:lnTo>
                    <a:pt x="1042" y="204"/>
                  </a:lnTo>
                  <a:lnTo>
                    <a:pt x="1036" y="197"/>
                  </a:lnTo>
                  <a:lnTo>
                    <a:pt x="1031" y="193"/>
                  </a:lnTo>
                  <a:lnTo>
                    <a:pt x="1025" y="186"/>
                  </a:lnTo>
                  <a:lnTo>
                    <a:pt x="1020" y="182"/>
                  </a:lnTo>
                  <a:lnTo>
                    <a:pt x="1014" y="177"/>
                  </a:lnTo>
                  <a:lnTo>
                    <a:pt x="1010" y="173"/>
                  </a:lnTo>
                  <a:lnTo>
                    <a:pt x="1007" y="169"/>
                  </a:lnTo>
                  <a:lnTo>
                    <a:pt x="1005" y="167"/>
                  </a:lnTo>
                  <a:lnTo>
                    <a:pt x="1001" y="166"/>
                  </a:lnTo>
                  <a:lnTo>
                    <a:pt x="996" y="164"/>
                  </a:lnTo>
                  <a:lnTo>
                    <a:pt x="990" y="162"/>
                  </a:lnTo>
                  <a:lnTo>
                    <a:pt x="984" y="162"/>
                  </a:lnTo>
                  <a:lnTo>
                    <a:pt x="977" y="160"/>
                  </a:lnTo>
                  <a:lnTo>
                    <a:pt x="970" y="160"/>
                  </a:lnTo>
                  <a:lnTo>
                    <a:pt x="962" y="160"/>
                  </a:lnTo>
                  <a:lnTo>
                    <a:pt x="955" y="160"/>
                  </a:lnTo>
                  <a:lnTo>
                    <a:pt x="946" y="158"/>
                  </a:lnTo>
                  <a:lnTo>
                    <a:pt x="938" y="158"/>
                  </a:lnTo>
                  <a:lnTo>
                    <a:pt x="931" y="156"/>
                  </a:lnTo>
                  <a:lnTo>
                    <a:pt x="925" y="156"/>
                  </a:lnTo>
                  <a:lnTo>
                    <a:pt x="920" y="153"/>
                  </a:lnTo>
                  <a:lnTo>
                    <a:pt x="916" y="149"/>
                  </a:lnTo>
                  <a:lnTo>
                    <a:pt x="913" y="145"/>
                  </a:lnTo>
                  <a:lnTo>
                    <a:pt x="911" y="142"/>
                  </a:lnTo>
                  <a:lnTo>
                    <a:pt x="907" y="134"/>
                  </a:lnTo>
                  <a:lnTo>
                    <a:pt x="907" y="127"/>
                  </a:lnTo>
                  <a:lnTo>
                    <a:pt x="907" y="121"/>
                  </a:lnTo>
                  <a:lnTo>
                    <a:pt x="907" y="116"/>
                  </a:lnTo>
                  <a:lnTo>
                    <a:pt x="907" y="112"/>
                  </a:lnTo>
                  <a:lnTo>
                    <a:pt x="907" y="107"/>
                  </a:lnTo>
                  <a:lnTo>
                    <a:pt x="907" y="101"/>
                  </a:lnTo>
                  <a:lnTo>
                    <a:pt x="907" y="95"/>
                  </a:lnTo>
                  <a:lnTo>
                    <a:pt x="907" y="88"/>
                  </a:lnTo>
                  <a:lnTo>
                    <a:pt x="907" y="83"/>
                  </a:lnTo>
                  <a:lnTo>
                    <a:pt x="907" y="77"/>
                  </a:lnTo>
                  <a:lnTo>
                    <a:pt x="907" y="71"/>
                  </a:lnTo>
                  <a:lnTo>
                    <a:pt x="907" y="64"/>
                  </a:lnTo>
                  <a:lnTo>
                    <a:pt x="909" y="60"/>
                  </a:lnTo>
                  <a:lnTo>
                    <a:pt x="909" y="53"/>
                  </a:lnTo>
                  <a:lnTo>
                    <a:pt x="909" y="48"/>
                  </a:lnTo>
                  <a:lnTo>
                    <a:pt x="909" y="42"/>
                  </a:lnTo>
                  <a:lnTo>
                    <a:pt x="909" y="36"/>
                  </a:lnTo>
                  <a:lnTo>
                    <a:pt x="909" y="31"/>
                  </a:lnTo>
                  <a:lnTo>
                    <a:pt x="911" y="25"/>
                  </a:lnTo>
                  <a:lnTo>
                    <a:pt x="911" y="22"/>
                  </a:lnTo>
                  <a:lnTo>
                    <a:pt x="911" y="18"/>
                  </a:lnTo>
                  <a:lnTo>
                    <a:pt x="913" y="9"/>
                  </a:lnTo>
                  <a:lnTo>
                    <a:pt x="913" y="5"/>
                  </a:lnTo>
                  <a:lnTo>
                    <a:pt x="913" y="1"/>
                  </a:lnTo>
                  <a:lnTo>
                    <a:pt x="914" y="0"/>
                  </a:lnTo>
                  <a:lnTo>
                    <a:pt x="933" y="0"/>
                  </a:lnTo>
                  <a:lnTo>
                    <a:pt x="933" y="1"/>
                  </a:lnTo>
                  <a:lnTo>
                    <a:pt x="933" y="5"/>
                  </a:lnTo>
                  <a:lnTo>
                    <a:pt x="931" y="11"/>
                  </a:lnTo>
                  <a:lnTo>
                    <a:pt x="931" y="20"/>
                  </a:lnTo>
                  <a:lnTo>
                    <a:pt x="931" y="24"/>
                  </a:lnTo>
                  <a:lnTo>
                    <a:pt x="929" y="29"/>
                  </a:lnTo>
                  <a:lnTo>
                    <a:pt x="929" y="35"/>
                  </a:lnTo>
                  <a:lnTo>
                    <a:pt x="929" y="40"/>
                  </a:lnTo>
                  <a:lnTo>
                    <a:pt x="927" y="44"/>
                  </a:lnTo>
                  <a:lnTo>
                    <a:pt x="927" y="51"/>
                  </a:lnTo>
                  <a:lnTo>
                    <a:pt x="927" y="57"/>
                  </a:lnTo>
                  <a:lnTo>
                    <a:pt x="927" y="62"/>
                  </a:lnTo>
                  <a:lnTo>
                    <a:pt x="925" y="68"/>
                  </a:lnTo>
                  <a:lnTo>
                    <a:pt x="925" y="75"/>
                  </a:lnTo>
                  <a:lnTo>
                    <a:pt x="924" y="79"/>
                  </a:lnTo>
                  <a:lnTo>
                    <a:pt x="924" y="86"/>
                  </a:lnTo>
                  <a:lnTo>
                    <a:pt x="924" y="92"/>
                  </a:lnTo>
                  <a:lnTo>
                    <a:pt x="924" y="97"/>
                  </a:lnTo>
                  <a:lnTo>
                    <a:pt x="924" y="101"/>
                  </a:lnTo>
                  <a:lnTo>
                    <a:pt x="924" y="107"/>
                  </a:lnTo>
                  <a:lnTo>
                    <a:pt x="924" y="116"/>
                  </a:lnTo>
                  <a:lnTo>
                    <a:pt x="925" y="123"/>
                  </a:lnTo>
                  <a:lnTo>
                    <a:pt x="925" y="127"/>
                  </a:lnTo>
                  <a:lnTo>
                    <a:pt x="929" y="130"/>
                  </a:lnTo>
                  <a:lnTo>
                    <a:pt x="933" y="132"/>
                  </a:lnTo>
                  <a:lnTo>
                    <a:pt x="942" y="134"/>
                  </a:lnTo>
                  <a:lnTo>
                    <a:pt x="946" y="134"/>
                  </a:lnTo>
                  <a:lnTo>
                    <a:pt x="951" y="134"/>
                  </a:lnTo>
                  <a:lnTo>
                    <a:pt x="955" y="134"/>
                  </a:lnTo>
                  <a:lnTo>
                    <a:pt x="961" y="136"/>
                  </a:lnTo>
                  <a:lnTo>
                    <a:pt x="966" y="136"/>
                  </a:lnTo>
                  <a:lnTo>
                    <a:pt x="972" y="136"/>
                  </a:lnTo>
                  <a:lnTo>
                    <a:pt x="977" y="136"/>
                  </a:lnTo>
                  <a:lnTo>
                    <a:pt x="983" y="138"/>
                  </a:lnTo>
                  <a:lnTo>
                    <a:pt x="988" y="138"/>
                  </a:lnTo>
                  <a:lnTo>
                    <a:pt x="994" y="140"/>
                  </a:lnTo>
                  <a:lnTo>
                    <a:pt x="999" y="140"/>
                  </a:lnTo>
                  <a:lnTo>
                    <a:pt x="1005" y="142"/>
                  </a:lnTo>
                  <a:lnTo>
                    <a:pt x="1012" y="143"/>
                  </a:lnTo>
                  <a:lnTo>
                    <a:pt x="1020" y="149"/>
                  </a:lnTo>
                  <a:lnTo>
                    <a:pt x="1027" y="153"/>
                  </a:lnTo>
                  <a:lnTo>
                    <a:pt x="1034" y="160"/>
                  </a:lnTo>
                  <a:lnTo>
                    <a:pt x="1042" y="167"/>
                  </a:lnTo>
                  <a:lnTo>
                    <a:pt x="1047" y="175"/>
                  </a:lnTo>
                  <a:lnTo>
                    <a:pt x="1055" y="184"/>
                  </a:lnTo>
                  <a:lnTo>
                    <a:pt x="1062" y="193"/>
                  </a:lnTo>
                  <a:lnTo>
                    <a:pt x="1067" y="201"/>
                  </a:lnTo>
                  <a:lnTo>
                    <a:pt x="1075" y="206"/>
                  </a:lnTo>
                  <a:lnTo>
                    <a:pt x="1080" y="206"/>
                  </a:lnTo>
                  <a:lnTo>
                    <a:pt x="1084" y="208"/>
                  </a:lnTo>
                  <a:lnTo>
                    <a:pt x="1090" y="210"/>
                  </a:lnTo>
                  <a:lnTo>
                    <a:pt x="1095" y="210"/>
                  </a:lnTo>
                  <a:lnTo>
                    <a:pt x="1099" y="210"/>
                  </a:lnTo>
                  <a:lnTo>
                    <a:pt x="1104" y="210"/>
                  </a:lnTo>
                  <a:lnTo>
                    <a:pt x="1110" y="210"/>
                  </a:lnTo>
                  <a:lnTo>
                    <a:pt x="1115" y="210"/>
                  </a:lnTo>
                  <a:lnTo>
                    <a:pt x="1121" y="208"/>
                  </a:lnTo>
                  <a:lnTo>
                    <a:pt x="1128" y="208"/>
                  </a:lnTo>
                  <a:lnTo>
                    <a:pt x="1134" y="206"/>
                  </a:lnTo>
                  <a:lnTo>
                    <a:pt x="1141" y="204"/>
                  </a:lnTo>
                  <a:lnTo>
                    <a:pt x="1147" y="202"/>
                  </a:lnTo>
                  <a:lnTo>
                    <a:pt x="1152" y="201"/>
                  </a:lnTo>
                  <a:lnTo>
                    <a:pt x="1158" y="197"/>
                  </a:lnTo>
                  <a:lnTo>
                    <a:pt x="1163" y="195"/>
                  </a:lnTo>
                  <a:lnTo>
                    <a:pt x="1169" y="191"/>
                  </a:lnTo>
                  <a:lnTo>
                    <a:pt x="1173" y="189"/>
                  </a:lnTo>
                  <a:lnTo>
                    <a:pt x="1178" y="186"/>
                  </a:lnTo>
                  <a:lnTo>
                    <a:pt x="1182" y="184"/>
                  </a:lnTo>
                  <a:lnTo>
                    <a:pt x="1189" y="180"/>
                  </a:lnTo>
                  <a:lnTo>
                    <a:pt x="1195" y="178"/>
                  </a:lnTo>
                  <a:lnTo>
                    <a:pt x="1200" y="178"/>
                  </a:lnTo>
                  <a:lnTo>
                    <a:pt x="1204" y="184"/>
                  </a:lnTo>
                  <a:lnTo>
                    <a:pt x="1204" y="188"/>
                  </a:lnTo>
                  <a:lnTo>
                    <a:pt x="1204" y="193"/>
                  </a:lnTo>
                  <a:lnTo>
                    <a:pt x="1202" y="199"/>
                  </a:lnTo>
                  <a:lnTo>
                    <a:pt x="1200" y="204"/>
                  </a:lnTo>
                  <a:lnTo>
                    <a:pt x="1197" y="208"/>
                  </a:lnTo>
                  <a:lnTo>
                    <a:pt x="1191" y="212"/>
                  </a:lnTo>
                  <a:lnTo>
                    <a:pt x="1185" y="215"/>
                  </a:lnTo>
                  <a:lnTo>
                    <a:pt x="1178" y="221"/>
                  </a:lnTo>
                  <a:lnTo>
                    <a:pt x="1171" y="223"/>
                  </a:lnTo>
                  <a:lnTo>
                    <a:pt x="1167" y="225"/>
                  </a:lnTo>
                  <a:lnTo>
                    <a:pt x="1160" y="226"/>
                  </a:lnTo>
                  <a:lnTo>
                    <a:pt x="1156" y="230"/>
                  </a:lnTo>
                  <a:lnTo>
                    <a:pt x="1149" y="230"/>
                  </a:lnTo>
                  <a:lnTo>
                    <a:pt x="1143" y="232"/>
                  </a:lnTo>
                  <a:lnTo>
                    <a:pt x="1138" y="234"/>
                  </a:lnTo>
                  <a:lnTo>
                    <a:pt x="1132" y="236"/>
                  </a:lnTo>
                  <a:lnTo>
                    <a:pt x="1126" y="237"/>
                  </a:lnTo>
                  <a:lnTo>
                    <a:pt x="1121" y="237"/>
                  </a:lnTo>
                  <a:lnTo>
                    <a:pt x="1117" y="239"/>
                  </a:lnTo>
                  <a:lnTo>
                    <a:pt x="1114" y="239"/>
                  </a:lnTo>
                  <a:lnTo>
                    <a:pt x="1108" y="239"/>
                  </a:lnTo>
                  <a:lnTo>
                    <a:pt x="1108" y="241"/>
                  </a:lnTo>
                  <a:lnTo>
                    <a:pt x="1108" y="243"/>
                  </a:lnTo>
                  <a:lnTo>
                    <a:pt x="1108" y="247"/>
                  </a:lnTo>
                  <a:lnTo>
                    <a:pt x="1108" y="252"/>
                  </a:lnTo>
                  <a:lnTo>
                    <a:pt x="1108" y="258"/>
                  </a:lnTo>
                  <a:lnTo>
                    <a:pt x="1108" y="265"/>
                  </a:lnTo>
                  <a:lnTo>
                    <a:pt x="1108" y="272"/>
                  </a:lnTo>
                  <a:lnTo>
                    <a:pt x="1110" y="280"/>
                  </a:lnTo>
                  <a:lnTo>
                    <a:pt x="1110" y="287"/>
                  </a:lnTo>
                  <a:lnTo>
                    <a:pt x="1112" y="296"/>
                  </a:lnTo>
                  <a:lnTo>
                    <a:pt x="1114" y="304"/>
                  </a:lnTo>
                  <a:lnTo>
                    <a:pt x="1115" y="311"/>
                  </a:lnTo>
                  <a:lnTo>
                    <a:pt x="1115" y="319"/>
                  </a:lnTo>
                  <a:lnTo>
                    <a:pt x="1117" y="326"/>
                  </a:lnTo>
                  <a:lnTo>
                    <a:pt x="1119" y="331"/>
                  </a:lnTo>
                  <a:lnTo>
                    <a:pt x="1121" y="337"/>
                  </a:lnTo>
                  <a:lnTo>
                    <a:pt x="1121" y="339"/>
                  </a:lnTo>
                  <a:lnTo>
                    <a:pt x="1123" y="343"/>
                  </a:lnTo>
                  <a:lnTo>
                    <a:pt x="1123" y="344"/>
                  </a:lnTo>
                  <a:lnTo>
                    <a:pt x="1125" y="350"/>
                  </a:lnTo>
                  <a:lnTo>
                    <a:pt x="1125" y="354"/>
                  </a:lnTo>
                  <a:lnTo>
                    <a:pt x="1125" y="361"/>
                  </a:lnTo>
                  <a:lnTo>
                    <a:pt x="1125" y="366"/>
                  </a:lnTo>
                  <a:lnTo>
                    <a:pt x="1126" y="374"/>
                  </a:lnTo>
                  <a:lnTo>
                    <a:pt x="1126" y="379"/>
                  </a:lnTo>
                  <a:lnTo>
                    <a:pt x="1128" y="387"/>
                  </a:lnTo>
                  <a:lnTo>
                    <a:pt x="1128" y="394"/>
                  </a:lnTo>
                  <a:lnTo>
                    <a:pt x="1130" y="403"/>
                  </a:lnTo>
                  <a:lnTo>
                    <a:pt x="1130" y="411"/>
                  </a:lnTo>
                  <a:lnTo>
                    <a:pt x="1130" y="420"/>
                  </a:lnTo>
                  <a:lnTo>
                    <a:pt x="1132" y="427"/>
                  </a:lnTo>
                  <a:lnTo>
                    <a:pt x="1134" y="437"/>
                  </a:lnTo>
                  <a:lnTo>
                    <a:pt x="1134" y="446"/>
                  </a:lnTo>
                  <a:lnTo>
                    <a:pt x="1134" y="455"/>
                  </a:lnTo>
                  <a:lnTo>
                    <a:pt x="1134" y="462"/>
                  </a:lnTo>
                  <a:lnTo>
                    <a:pt x="1136" y="472"/>
                  </a:lnTo>
                  <a:lnTo>
                    <a:pt x="1136" y="481"/>
                  </a:lnTo>
                  <a:lnTo>
                    <a:pt x="1138" y="488"/>
                  </a:lnTo>
                  <a:lnTo>
                    <a:pt x="1138" y="497"/>
                  </a:lnTo>
                  <a:lnTo>
                    <a:pt x="1139" y="505"/>
                  </a:lnTo>
                  <a:lnTo>
                    <a:pt x="1141" y="512"/>
                  </a:lnTo>
                  <a:lnTo>
                    <a:pt x="1143" y="521"/>
                  </a:lnTo>
                  <a:lnTo>
                    <a:pt x="1143" y="527"/>
                  </a:lnTo>
                  <a:lnTo>
                    <a:pt x="1145" y="534"/>
                  </a:lnTo>
                  <a:lnTo>
                    <a:pt x="1145" y="540"/>
                  </a:lnTo>
                  <a:lnTo>
                    <a:pt x="1147" y="547"/>
                  </a:lnTo>
                  <a:lnTo>
                    <a:pt x="1149" y="553"/>
                  </a:lnTo>
                  <a:lnTo>
                    <a:pt x="1150" y="556"/>
                  </a:lnTo>
                  <a:lnTo>
                    <a:pt x="1150" y="560"/>
                  </a:lnTo>
                  <a:lnTo>
                    <a:pt x="1152" y="566"/>
                  </a:lnTo>
                  <a:lnTo>
                    <a:pt x="1154" y="569"/>
                  </a:lnTo>
                  <a:lnTo>
                    <a:pt x="1156" y="575"/>
                  </a:lnTo>
                  <a:lnTo>
                    <a:pt x="1158" y="580"/>
                  </a:lnTo>
                  <a:lnTo>
                    <a:pt x="1160" y="584"/>
                  </a:lnTo>
                  <a:lnTo>
                    <a:pt x="1163" y="590"/>
                  </a:lnTo>
                  <a:lnTo>
                    <a:pt x="1165" y="595"/>
                  </a:lnTo>
                  <a:lnTo>
                    <a:pt x="1167" y="601"/>
                  </a:lnTo>
                  <a:lnTo>
                    <a:pt x="1169" y="604"/>
                  </a:lnTo>
                  <a:lnTo>
                    <a:pt x="1173" y="610"/>
                  </a:lnTo>
                  <a:lnTo>
                    <a:pt x="1176" y="615"/>
                  </a:lnTo>
                  <a:lnTo>
                    <a:pt x="1178" y="619"/>
                  </a:lnTo>
                  <a:lnTo>
                    <a:pt x="1182" y="625"/>
                  </a:lnTo>
                  <a:lnTo>
                    <a:pt x="1185" y="630"/>
                  </a:lnTo>
                  <a:lnTo>
                    <a:pt x="1189" y="636"/>
                  </a:lnTo>
                  <a:lnTo>
                    <a:pt x="1195" y="643"/>
                  </a:lnTo>
                  <a:lnTo>
                    <a:pt x="1204" y="652"/>
                  </a:lnTo>
                  <a:lnTo>
                    <a:pt x="1208" y="656"/>
                  </a:lnTo>
                  <a:lnTo>
                    <a:pt x="1213" y="661"/>
                  </a:lnTo>
                  <a:lnTo>
                    <a:pt x="1217" y="665"/>
                  </a:lnTo>
                  <a:lnTo>
                    <a:pt x="1222" y="669"/>
                  </a:lnTo>
                  <a:lnTo>
                    <a:pt x="1228" y="673"/>
                  </a:lnTo>
                  <a:lnTo>
                    <a:pt x="1232" y="674"/>
                  </a:lnTo>
                  <a:lnTo>
                    <a:pt x="1237" y="678"/>
                  </a:lnTo>
                  <a:lnTo>
                    <a:pt x="1243" y="680"/>
                  </a:lnTo>
                  <a:lnTo>
                    <a:pt x="1248" y="682"/>
                  </a:lnTo>
                  <a:lnTo>
                    <a:pt x="1256" y="685"/>
                  </a:lnTo>
                  <a:lnTo>
                    <a:pt x="1261" y="687"/>
                  </a:lnTo>
                  <a:lnTo>
                    <a:pt x="1268" y="689"/>
                  </a:lnTo>
                  <a:lnTo>
                    <a:pt x="1274" y="689"/>
                  </a:lnTo>
                  <a:lnTo>
                    <a:pt x="1281" y="689"/>
                  </a:lnTo>
                  <a:lnTo>
                    <a:pt x="1287" y="689"/>
                  </a:lnTo>
                  <a:lnTo>
                    <a:pt x="1294" y="691"/>
                  </a:lnTo>
                  <a:lnTo>
                    <a:pt x="1302" y="689"/>
                  </a:lnTo>
                  <a:lnTo>
                    <a:pt x="1309" y="689"/>
                  </a:lnTo>
                  <a:lnTo>
                    <a:pt x="1316" y="689"/>
                  </a:lnTo>
                  <a:lnTo>
                    <a:pt x="1324" y="689"/>
                  </a:lnTo>
                  <a:lnTo>
                    <a:pt x="1331" y="689"/>
                  </a:lnTo>
                  <a:lnTo>
                    <a:pt x="1339" y="687"/>
                  </a:lnTo>
                  <a:lnTo>
                    <a:pt x="1346" y="685"/>
                  </a:lnTo>
                  <a:lnTo>
                    <a:pt x="1353" y="685"/>
                  </a:lnTo>
                  <a:lnTo>
                    <a:pt x="1361" y="684"/>
                  </a:lnTo>
                  <a:lnTo>
                    <a:pt x="1368" y="682"/>
                  </a:lnTo>
                  <a:lnTo>
                    <a:pt x="1375" y="680"/>
                  </a:lnTo>
                  <a:lnTo>
                    <a:pt x="1383" y="678"/>
                  </a:lnTo>
                  <a:lnTo>
                    <a:pt x="1388" y="674"/>
                  </a:lnTo>
                  <a:lnTo>
                    <a:pt x="1396" y="673"/>
                  </a:lnTo>
                  <a:lnTo>
                    <a:pt x="1401" y="669"/>
                  </a:lnTo>
                  <a:lnTo>
                    <a:pt x="1407" y="665"/>
                  </a:lnTo>
                  <a:lnTo>
                    <a:pt x="1414" y="661"/>
                  </a:lnTo>
                  <a:lnTo>
                    <a:pt x="1420" y="658"/>
                  </a:lnTo>
                  <a:lnTo>
                    <a:pt x="1423" y="654"/>
                  </a:lnTo>
                  <a:lnTo>
                    <a:pt x="1431" y="652"/>
                  </a:lnTo>
                  <a:lnTo>
                    <a:pt x="1434" y="647"/>
                  </a:lnTo>
                  <a:lnTo>
                    <a:pt x="1440" y="643"/>
                  </a:lnTo>
                  <a:lnTo>
                    <a:pt x="1444" y="637"/>
                  </a:lnTo>
                  <a:lnTo>
                    <a:pt x="1447" y="634"/>
                  </a:lnTo>
                  <a:lnTo>
                    <a:pt x="1451" y="626"/>
                  </a:lnTo>
                  <a:lnTo>
                    <a:pt x="1455" y="623"/>
                  </a:lnTo>
                  <a:lnTo>
                    <a:pt x="1457" y="617"/>
                  </a:lnTo>
                  <a:lnTo>
                    <a:pt x="1458" y="612"/>
                  </a:lnTo>
                  <a:lnTo>
                    <a:pt x="1460" y="604"/>
                  </a:lnTo>
                  <a:lnTo>
                    <a:pt x="1460" y="599"/>
                  </a:lnTo>
                  <a:lnTo>
                    <a:pt x="1462" y="591"/>
                  </a:lnTo>
                  <a:lnTo>
                    <a:pt x="1464" y="586"/>
                  </a:lnTo>
                  <a:lnTo>
                    <a:pt x="1464" y="578"/>
                  </a:lnTo>
                  <a:lnTo>
                    <a:pt x="1466" y="573"/>
                  </a:lnTo>
                  <a:lnTo>
                    <a:pt x="1466" y="566"/>
                  </a:lnTo>
                  <a:lnTo>
                    <a:pt x="1466" y="560"/>
                  </a:lnTo>
                  <a:lnTo>
                    <a:pt x="1466" y="553"/>
                  </a:lnTo>
                  <a:lnTo>
                    <a:pt x="1464" y="545"/>
                  </a:lnTo>
                  <a:lnTo>
                    <a:pt x="1464" y="538"/>
                  </a:lnTo>
                  <a:lnTo>
                    <a:pt x="1462" y="531"/>
                  </a:lnTo>
                  <a:lnTo>
                    <a:pt x="1460" y="523"/>
                  </a:lnTo>
                  <a:lnTo>
                    <a:pt x="1460" y="516"/>
                  </a:lnTo>
                  <a:lnTo>
                    <a:pt x="1458" y="508"/>
                  </a:lnTo>
                  <a:lnTo>
                    <a:pt x="1457" y="501"/>
                  </a:lnTo>
                  <a:lnTo>
                    <a:pt x="1455" y="492"/>
                  </a:lnTo>
                  <a:lnTo>
                    <a:pt x="1453" y="484"/>
                  </a:lnTo>
                  <a:lnTo>
                    <a:pt x="1449" y="475"/>
                  </a:lnTo>
                  <a:lnTo>
                    <a:pt x="1447" y="468"/>
                  </a:lnTo>
                  <a:lnTo>
                    <a:pt x="1444" y="461"/>
                  </a:lnTo>
                  <a:lnTo>
                    <a:pt x="1440" y="451"/>
                  </a:lnTo>
                  <a:lnTo>
                    <a:pt x="1436" y="442"/>
                  </a:lnTo>
                  <a:lnTo>
                    <a:pt x="1433" y="435"/>
                  </a:lnTo>
                  <a:lnTo>
                    <a:pt x="1429" y="425"/>
                  </a:lnTo>
                  <a:lnTo>
                    <a:pt x="1423" y="418"/>
                  </a:lnTo>
                  <a:lnTo>
                    <a:pt x="1420" y="409"/>
                  </a:lnTo>
                  <a:lnTo>
                    <a:pt x="1414" y="402"/>
                  </a:lnTo>
                  <a:lnTo>
                    <a:pt x="1409" y="394"/>
                  </a:lnTo>
                  <a:lnTo>
                    <a:pt x="1403" y="385"/>
                  </a:lnTo>
                  <a:lnTo>
                    <a:pt x="1396" y="378"/>
                  </a:lnTo>
                  <a:lnTo>
                    <a:pt x="1390" y="370"/>
                  </a:lnTo>
                  <a:lnTo>
                    <a:pt x="1383" y="361"/>
                  </a:lnTo>
                  <a:lnTo>
                    <a:pt x="1377" y="352"/>
                  </a:lnTo>
                  <a:lnTo>
                    <a:pt x="1370" y="344"/>
                  </a:lnTo>
                  <a:lnTo>
                    <a:pt x="1364" y="335"/>
                  </a:lnTo>
                  <a:lnTo>
                    <a:pt x="1359" y="326"/>
                  </a:lnTo>
                  <a:lnTo>
                    <a:pt x="1351" y="319"/>
                  </a:lnTo>
                  <a:lnTo>
                    <a:pt x="1346" y="309"/>
                  </a:lnTo>
                  <a:lnTo>
                    <a:pt x="1342" y="302"/>
                  </a:lnTo>
                  <a:lnTo>
                    <a:pt x="1335" y="295"/>
                  </a:lnTo>
                  <a:lnTo>
                    <a:pt x="1329" y="287"/>
                  </a:lnTo>
                  <a:lnTo>
                    <a:pt x="1326" y="280"/>
                  </a:lnTo>
                  <a:lnTo>
                    <a:pt x="1320" y="272"/>
                  </a:lnTo>
                  <a:lnTo>
                    <a:pt x="1316" y="265"/>
                  </a:lnTo>
                  <a:lnTo>
                    <a:pt x="1311" y="258"/>
                  </a:lnTo>
                  <a:lnTo>
                    <a:pt x="1307" y="250"/>
                  </a:lnTo>
                  <a:lnTo>
                    <a:pt x="1303" y="245"/>
                  </a:lnTo>
                  <a:lnTo>
                    <a:pt x="1298" y="239"/>
                  </a:lnTo>
                  <a:lnTo>
                    <a:pt x="1294" y="232"/>
                  </a:lnTo>
                  <a:lnTo>
                    <a:pt x="1291" y="226"/>
                  </a:lnTo>
                  <a:lnTo>
                    <a:pt x="1289" y="221"/>
                  </a:lnTo>
                  <a:lnTo>
                    <a:pt x="1285" y="217"/>
                  </a:lnTo>
                  <a:lnTo>
                    <a:pt x="1281" y="212"/>
                  </a:lnTo>
                  <a:lnTo>
                    <a:pt x="1280" y="208"/>
                  </a:lnTo>
                  <a:lnTo>
                    <a:pt x="1278" y="204"/>
                  </a:lnTo>
                  <a:lnTo>
                    <a:pt x="1272" y="197"/>
                  </a:lnTo>
                  <a:lnTo>
                    <a:pt x="1270" y="193"/>
                  </a:lnTo>
                  <a:lnTo>
                    <a:pt x="1268" y="189"/>
                  </a:lnTo>
                  <a:lnTo>
                    <a:pt x="1302" y="169"/>
                  </a:lnTo>
                  <a:lnTo>
                    <a:pt x="1303" y="171"/>
                  </a:lnTo>
                  <a:lnTo>
                    <a:pt x="1303" y="173"/>
                  </a:lnTo>
                  <a:lnTo>
                    <a:pt x="1307" y="178"/>
                  </a:lnTo>
                  <a:lnTo>
                    <a:pt x="1309" y="184"/>
                  </a:lnTo>
                  <a:lnTo>
                    <a:pt x="1313" y="191"/>
                  </a:lnTo>
                  <a:lnTo>
                    <a:pt x="1315" y="195"/>
                  </a:lnTo>
                  <a:lnTo>
                    <a:pt x="1316" y="201"/>
                  </a:lnTo>
                  <a:lnTo>
                    <a:pt x="1320" y="204"/>
                  </a:lnTo>
                  <a:lnTo>
                    <a:pt x="1324" y="210"/>
                  </a:lnTo>
                  <a:lnTo>
                    <a:pt x="1326" y="215"/>
                  </a:lnTo>
                  <a:lnTo>
                    <a:pt x="1329" y="223"/>
                  </a:lnTo>
                  <a:lnTo>
                    <a:pt x="1333" y="228"/>
                  </a:lnTo>
                  <a:lnTo>
                    <a:pt x="1339" y="236"/>
                  </a:lnTo>
                  <a:lnTo>
                    <a:pt x="1342" y="243"/>
                  </a:lnTo>
                  <a:lnTo>
                    <a:pt x="1346" y="250"/>
                  </a:lnTo>
                  <a:lnTo>
                    <a:pt x="1350" y="256"/>
                  </a:lnTo>
                  <a:lnTo>
                    <a:pt x="1351" y="260"/>
                  </a:lnTo>
                  <a:lnTo>
                    <a:pt x="1353" y="265"/>
                  </a:lnTo>
                  <a:lnTo>
                    <a:pt x="1357" y="269"/>
                  </a:lnTo>
                  <a:lnTo>
                    <a:pt x="1361" y="274"/>
                  </a:lnTo>
                  <a:lnTo>
                    <a:pt x="1362" y="278"/>
                  </a:lnTo>
                  <a:lnTo>
                    <a:pt x="1364" y="282"/>
                  </a:lnTo>
                  <a:lnTo>
                    <a:pt x="1368" y="287"/>
                  </a:lnTo>
                  <a:lnTo>
                    <a:pt x="1370" y="293"/>
                  </a:lnTo>
                  <a:lnTo>
                    <a:pt x="1374" y="298"/>
                  </a:lnTo>
                  <a:lnTo>
                    <a:pt x="1377" y="304"/>
                  </a:lnTo>
                  <a:lnTo>
                    <a:pt x="1381" y="309"/>
                  </a:lnTo>
                  <a:lnTo>
                    <a:pt x="1385" y="315"/>
                  </a:lnTo>
                  <a:lnTo>
                    <a:pt x="1388" y="320"/>
                  </a:lnTo>
                  <a:lnTo>
                    <a:pt x="1392" y="326"/>
                  </a:lnTo>
                  <a:lnTo>
                    <a:pt x="1396" y="333"/>
                  </a:lnTo>
                  <a:lnTo>
                    <a:pt x="1399" y="339"/>
                  </a:lnTo>
                  <a:lnTo>
                    <a:pt x="1403" y="344"/>
                  </a:lnTo>
                  <a:lnTo>
                    <a:pt x="1407" y="352"/>
                  </a:lnTo>
                  <a:lnTo>
                    <a:pt x="1412" y="359"/>
                  </a:lnTo>
                  <a:lnTo>
                    <a:pt x="1416" y="365"/>
                  </a:lnTo>
                  <a:lnTo>
                    <a:pt x="1420" y="370"/>
                  </a:lnTo>
                  <a:lnTo>
                    <a:pt x="1423" y="378"/>
                  </a:lnTo>
                  <a:lnTo>
                    <a:pt x="1427" y="383"/>
                  </a:lnTo>
                  <a:lnTo>
                    <a:pt x="1431" y="389"/>
                  </a:lnTo>
                  <a:lnTo>
                    <a:pt x="1434" y="396"/>
                  </a:lnTo>
                  <a:lnTo>
                    <a:pt x="1438" y="400"/>
                  </a:lnTo>
                  <a:lnTo>
                    <a:pt x="1442" y="407"/>
                  </a:lnTo>
                  <a:lnTo>
                    <a:pt x="1444" y="413"/>
                  </a:lnTo>
                  <a:lnTo>
                    <a:pt x="1447" y="416"/>
                  </a:lnTo>
                  <a:lnTo>
                    <a:pt x="1449" y="422"/>
                  </a:lnTo>
                  <a:lnTo>
                    <a:pt x="1453" y="427"/>
                  </a:lnTo>
                  <a:lnTo>
                    <a:pt x="1455" y="433"/>
                  </a:lnTo>
                  <a:lnTo>
                    <a:pt x="1457" y="438"/>
                  </a:lnTo>
                  <a:lnTo>
                    <a:pt x="1460" y="442"/>
                  </a:lnTo>
                  <a:lnTo>
                    <a:pt x="1464" y="448"/>
                  </a:lnTo>
                  <a:lnTo>
                    <a:pt x="1466" y="457"/>
                  </a:lnTo>
                  <a:lnTo>
                    <a:pt x="1471" y="466"/>
                  </a:lnTo>
                  <a:lnTo>
                    <a:pt x="1475" y="473"/>
                  </a:lnTo>
                  <a:lnTo>
                    <a:pt x="1479" y="483"/>
                  </a:lnTo>
                  <a:lnTo>
                    <a:pt x="1481" y="490"/>
                  </a:lnTo>
                  <a:lnTo>
                    <a:pt x="1484" y="497"/>
                  </a:lnTo>
                  <a:lnTo>
                    <a:pt x="1486" y="505"/>
                  </a:lnTo>
                  <a:lnTo>
                    <a:pt x="1488" y="512"/>
                  </a:lnTo>
                  <a:lnTo>
                    <a:pt x="1490" y="519"/>
                  </a:lnTo>
                  <a:lnTo>
                    <a:pt x="1492" y="525"/>
                  </a:lnTo>
                  <a:lnTo>
                    <a:pt x="1492" y="531"/>
                  </a:lnTo>
                  <a:lnTo>
                    <a:pt x="1493" y="538"/>
                  </a:lnTo>
                  <a:lnTo>
                    <a:pt x="1493" y="543"/>
                  </a:lnTo>
                  <a:lnTo>
                    <a:pt x="1493" y="549"/>
                  </a:lnTo>
                  <a:lnTo>
                    <a:pt x="1495" y="555"/>
                  </a:lnTo>
                  <a:lnTo>
                    <a:pt x="1495" y="560"/>
                  </a:lnTo>
                  <a:lnTo>
                    <a:pt x="1495" y="564"/>
                  </a:lnTo>
                  <a:lnTo>
                    <a:pt x="1495" y="569"/>
                  </a:lnTo>
                  <a:lnTo>
                    <a:pt x="1495" y="573"/>
                  </a:lnTo>
                  <a:lnTo>
                    <a:pt x="1495" y="578"/>
                  </a:lnTo>
                  <a:lnTo>
                    <a:pt x="1495" y="582"/>
                  </a:lnTo>
                  <a:lnTo>
                    <a:pt x="1495" y="588"/>
                  </a:lnTo>
                  <a:lnTo>
                    <a:pt x="1495" y="591"/>
                  </a:lnTo>
                  <a:lnTo>
                    <a:pt x="1497" y="597"/>
                  </a:lnTo>
                  <a:lnTo>
                    <a:pt x="1495" y="604"/>
                  </a:lnTo>
                  <a:lnTo>
                    <a:pt x="1493" y="614"/>
                  </a:lnTo>
                  <a:lnTo>
                    <a:pt x="1492" y="619"/>
                  </a:lnTo>
                  <a:lnTo>
                    <a:pt x="1490" y="625"/>
                  </a:lnTo>
                  <a:lnTo>
                    <a:pt x="1486" y="628"/>
                  </a:lnTo>
                  <a:lnTo>
                    <a:pt x="1484" y="634"/>
                  </a:lnTo>
                  <a:lnTo>
                    <a:pt x="1482" y="637"/>
                  </a:lnTo>
                  <a:lnTo>
                    <a:pt x="1479" y="643"/>
                  </a:lnTo>
                  <a:lnTo>
                    <a:pt x="1475" y="647"/>
                  </a:lnTo>
                  <a:lnTo>
                    <a:pt x="1471" y="652"/>
                  </a:lnTo>
                  <a:lnTo>
                    <a:pt x="1466" y="656"/>
                  </a:lnTo>
                  <a:lnTo>
                    <a:pt x="1462" y="661"/>
                  </a:lnTo>
                  <a:lnTo>
                    <a:pt x="1457" y="665"/>
                  </a:lnTo>
                  <a:lnTo>
                    <a:pt x="1453" y="671"/>
                  </a:lnTo>
                  <a:lnTo>
                    <a:pt x="1447" y="674"/>
                  </a:lnTo>
                  <a:lnTo>
                    <a:pt x="1442" y="678"/>
                  </a:lnTo>
                  <a:lnTo>
                    <a:pt x="1436" y="682"/>
                  </a:lnTo>
                  <a:lnTo>
                    <a:pt x="1431" y="687"/>
                  </a:lnTo>
                  <a:lnTo>
                    <a:pt x="1423" y="689"/>
                  </a:lnTo>
                  <a:lnTo>
                    <a:pt x="1418" y="693"/>
                  </a:lnTo>
                  <a:lnTo>
                    <a:pt x="1412" y="696"/>
                  </a:lnTo>
                  <a:lnTo>
                    <a:pt x="1407" y="700"/>
                  </a:lnTo>
                  <a:lnTo>
                    <a:pt x="1399" y="702"/>
                  </a:lnTo>
                  <a:lnTo>
                    <a:pt x="1392" y="706"/>
                  </a:lnTo>
                  <a:lnTo>
                    <a:pt x="1386" y="708"/>
                  </a:lnTo>
                  <a:lnTo>
                    <a:pt x="1379" y="709"/>
                  </a:lnTo>
                  <a:lnTo>
                    <a:pt x="1372" y="709"/>
                  </a:lnTo>
                  <a:lnTo>
                    <a:pt x="1364" y="711"/>
                  </a:lnTo>
                  <a:lnTo>
                    <a:pt x="1357" y="713"/>
                  </a:lnTo>
                  <a:lnTo>
                    <a:pt x="1351" y="715"/>
                  </a:lnTo>
                  <a:lnTo>
                    <a:pt x="1342" y="713"/>
                  </a:lnTo>
                  <a:lnTo>
                    <a:pt x="1335" y="713"/>
                  </a:lnTo>
                  <a:lnTo>
                    <a:pt x="1327" y="713"/>
                  </a:lnTo>
                  <a:lnTo>
                    <a:pt x="1320" y="713"/>
                  </a:lnTo>
                  <a:lnTo>
                    <a:pt x="1313" y="713"/>
                  </a:lnTo>
                  <a:lnTo>
                    <a:pt x="1305" y="711"/>
                  </a:lnTo>
                  <a:lnTo>
                    <a:pt x="1300" y="711"/>
                  </a:lnTo>
                  <a:lnTo>
                    <a:pt x="1292" y="711"/>
                  </a:lnTo>
                  <a:lnTo>
                    <a:pt x="1285" y="709"/>
                  </a:lnTo>
                  <a:lnTo>
                    <a:pt x="1278" y="708"/>
                  </a:lnTo>
                  <a:lnTo>
                    <a:pt x="1272" y="708"/>
                  </a:lnTo>
                  <a:lnTo>
                    <a:pt x="1265" y="706"/>
                  </a:lnTo>
                  <a:lnTo>
                    <a:pt x="1259" y="704"/>
                  </a:lnTo>
                  <a:lnTo>
                    <a:pt x="1254" y="702"/>
                  </a:lnTo>
                  <a:lnTo>
                    <a:pt x="1248" y="700"/>
                  </a:lnTo>
                  <a:lnTo>
                    <a:pt x="1243" y="700"/>
                  </a:lnTo>
                  <a:lnTo>
                    <a:pt x="1237" y="698"/>
                  </a:lnTo>
                  <a:lnTo>
                    <a:pt x="1232" y="696"/>
                  </a:lnTo>
                  <a:lnTo>
                    <a:pt x="1226" y="695"/>
                  </a:lnTo>
                  <a:lnTo>
                    <a:pt x="1222" y="693"/>
                  </a:lnTo>
                  <a:lnTo>
                    <a:pt x="1213" y="689"/>
                  </a:lnTo>
                  <a:lnTo>
                    <a:pt x="1206" y="687"/>
                  </a:lnTo>
                  <a:lnTo>
                    <a:pt x="1200" y="684"/>
                  </a:lnTo>
                  <a:lnTo>
                    <a:pt x="1197" y="682"/>
                  </a:lnTo>
                  <a:lnTo>
                    <a:pt x="1195" y="682"/>
                  </a:lnTo>
                  <a:lnTo>
                    <a:pt x="1191" y="680"/>
                  </a:lnTo>
                  <a:lnTo>
                    <a:pt x="1185" y="680"/>
                  </a:lnTo>
                  <a:lnTo>
                    <a:pt x="1182" y="680"/>
                  </a:lnTo>
                  <a:lnTo>
                    <a:pt x="1178" y="680"/>
                  </a:lnTo>
                  <a:lnTo>
                    <a:pt x="1174" y="680"/>
                  </a:lnTo>
                  <a:lnTo>
                    <a:pt x="1169" y="680"/>
                  </a:lnTo>
                  <a:lnTo>
                    <a:pt x="1162" y="680"/>
                  </a:lnTo>
                  <a:lnTo>
                    <a:pt x="1156" y="680"/>
                  </a:lnTo>
                  <a:lnTo>
                    <a:pt x="1149" y="680"/>
                  </a:lnTo>
                  <a:lnTo>
                    <a:pt x="1143" y="680"/>
                  </a:lnTo>
                  <a:lnTo>
                    <a:pt x="1134" y="678"/>
                  </a:lnTo>
                  <a:lnTo>
                    <a:pt x="1126" y="678"/>
                  </a:lnTo>
                  <a:lnTo>
                    <a:pt x="1117" y="678"/>
                  </a:lnTo>
                  <a:lnTo>
                    <a:pt x="1110" y="678"/>
                  </a:lnTo>
                  <a:lnTo>
                    <a:pt x="1104" y="678"/>
                  </a:lnTo>
                  <a:lnTo>
                    <a:pt x="1101" y="678"/>
                  </a:lnTo>
                  <a:lnTo>
                    <a:pt x="1095" y="678"/>
                  </a:lnTo>
                  <a:lnTo>
                    <a:pt x="1091" y="678"/>
                  </a:lnTo>
                  <a:lnTo>
                    <a:pt x="1082" y="676"/>
                  </a:lnTo>
                  <a:lnTo>
                    <a:pt x="1073" y="676"/>
                  </a:lnTo>
                  <a:lnTo>
                    <a:pt x="1069" y="676"/>
                  </a:lnTo>
                  <a:lnTo>
                    <a:pt x="1064" y="676"/>
                  </a:lnTo>
                  <a:lnTo>
                    <a:pt x="1060" y="676"/>
                  </a:lnTo>
                  <a:lnTo>
                    <a:pt x="1055" y="676"/>
                  </a:lnTo>
                  <a:lnTo>
                    <a:pt x="1045" y="676"/>
                  </a:lnTo>
                  <a:lnTo>
                    <a:pt x="1038" y="676"/>
                  </a:lnTo>
                  <a:lnTo>
                    <a:pt x="1029" y="676"/>
                  </a:lnTo>
                  <a:lnTo>
                    <a:pt x="1020" y="676"/>
                  </a:lnTo>
                  <a:lnTo>
                    <a:pt x="1010" y="676"/>
                  </a:lnTo>
                  <a:lnTo>
                    <a:pt x="1003" y="676"/>
                  </a:lnTo>
                  <a:lnTo>
                    <a:pt x="996" y="676"/>
                  </a:lnTo>
                  <a:lnTo>
                    <a:pt x="988" y="676"/>
                  </a:lnTo>
                  <a:lnTo>
                    <a:pt x="981" y="676"/>
                  </a:lnTo>
                  <a:lnTo>
                    <a:pt x="975" y="676"/>
                  </a:lnTo>
                  <a:lnTo>
                    <a:pt x="968" y="676"/>
                  </a:lnTo>
                  <a:lnTo>
                    <a:pt x="961" y="676"/>
                  </a:lnTo>
                  <a:lnTo>
                    <a:pt x="951" y="678"/>
                  </a:lnTo>
                  <a:lnTo>
                    <a:pt x="942" y="680"/>
                  </a:lnTo>
                  <a:lnTo>
                    <a:pt x="937" y="680"/>
                  </a:lnTo>
                  <a:lnTo>
                    <a:pt x="933" y="682"/>
                  </a:lnTo>
                  <a:lnTo>
                    <a:pt x="927" y="682"/>
                  </a:lnTo>
                  <a:lnTo>
                    <a:pt x="922" y="684"/>
                  </a:lnTo>
                  <a:lnTo>
                    <a:pt x="916" y="685"/>
                  </a:lnTo>
                  <a:lnTo>
                    <a:pt x="911" y="687"/>
                  </a:lnTo>
                  <a:lnTo>
                    <a:pt x="905" y="689"/>
                  </a:lnTo>
                  <a:lnTo>
                    <a:pt x="900" y="691"/>
                  </a:lnTo>
                  <a:lnTo>
                    <a:pt x="894" y="691"/>
                  </a:lnTo>
                  <a:lnTo>
                    <a:pt x="889" y="693"/>
                  </a:lnTo>
                  <a:lnTo>
                    <a:pt x="881" y="695"/>
                  </a:lnTo>
                  <a:lnTo>
                    <a:pt x="878" y="696"/>
                  </a:lnTo>
                  <a:lnTo>
                    <a:pt x="870" y="698"/>
                  </a:lnTo>
                  <a:lnTo>
                    <a:pt x="865" y="700"/>
                  </a:lnTo>
                  <a:lnTo>
                    <a:pt x="859" y="702"/>
                  </a:lnTo>
                  <a:lnTo>
                    <a:pt x="854" y="704"/>
                  </a:lnTo>
                  <a:lnTo>
                    <a:pt x="846" y="706"/>
                  </a:lnTo>
                  <a:lnTo>
                    <a:pt x="841" y="708"/>
                  </a:lnTo>
                  <a:lnTo>
                    <a:pt x="835" y="709"/>
                  </a:lnTo>
                  <a:lnTo>
                    <a:pt x="828" y="711"/>
                  </a:lnTo>
                  <a:lnTo>
                    <a:pt x="822" y="713"/>
                  </a:lnTo>
                  <a:lnTo>
                    <a:pt x="817" y="715"/>
                  </a:lnTo>
                  <a:lnTo>
                    <a:pt x="809" y="717"/>
                  </a:lnTo>
                  <a:lnTo>
                    <a:pt x="806" y="720"/>
                  </a:lnTo>
                  <a:lnTo>
                    <a:pt x="798" y="722"/>
                  </a:lnTo>
                  <a:lnTo>
                    <a:pt x="793" y="724"/>
                  </a:lnTo>
                  <a:lnTo>
                    <a:pt x="787" y="724"/>
                  </a:lnTo>
                  <a:lnTo>
                    <a:pt x="782" y="728"/>
                  </a:lnTo>
                  <a:lnTo>
                    <a:pt x="774" y="730"/>
                  </a:lnTo>
                  <a:lnTo>
                    <a:pt x="771" y="732"/>
                  </a:lnTo>
                  <a:lnTo>
                    <a:pt x="765" y="733"/>
                  </a:lnTo>
                  <a:lnTo>
                    <a:pt x="760" y="735"/>
                  </a:lnTo>
                  <a:lnTo>
                    <a:pt x="754" y="737"/>
                  </a:lnTo>
                  <a:lnTo>
                    <a:pt x="750" y="739"/>
                  </a:lnTo>
                  <a:lnTo>
                    <a:pt x="745" y="741"/>
                  </a:lnTo>
                  <a:lnTo>
                    <a:pt x="741" y="743"/>
                  </a:lnTo>
                  <a:lnTo>
                    <a:pt x="736" y="743"/>
                  </a:lnTo>
                  <a:lnTo>
                    <a:pt x="730" y="746"/>
                  </a:lnTo>
                  <a:lnTo>
                    <a:pt x="726" y="746"/>
                  </a:lnTo>
                  <a:lnTo>
                    <a:pt x="723" y="750"/>
                  </a:lnTo>
                  <a:lnTo>
                    <a:pt x="715" y="752"/>
                  </a:lnTo>
                  <a:lnTo>
                    <a:pt x="708" y="754"/>
                  </a:lnTo>
                  <a:lnTo>
                    <a:pt x="702" y="757"/>
                  </a:lnTo>
                  <a:lnTo>
                    <a:pt x="697" y="759"/>
                  </a:lnTo>
                  <a:lnTo>
                    <a:pt x="689" y="761"/>
                  </a:lnTo>
                  <a:lnTo>
                    <a:pt x="688" y="763"/>
                  </a:lnTo>
                  <a:lnTo>
                    <a:pt x="688" y="765"/>
                  </a:lnTo>
                  <a:lnTo>
                    <a:pt x="689" y="768"/>
                  </a:lnTo>
                  <a:lnTo>
                    <a:pt x="689" y="770"/>
                  </a:lnTo>
                  <a:lnTo>
                    <a:pt x="691" y="774"/>
                  </a:lnTo>
                  <a:lnTo>
                    <a:pt x="693" y="778"/>
                  </a:lnTo>
                  <a:lnTo>
                    <a:pt x="697" y="783"/>
                  </a:lnTo>
                  <a:lnTo>
                    <a:pt x="697" y="787"/>
                  </a:lnTo>
                  <a:lnTo>
                    <a:pt x="699" y="794"/>
                  </a:lnTo>
                  <a:lnTo>
                    <a:pt x="702" y="798"/>
                  </a:lnTo>
                  <a:lnTo>
                    <a:pt x="706" y="805"/>
                  </a:lnTo>
                  <a:lnTo>
                    <a:pt x="708" y="813"/>
                  </a:lnTo>
                  <a:lnTo>
                    <a:pt x="710" y="820"/>
                  </a:lnTo>
                  <a:lnTo>
                    <a:pt x="713" y="827"/>
                  </a:lnTo>
                  <a:lnTo>
                    <a:pt x="717" y="837"/>
                  </a:lnTo>
                  <a:lnTo>
                    <a:pt x="719" y="844"/>
                  </a:lnTo>
                  <a:lnTo>
                    <a:pt x="723" y="853"/>
                  </a:lnTo>
                  <a:lnTo>
                    <a:pt x="726" y="862"/>
                  </a:lnTo>
                  <a:lnTo>
                    <a:pt x="730" y="872"/>
                  </a:lnTo>
                  <a:lnTo>
                    <a:pt x="734" y="881"/>
                  </a:lnTo>
                  <a:lnTo>
                    <a:pt x="737" y="892"/>
                  </a:lnTo>
                  <a:lnTo>
                    <a:pt x="741" y="901"/>
                  </a:lnTo>
                  <a:lnTo>
                    <a:pt x="747" y="912"/>
                  </a:lnTo>
                  <a:lnTo>
                    <a:pt x="750" y="921"/>
                  </a:lnTo>
                  <a:lnTo>
                    <a:pt x="754" y="932"/>
                  </a:lnTo>
                  <a:lnTo>
                    <a:pt x="760" y="944"/>
                  </a:lnTo>
                  <a:lnTo>
                    <a:pt x="763" y="955"/>
                  </a:lnTo>
                  <a:lnTo>
                    <a:pt x="767" y="964"/>
                  </a:lnTo>
                  <a:lnTo>
                    <a:pt x="772" y="977"/>
                  </a:lnTo>
                  <a:lnTo>
                    <a:pt x="776" y="988"/>
                  </a:lnTo>
                  <a:lnTo>
                    <a:pt x="782" y="999"/>
                  </a:lnTo>
                  <a:lnTo>
                    <a:pt x="784" y="1008"/>
                  </a:lnTo>
                  <a:lnTo>
                    <a:pt x="789" y="1021"/>
                  </a:lnTo>
                  <a:lnTo>
                    <a:pt x="793" y="1030"/>
                  </a:lnTo>
                  <a:lnTo>
                    <a:pt x="796" y="1043"/>
                  </a:lnTo>
                  <a:lnTo>
                    <a:pt x="802" y="1052"/>
                  </a:lnTo>
                  <a:lnTo>
                    <a:pt x="806" y="1063"/>
                  </a:lnTo>
                  <a:lnTo>
                    <a:pt x="809" y="1074"/>
                  </a:lnTo>
                  <a:lnTo>
                    <a:pt x="813" y="1085"/>
                  </a:lnTo>
                  <a:lnTo>
                    <a:pt x="817" y="1095"/>
                  </a:lnTo>
                  <a:lnTo>
                    <a:pt x="820" y="1104"/>
                  </a:lnTo>
                  <a:lnTo>
                    <a:pt x="824" y="1115"/>
                  </a:lnTo>
                  <a:lnTo>
                    <a:pt x="828" y="1124"/>
                  </a:lnTo>
                  <a:lnTo>
                    <a:pt x="831" y="1133"/>
                  </a:lnTo>
                  <a:lnTo>
                    <a:pt x="835" y="1143"/>
                  </a:lnTo>
                  <a:lnTo>
                    <a:pt x="839" y="1152"/>
                  </a:lnTo>
                  <a:lnTo>
                    <a:pt x="843" y="1161"/>
                  </a:lnTo>
                  <a:lnTo>
                    <a:pt x="844" y="1168"/>
                  </a:lnTo>
                  <a:lnTo>
                    <a:pt x="848" y="1176"/>
                  </a:lnTo>
                  <a:lnTo>
                    <a:pt x="850" y="1183"/>
                  </a:lnTo>
                  <a:lnTo>
                    <a:pt x="854" y="1191"/>
                  </a:lnTo>
                  <a:lnTo>
                    <a:pt x="854" y="1196"/>
                  </a:lnTo>
                  <a:lnTo>
                    <a:pt x="857" y="1202"/>
                  </a:lnTo>
                  <a:lnTo>
                    <a:pt x="859" y="1207"/>
                  </a:lnTo>
                  <a:lnTo>
                    <a:pt x="861" y="1213"/>
                  </a:lnTo>
                  <a:lnTo>
                    <a:pt x="863" y="1216"/>
                  </a:lnTo>
                  <a:lnTo>
                    <a:pt x="863" y="1220"/>
                  </a:lnTo>
                  <a:lnTo>
                    <a:pt x="863" y="1224"/>
                  </a:lnTo>
                  <a:lnTo>
                    <a:pt x="865" y="1227"/>
                  </a:lnTo>
                  <a:lnTo>
                    <a:pt x="866" y="1231"/>
                  </a:lnTo>
                  <a:lnTo>
                    <a:pt x="866" y="1233"/>
                  </a:lnTo>
                  <a:lnTo>
                    <a:pt x="863" y="1229"/>
                  </a:lnTo>
                  <a:lnTo>
                    <a:pt x="861" y="1226"/>
                  </a:lnTo>
                  <a:lnTo>
                    <a:pt x="859" y="1222"/>
                  </a:lnTo>
                  <a:lnTo>
                    <a:pt x="857" y="1218"/>
                  </a:lnTo>
                  <a:lnTo>
                    <a:pt x="854" y="1215"/>
                  </a:lnTo>
                  <a:lnTo>
                    <a:pt x="854" y="1211"/>
                  </a:lnTo>
                  <a:lnTo>
                    <a:pt x="850" y="1203"/>
                  </a:lnTo>
                  <a:lnTo>
                    <a:pt x="846" y="1200"/>
                  </a:lnTo>
                  <a:lnTo>
                    <a:pt x="844" y="1192"/>
                  </a:lnTo>
                  <a:lnTo>
                    <a:pt x="843" y="1187"/>
                  </a:lnTo>
                  <a:lnTo>
                    <a:pt x="839" y="1180"/>
                  </a:lnTo>
                  <a:lnTo>
                    <a:pt x="835" y="1172"/>
                  </a:lnTo>
                  <a:lnTo>
                    <a:pt x="831" y="1165"/>
                  </a:lnTo>
                  <a:lnTo>
                    <a:pt x="830" y="1157"/>
                  </a:lnTo>
                  <a:lnTo>
                    <a:pt x="826" y="1150"/>
                  </a:lnTo>
                  <a:lnTo>
                    <a:pt x="822" y="1141"/>
                  </a:lnTo>
                  <a:lnTo>
                    <a:pt x="819" y="1132"/>
                  </a:lnTo>
                  <a:lnTo>
                    <a:pt x="815" y="1124"/>
                  </a:lnTo>
                  <a:lnTo>
                    <a:pt x="809" y="1115"/>
                  </a:lnTo>
                  <a:lnTo>
                    <a:pt x="806" y="1106"/>
                  </a:lnTo>
                  <a:lnTo>
                    <a:pt x="802" y="1097"/>
                  </a:lnTo>
                  <a:lnTo>
                    <a:pt x="798" y="1087"/>
                  </a:lnTo>
                  <a:lnTo>
                    <a:pt x="793" y="1076"/>
                  </a:lnTo>
                  <a:lnTo>
                    <a:pt x="789" y="1065"/>
                  </a:lnTo>
                  <a:lnTo>
                    <a:pt x="785" y="1056"/>
                  </a:lnTo>
                  <a:lnTo>
                    <a:pt x="782" y="1045"/>
                  </a:lnTo>
                  <a:lnTo>
                    <a:pt x="776" y="1034"/>
                  </a:lnTo>
                  <a:lnTo>
                    <a:pt x="772" y="1025"/>
                  </a:lnTo>
                  <a:lnTo>
                    <a:pt x="769" y="1015"/>
                  </a:lnTo>
                  <a:lnTo>
                    <a:pt x="765" y="1004"/>
                  </a:lnTo>
                  <a:lnTo>
                    <a:pt x="760" y="993"/>
                  </a:lnTo>
                  <a:lnTo>
                    <a:pt x="756" y="982"/>
                  </a:lnTo>
                  <a:lnTo>
                    <a:pt x="752" y="973"/>
                  </a:lnTo>
                  <a:lnTo>
                    <a:pt x="748" y="962"/>
                  </a:lnTo>
                  <a:lnTo>
                    <a:pt x="743" y="953"/>
                  </a:lnTo>
                  <a:lnTo>
                    <a:pt x="739" y="942"/>
                  </a:lnTo>
                  <a:lnTo>
                    <a:pt x="734" y="932"/>
                  </a:lnTo>
                  <a:lnTo>
                    <a:pt x="732" y="921"/>
                  </a:lnTo>
                  <a:lnTo>
                    <a:pt x="726" y="912"/>
                  </a:lnTo>
                  <a:lnTo>
                    <a:pt x="723" y="901"/>
                  </a:lnTo>
                  <a:lnTo>
                    <a:pt x="719" y="894"/>
                  </a:lnTo>
                  <a:lnTo>
                    <a:pt x="715" y="885"/>
                  </a:lnTo>
                  <a:lnTo>
                    <a:pt x="712" y="875"/>
                  </a:lnTo>
                  <a:lnTo>
                    <a:pt x="708" y="866"/>
                  </a:lnTo>
                  <a:lnTo>
                    <a:pt x="704" y="859"/>
                  </a:lnTo>
                  <a:lnTo>
                    <a:pt x="701" y="850"/>
                  </a:lnTo>
                  <a:lnTo>
                    <a:pt x="697" y="842"/>
                  </a:lnTo>
                  <a:lnTo>
                    <a:pt x="693" y="835"/>
                  </a:lnTo>
                  <a:lnTo>
                    <a:pt x="689" y="827"/>
                  </a:lnTo>
                  <a:lnTo>
                    <a:pt x="688" y="820"/>
                  </a:lnTo>
                  <a:lnTo>
                    <a:pt x="684" y="813"/>
                  </a:lnTo>
                  <a:lnTo>
                    <a:pt x="682" y="807"/>
                  </a:lnTo>
                  <a:lnTo>
                    <a:pt x="680" y="803"/>
                  </a:lnTo>
                  <a:lnTo>
                    <a:pt x="677" y="798"/>
                  </a:lnTo>
                  <a:lnTo>
                    <a:pt x="675" y="792"/>
                  </a:lnTo>
                  <a:lnTo>
                    <a:pt x="671" y="789"/>
                  </a:lnTo>
                  <a:lnTo>
                    <a:pt x="669" y="785"/>
                  </a:lnTo>
                  <a:lnTo>
                    <a:pt x="669" y="781"/>
                  </a:lnTo>
                  <a:lnTo>
                    <a:pt x="665" y="778"/>
                  </a:lnTo>
                  <a:lnTo>
                    <a:pt x="664" y="776"/>
                  </a:lnTo>
                  <a:lnTo>
                    <a:pt x="660" y="774"/>
                  </a:lnTo>
                  <a:lnTo>
                    <a:pt x="656" y="772"/>
                  </a:lnTo>
                  <a:lnTo>
                    <a:pt x="651" y="768"/>
                  </a:lnTo>
                  <a:lnTo>
                    <a:pt x="645" y="767"/>
                  </a:lnTo>
                  <a:lnTo>
                    <a:pt x="638" y="761"/>
                  </a:lnTo>
                  <a:lnTo>
                    <a:pt x="630" y="759"/>
                  </a:lnTo>
                  <a:lnTo>
                    <a:pt x="625" y="755"/>
                  </a:lnTo>
                  <a:lnTo>
                    <a:pt x="619" y="754"/>
                  </a:lnTo>
                  <a:lnTo>
                    <a:pt x="616" y="752"/>
                  </a:lnTo>
                  <a:lnTo>
                    <a:pt x="610" y="752"/>
                  </a:lnTo>
                  <a:lnTo>
                    <a:pt x="603" y="748"/>
                  </a:lnTo>
                  <a:lnTo>
                    <a:pt x="597" y="746"/>
                  </a:lnTo>
                  <a:lnTo>
                    <a:pt x="592" y="743"/>
                  </a:lnTo>
                  <a:lnTo>
                    <a:pt x="584" y="741"/>
                  </a:lnTo>
                  <a:lnTo>
                    <a:pt x="577" y="739"/>
                  </a:lnTo>
                  <a:lnTo>
                    <a:pt x="570" y="735"/>
                  </a:lnTo>
                  <a:lnTo>
                    <a:pt x="562" y="733"/>
                  </a:lnTo>
                  <a:lnTo>
                    <a:pt x="555" y="732"/>
                  </a:lnTo>
                  <a:lnTo>
                    <a:pt x="547" y="728"/>
                  </a:lnTo>
                  <a:lnTo>
                    <a:pt x="538" y="726"/>
                  </a:lnTo>
                  <a:lnTo>
                    <a:pt x="529" y="724"/>
                  </a:lnTo>
                  <a:lnTo>
                    <a:pt x="522" y="720"/>
                  </a:lnTo>
                  <a:lnTo>
                    <a:pt x="511" y="719"/>
                  </a:lnTo>
                  <a:lnTo>
                    <a:pt x="501" y="717"/>
                  </a:lnTo>
                  <a:lnTo>
                    <a:pt x="492" y="713"/>
                  </a:lnTo>
                  <a:lnTo>
                    <a:pt x="483" y="711"/>
                  </a:lnTo>
                  <a:lnTo>
                    <a:pt x="472" y="708"/>
                  </a:lnTo>
                  <a:lnTo>
                    <a:pt x="461" y="706"/>
                  </a:lnTo>
                  <a:lnTo>
                    <a:pt x="450" y="704"/>
                  </a:lnTo>
                  <a:lnTo>
                    <a:pt x="439" y="700"/>
                  </a:lnTo>
                  <a:lnTo>
                    <a:pt x="426" y="698"/>
                  </a:lnTo>
                  <a:lnTo>
                    <a:pt x="415" y="696"/>
                  </a:lnTo>
                  <a:lnTo>
                    <a:pt x="402" y="693"/>
                  </a:lnTo>
                  <a:lnTo>
                    <a:pt x="391" y="691"/>
                  </a:lnTo>
                  <a:lnTo>
                    <a:pt x="376" y="689"/>
                  </a:lnTo>
                  <a:lnTo>
                    <a:pt x="363" y="687"/>
                  </a:lnTo>
                  <a:lnTo>
                    <a:pt x="350" y="685"/>
                  </a:lnTo>
                  <a:lnTo>
                    <a:pt x="337" y="684"/>
                  </a:lnTo>
                  <a:lnTo>
                    <a:pt x="323" y="682"/>
                  </a:lnTo>
                  <a:lnTo>
                    <a:pt x="308" y="680"/>
                  </a:lnTo>
                  <a:lnTo>
                    <a:pt x="293" y="680"/>
                  </a:lnTo>
                  <a:lnTo>
                    <a:pt x="278" y="678"/>
                  </a:lnTo>
                  <a:lnTo>
                    <a:pt x="264" y="676"/>
                  </a:lnTo>
                  <a:lnTo>
                    <a:pt x="249" y="674"/>
                  </a:lnTo>
                  <a:lnTo>
                    <a:pt x="232" y="673"/>
                  </a:lnTo>
                  <a:lnTo>
                    <a:pt x="217" y="673"/>
                  </a:lnTo>
                  <a:lnTo>
                    <a:pt x="199" y="673"/>
                  </a:lnTo>
                  <a:lnTo>
                    <a:pt x="182" y="673"/>
                  </a:lnTo>
                  <a:lnTo>
                    <a:pt x="166" y="673"/>
                  </a:lnTo>
                  <a:lnTo>
                    <a:pt x="149" y="673"/>
                  </a:lnTo>
                  <a:lnTo>
                    <a:pt x="131" y="671"/>
                  </a:lnTo>
                  <a:lnTo>
                    <a:pt x="112" y="671"/>
                  </a:lnTo>
                  <a:lnTo>
                    <a:pt x="94" y="671"/>
                  </a:lnTo>
                  <a:lnTo>
                    <a:pt x="77" y="673"/>
                  </a:lnTo>
                  <a:lnTo>
                    <a:pt x="59" y="673"/>
                  </a:lnTo>
                  <a:lnTo>
                    <a:pt x="39" y="673"/>
                  </a:lnTo>
                  <a:lnTo>
                    <a:pt x="20" y="674"/>
                  </a:lnTo>
                  <a:lnTo>
                    <a:pt x="0" y="676"/>
                  </a:lnTo>
                  <a:lnTo>
                    <a:pt x="7" y="6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1" name="Freeform 47"/>
            <p:cNvSpPr>
              <a:spLocks/>
            </p:cNvSpPr>
            <p:nvPr/>
          </p:nvSpPr>
          <p:spPr bwMode="auto">
            <a:xfrm>
              <a:off x="5126" y="3709"/>
              <a:ext cx="88" cy="101"/>
            </a:xfrm>
            <a:custGeom>
              <a:avLst/>
              <a:gdLst>
                <a:gd name="T0" fmla="*/ 0 w 177"/>
                <a:gd name="T1" fmla="*/ 0 h 202"/>
                <a:gd name="T2" fmla="*/ 0 w 177"/>
                <a:gd name="T3" fmla="*/ 1 h 202"/>
                <a:gd name="T4" fmla="*/ 0 w 177"/>
                <a:gd name="T5" fmla="*/ 1 h 202"/>
                <a:gd name="T6" fmla="*/ 0 w 177"/>
                <a:gd name="T7" fmla="*/ 1 h 202"/>
                <a:gd name="T8" fmla="*/ 0 w 177"/>
                <a:gd name="T9" fmla="*/ 1 h 202"/>
                <a:gd name="T10" fmla="*/ 0 w 177"/>
                <a:gd name="T11" fmla="*/ 1 h 202"/>
                <a:gd name="T12" fmla="*/ 0 w 177"/>
                <a:gd name="T13" fmla="*/ 0 h 202"/>
                <a:gd name="T14" fmla="*/ 0 w 177"/>
                <a:gd name="T15" fmla="*/ 0 h 2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7"/>
                <a:gd name="T25" fmla="*/ 0 h 202"/>
                <a:gd name="T26" fmla="*/ 177 w 177"/>
                <a:gd name="T27" fmla="*/ 202 h 2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7" h="202">
                  <a:moveTo>
                    <a:pt x="107" y="0"/>
                  </a:moveTo>
                  <a:lnTo>
                    <a:pt x="0" y="101"/>
                  </a:lnTo>
                  <a:lnTo>
                    <a:pt x="177" y="202"/>
                  </a:lnTo>
                  <a:lnTo>
                    <a:pt x="174" y="177"/>
                  </a:lnTo>
                  <a:lnTo>
                    <a:pt x="58" y="94"/>
                  </a:lnTo>
                  <a:lnTo>
                    <a:pt x="115" y="5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2" name="Freeform 48"/>
            <p:cNvSpPr>
              <a:spLocks/>
            </p:cNvSpPr>
            <p:nvPr/>
          </p:nvSpPr>
          <p:spPr bwMode="auto">
            <a:xfrm>
              <a:off x="5121" y="3477"/>
              <a:ext cx="87" cy="70"/>
            </a:xfrm>
            <a:custGeom>
              <a:avLst/>
              <a:gdLst>
                <a:gd name="T0" fmla="*/ 1 w 174"/>
                <a:gd name="T1" fmla="*/ 1 h 140"/>
                <a:gd name="T2" fmla="*/ 1 w 174"/>
                <a:gd name="T3" fmla="*/ 1 h 140"/>
                <a:gd name="T4" fmla="*/ 1 w 174"/>
                <a:gd name="T5" fmla="*/ 1 h 140"/>
                <a:gd name="T6" fmla="*/ 1 w 174"/>
                <a:gd name="T7" fmla="*/ 1 h 140"/>
                <a:gd name="T8" fmla="*/ 1 w 174"/>
                <a:gd name="T9" fmla="*/ 1 h 140"/>
                <a:gd name="T10" fmla="*/ 1 w 174"/>
                <a:gd name="T11" fmla="*/ 1 h 140"/>
                <a:gd name="T12" fmla="*/ 1 w 174"/>
                <a:gd name="T13" fmla="*/ 1 h 140"/>
                <a:gd name="T14" fmla="*/ 1 w 174"/>
                <a:gd name="T15" fmla="*/ 1 h 140"/>
                <a:gd name="T16" fmla="*/ 1 w 174"/>
                <a:gd name="T17" fmla="*/ 1 h 140"/>
                <a:gd name="T18" fmla="*/ 1 w 174"/>
                <a:gd name="T19" fmla="*/ 1 h 140"/>
                <a:gd name="T20" fmla="*/ 1 w 174"/>
                <a:gd name="T21" fmla="*/ 1 h 140"/>
                <a:gd name="T22" fmla="*/ 1 w 174"/>
                <a:gd name="T23" fmla="*/ 1 h 140"/>
                <a:gd name="T24" fmla="*/ 1 w 174"/>
                <a:gd name="T25" fmla="*/ 1 h 140"/>
                <a:gd name="T26" fmla="*/ 1 w 174"/>
                <a:gd name="T27" fmla="*/ 1 h 140"/>
                <a:gd name="T28" fmla="*/ 1 w 174"/>
                <a:gd name="T29" fmla="*/ 1 h 140"/>
                <a:gd name="T30" fmla="*/ 1 w 174"/>
                <a:gd name="T31" fmla="*/ 1 h 140"/>
                <a:gd name="T32" fmla="*/ 1 w 174"/>
                <a:gd name="T33" fmla="*/ 1 h 140"/>
                <a:gd name="T34" fmla="*/ 1 w 174"/>
                <a:gd name="T35" fmla="*/ 1 h 140"/>
                <a:gd name="T36" fmla="*/ 1 w 174"/>
                <a:gd name="T37" fmla="*/ 1 h 140"/>
                <a:gd name="T38" fmla="*/ 1 w 174"/>
                <a:gd name="T39" fmla="*/ 1 h 140"/>
                <a:gd name="T40" fmla="*/ 1 w 174"/>
                <a:gd name="T41" fmla="*/ 1 h 140"/>
                <a:gd name="T42" fmla="*/ 1 w 174"/>
                <a:gd name="T43" fmla="*/ 1 h 140"/>
                <a:gd name="T44" fmla="*/ 1 w 174"/>
                <a:gd name="T45" fmla="*/ 1 h 140"/>
                <a:gd name="T46" fmla="*/ 1 w 174"/>
                <a:gd name="T47" fmla="*/ 1 h 140"/>
                <a:gd name="T48" fmla="*/ 1 w 174"/>
                <a:gd name="T49" fmla="*/ 1 h 140"/>
                <a:gd name="T50" fmla="*/ 1 w 174"/>
                <a:gd name="T51" fmla="*/ 1 h 140"/>
                <a:gd name="T52" fmla="*/ 1 w 174"/>
                <a:gd name="T53" fmla="*/ 1 h 140"/>
                <a:gd name="T54" fmla="*/ 1 w 174"/>
                <a:gd name="T55" fmla="*/ 1 h 140"/>
                <a:gd name="T56" fmla="*/ 1 w 174"/>
                <a:gd name="T57" fmla="*/ 1 h 140"/>
                <a:gd name="T58" fmla="*/ 1 w 174"/>
                <a:gd name="T59" fmla="*/ 1 h 140"/>
                <a:gd name="T60" fmla="*/ 1 w 174"/>
                <a:gd name="T61" fmla="*/ 1 h 140"/>
                <a:gd name="T62" fmla="*/ 1 w 174"/>
                <a:gd name="T63" fmla="*/ 1 h 140"/>
                <a:gd name="T64" fmla="*/ 1 w 174"/>
                <a:gd name="T65" fmla="*/ 1 h 140"/>
                <a:gd name="T66" fmla="*/ 1 w 174"/>
                <a:gd name="T67" fmla="*/ 1 h 140"/>
                <a:gd name="T68" fmla="*/ 1 w 174"/>
                <a:gd name="T69" fmla="*/ 1 h 140"/>
                <a:gd name="T70" fmla="*/ 1 w 174"/>
                <a:gd name="T71" fmla="*/ 1 h 140"/>
                <a:gd name="T72" fmla="*/ 1 w 174"/>
                <a:gd name="T73" fmla="*/ 1 h 140"/>
                <a:gd name="T74" fmla="*/ 1 w 174"/>
                <a:gd name="T75" fmla="*/ 1 h 140"/>
                <a:gd name="T76" fmla="*/ 1 w 174"/>
                <a:gd name="T77" fmla="*/ 1 h 140"/>
                <a:gd name="T78" fmla="*/ 1 w 174"/>
                <a:gd name="T79" fmla="*/ 1 h 140"/>
                <a:gd name="T80" fmla="*/ 0 w 174"/>
                <a:gd name="T81" fmla="*/ 0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4"/>
                <a:gd name="T124" fmla="*/ 0 h 140"/>
                <a:gd name="T125" fmla="*/ 174 w 174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4" h="140">
                  <a:moveTo>
                    <a:pt x="0" y="0"/>
                  </a:moveTo>
                  <a:lnTo>
                    <a:pt x="2" y="2"/>
                  </a:lnTo>
                  <a:lnTo>
                    <a:pt x="8" y="7"/>
                  </a:lnTo>
                  <a:lnTo>
                    <a:pt x="11" y="11"/>
                  </a:lnTo>
                  <a:lnTo>
                    <a:pt x="15" y="16"/>
                  </a:lnTo>
                  <a:lnTo>
                    <a:pt x="19" y="24"/>
                  </a:lnTo>
                  <a:lnTo>
                    <a:pt x="21" y="31"/>
                  </a:lnTo>
                  <a:lnTo>
                    <a:pt x="21" y="40"/>
                  </a:lnTo>
                  <a:lnTo>
                    <a:pt x="21" y="50"/>
                  </a:lnTo>
                  <a:lnTo>
                    <a:pt x="17" y="57"/>
                  </a:lnTo>
                  <a:lnTo>
                    <a:pt x="15" y="64"/>
                  </a:lnTo>
                  <a:lnTo>
                    <a:pt x="11" y="70"/>
                  </a:lnTo>
                  <a:lnTo>
                    <a:pt x="9" y="75"/>
                  </a:lnTo>
                  <a:lnTo>
                    <a:pt x="11" y="79"/>
                  </a:lnTo>
                  <a:lnTo>
                    <a:pt x="13" y="83"/>
                  </a:lnTo>
                  <a:lnTo>
                    <a:pt x="21" y="83"/>
                  </a:lnTo>
                  <a:lnTo>
                    <a:pt x="28" y="81"/>
                  </a:lnTo>
                  <a:lnTo>
                    <a:pt x="33" y="79"/>
                  </a:lnTo>
                  <a:lnTo>
                    <a:pt x="37" y="79"/>
                  </a:lnTo>
                  <a:lnTo>
                    <a:pt x="44" y="79"/>
                  </a:lnTo>
                  <a:lnTo>
                    <a:pt x="50" y="77"/>
                  </a:lnTo>
                  <a:lnTo>
                    <a:pt x="56" y="75"/>
                  </a:lnTo>
                  <a:lnTo>
                    <a:pt x="61" y="75"/>
                  </a:lnTo>
                  <a:lnTo>
                    <a:pt x="67" y="74"/>
                  </a:lnTo>
                  <a:lnTo>
                    <a:pt x="74" y="74"/>
                  </a:lnTo>
                  <a:lnTo>
                    <a:pt x="80" y="74"/>
                  </a:lnTo>
                  <a:lnTo>
                    <a:pt x="85" y="75"/>
                  </a:lnTo>
                  <a:lnTo>
                    <a:pt x="91" y="75"/>
                  </a:lnTo>
                  <a:lnTo>
                    <a:pt x="96" y="79"/>
                  </a:lnTo>
                  <a:lnTo>
                    <a:pt x="100" y="79"/>
                  </a:lnTo>
                  <a:lnTo>
                    <a:pt x="105" y="83"/>
                  </a:lnTo>
                  <a:lnTo>
                    <a:pt x="111" y="88"/>
                  </a:lnTo>
                  <a:lnTo>
                    <a:pt x="118" y="94"/>
                  </a:lnTo>
                  <a:lnTo>
                    <a:pt x="126" y="98"/>
                  </a:lnTo>
                  <a:lnTo>
                    <a:pt x="131" y="105"/>
                  </a:lnTo>
                  <a:lnTo>
                    <a:pt x="139" y="112"/>
                  </a:lnTo>
                  <a:lnTo>
                    <a:pt x="144" y="118"/>
                  </a:lnTo>
                  <a:lnTo>
                    <a:pt x="150" y="123"/>
                  </a:lnTo>
                  <a:lnTo>
                    <a:pt x="155" y="129"/>
                  </a:lnTo>
                  <a:lnTo>
                    <a:pt x="161" y="133"/>
                  </a:lnTo>
                  <a:lnTo>
                    <a:pt x="164" y="138"/>
                  </a:lnTo>
                  <a:lnTo>
                    <a:pt x="170" y="140"/>
                  </a:lnTo>
                  <a:lnTo>
                    <a:pt x="174" y="136"/>
                  </a:lnTo>
                  <a:lnTo>
                    <a:pt x="172" y="131"/>
                  </a:lnTo>
                  <a:lnTo>
                    <a:pt x="170" y="127"/>
                  </a:lnTo>
                  <a:lnTo>
                    <a:pt x="168" y="121"/>
                  </a:lnTo>
                  <a:lnTo>
                    <a:pt x="166" y="116"/>
                  </a:lnTo>
                  <a:lnTo>
                    <a:pt x="163" y="110"/>
                  </a:lnTo>
                  <a:lnTo>
                    <a:pt x="159" y="105"/>
                  </a:lnTo>
                  <a:lnTo>
                    <a:pt x="155" y="99"/>
                  </a:lnTo>
                  <a:lnTo>
                    <a:pt x="151" y="94"/>
                  </a:lnTo>
                  <a:lnTo>
                    <a:pt x="146" y="88"/>
                  </a:lnTo>
                  <a:lnTo>
                    <a:pt x="142" y="83"/>
                  </a:lnTo>
                  <a:lnTo>
                    <a:pt x="139" y="77"/>
                  </a:lnTo>
                  <a:lnTo>
                    <a:pt x="135" y="74"/>
                  </a:lnTo>
                  <a:lnTo>
                    <a:pt x="126" y="66"/>
                  </a:lnTo>
                  <a:lnTo>
                    <a:pt x="116" y="61"/>
                  </a:lnTo>
                  <a:lnTo>
                    <a:pt x="113" y="59"/>
                  </a:lnTo>
                  <a:lnTo>
                    <a:pt x="109" y="57"/>
                  </a:lnTo>
                  <a:lnTo>
                    <a:pt x="102" y="55"/>
                  </a:lnTo>
                  <a:lnTo>
                    <a:pt x="96" y="55"/>
                  </a:lnTo>
                  <a:lnTo>
                    <a:pt x="89" y="55"/>
                  </a:lnTo>
                  <a:lnTo>
                    <a:pt x="81" y="55"/>
                  </a:lnTo>
                  <a:lnTo>
                    <a:pt x="76" y="55"/>
                  </a:lnTo>
                  <a:lnTo>
                    <a:pt x="68" y="57"/>
                  </a:lnTo>
                  <a:lnTo>
                    <a:pt x="61" y="57"/>
                  </a:lnTo>
                  <a:lnTo>
                    <a:pt x="56" y="57"/>
                  </a:lnTo>
                  <a:lnTo>
                    <a:pt x="50" y="59"/>
                  </a:lnTo>
                  <a:lnTo>
                    <a:pt x="46" y="59"/>
                  </a:lnTo>
                  <a:lnTo>
                    <a:pt x="41" y="59"/>
                  </a:lnTo>
                  <a:lnTo>
                    <a:pt x="37" y="61"/>
                  </a:lnTo>
                  <a:lnTo>
                    <a:pt x="35" y="61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9" y="48"/>
                  </a:lnTo>
                  <a:lnTo>
                    <a:pt x="43" y="42"/>
                  </a:lnTo>
                  <a:lnTo>
                    <a:pt x="46" y="33"/>
                  </a:lnTo>
                  <a:lnTo>
                    <a:pt x="48" y="26"/>
                  </a:lnTo>
                  <a:lnTo>
                    <a:pt x="48" y="16"/>
                  </a:lnTo>
                  <a:lnTo>
                    <a:pt x="4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3" name="Freeform 49"/>
            <p:cNvSpPr>
              <a:spLocks/>
            </p:cNvSpPr>
            <p:nvPr/>
          </p:nvSpPr>
          <p:spPr bwMode="auto">
            <a:xfrm>
              <a:off x="4533" y="3810"/>
              <a:ext cx="963" cy="327"/>
            </a:xfrm>
            <a:custGeom>
              <a:avLst/>
              <a:gdLst>
                <a:gd name="T0" fmla="*/ 0 w 1927"/>
                <a:gd name="T1" fmla="*/ 1 h 653"/>
                <a:gd name="T2" fmla="*/ 0 w 1927"/>
                <a:gd name="T3" fmla="*/ 1 h 653"/>
                <a:gd name="T4" fmla="*/ 0 w 1927"/>
                <a:gd name="T5" fmla="*/ 1 h 653"/>
                <a:gd name="T6" fmla="*/ 0 w 1927"/>
                <a:gd name="T7" fmla="*/ 1 h 653"/>
                <a:gd name="T8" fmla="*/ 0 w 1927"/>
                <a:gd name="T9" fmla="*/ 1 h 653"/>
                <a:gd name="T10" fmla="*/ 0 w 1927"/>
                <a:gd name="T11" fmla="*/ 1 h 653"/>
                <a:gd name="T12" fmla="*/ 0 w 1927"/>
                <a:gd name="T13" fmla="*/ 1 h 653"/>
                <a:gd name="T14" fmla="*/ 0 w 1927"/>
                <a:gd name="T15" fmla="*/ 1 h 653"/>
                <a:gd name="T16" fmla="*/ 0 w 1927"/>
                <a:gd name="T17" fmla="*/ 1 h 653"/>
                <a:gd name="T18" fmla="*/ 0 w 1927"/>
                <a:gd name="T19" fmla="*/ 1 h 653"/>
                <a:gd name="T20" fmla="*/ 0 w 1927"/>
                <a:gd name="T21" fmla="*/ 1 h 653"/>
                <a:gd name="T22" fmla="*/ 0 w 1927"/>
                <a:gd name="T23" fmla="*/ 1 h 653"/>
                <a:gd name="T24" fmla="*/ 0 w 1927"/>
                <a:gd name="T25" fmla="*/ 1 h 653"/>
                <a:gd name="T26" fmla="*/ 0 w 1927"/>
                <a:gd name="T27" fmla="*/ 1 h 653"/>
                <a:gd name="T28" fmla="*/ 0 w 1927"/>
                <a:gd name="T29" fmla="*/ 1 h 653"/>
                <a:gd name="T30" fmla="*/ 0 w 1927"/>
                <a:gd name="T31" fmla="*/ 1 h 653"/>
                <a:gd name="T32" fmla="*/ 0 w 1927"/>
                <a:gd name="T33" fmla="*/ 1 h 653"/>
                <a:gd name="T34" fmla="*/ 0 w 1927"/>
                <a:gd name="T35" fmla="*/ 1 h 653"/>
                <a:gd name="T36" fmla="*/ 0 w 1927"/>
                <a:gd name="T37" fmla="*/ 1 h 653"/>
                <a:gd name="T38" fmla="*/ 0 w 1927"/>
                <a:gd name="T39" fmla="*/ 1 h 653"/>
                <a:gd name="T40" fmla="*/ 0 w 1927"/>
                <a:gd name="T41" fmla="*/ 1 h 653"/>
                <a:gd name="T42" fmla="*/ 0 w 1927"/>
                <a:gd name="T43" fmla="*/ 1 h 653"/>
                <a:gd name="T44" fmla="*/ 0 w 1927"/>
                <a:gd name="T45" fmla="*/ 1 h 653"/>
                <a:gd name="T46" fmla="*/ 0 w 1927"/>
                <a:gd name="T47" fmla="*/ 1 h 653"/>
                <a:gd name="T48" fmla="*/ 0 w 1927"/>
                <a:gd name="T49" fmla="*/ 1 h 653"/>
                <a:gd name="T50" fmla="*/ 0 w 1927"/>
                <a:gd name="T51" fmla="*/ 1 h 653"/>
                <a:gd name="T52" fmla="*/ 0 w 1927"/>
                <a:gd name="T53" fmla="*/ 1 h 653"/>
                <a:gd name="T54" fmla="*/ 0 w 1927"/>
                <a:gd name="T55" fmla="*/ 1 h 653"/>
                <a:gd name="T56" fmla="*/ 0 w 1927"/>
                <a:gd name="T57" fmla="*/ 1 h 653"/>
                <a:gd name="T58" fmla="*/ 0 w 1927"/>
                <a:gd name="T59" fmla="*/ 1 h 653"/>
                <a:gd name="T60" fmla="*/ 0 w 1927"/>
                <a:gd name="T61" fmla="*/ 1 h 653"/>
                <a:gd name="T62" fmla="*/ 0 w 1927"/>
                <a:gd name="T63" fmla="*/ 1 h 653"/>
                <a:gd name="T64" fmla="*/ 0 w 1927"/>
                <a:gd name="T65" fmla="*/ 1 h 653"/>
                <a:gd name="T66" fmla="*/ 0 w 1927"/>
                <a:gd name="T67" fmla="*/ 1 h 653"/>
                <a:gd name="T68" fmla="*/ 0 w 1927"/>
                <a:gd name="T69" fmla="*/ 1 h 653"/>
                <a:gd name="T70" fmla="*/ 0 w 1927"/>
                <a:gd name="T71" fmla="*/ 1 h 653"/>
                <a:gd name="T72" fmla="*/ 0 w 1927"/>
                <a:gd name="T73" fmla="*/ 1 h 653"/>
                <a:gd name="T74" fmla="*/ 0 w 1927"/>
                <a:gd name="T75" fmla="*/ 1 h 653"/>
                <a:gd name="T76" fmla="*/ 0 w 1927"/>
                <a:gd name="T77" fmla="*/ 1 h 653"/>
                <a:gd name="T78" fmla="*/ 0 w 1927"/>
                <a:gd name="T79" fmla="*/ 1 h 653"/>
                <a:gd name="T80" fmla="*/ 0 w 1927"/>
                <a:gd name="T81" fmla="*/ 1 h 653"/>
                <a:gd name="T82" fmla="*/ 0 w 1927"/>
                <a:gd name="T83" fmla="*/ 1 h 653"/>
                <a:gd name="T84" fmla="*/ 0 w 1927"/>
                <a:gd name="T85" fmla="*/ 1 h 653"/>
                <a:gd name="T86" fmla="*/ 0 w 1927"/>
                <a:gd name="T87" fmla="*/ 1 h 653"/>
                <a:gd name="T88" fmla="*/ 0 w 1927"/>
                <a:gd name="T89" fmla="*/ 1 h 653"/>
                <a:gd name="T90" fmla="*/ 0 w 1927"/>
                <a:gd name="T91" fmla="*/ 1 h 653"/>
                <a:gd name="T92" fmla="*/ 0 w 1927"/>
                <a:gd name="T93" fmla="*/ 1 h 653"/>
                <a:gd name="T94" fmla="*/ 0 w 1927"/>
                <a:gd name="T95" fmla="*/ 1 h 653"/>
                <a:gd name="T96" fmla="*/ 0 w 1927"/>
                <a:gd name="T97" fmla="*/ 1 h 653"/>
                <a:gd name="T98" fmla="*/ 0 w 1927"/>
                <a:gd name="T99" fmla="*/ 1 h 653"/>
                <a:gd name="T100" fmla="*/ 0 w 1927"/>
                <a:gd name="T101" fmla="*/ 1 h 653"/>
                <a:gd name="T102" fmla="*/ 0 w 1927"/>
                <a:gd name="T103" fmla="*/ 1 h 653"/>
                <a:gd name="T104" fmla="*/ 0 w 1927"/>
                <a:gd name="T105" fmla="*/ 1 h 653"/>
                <a:gd name="T106" fmla="*/ 0 w 1927"/>
                <a:gd name="T107" fmla="*/ 1 h 653"/>
                <a:gd name="T108" fmla="*/ 0 w 1927"/>
                <a:gd name="T109" fmla="*/ 1 h 653"/>
                <a:gd name="T110" fmla="*/ 0 w 1927"/>
                <a:gd name="T111" fmla="*/ 1 h 653"/>
                <a:gd name="T112" fmla="*/ 0 w 1927"/>
                <a:gd name="T113" fmla="*/ 1 h 653"/>
                <a:gd name="T114" fmla="*/ 0 w 1927"/>
                <a:gd name="T115" fmla="*/ 1 h 653"/>
                <a:gd name="T116" fmla="*/ 0 w 1927"/>
                <a:gd name="T117" fmla="*/ 1 h 653"/>
                <a:gd name="T118" fmla="*/ 0 w 1927"/>
                <a:gd name="T119" fmla="*/ 1 h 653"/>
                <a:gd name="T120" fmla="*/ 0 w 1927"/>
                <a:gd name="T121" fmla="*/ 1 h 653"/>
                <a:gd name="T122" fmla="*/ 0 w 1927"/>
                <a:gd name="T123" fmla="*/ 1 h 653"/>
                <a:gd name="T124" fmla="*/ 0 w 1927"/>
                <a:gd name="T125" fmla="*/ 1 h 6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27"/>
                <a:gd name="T190" fmla="*/ 0 h 653"/>
                <a:gd name="T191" fmla="*/ 1927 w 1927"/>
                <a:gd name="T192" fmla="*/ 653 h 65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27" h="653">
                  <a:moveTo>
                    <a:pt x="0" y="139"/>
                  </a:moveTo>
                  <a:lnTo>
                    <a:pt x="110" y="601"/>
                  </a:lnTo>
                  <a:lnTo>
                    <a:pt x="112" y="600"/>
                  </a:lnTo>
                  <a:lnTo>
                    <a:pt x="120" y="598"/>
                  </a:lnTo>
                  <a:lnTo>
                    <a:pt x="123" y="596"/>
                  </a:lnTo>
                  <a:lnTo>
                    <a:pt x="129" y="594"/>
                  </a:lnTo>
                  <a:lnTo>
                    <a:pt x="136" y="590"/>
                  </a:lnTo>
                  <a:lnTo>
                    <a:pt x="144" y="590"/>
                  </a:lnTo>
                  <a:lnTo>
                    <a:pt x="147" y="588"/>
                  </a:lnTo>
                  <a:lnTo>
                    <a:pt x="151" y="587"/>
                  </a:lnTo>
                  <a:lnTo>
                    <a:pt x="157" y="585"/>
                  </a:lnTo>
                  <a:lnTo>
                    <a:pt x="162" y="583"/>
                  </a:lnTo>
                  <a:lnTo>
                    <a:pt x="168" y="581"/>
                  </a:lnTo>
                  <a:lnTo>
                    <a:pt x="171" y="581"/>
                  </a:lnTo>
                  <a:lnTo>
                    <a:pt x="177" y="579"/>
                  </a:lnTo>
                  <a:lnTo>
                    <a:pt x="182" y="577"/>
                  </a:lnTo>
                  <a:lnTo>
                    <a:pt x="188" y="576"/>
                  </a:lnTo>
                  <a:lnTo>
                    <a:pt x="195" y="574"/>
                  </a:lnTo>
                  <a:lnTo>
                    <a:pt x="201" y="572"/>
                  </a:lnTo>
                  <a:lnTo>
                    <a:pt x="208" y="572"/>
                  </a:lnTo>
                  <a:lnTo>
                    <a:pt x="214" y="570"/>
                  </a:lnTo>
                  <a:lnTo>
                    <a:pt x="221" y="568"/>
                  </a:lnTo>
                  <a:lnTo>
                    <a:pt x="228" y="566"/>
                  </a:lnTo>
                  <a:lnTo>
                    <a:pt x="236" y="565"/>
                  </a:lnTo>
                  <a:lnTo>
                    <a:pt x="243" y="563"/>
                  </a:lnTo>
                  <a:lnTo>
                    <a:pt x="251" y="561"/>
                  </a:lnTo>
                  <a:lnTo>
                    <a:pt x="258" y="559"/>
                  </a:lnTo>
                  <a:lnTo>
                    <a:pt x="267" y="557"/>
                  </a:lnTo>
                  <a:lnTo>
                    <a:pt x="275" y="555"/>
                  </a:lnTo>
                  <a:lnTo>
                    <a:pt x="282" y="555"/>
                  </a:lnTo>
                  <a:lnTo>
                    <a:pt x="291" y="553"/>
                  </a:lnTo>
                  <a:lnTo>
                    <a:pt x="300" y="553"/>
                  </a:lnTo>
                  <a:lnTo>
                    <a:pt x="308" y="550"/>
                  </a:lnTo>
                  <a:lnTo>
                    <a:pt x="317" y="550"/>
                  </a:lnTo>
                  <a:lnTo>
                    <a:pt x="324" y="548"/>
                  </a:lnTo>
                  <a:lnTo>
                    <a:pt x="335" y="546"/>
                  </a:lnTo>
                  <a:lnTo>
                    <a:pt x="343" y="546"/>
                  </a:lnTo>
                  <a:lnTo>
                    <a:pt x="352" y="546"/>
                  </a:lnTo>
                  <a:lnTo>
                    <a:pt x="363" y="544"/>
                  </a:lnTo>
                  <a:lnTo>
                    <a:pt x="372" y="544"/>
                  </a:lnTo>
                  <a:lnTo>
                    <a:pt x="382" y="542"/>
                  </a:lnTo>
                  <a:lnTo>
                    <a:pt x="393" y="541"/>
                  </a:lnTo>
                  <a:lnTo>
                    <a:pt x="402" y="541"/>
                  </a:lnTo>
                  <a:lnTo>
                    <a:pt x="411" y="541"/>
                  </a:lnTo>
                  <a:lnTo>
                    <a:pt x="422" y="539"/>
                  </a:lnTo>
                  <a:lnTo>
                    <a:pt x="431" y="539"/>
                  </a:lnTo>
                  <a:lnTo>
                    <a:pt x="442" y="539"/>
                  </a:lnTo>
                  <a:lnTo>
                    <a:pt x="453" y="539"/>
                  </a:lnTo>
                  <a:lnTo>
                    <a:pt x="463" y="539"/>
                  </a:lnTo>
                  <a:lnTo>
                    <a:pt x="472" y="539"/>
                  </a:lnTo>
                  <a:lnTo>
                    <a:pt x="483" y="539"/>
                  </a:lnTo>
                  <a:lnTo>
                    <a:pt x="494" y="539"/>
                  </a:lnTo>
                  <a:lnTo>
                    <a:pt x="505" y="539"/>
                  </a:lnTo>
                  <a:lnTo>
                    <a:pt x="516" y="541"/>
                  </a:lnTo>
                  <a:lnTo>
                    <a:pt x="527" y="541"/>
                  </a:lnTo>
                  <a:lnTo>
                    <a:pt x="538" y="542"/>
                  </a:lnTo>
                  <a:lnTo>
                    <a:pt x="549" y="542"/>
                  </a:lnTo>
                  <a:lnTo>
                    <a:pt x="559" y="544"/>
                  </a:lnTo>
                  <a:lnTo>
                    <a:pt x="570" y="544"/>
                  </a:lnTo>
                  <a:lnTo>
                    <a:pt x="581" y="546"/>
                  </a:lnTo>
                  <a:lnTo>
                    <a:pt x="590" y="546"/>
                  </a:lnTo>
                  <a:lnTo>
                    <a:pt x="601" y="546"/>
                  </a:lnTo>
                  <a:lnTo>
                    <a:pt x="612" y="548"/>
                  </a:lnTo>
                  <a:lnTo>
                    <a:pt x="621" y="550"/>
                  </a:lnTo>
                  <a:lnTo>
                    <a:pt x="630" y="550"/>
                  </a:lnTo>
                  <a:lnTo>
                    <a:pt x="642" y="552"/>
                  </a:lnTo>
                  <a:lnTo>
                    <a:pt x="651" y="553"/>
                  </a:lnTo>
                  <a:lnTo>
                    <a:pt x="662" y="555"/>
                  </a:lnTo>
                  <a:lnTo>
                    <a:pt x="671" y="555"/>
                  </a:lnTo>
                  <a:lnTo>
                    <a:pt x="680" y="557"/>
                  </a:lnTo>
                  <a:lnTo>
                    <a:pt x="689" y="557"/>
                  </a:lnTo>
                  <a:lnTo>
                    <a:pt x="699" y="559"/>
                  </a:lnTo>
                  <a:lnTo>
                    <a:pt x="708" y="561"/>
                  </a:lnTo>
                  <a:lnTo>
                    <a:pt x="715" y="563"/>
                  </a:lnTo>
                  <a:lnTo>
                    <a:pt x="724" y="563"/>
                  </a:lnTo>
                  <a:lnTo>
                    <a:pt x="734" y="565"/>
                  </a:lnTo>
                  <a:lnTo>
                    <a:pt x="741" y="565"/>
                  </a:lnTo>
                  <a:lnTo>
                    <a:pt x="750" y="568"/>
                  </a:lnTo>
                  <a:lnTo>
                    <a:pt x="758" y="568"/>
                  </a:lnTo>
                  <a:lnTo>
                    <a:pt x="767" y="572"/>
                  </a:lnTo>
                  <a:lnTo>
                    <a:pt x="774" y="572"/>
                  </a:lnTo>
                  <a:lnTo>
                    <a:pt x="782" y="574"/>
                  </a:lnTo>
                  <a:lnTo>
                    <a:pt x="789" y="576"/>
                  </a:lnTo>
                  <a:lnTo>
                    <a:pt x="796" y="577"/>
                  </a:lnTo>
                  <a:lnTo>
                    <a:pt x="804" y="577"/>
                  </a:lnTo>
                  <a:lnTo>
                    <a:pt x="811" y="581"/>
                  </a:lnTo>
                  <a:lnTo>
                    <a:pt x="819" y="581"/>
                  </a:lnTo>
                  <a:lnTo>
                    <a:pt x="826" y="583"/>
                  </a:lnTo>
                  <a:lnTo>
                    <a:pt x="831" y="585"/>
                  </a:lnTo>
                  <a:lnTo>
                    <a:pt x="839" y="587"/>
                  </a:lnTo>
                  <a:lnTo>
                    <a:pt x="844" y="587"/>
                  </a:lnTo>
                  <a:lnTo>
                    <a:pt x="852" y="588"/>
                  </a:lnTo>
                  <a:lnTo>
                    <a:pt x="857" y="590"/>
                  </a:lnTo>
                  <a:lnTo>
                    <a:pt x="863" y="590"/>
                  </a:lnTo>
                  <a:lnTo>
                    <a:pt x="868" y="592"/>
                  </a:lnTo>
                  <a:lnTo>
                    <a:pt x="874" y="594"/>
                  </a:lnTo>
                  <a:lnTo>
                    <a:pt x="879" y="596"/>
                  </a:lnTo>
                  <a:lnTo>
                    <a:pt x="883" y="598"/>
                  </a:lnTo>
                  <a:lnTo>
                    <a:pt x="889" y="598"/>
                  </a:lnTo>
                  <a:lnTo>
                    <a:pt x="894" y="600"/>
                  </a:lnTo>
                  <a:lnTo>
                    <a:pt x="901" y="601"/>
                  </a:lnTo>
                  <a:lnTo>
                    <a:pt x="911" y="605"/>
                  </a:lnTo>
                  <a:lnTo>
                    <a:pt x="918" y="607"/>
                  </a:lnTo>
                  <a:lnTo>
                    <a:pt x="924" y="607"/>
                  </a:lnTo>
                  <a:lnTo>
                    <a:pt x="929" y="609"/>
                  </a:lnTo>
                  <a:lnTo>
                    <a:pt x="935" y="612"/>
                  </a:lnTo>
                  <a:lnTo>
                    <a:pt x="938" y="612"/>
                  </a:lnTo>
                  <a:lnTo>
                    <a:pt x="942" y="614"/>
                  </a:lnTo>
                  <a:lnTo>
                    <a:pt x="944" y="616"/>
                  </a:lnTo>
                  <a:lnTo>
                    <a:pt x="946" y="618"/>
                  </a:lnTo>
                  <a:lnTo>
                    <a:pt x="949" y="618"/>
                  </a:lnTo>
                  <a:lnTo>
                    <a:pt x="951" y="624"/>
                  </a:lnTo>
                  <a:lnTo>
                    <a:pt x="955" y="629"/>
                  </a:lnTo>
                  <a:lnTo>
                    <a:pt x="959" y="636"/>
                  </a:lnTo>
                  <a:lnTo>
                    <a:pt x="962" y="642"/>
                  </a:lnTo>
                  <a:lnTo>
                    <a:pt x="968" y="647"/>
                  </a:lnTo>
                  <a:lnTo>
                    <a:pt x="972" y="651"/>
                  </a:lnTo>
                  <a:lnTo>
                    <a:pt x="981" y="653"/>
                  </a:lnTo>
                  <a:lnTo>
                    <a:pt x="984" y="653"/>
                  </a:lnTo>
                  <a:lnTo>
                    <a:pt x="990" y="653"/>
                  </a:lnTo>
                  <a:lnTo>
                    <a:pt x="996" y="653"/>
                  </a:lnTo>
                  <a:lnTo>
                    <a:pt x="1005" y="653"/>
                  </a:lnTo>
                  <a:lnTo>
                    <a:pt x="1012" y="653"/>
                  </a:lnTo>
                  <a:lnTo>
                    <a:pt x="1020" y="653"/>
                  </a:lnTo>
                  <a:lnTo>
                    <a:pt x="1027" y="651"/>
                  </a:lnTo>
                  <a:lnTo>
                    <a:pt x="1036" y="651"/>
                  </a:lnTo>
                  <a:lnTo>
                    <a:pt x="1043" y="649"/>
                  </a:lnTo>
                  <a:lnTo>
                    <a:pt x="1051" y="649"/>
                  </a:lnTo>
                  <a:lnTo>
                    <a:pt x="1058" y="647"/>
                  </a:lnTo>
                  <a:lnTo>
                    <a:pt x="1066" y="646"/>
                  </a:lnTo>
                  <a:lnTo>
                    <a:pt x="1071" y="644"/>
                  </a:lnTo>
                  <a:lnTo>
                    <a:pt x="1075" y="644"/>
                  </a:lnTo>
                  <a:lnTo>
                    <a:pt x="1079" y="640"/>
                  </a:lnTo>
                  <a:lnTo>
                    <a:pt x="1082" y="638"/>
                  </a:lnTo>
                  <a:lnTo>
                    <a:pt x="1084" y="631"/>
                  </a:lnTo>
                  <a:lnTo>
                    <a:pt x="1090" y="624"/>
                  </a:lnTo>
                  <a:lnTo>
                    <a:pt x="1093" y="614"/>
                  </a:lnTo>
                  <a:lnTo>
                    <a:pt x="1099" y="607"/>
                  </a:lnTo>
                  <a:lnTo>
                    <a:pt x="1101" y="598"/>
                  </a:lnTo>
                  <a:lnTo>
                    <a:pt x="1106" y="592"/>
                  </a:lnTo>
                  <a:lnTo>
                    <a:pt x="1108" y="587"/>
                  </a:lnTo>
                  <a:lnTo>
                    <a:pt x="1110" y="587"/>
                  </a:lnTo>
                  <a:lnTo>
                    <a:pt x="1110" y="585"/>
                  </a:lnTo>
                  <a:lnTo>
                    <a:pt x="1114" y="581"/>
                  </a:lnTo>
                  <a:lnTo>
                    <a:pt x="1117" y="577"/>
                  </a:lnTo>
                  <a:lnTo>
                    <a:pt x="1121" y="574"/>
                  </a:lnTo>
                  <a:lnTo>
                    <a:pt x="1126" y="570"/>
                  </a:lnTo>
                  <a:lnTo>
                    <a:pt x="1132" y="566"/>
                  </a:lnTo>
                  <a:lnTo>
                    <a:pt x="1138" y="561"/>
                  </a:lnTo>
                  <a:lnTo>
                    <a:pt x="1145" y="555"/>
                  </a:lnTo>
                  <a:lnTo>
                    <a:pt x="1152" y="550"/>
                  </a:lnTo>
                  <a:lnTo>
                    <a:pt x="1161" y="544"/>
                  </a:lnTo>
                  <a:lnTo>
                    <a:pt x="1165" y="541"/>
                  </a:lnTo>
                  <a:lnTo>
                    <a:pt x="1171" y="537"/>
                  </a:lnTo>
                  <a:lnTo>
                    <a:pt x="1174" y="535"/>
                  </a:lnTo>
                  <a:lnTo>
                    <a:pt x="1180" y="531"/>
                  </a:lnTo>
                  <a:lnTo>
                    <a:pt x="1185" y="528"/>
                  </a:lnTo>
                  <a:lnTo>
                    <a:pt x="1189" y="526"/>
                  </a:lnTo>
                  <a:lnTo>
                    <a:pt x="1197" y="522"/>
                  </a:lnTo>
                  <a:lnTo>
                    <a:pt x="1202" y="520"/>
                  </a:lnTo>
                  <a:lnTo>
                    <a:pt x="1206" y="517"/>
                  </a:lnTo>
                  <a:lnTo>
                    <a:pt x="1213" y="513"/>
                  </a:lnTo>
                  <a:lnTo>
                    <a:pt x="1219" y="509"/>
                  </a:lnTo>
                  <a:lnTo>
                    <a:pt x="1224" y="506"/>
                  </a:lnTo>
                  <a:lnTo>
                    <a:pt x="1232" y="502"/>
                  </a:lnTo>
                  <a:lnTo>
                    <a:pt x="1237" y="500"/>
                  </a:lnTo>
                  <a:lnTo>
                    <a:pt x="1244" y="494"/>
                  </a:lnTo>
                  <a:lnTo>
                    <a:pt x="1252" y="493"/>
                  </a:lnTo>
                  <a:lnTo>
                    <a:pt x="1257" y="489"/>
                  </a:lnTo>
                  <a:lnTo>
                    <a:pt x="1265" y="485"/>
                  </a:lnTo>
                  <a:lnTo>
                    <a:pt x="1272" y="482"/>
                  </a:lnTo>
                  <a:lnTo>
                    <a:pt x="1279" y="480"/>
                  </a:lnTo>
                  <a:lnTo>
                    <a:pt x="1287" y="476"/>
                  </a:lnTo>
                  <a:lnTo>
                    <a:pt x="1294" y="472"/>
                  </a:lnTo>
                  <a:lnTo>
                    <a:pt x="1303" y="469"/>
                  </a:lnTo>
                  <a:lnTo>
                    <a:pt x="1311" y="467"/>
                  </a:lnTo>
                  <a:lnTo>
                    <a:pt x="1320" y="463"/>
                  </a:lnTo>
                  <a:lnTo>
                    <a:pt x="1327" y="459"/>
                  </a:lnTo>
                  <a:lnTo>
                    <a:pt x="1335" y="458"/>
                  </a:lnTo>
                  <a:lnTo>
                    <a:pt x="1344" y="454"/>
                  </a:lnTo>
                  <a:lnTo>
                    <a:pt x="1353" y="452"/>
                  </a:lnTo>
                  <a:lnTo>
                    <a:pt x="1362" y="448"/>
                  </a:lnTo>
                  <a:lnTo>
                    <a:pt x="1370" y="447"/>
                  </a:lnTo>
                  <a:lnTo>
                    <a:pt x="1381" y="445"/>
                  </a:lnTo>
                  <a:lnTo>
                    <a:pt x="1390" y="441"/>
                  </a:lnTo>
                  <a:lnTo>
                    <a:pt x="1399" y="439"/>
                  </a:lnTo>
                  <a:lnTo>
                    <a:pt x="1409" y="435"/>
                  </a:lnTo>
                  <a:lnTo>
                    <a:pt x="1418" y="434"/>
                  </a:lnTo>
                  <a:lnTo>
                    <a:pt x="1429" y="432"/>
                  </a:lnTo>
                  <a:lnTo>
                    <a:pt x="1438" y="430"/>
                  </a:lnTo>
                  <a:lnTo>
                    <a:pt x="1449" y="428"/>
                  </a:lnTo>
                  <a:lnTo>
                    <a:pt x="1458" y="426"/>
                  </a:lnTo>
                  <a:lnTo>
                    <a:pt x="1469" y="424"/>
                  </a:lnTo>
                  <a:lnTo>
                    <a:pt x="1479" y="423"/>
                  </a:lnTo>
                  <a:lnTo>
                    <a:pt x="1490" y="421"/>
                  </a:lnTo>
                  <a:lnTo>
                    <a:pt x="1501" y="419"/>
                  </a:lnTo>
                  <a:lnTo>
                    <a:pt x="1510" y="417"/>
                  </a:lnTo>
                  <a:lnTo>
                    <a:pt x="1521" y="417"/>
                  </a:lnTo>
                  <a:lnTo>
                    <a:pt x="1530" y="415"/>
                  </a:lnTo>
                  <a:lnTo>
                    <a:pt x="1541" y="413"/>
                  </a:lnTo>
                  <a:lnTo>
                    <a:pt x="1552" y="413"/>
                  </a:lnTo>
                  <a:lnTo>
                    <a:pt x="1563" y="411"/>
                  </a:lnTo>
                  <a:lnTo>
                    <a:pt x="1573" y="410"/>
                  </a:lnTo>
                  <a:lnTo>
                    <a:pt x="1584" y="410"/>
                  </a:lnTo>
                  <a:lnTo>
                    <a:pt x="1593" y="410"/>
                  </a:lnTo>
                  <a:lnTo>
                    <a:pt x="1604" y="408"/>
                  </a:lnTo>
                  <a:lnTo>
                    <a:pt x="1615" y="408"/>
                  </a:lnTo>
                  <a:lnTo>
                    <a:pt x="1626" y="408"/>
                  </a:lnTo>
                  <a:lnTo>
                    <a:pt x="1634" y="406"/>
                  </a:lnTo>
                  <a:lnTo>
                    <a:pt x="1645" y="406"/>
                  </a:lnTo>
                  <a:lnTo>
                    <a:pt x="1654" y="406"/>
                  </a:lnTo>
                  <a:lnTo>
                    <a:pt x="1665" y="406"/>
                  </a:lnTo>
                  <a:lnTo>
                    <a:pt x="1674" y="404"/>
                  </a:lnTo>
                  <a:lnTo>
                    <a:pt x="1683" y="404"/>
                  </a:lnTo>
                  <a:lnTo>
                    <a:pt x="1694" y="404"/>
                  </a:lnTo>
                  <a:lnTo>
                    <a:pt x="1704" y="404"/>
                  </a:lnTo>
                  <a:lnTo>
                    <a:pt x="1711" y="404"/>
                  </a:lnTo>
                  <a:lnTo>
                    <a:pt x="1722" y="404"/>
                  </a:lnTo>
                  <a:lnTo>
                    <a:pt x="1729" y="404"/>
                  </a:lnTo>
                  <a:lnTo>
                    <a:pt x="1740" y="404"/>
                  </a:lnTo>
                  <a:lnTo>
                    <a:pt x="1748" y="404"/>
                  </a:lnTo>
                  <a:lnTo>
                    <a:pt x="1757" y="404"/>
                  </a:lnTo>
                  <a:lnTo>
                    <a:pt x="1766" y="404"/>
                  </a:lnTo>
                  <a:lnTo>
                    <a:pt x="1776" y="406"/>
                  </a:lnTo>
                  <a:lnTo>
                    <a:pt x="1783" y="406"/>
                  </a:lnTo>
                  <a:lnTo>
                    <a:pt x="1790" y="406"/>
                  </a:lnTo>
                  <a:lnTo>
                    <a:pt x="1798" y="406"/>
                  </a:lnTo>
                  <a:lnTo>
                    <a:pt x="1807" y="406"/>
                  </a:lnTo>
                  <a:lnTo>
                    <a:pt x="1814" y="406"/>
                  </a:lnTo>
                  <a:lnTo>
                    <a:pt x="1822" y="406"/>
                  </a:lnTo>
                  <a:lnTo>
                    <a:pt x="1827" y="406"/>
                  </a:lnTo>
                  <a:lnTo>
                    <a:pt x="1835" y="406"/>
                  </a:lnTo>
                  <a:lnTo>
                    <a:pt x="1842" y="406"/>
                  </a:lnTo>
                  <a:lnTo>
                    <a:pt x="1847" y="406"/>
                  </a:lnTo>
                  <a:lnTo>
                    <a:pt x="1855" y="408"/>
                  </a:lnTo>
                  <a:lnTo>
                    <a:pt x="1860" y="408"/>
                  </a:lnTo>
                  <a:lnTo>
                    <a:pt x="1868" y="408"/>
                  </a:lnTo>
                  <a:lnTo>
                    <a:pt x="1873" y="408"/>
                  </a:lnTo>
                  <a:lnTo>
                    <a:pt x="1879" y="410"/>
                  </a:lnTo>
                  <a:lnTo>
                    <a:pt x="1884" y="410"/>
                  </a:lnTo>
                  <a:lnTo>
                    <a:pt x="1888" y="410"/>
                  </a:lnTo>
                  <a:lnTo>
                    <a:pt x="1894" y="410"/>
                  </a:lnTo>
                  <a:lnTo>
                    <a:pt x="1897" y="410"/>
                  </a:lnTo>
                  <a:lnTo>
                    <a:pt x="1901" y="411"/>
                  </a:lnTo>
                  <a:lnTo>
                    <a:pt x="1908" y="411"/>
                  </a:lnTo>
                  <a:lnTo>
                    <a:pt x="1914" y="413"/>
                  </a:lnTo>
                  <a:lnTo>
                    <a:pt x="1919" y="413"/>
                  </a:lnTo>
                  <a:lnTo>
                    <a:pt x="1923" y="413"/>
                  </a:lnTo>
                  <a:lnTo>
                    <a:pt x="1925" y="413"/>
                  </a:lnTo>
                  <a:lnTo>
                    <a:pt x="1927" y="413"/>
                  </a:lnTo>
                  <a:lnTo>
                    <a:pt x="1925" y="413"/>
                  </a:lnTo>
                  <a:lnTo>
                    <a:pt x="1925" y="410"/>
                  </a:lnTo>
                  <a:lnTo>
                    <a:pt x="1923" y="406"/>
                  </a:lnTo>
                  <a:lnTo>
                    <a:pt x="1921" y="400"/>
                  </a:lnTo>
                  <a:lnTo>
                    <a:pt x="1916" y="393"/>
                  </a:lnTo>
                  <a:lnTo>
                    <a:pt x="1912" y="386"/>
                  </a:lnTo>
                  <a:lnTo>
                    <a:pt x="1910" y="380"/>
                  </a:lnTo>
                  <a:lnTo>
                    <a:pt x="1908" y="375"/>
                  </a:lnTo>
                  <a:lnTo>
                    <a:pt x="1906" y="369"/>
                  </a:lnTo>
                  <a:lnTo>
                    <a:pt x="1905" y="365"/>
                  </a:lnTo>
                  <a:lnTo>
                    <a:pt x="1901" y="358"/>
                  </a:lnTo>
                  <a:lnTo>
                    <a:pt x="1899" y="352"/>
                  </a:lnTo>
                  <a:lnTo>
                    <a:pt x="1895" y="345"/>
                  </a:lnTo>
                  <a:lnTo>
                    <a:pt x="1894" y="340"/>
                  </a:lnTo>
                  <a:lnTo>
                    <a:pt x="1890" y="334"/>
                  </a:lnTo>
                  <a:lnTo>
                    <a:pt x="1886" y="327"/>
                  </a:lnTo>
                  <a:lnTo>
                    <a:pt x="1882" y="319"/>
                  </a:lnTo>
                  <a:lnTo>
                    <a:pt x="1881" y="314"/>
                  </a:lnTo>
                  <a:lnTo>
                    <a:pt x="1877" y="306"/>
                  </a:lnTo>
                  <a:lnTo>
                    <a:pt x="1873" y="299"/>
                  </a:lnTo>
                  <a:lnTo>
                    <a:pt x="1870" y="290"/>
                  </a:lnTo>
                  <a:lnTo>
                    <a:pt x="1866" y="282"/>
                  </a:lnTo>
                  <a:lnTo>
                    <a:pt x="1860" y="275"/>
                  </a:lnTo>
                  <a:lnTo>
                    <a:pt x="1858" y="268"/>
                  </a:lnTo>
                  <a:lnTo>
                    <a:pt x="1853" y="258"/>
                  </a:lnTo>
                  <a:lnTo>
                    <a:pt x="1851" y="251"/>
                  </a:lnTo>
                  <a:lnTo>
                    <a:pt x="1846" y="242"/>
                  </a:lnTo>
                  <a:lnTo>
                    <a:pt x="1842" y="235"/>
                  </a:lnTo>
                  <a:lnTo>
                    <a:pt x="1836" y="225"/>
                  </a:lnTo>
                  <a:lnTo>
                    <a:pt x="1833" y="218"/>
                  </a:lnTo>
                  <a:lnTo>
                    <a:pt x="1827" y="209"/>
                  </a:lnTo>
                  <a:lnTo>
                    <a:pt x="1823" y="199"/>
                  </a:lnTo>
                  <a:lnTo>
                    <a:pt x="1818" y="192"/>
                  </a:lnTo>
                  <a:lnTo>
                    <a:pt x="1814" y="183"/>
                  </a:lnTo>
                  <a:lnTo>
                    <a:pt x="1809" y="174"/>
                  </a:lnTo>
                  <a:lnTo>
                    <a:pt x="1803" y="164"/>
                  </a:lnTo>
                  <a:lnTo>
                    <a:pt x="1799" y="157"/>
                  </a:lnTo>
                  <a:lnTo>
                    <a:pt x="1794" y="148"/>
                  </a:lnTo>
                  <a:lnTo>
                    <a:pt x="1788" y="140"/>
                  </a:lnTo>
                  <a:lnTo>
                    <a:pt x="1783" y="131"/>
                  </a:lnTo>
                  <a:lnTo>
                    <a:pt x="1779" y="124"/>
                  </a:lnTo>
                  <a:lnTo>
                    <a:pt x="1774" y="117"/>
                  </a:lnTo>
                  <a:lnTo>
                    <a:pt x="1768" y="107"/>
                  </a:lnTo>
                  <a:lnTo>
                    <a:pt x="1763" y="100"/>
                  </a:lnTo>
                  <a:lnTo>
                    <a:pt x="1757" y="93"/>
                  </a:lnTo>
                  <a:lnTo>
                    <a:pt x="1752" y="85"/>
                  </a:lnTo>
                  <a:lnTo>
                    <a:pt x="1746" y="78"/>
                  </a:lnTo>
                  <a:lnTo>
                    <a:pt x="1740" y="69"/>
                  </a:lnTo>
                  <a:lnTo>
                    <a:pt x="1735" y="61"/>
                  </a:lnTo>
                  <a:lnTo>
                    <a:pt x="1729" y="56"/>
                  </a:lnTo>
                  <a:lnTo>
                    <a:pt x="1724" y="48"/>
                  </a:lnTo>
                  <a:lnTo>
                    <a:pt x="1718" y="41"/>
                  </a:lnTo>
                  <a:lnTo>
                    <a:pt x="1713" y="34"/>
                  </a:lnTo>
                  <a:lnTo>
                    <a:pt x="1709" y="30"/>
                  </a:lnTo>
                  <a:lnTo>
                    <a:pt x="1704" y="22"/>
                  </a:lnTo>
                  <a:lnTo>
                    <a:pt x="1696" y="17"/>
                  </a:lnTo>
                  <a:lnTo>
                    <a:pt x="1693" y="13"/>
                  </a:lnTo>
                  <a:lnTo>
                    <a:pt x="1687" y="8"/>
                  </a:lnTo>
                  <a:lnTo>
                    <a:pt x="1611" y="0"/>
                  </a:lnTo>
                  <a:lnTo>
                    <a:pt x="1580" y="19"/>
                  </a:lnTo>
                  <a:lnTo>
                    <a:pt x="1687" y="26"/>
                  </a:lnTo>
                  <a:lnTo>
                    <a:pt x="1689" y="28"/>
                  </a:lnTo>
                  <a:lnTo>
                    <a:pt x="1691" y="32"/>
                  </a:lnTo>
                  <a:lnTo>
                    <a:pt x="1694" y="35"/>
                  </a:lnTo>
                  <a:lnTo>
                    <a:pt x="1696" y="41"/>
                  </a:lnTo>
                  <a:lnTo>
                    <a:pt x="1702" y="48"/>
                  </a:lnTo>
                  <a:lnTo>
                    <a:pt x="1704" y="50"/>
                  </a:lnTo>
                  <a:lnTo>
                    <a:pt x="1707" y="56"/>
                  </a:lnTo>
                  <a:lnTo>
                    <a:pt x="1711" y="59"/>
                  </a:lnTo>
                  <a:lnTo>
                    <a:pt x="1713" y="65"/>
                  </a:lnTo>
                  <a:lnTo>
                    <a:pt x="1717" y="69"/>
                  </a:lnTo>
                  <a:lnTo>
                    <a:pt x="1720" y="74"/>
                  </a:lnTo>
                  <a:lnTo>
                    <a:pt x="1722" y="80"/>
                  </a:lnTo>
                  <a:lnTo>
                    <a:pt x="1726" y="85"/>
                  </a:lnTo>
                  <a:lnTo>
                    <a:pt x="1729" y="91"/>
                  </a:lnTo>
                  <a:lnTo>
                    <a:pt x="1733" y="96"/>
                  </a:lnTo>
                  <a:lnTo>
                    <a:pt x="1737" y="102"/>
                  </a:lnTo>
                  <a:lnTo>
                    <a:pt x="1742" y="109"/>
                  </a:lnTo>
                  <a:lnTo>
                    <a:pt x="1746" y="115"/>
                  </a:lnTo>
                  <a:lnTo>
                    <a:pt x="1750" y="120"/>
                  </a:lnTo>
                  <a:lnTo>
                    <a:pt x="1753" y="128"/>
                  </a:lnTo>
                  <a:lnTo>
                    <a:pt x="1759" y="135"/>
                  </a:lnTo>
                  <a:lnTo>
                    <a:pt x="1763" y="140"/>
                  </a:lnTo>
                  <a:lnTo>
                    <a:pt x="1766" y="148"/>
                  </a:lnTo>
                  <a:lnTo>
                    <a:pt x="1772" y="155"/>
                  </a:lnTo>
                  <a:lnTo>
                    <a:pt x="1776" y="163"/>
                  </a:lnTo>
                  <a:lnTo>
                    <a:pt x="1781" y="170"/>
                  </a:lnTo>
                  <a:lnTo>
                    <a:pt x="1785" y="177"/>
                  </a:lnTo>
                  <a:lnTo>
                    <a:pt x="1788" y="185"/>
                  </a:lnTo>
                  <a:lnTo>
                    <a:pt x="1794" y="192"/>
                  </a:lnTo>
                  <a:lnTo>
                    <a:pt x="1798" y="199"/>
                  </a:lnTo>
                  <a:lnTo>
                    <a:pt x="1801" y="207"/>
                  </a:lnTo>
                  <a:lnTo>
                    <a:pt x="1807" y="214"/>
                  </a:lnTo>
                  <a:lnTo>
                    <a:pt x="1811" y="222"/>
                  </a:lnTo>
                  <a:lnTo>
                    <a:pt x="1814" y="229"/>
                  </a:lnTo>
                  <a:lnTo>
                    <a:pt x="1820" y="236"/>
                  </a:lnTo>
                  <a:lnTo>
                    <a:pt x="1823" y="246"/>
                  </a:lnTo>
                  <a:lnTo>
                    <a:pt x="1827" y="253"/>
                  </a:lnTo>
                  <a:lnTo>
                    <a:pt x="1831" y="260"/>
                  </a:lnTo>
                  <a:lnTo>
                    <a:pt x="1836" y="268"/>
                  </a:lnTo>
                  <a:lnTo>
                    <a:pt x="1840" y="275"/>
                  </a:lnTo>
                  <a:lnTo>
                    <a:pt x="1844" y="282"/>
                  </a:lnTo>
                  <a:lnTo>
                    <a:pt x="1847" y="290"/>
                  </a:lnTo>
                  <a:lnTo>
                    <a:pt x="1851" y="297"/>
                  </a:lnTo>
                  <a:lnTo>
                    <a:pt x="1855" y="305"/>
                  </a:lnTo>
                  <a:lnTo>
                    <a:pt x="1858" y="312"/>
                  </a:lnTo>
                  <a:lnTo>
                    <a:pt x="1860" y="319"/>
                  </a:lnTo>
                  <a:lnTo>
                    <a:pt x="1864" y="327"/>
                  </a:lnTo>
                  <a:lnTo>
                    <a:pt x="1868" y="334"/>
                  </a:lnTo>
                  <a:lnTo>
                    <a:pt x="1871" y="341"/>
                  </a:lnTo>
                  <a:lnTo>
                    <a:pt x="1873" y="349"/>
                  </a:lnTo>
                  <a:lnTo>
                    <a:pt x="1877" y="354"/>
                  </a:lnTo>
                  <a:lnTo>
                    <a:pt x="1879" y="362"/>
                  </a:lnTo>
                  <a:lnTo>
                    <a:pt x="1882" y="369"/>
                  </a:lnTo>
                  <a:lnTo>
                    <a:pt x="1884" y="375"/>
                  </a:lnTo>
                  <a:lnTo>
                    <a:pt x="1886" y="382"/>
                  </a:lnTo>
                  <a:lnTo>
                    <a:pt x="1888" y="388"/>
                  </a:lnTo>
                  <a:lnTo>
                    <a:pt x="1890" y="395"/>
                  </a:lnTo>
                  <a:lnTo>
                    <a:pt x="1888" y="393"/>
                  </a:lnTo>
                  <a:lnTo>
                    <a:pt x="1882" y="393"/>
                  </a:lnTo>
                  <a:lnTo>
                    <a:pt x="1879" y="393"/>
                  </a:lnTo>
                  <a:lnTo>
                    <a:pt x="1871" y="391"/>
                  </a:lnTo>
                  <a:lnTo>
                    <a:pt x="1864" y="391"/>
                  </a:lnTo>
                  <a:lnTo>
                    <a:pt x="1858" y="389"/>
                  </a:lnTo>
                  <a:lnTo>
                    <a:pt x="1855" y="389"/>
                  </a:lnTo>
                  <a:lnTo>
                    <a:pt x="1849" y="389"/>
                  </a:lnTo>
                  <a:lnTo>
                    <a:pt x="1846" y="389"/>
                  </a:lnTo>
                  <a:lnTo>
                    <a:pt x="1840" y="389"/>
                  </a:lnTo>
                  <a:lnTo>
                    <a:pt x="1835" y="388"/>
                  </a:lnTo>
                  <a:lnTo>
                    <a:pt x="1827" y="388"/>
                  </a:lnTo>
                  <a:lnTo>
                    <a:pt x="1822" y="388"/>
                  </a:lnTo>
                  <a:lnTo>
                    <a:pt x="1816" y="386"/>
                  </a:lnTo>
                  <a:lnTo>
                    <a:pt x="1809" y="386"/>
                  </a:lnTo>
                  <a:lnTo>
                    <a:pt x="1801" y="386"/>
                  </a:lnTo>
                  <a:lnTo>
                    <a:pt x="1796" y="386"/>
                  </a:lnTo>
                  <a:lnTo>
                    <a:pt x="1788" y="386"/>
                  </a:lnTo>
                  <a:lnTo>
                    <a:pt x="1781" y="386"/>
                  </a:lnTo>
                  <a:lnTo>
                    <a:pt x="1774" y="384"/>
                  </a:lnTo>
                  <a:lnTo>
                    <a:pt x="1766" y="384"/>
                  </a:lnTo>
                  <a:lnTo>
                    <a:pt x="1759" y="384"/>
                  </a:lnTo>
                  <a:lnTo>
                    <a:pt x="1752" y="384"/>
                  </a:lnTo>
                  <a:lnTo>
                    <a:pt x="1742" y="384"/>
                  </a:lnTo>
                  <a:lnTo>
                    <a:pt x="1735" y="384"/>
                  </a:lnTo>
                  <a:lnTo>
                    <a:pt x="1726" y="382"/>
                  </a:lnTo>
                  <a:lnTo>
                    <a:pt x="1718" y="382"/>
                  </a:lnTo>
                  <a:lnTo>
                    <a:pt x="1709" y="382"/>
                  </a:lnTo>
                  <a:lnTo>
                    <a:pt x="1700" y="382"/>
                  </a:lnTo>
                  <a:lnTo>
                    <a:pt x="1691" y="382"/>
                  </a:lnTo>
                  <a:lnTo>
                    <a:pt x="1683" y="382"/>
                  </a:lnTo>
                  <a:lnTo>
                    <a:pt x="1674" y="382"/>
                  </a:lnTo>
                  <a:lnTo>
                    <a:pt x="1665" y="382"/>
                  </a:lnTo>
                  <a:lnTo>
                    <a:pt x="1656" y="382"/>
                  </a:lnTo>
                  <a:lnTo>
                    <a:pt x="1646" y="382"/>
                  </a:lnTo>
                  <a:lnTo>
                    <a:pt x="1637" y="382"/>
                  </a:lnTo>
                  <a:lnTo>
                    <a:pt x="1628" y="382"/>
                  </a:lnTo>
                  <a:lnTo>
                    <a:pt x="1619" y="382"/>
                  </a:lnTo>
                  <a:lnTo>
                    <a:pt x="1610" y="382"/>
                  </a:lnTo>
                  <a:lnTo>
                    <a:pt x="1600" y="384"/>
                  </a:lnTo>
                  <a:lnTo>
                    <a:pt x="1591" y="384"/>
                  </a:lnTo>
                  <a:lnTo>
                    <a:pt x="1582" y="384"/>
                  </a:lnTo>
                  <a:lnTo>
                    <a:pt x="1573" y="384"/>
                  </a:lnTo>
                  <a:lnTo>
                    <a:pt x="1563" y="386"/>
                  </a:lnTo>
                  <a:lnTo>
                    <a:pt x="1554" y="386"/>
                  </a:lnTo>
                  <a:lnTo>
                    <a:pt x="1545" y="386"/>
                  </a:lnTo>
                  <a:lnTo>
                    <a:pt x="1536" y="388"/>
                  </a:lnTo>
                  <a:lnTo>
                    <a:pt x="1527" y="388"/>
                  </a:lnTo>
                  <a:lnTo>
                    <a:pt x="1519" y="389"/>
                  </a:lnTo>
                  <a:lnTo>
                    <a:pt x="1508" y="389"/>
                  </a:lnTo>
                  <a:lnTo>
                    <a:pt x="1501" y="391"/>
                  </a:lnTo>
                  <a:lnTo>
                    <a:pt x="1492" y="393"/>
                  </a:lnTo>
                  <a:lnTo>
                    <a:pt x="1482" y="395"/>
                  </a:lnTo>
                  <a:lnTo>
                    <a:pt x="1475" y="395"/>
                  </a:lnTo>
                  <a:lnTo>
                    <a:pt x="1466" y="397"/>
                  </a:lnTo>
                  <a:lnTo>
                    <a:pt x="1458" y="399"/>
                  </a:lnTo>
                  <a:lnTo>
                    <a:pt x="1449" y="402"/>
                  </a:lnTo>
                  <a:lnTo>
                    <a:pt x="1442" y="404"/>
                  </a:lnTo>
                  <a:lnTo>
                    <a:pt x="1434" y="406"/>
                  </a:lnTo>
                  <a:lnTo>
                    <a:pt x="1425" y="406"/>
                  </a:lnTo>
                  <a:lnTo>
                    <a:pt x="1416" y="410"/>
                  </a:lnTo>
                  <a:lnTo>
                    <a:pt x="1409" y="411"/>
                  </a:lnTo>
                  <a:lnTo>
                    <a:pt x="1399" y="413"/>
                  </a:lnTo>
                  <a:lnTo>
                    <a:pt x="1392" y="417"/>
                  </a:lnTo>
                  <a:lnTo>
                    <a:pt x="1385" y="421"/>
                  </a:lnTo>
                  <a:lnTo>
                    <a:pt x="1375" y="423"/>
                  </a:lnTo>
                  <a:lnTo>
                    <a:pt x="1366" y="424"/>
                  </a:lnTo>
                  <a:lnTo>
                    <a:pt x="1359" y="428"/>
                  </a:lnTo>
                  <a:lnTo>
                    <a:pt x="1351" y="432"/>
                  </a:lnTo>
                  <a:lnTo>
                    <a:pt x="1342" y="434"/>
                  </a:lnTo>
                  <a:lnTo>
                    <a:pt x="1335" y="437"/>
                  </a:lnTo>
                  <a:lnTo>
                    <a:pt x="1327" y="441"/>
                  </a:lnTo>
                  <a:lnTo>
                    <a:pt x="1320" y="445"/>
                  </a:lnTo>
                  <a:lnTo>
                    <a:pt x="1311" y="448"/>
                  </a:lnTo>
                  <a:lnTo>
                    <a:pt x="1302" y="450"/>
                  </a:lnTo>
                  <a:lnTo>
                    <a:pt x="1294" y="454"/>
                  </a:lnTo>
                  <a:lnTo>
                    <a:pt x="1287" y="458"/>
                  </a:lnTo>
                  <a:lnTo>
                    <a:pt x="1279" y="461"/>
                  </a:lnTo>
                  <a:lnTo>
                    <a:pt x="1272" y="465"/>
                  </a:lnTo>
                  <a:lnTo>
                    <a:pt x="1265" y="469"/>
                  </a:lnTo>
                  <a:lnTo>
                    <a:pt x="1257" y="472"/>
                  </a:lnTo>
                  <a:lnTo>
                    <a:pt x="1248" y="476"/>
                  </a:lnTo>
                  <a:lnTo>
                    <a:pt x="1241" y="480"/>
                  </a:lnTo>
                  <a:lnTo>
                    <a:pt x="1233" y="483"/>
                  </a:lnTo>
                  <a:lnTo>
                    <a:pt x="1228" y="487"/>
                  </a:lnTo>
                  <a:lnTo>
                    <a:pt x="1220" y="491"/>
                  </a:lnTo>
                  <a:lnTo>
                    <a:pt x="1213" y="494"/>
                  </a:lnTo>
                  <a:lnTo>
                    <a:pt x="1206" y="498"/>
                  </a:lnTo>
                  <a:lnTo>
                    <a:pt x="1200" y="502"/>
                  </a:lnTo>
                  <a:lnTo>
                    <a:pt x="1193" y="506"/>
                  </a:lnTo>
                  <a:lnTo>
                    <a:pt x="1187" y="509"/>
                  </a:lnTo>
                  <a:lnTo>
                    <a:pt x="1180" y="511"/>
                  </a:lnTo>
                  <a:lnTo>
                    <a:pt x="1174" y="515"/>
                  </a:lnTo>
                  <a:lnTo>
                    <a:pt x="1169" y="518"/>
                  </a:lnTo>
                  <a:lnTo>
                    <a:pt x="1163" y="522"/>
                  </a:lnTo>
                  <a:lnTo>
                    <a:pt x="1158" y="526"/>
                  </a:lnTo>
                  <a:lnTo>
                    <a:pt x="1152" y="528"/>
                  </a:lnTo>
                  <a:lnTo>
                    <a:pt x="1147" y="531"/>
                  </a:lnTo>
                  <a:lnTo>
                    <a:pt x="1141" y="535"/>
                  </a:lnTo>
                  <a:lnTo>
                    <a:pt x="1136" y="537"/>
                  </a:lnTo>
                  <a:lnTo>
                    <a:pt x="1132" y="541"/>
                  </a:lnTo>
                  <a:lnTo>
                    <a:pt x="1126" y="542"/>
                  </a:lnTo>
                  <a:lnTo>
                    <a:pt x="1123" y="546"/>
                  </a:lnTo>
                  <a:lnTo>
                    <a:pt x="1119" y="548"/>
                  </a:lnTo>
                  <a:lnTo>
                    <a:pt x="1115" y="552"/>
                  </a:lnTo>
                  <a:lnTo>
                    <a:pt x="1106" y="555"/>
                  </a:lnTo>
                  <a:lnTo>
                    <a:pt x="1101" y="561"/>
                  </a:lnTo>
                  <a:lnTo>
                    <a:pt x="1095" y="563"/>
                  </a:lnTo>
                  <a:lnTo>
                    <a:pt x="1091" y="568"/>
                  </a:lnTo>
                  <a:lnTo>
                    <a:pt x="1084" y="572"/>
                  </a:lnTo>
                  <a:lnTo>
                    <a:pt x="1082" y="574"/>
                  </a:lnTo>
                  <a:lnTo>
                    <a:pt x="1067" y="631"/>
                  </a:lnTo>
                  <a:lnTo>
                    <a:pt x="986" y="638"/>
                  </a:lnTo>
                  <a:lnTo>
                    <a:pt x="968" y="603"/>
                  </a:lnTo>
                  <a:lnTo>
                    <a:pt x="970" y="601"/>
                  </a:lnTo>
                  <a:lnTo>
                    <a:pt x="973" y="601"/>
                  </a:lnTo>
                  <a:lnTo>
                    <a:pt x="979" y="598"/>
                  </a:lnTo>
                  <a:lnTo>
                    <a:pt x="986" y="596"/>
                  </a:lnTo>
                  <a:lnTo>
                    <a:pt x="994" y="592"/>
                  </a:lnTo>
                  <a:lnTo>
                    <a:pt x="1003" y="590"/>
                  </a:lnTo>
                  <a:lnTo>
                    <a:pt x="1008" y="588"/>
                  </a:lnTo>
                  <a:lnTo>
                    <a:pt x="1016" y="588"/>
                  </a:lnTo>
                  <a:lnTo>
                    <a:pt x="1020" y="587"/>
                  </a:lnTo>
                  <a:lnTo>
                    <a:pt x="1023" y="588"/>
                  </a:lnTo>
                  <a:lnTo>
                    <a:pt x="1029" y="590"/>
                  </a:lnTo>
                  <a:lnTo>
                    <a:pt x="1034" y="592"/>
                  </a:lnTo>
                  <a:lnTo>
                    <a:pt x="1042" y="594"/>
                  </a:lnTo>
                  <a:lnTo>
                    <a:pt x="1043" y="590"/>
                  </a:lnTo>
                  <a:lnTo>
                    <a:pt x="1042" y="581"/>
                  </a:lnTo>
                  <a:lnTo>
                    <a:pt x="1040" y="574"/>
                  </a:lnTo>
                  <a:lnTo>
                    <a:pt x="1038" y="568"/>
                  </a:lnTo>
                  <a:lnTo>
                    <a:pt x="1031" y="566"/>
                  </a:lnTo>
                  <a:lnTo>
                    <a:pt x="1029" y="565"/>
                  </a:lnTo>
                  <a:lnTo>
                    <a:pt x="1025" y="565"/>
                  </a:lnTo>
                  <a:lnTo>
                    <a:pt x="1020" y="565"/>
                  </a:lnTo>
                  <a:lnTo>
                    <a:pt x="1016" y="566"/>
                  </a:lnTo>
                  <a:lnTo>
                    <a:pt x="1010" y="566"/>
                  </a:lnTo>
                  <a:lnTo>
                    <a:pt x="1005" y="566"/>
                  </a:lnTo>
                  <a:lnTo>
                    <a:pt x="997" y="568"/>
                  </a:lnTo>
                  <a:lnTo>
                    <a:pt x="994" y="570"/>
                  </a:lnTo>
                  <a:lnTo>
                    <a:pt x="986" y="570"/>
                  </a:lnTo>
                  <a:lnTo>
                    <a:pt x="981" y="572"/>
                  </a:lnTo>
                  <a:lnTo>
                    <a:pt x="975" y="574"/>
                  </a:lnTo>
                  <a:lnTo>
                    <a:pt x="972" y="577"/>
                  </a:lnTo>
                  <a:lnTo>
                    <a:pt x="966" y="579"/>
                  </a:lnTo>
                  <a:lnTo>
                    <a:pt x="962" y="581"/>
                  </a:lnTo>
                  <a:lnTo>
                    <a:pt x="959" y="585"/>
                  </a:lnTo>
                  <a:lnTo>
                    <a:pt x="957" y="588"/>
                  </a:lnTo>
                  <a:lnTo>
                    <a:pt x="955" y="587"/>
                  </a:lnTo>
                  <a:lnTo>
                    <a:pt x="953" y="587"/>
                  </a:lnTo>
                  <a:lnTo>
                    <a:pt x="951" y="585"/>
                  </a:lnTo>
                  <a:lnTo>
                    <a:pt x="946" y="585"/>
                  </a:lnTo>
                  <a:lnTo>
                    <a:pt x="940" y="581"/>
                  </a:lnTo>
                  <a:lnTo>
                    <a:pt x="935" y="581"/>
                  </a:lnTo>
                  <a:lnTo>
                    <a:pt x="925" y="577"/>
                  </a:lnTo>
                  <a:lnTo>
                    <a:pt x="918" y="576"/>
                  </a:lnTo>
                  <a:lnTo>
                    <a:pt x="911" y="574"/>
                  </a:lnTo>
                  <a:lnTo>
                    <a:pt x="907" y="572"/>
                  </a:lnTo>
                  <a:lnTo>
                    <a:pt x="901" y="572"/>
                  </a:lnTo>
                  <a:lnTo>
                    <a:pt x="896" y="570"/>
                  </a:lnTo>
                  <a:lnTo>
                    <a:pt x="890" y="568"/>
                  </a:lnTo>
                  <a:lnTo>
                    <a:pt x="883" y="568"/>
                  </a:lnTo>
                  <a:lnTo>
                    <a:pt x="878" y="566"/>
                  </a:lnTo>
                  <a:lnTo>
                    <a:pt x="872" y="565"/>
                  </a:lnTo>
                  <a:lnTo>
                    <a:pt x="865" y="563"/>
                  </a:lnTo>
                  <a:lnTo>
                    <a:pt x="859" y="563"/>
                  </a:lnTo>
                  <a:lnTo>
                    <a:pt x="852" y="559"/>
                  </a:lnTo>
                  <a:lnTo>
                    <a:pt x="846" y="559"/>
                  </a:lnTo>
                  <a:lnTo>
                    <a:pt x="839" y="557"/>
                  </a:lnTo>
                  <a:lnTo>
                    <a:pt x="830" y="555"/>
                  </a:lnTo>
                  <a:lnTo>
                    <a:pt x="822" y="553"/>
                  </a:lnTo>
                  <a:lnTo>
                    <a:pt x="817" y="553"/>
                  </a:lnTo>
                  <a:lnTo>
                    <a:pt x="807" y="550"/>
                  </a:lnTo>
                  <a:lnTo>
                    <a:pt x="800" y="548"/>
                  </a:lnTo>
                  <a:lnTo>
                    <a:pt x="791" y="546"/>
                  </a:lnTo>
                  <a:lnTo>
                    <a:pt x="783" y="546"/>
                  </a:lnTo>
                  <a:lnTo>
                    <a:pt x="776" y="544"/>
                  </a:lnTo>
                  <a:lnTo>
                    <a:pt x="767" y="542"/>
                  </a:lnTo>
                  <a:lnTo>
                    <a:pt x="760" y="541"/>
                  </a:lnTo>
                  <a:lnTo>
                    <a:pt x="750" y="539"/>
                  </a:lnTo>
                  <a:lnTo>
                    <a:pt x="741" y="537"/>
                  </a:lnTo>
                  <a:lnTo>
                    <a:pt x="732" y="537"/>
                  </a:lnTo>
                  <a:lnTo>
                    <a:pt x="723" y="535"/>
                  </a:lnTo>
                  <a:lnTo>
                    <a:pt x="715" y="533"/>
                  </a:lnTo>
                  <a:lnTo>
                    <a:pt x="706" y="531"/>
                  </a:lnTo>
                  <a:lnTo>
                    <a:pt x="697" y="531"/>
                  </a:lnTo>
                  <a:lnTo>
                    <a:pt x="688" y="529"/>
                  </a:lnTo>
                  <a:lnTo>
                    <a:pt x="680" y="528"/>
                  </a:lnTo>
                  <a:lnTo>
                    <a:pt x="669" y="528"/>
                  </a:lnTo>
                  <a:lnTo>
                    <a:pt x="660" y="526"/>
                  </a:lnTo>
                  <a:lnTo>
                    <a:pt x="651" y="524"/>
                  </a:lnTo>
                  <a:lnTo>
                    <a:pt x="643" y="524"/>
                  </a:lnTo>
                  <a:lnTo>
                    <a:pt x="632" y="522"/>
                  </a:lnTo>
                  <a:lnTo>
                    <a:pt x="623" y="520"/>
                  </a:lnTo>
                  <a:lnTo>
                    <a:pt x="614" y="520"/>
                  </a:lnTo>
                  <a:lnTo>
                    <a:pt x="606" y="520"/>
                  </a:lnTo>
                  <a:lnTo>
                    <a:pt x="595" y="520"/>
                  </a:lnTo>
                  <a:lnTo>
                    <a:pt x="586" y="518"/>
                  </a:lnTo>
                  <a:lnTo>
                    <a:pt x="577" y="518"/>
                  </a:lnTo>
                  <a:lnTo>
                    <a:pt x="568" y="518"/>
                  </a:lnTo>
                  <a:lnTo>
                    <a:pt x="559" y="518"/>
                  </a:lnTo>
                  <a:lnTo>
                    <a:pt x="551" y="518"/>
                  </a:lnTo>
                  <a:lnTo>
                    <a:pt x="542" y="518"/>
                  </a:lnTo>
                  <a:lnTo>
                    <a:pt x="533" y="518"/>
                  </a:lnTo>
                  <a:lnTo>
                    <a:pt x="523" y="518"/>
                  </a:lnTo>
                  <a:lnTo>
                    <a:pt x="516" y="518"/>
                  </a:lnTo>
                  <a:lnTo>
                    <a:pt x="505" y="518"/>
                  </a:lnTo>
                  <a:lnTo>
                    <a:pt x="498" y="518"/>
                  </a:lnTo>
                  <a:lnTo>
                    <a:pt x="488" y="518"/>
                  </a:lnTo>
                  <a:lnTo>
                    <a:pt x="479" y="518"/>
                  </a:lnTo>
                  <a:lnTo>
                    <a:pt x="470" y="518"/>
                  </a:lnTo>
                  <a:lnTo>
                    <a:pt x="461" y="520"/>
                  </a:lnTo>
                  <a:lnTo>
                    <a:pt x="452" y="520"/>
                  </a:lnTo>
                  <a:lnTo>
                    <a:pt x="442" y="520"/>
                  </a:lnTo>
                  <a:lnTo>
                    <a:pt x="433" y="520"/>
                  </a:lnTo>
                  <a:lnTo>
                    <a:pt x="424" y="522"/>
                  </a:lnTo>
                  <a:lnTo>
                    <a:pt x="415" y="522"/>
                  </a:lnTo>
                  <a:lnTo>
                    <a:pt x="407" y="524"/>
                  </a:lnTo>
                  <a:lnTo>
                    <a:pt x="398" y="524"/>
                  </a:lnTo>
                  <a:lnTo>
                    <a:pt x="389" y="526"/>
                  </a:lnTo>
                  <a:lnTo>
                    <a:pt x="380" y="526"/>
                  </a:lnTo>
                  <a:lnTo>
                    <a:pt x="372" y="528"/>
                  </a:lnTo>
                  <a:lnTo>
                    <a:pt x="363" y="528"/>
                  </a:lnTo>
                  <a:lnTo>
                    <a:pt x="354" y="529"/>
                  </a:lnTo>
                  <a:lnTo>
                    <a:pt x="345" y="531"/>
                  </a:lnTo>
                  <a:lnTo>
                    <a:pt x="337" y="533"/>
                  </a:lnTo>
                  <a:lnTo>
                    <a:pt x="328" y="533"/>
                  </a:lnTo>
                  <a:lnTo>
                    <a:pt x="321" y="535"/>
                  </a:lnTo>
                  <a:lnTo>
                    <a:pt x="313" y="537"/>
                  </a:lnTo>
                  <a:lnTo>
                    <a:pt x="304" y="537"/>
                  </a:lnTo>
                  <a:lnTo>
                    <a:pt x="297" y="539"/>
                  </a:lnTo>
                  <a:lnTo>
                    <a:pt x="287" y="541"/>
                  </a:lnTo>
                  <a:lnTo>
                    <a:pt x="280" y="541"/>
                  </a:lnTo>
                  <a:lnTo>
                    <a:pt x="273" y="542"/>
                  </a:lnTo>
                  <a:lnTo>
                    <a:pt x="265" y="544"/>
                  </a:lnTo>
                  <a:lnTo>
                    <a:pt x="260" y="546"/>
                  </a:lnTo>
                  <a:lnTo>
                    <a:pt x="252" y="546"/>
                  </a:lnTo>
                  <a:lnTo>
                    <a:pt x="245" y="548"/>
                  </a:lnTo>
                  <a:lnTo>
                    <a:pt x="236" y="550"/>
                  </a:lnTo>
                  <a:lnTo>
                    <a:pt x="230" y="552"/>
                  </a:lnTo>
                  <a:lnTo>
                    <a:pt x="223" y="552"/>
                  </a:lnTo>
                  <a:lnTo>
                    <a:pt x="217" y="553"/>
                  </a:lnTo>
                  <a:lnTo>
                    <a:pt x="210" y="555"/>
                  </a:lnTo>
                  <a:lnTo>
                    <a:pt x="205" y="555"/>
                  </a:lnTo>
                  <a:lnTo>
                    <a:pt x="199" y="557"/>
                  </a:lnTo>
                  <a:lnTo>
                    <a:pt x="193" y="557"/>
                  </a:lnTo>
                  <a:lnTo>
                    <a:pt x="188" y="559"/>
                  </a:lnTo>
                  <a:lnTo>
                    <a:pt x="182" y="561"/>
                  </a:lnTo>
                  <a:lnTo>
                    <a:pt x="177" y="561"/>
                  </a:lnTo>
                  <a:lnTo>
                    <a:pt x="171" y="563"/>
                  </a:lnTo>
                  <a:lnTo>
                    <a:pt x="168" y="563"/>
                  </a:lnTo>
                  <a:lnTo>
                    <a:pt x="164" y="565"/>
                  </a:lnTo>
                  <a:lnTo>
                    <a:pt x="155" y="566"/>
                  </a:lnTo>
                  <a:lnTo>
                    <a:pt x="147" y="568"/>
                  </a:lnTo>
                  <a:lnTo>
                    <a:pt x="140" y="570"/>
                  </a:lnTo>
                  <a:lnTo>
                    <a:pt x="136" y="572"/>
                  </a:lnTo>
                  <a:lnTo>
                    <a:pt x="129" y="574"/>
                  </a:lnTo>
                  <a:lnTo>
                    <a:pt x="127" y="576"/>
                  </a:lnTo>
                  <a:lnTo>
                    <a:pt x="18" y="12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4" name="Freeform 50"/>
            <p:cNvSpPr>
              <a:spLocks/>
            </p:cNvSpPr>
            <p:nvPr/>
          </p:nvSpPr>
          <p:spPr bwMode="auto">
            <a:xfrm>
              <a:off x="4601" y="4091"/>
              <a:ext cx="425" cy="93"/>
            </a:xfrm>
            <a:custGeom>
              <a:avLst/>
              <a:gdLst>
                <a:gd name="T0" fmla="*/ 1 w 850"/>
                <a:gd name="T1" fmla="*/ 1 h 186"/>
                <a:gd name="T2" fmla="*/ 1 w 850"/>
                <a:gd name="T3" fmla="*/ 1 h 186"/>
                <a:gd name="T4" fmla="*/ 1 w 850"/>
                <a:gd name="T5" fmla="*/ 1 h 186"/>
                <a:gd name="T6" fmla="*/ 1 w 850"/>
                <a:gd name="T7" fmla="*/ 1 h 186"/>
                <a:gd name="T8" fmla="*/ 1 w 850"/>
                <a:gd name="T9" fmla="*/ 1 h 186"/>
                <a:gd name="T10" fmla="*/ 1 w 850"/>
                <a:gd name="T11" fmla="*/ 1 h 186"/>
                <a:gd name="T12" fmla="*/ 1 w 850"/>
                <a:gd name="T13" fmla="*/ 1 h 186"/>
                <a:gd name="T14" fmla="*/ 1 w 850"/>
                <a:gd name="T15" fmla="*/ 0 h 186"/>
                <a:gd name="T16" fmla="*/ 1 w 850"/>
                <a:gd name="T17" fmla="*/ 0 h 186"/>
                <a:gd name="T18" fmla="*/ 1 w 850"/>
                <a:gd name="T19" fmla="*/ 1 h 186"/>
                <a:gd name="T20" fmla="*/ 1 w 850"/>
                <a:gd name="T21" fmla="*/ 1 h 186"/>
                <a:gd name="T22" fmla="*/ 1 w 850"/>
                <a:gd name="T23" fmla="*/ 1 h 186"/>
                <a:gd name="T24" fmla="*/ 1 w 850"/>
                <a:gd name="T25" fmla="*/ 1 h 186"/>
                <a:gd name="T26" fmla="*/ 1 w 850"/>
                <a:gd name="T27" fmla="*/ 1 h 186"/>
                <a:gd name="T28" fmla="*/ 1 w 850"/>
                <a:gd name="T29" fmla="*/ 1 h 186"/>
                <a:gd name="T30" fmla="*/ 1 w 850"/>
                <a:gd name="T31" fmla="*/ 1 h 186"/>
                <a:gd name="T32" fmla="*/ 1 w 850"/>
                <a:gd name="T33" fmla="*/ 1 h 186"/>
                <a:gd name="T34" fmla="*/ 1 w 850"/>
                <a:gd name="T35" fmla="*/ 1 h 186"/>
                <a:gd name="T36" fmla="*/ 1 w 850"/>
                <a:gd name="T37" fmla="*/ 1 h 186"/>
                <a:gd name="T38" fmla="*/ 1 w 850"/>
                <a:gd name="T39" fmla="*/ 1 h 186"/>
                <a:gd name="T40" fmla="*/ 1 w 850"/>
                <a:gd name="T41" fmla="*/ 1 h 186"/>
                <a:gd name="T42" fmla="*/ 1 w 850"/>
                <a:gd name="T43" fmla="*/ 1 h 186"/>
                <a:gd name="T44" fmla="*/ 1 w 850"/>
                <a:gd name="T45" fmla="*/ 1 h 186"/>
                <a:gd name="T46" fmla="*/ 1 w 850"/>
                <a:gd name="T47" fmla="*/ 1 h 186"/>
                <a:gd name="T48" fmla="*/ 1 w 850"/>
                <a:gd name="T49" fmla="*/ 1 h 186"/>
                <a:gd name="T50" fmla="*/ 1 w 850"/>
                <a:gd name="T51" fmla="*/ 1 h 186"/>
                <a:gd name="T52" fmla="*/ 1 w 850"/>
                <a:gd name="T53" fmla="*/ 1 h 186"/>
                <a:gd name="T54" fmla="*/ 1 w 850"/>
                <a:gd name="T55" fmla="*/ 1 h 186"/>
                <a:gd name="T56" fmla="*/ 1 w 850"/>
                <a:gd name="T57" fmla="*/ 1 h 186"/>
                <a:gd name="T58" fmla="*/ 1 w 850"/>
                <a:gd name="T59" fmla="*/ 1 h 186"/>
                <a:gd name="T60" fmla="*/ 1 w 850"/>
                <a:gd name="T61" fmla="*/ 1 h 186"/>
                <a:gd name="T62" fmla="*/ 1 w 850"/>
                <a:gd name="T63" fmla="*/ 1 h 186"/>
                <a:gd name="T64" fmla="*/ 1 w 850"/>
                <a:gd name="T65" fmla="*/ 1 h 186"/>
                <a:gd name="T66" fmla="*/ 1 w 850"/>
                <a:gd name="T67" fmla="*/ 1 h 186"/>
                <a:gd name="T68" fmla="*/ 1 w 850"/>
                <a:gd name="T69" fmla="*/ 1 h 186"/>
                <a:gd name="T70" fmla="*/ 1 w 850"/>
                <a:gd name="T71" fmla="*/ 1 h 186"/>
                <a:gd name="T72" fmla="*/ 1 w 850"/>
                <a:gd name="T73" fmla="*/ 1 h 186"/>
                <a:gd name="T74" fmla="*/ 1 w 850"/>
                <a:gd name="T75" fmla="*/ 1 h 186"/>
                <a:gd name="T76" fmla="*/ 1 w 850"/>
                <a:gd name="T77" fmla="*/ 1 h 186"/>
                <a:gd name="T78" fmla="*/ 1 w 850"/>
                <a:gd name="T79" fmla="*/ 1 h 186"/>
                <a:gd name="T80" fmla="*/ 1 w 850"/>
                <a:gd name="T81" fmla="*/ 1 h 186"/>
                <a:gd name="T82" fmla="*/ 1 w 850"/>
                <a:gd name="T83" fmla="*/ 1 h 186"/>
                <a:gd name="T84" fmla="*/ 1 w 850"/>
                <a:gd name="T85" fmla="*/ 1 h 186"/>
                <a:gd name="T86" fmla="*/ 1 w 850"/>
                <a:gd name="T87" fmla="*/ 1 h 186"/>
                <a:gd name="T88" fmla="*/ 1 w 850"/>
                <a:gd name="T89" fmla="*/ 1 h 186"/>
                <a:gd name="T90" fmla="*/ 1 w 850"/>
                <a:gd name="T91" fmla="*/ 1 h 186"/>
                <a:gd name="T92" fmla="*/ 1 w 850"/>
                <a:gd name="T93" fmla="*/ 1 h 186"/>
                <a:gd name="T94" fmla="*/ 1 w 850"/>
                <a:gd name="T95" fmla="*/ 1 h 186"/>
                <a:gd name="T96" fmla="*/ 1 w 850"/>
                <a:gd name="T97" fmla="*/ 1 h 186"/>
                <a:gd name="T98" fmla="*/ 1 w 850"/>
                <a:gd name="T99" fmla="*/ 1 h 186"/>
                <a:gd name="T100" fmla="*/ 1 w 850"/>
                <a:gd name="T101" fmla="*/ 1 h 186"/>
                <a:gd name="T102" fmla="*/ 1 w 850"/>
                <a:gd name="T103" fmla="*/ 1 h 186"/>
                <a:gd name="T104" fmla="*/ 1 w 850"/>
                <a:gd name="T105" fmla="*/ 1 h 186"/>
                <a:gd name="T106" fmla="*/ 1 w 850"/>
                <a:gd name="T107" fmla="*/ 1 h 186"/>
                <a:gd name="T108" fmla="*/ 1 w 850"/>
                <a:gd name="T109" fmla="*/ 1 h 186"/>
                <a:gd name="T110" fmla="*/ 1 w 850"/>
                <a:gd name="T111" fmla="*/ 1 h 186"/>
                <a:gd name="T112" fmla="*/ 1 w 850"/>
                <a:gd name="T113" fmla="*/ 1 h 186"/>
                <a:gd name="T114" fmla="*/ 1 w 850"/>
                <a:gd name="T115" fmla="*/ 1 h 186"/>
                <a:gd name="T116" fmla="*/ 1 w 850"/>
                <a:gd name="T117" fmla="*/ 1 h 186"/>
                <a:gd name="T118" fmla="*/ 1 w 850"/>
                <a:gd name="T119" fmla="*/ 1 h 186"/>
                <a:gd name="T120" fmla="*/ 1 w 850"/>
                <a:gd name="T121" fmla="*/ 1 h 186"/>
                <a:gd name="T122" fmla="*/ 1 w 850"/>
                <a:gd name="T123" fmla="*/ 1 h 186"/>
                <a:gd name="T124" fmla="*/ 1 w 850"/>
                <a:gd name="T125" fmla="*/ 1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50"/>
                <a:gd name="T190" fmla="*/ 0 h 186"/>
                <a:gd name="T191" fmla="*/ 850 w 850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50" h="186">
                  <a:moveTo>
                    <a:pt x="0" y="59"/>
                  </a:moveTo>
                  <a:lnTo>
                    <a:pt x="2" y="59"/>
                  </a:lnTo>
                  <a:lnTo>
                    <a:pt x="9" y="57"/>
                  </a:lnTo>
                  <a:lnTo>
                    <a:pt x="13" y="55"/>
                  </a:lnTo>
                  <a:lnTo>
                    <a:pt x="19" y="55"/>
                  </a:lnTo>
                  <a:lnTo>
                    <a:pt x="24" y="53"/>
                  </a:lnTo>
                  <a:lnTo>
                    <a:pt x="32" y="51"/>
                  </a:lnTo>
                  <a:lnTo>
                    <a:pt x="39" y="49"/>
                  </a:lnTo>
                  <a:lnTo>
                    <a:pt x="48" y="48"/>
                  </a:lnTo>
                  <a:lnTo>
                    <a:pt x="52" y="46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9" y="44"/>
                  </a:lnTo>
                  <a:lnTo>
                    <a:pt x="74" y="42"/>
                  </a:lnTo>
                  <a:lnTo>
                    <a:pt x="78" y="40"/>
                  </a:lnTo>
                  <a:lnTo>
                    <a:pt x="83" y="38"/>
                  </a:lnTo>
                  <a:lnTo>
                    <a:pt x="91" y="38"/>
                  </a:lnTo>
                  <a:lnTo>
                    <a:pt x="96" y="37"/>
                  </a:lnTo>
                  <a:lnTo>
                    <a:pt x="104" y="35"/>
                  </a:lnTo>
                  <a:lnTo>
                    <a:pt x="109" y="35"/>
                  </a:lnTo>
                  <a:lnTo>
                    <a:pt x="116" y="35"/>
                  </a:lnTo>
                  <a:lnTo>
                    <a:pt x="122" y="33"/>
                  </a:lnTo>
                  <a:lnTo>
                    <a:pt x="129" y="31"/>
                  </a:lnTo>
                  <a:lnTo>
                    <a:pt x="135" y="29"/>
                  </a:lnTo>
                  <a:lnTo>
                    <a:pt x="142" y="27"/>
                  </a:lnTo>
                  <a:lnTo>
                    <a:pt x="150" y="27"/>
                  </a:lnTo>
                  <a:lnTo>
                    <a:pt x="157" y="25"/>
                  </a:lnTo>
                  <a:lnTo>
                    <a:pt x="164" y="24"/>
                  </a:lnTo>
                  <a:lnTo>
                    <a:pt x="172" y="24"/>
                  </a:lnTo>
                  <a:lnTo>
                    <a:pt x="179" y="22"/>
                  </a:lnTo>
                  <a:lnTo>
                    <a:pt x="187" y="20"/>
                  </a:lnTo>
                  <a:lnTo>
                    <a:pt x="194" y="18"/>
                  </a:lnTo>
                  <a:lnTo>
                    <a:pt x="201" y="18"/>
                  </a:lnTo>
                  <a:lnTo>
                    <a:pt x="209" y="16"/>
                  </a:lnTo>
                  <a:lnTo>
                    <a:pt x="218" y="16"/>
                  </a:lnTo>
                  <a:lnTo>
                    <a:pt x="225" y="14"/>
                  </a:lnTo>
                  <a:lnTo>
                    <a:pt x="234" y="14"/>
                  </a:lnTo>
                  <a:lnTo>
                    <a:pt x="242" y="13"/>
                  </a:lnTo>
                  <a:lnTo>
                    <a:pt x="249" y="11"/>
                  </a:lnTo>
                  <a:lnTo>
                    <a:pt x="258" y="9"/>
                  </a:lnTo>
                  <a:lnTo>
                    <a:pt x="266" y="9"/>
                  </a:lnTo>
                  <a:lnTo>
                    <a:pt x="275" y="9"/>
                  </a:lnTo>
                  <a:lnTo>
                    <a:pt x="282" y="7"/>
                  </a:lnTo>
                  <a:lnTo>
                    <a:pt x="292" y="7"/>
                  </a:lnTo>
                  <a:lnTo>
                    <a:pt x="301" y="7"/>
                  </a:lnTo>
                  <a:lnTo>
                    <a:pt x="308" y="5"/>
                  </a:lnTo>
                  <a:lnTo>
                    <a:pt x="317" y="3"/>
                  </a:lnTo>
                  <a:lnTo>
                    <a:pt x="325" y="3"/>
                  </a:lnTo>
                  <a:lnTo>
                    <a:pt x="334" y="3"/>
                  </a:lnTo>
                  <a:lnTo>
                    <a:pt x="341" y="2"/>
                  </a:lnTo>
                  <a:lnTo>
                    <a:pt x="351" y="2"/>
                  </a:lnTo>
                  <a:lnTo>
                    <a:pt x="360" y="2"/>
                  </a:lnTo>
                  <a:lnTo>
                    <a:pt x="369" y="2"/>
                  </a:lnTo>
                  <a:lnTo>
                    <a:pt x="376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2" y="0"/>
                  </a:lnTo>
                  <a:lnTo>
                    <a:pt x="410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5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61" y="0"/>
                  </a:lnTo>
                  <a:lnTo>
                    <a:pt x="470" y="0"/>
                  </a:lnTo>
                  <a:lnTo>
                    <a:pt x="478" y="0"/>
                  </a:lnTo>
                  <a:lnTo>
                    <a:pt x="487" y="2"/>
                  </a:lnTo>
                  <a:lnTo>
                    <a:pt x="494" y="2"/>
                  </a:lnTo>
                  <a:lnTo>
                    <a:pt x="504" y="3"/>
                  </a:lnTo>
                  <a:lnTo>
                    <a:pt x="511" y="3"/>
                  </a:lnTo>
                  <a:lnTo>
                    <a:pt x="520" y="5"/>
                  </a:lnTo>
                  <a:lnTo>
                    <a:pt x="529" y="5"/>
                  </a:lnTo>
                  <a:lnTo>
                    <a:pt x="537" y="7"/>
                  </a:lnTo>
                  <a:lnTo>
                    <a:pt x="544" y="7"/>
                  </a:lnTo>
                  <a:lnTo>
                    <a:pt x="553" y="9"/>
                  </a:lnTo>
                  <a:lnTo>
                    <a:pt x="561" y="9"/>
                  </a:lnTo>
                  <a:lnTo>
                    <a:pt x="570" y="11"/>
                  </a:lnTo>
                  <a:lnTo>
                    <a:pt x="577" y="13"/>
                  </a:lnTo>
                  <a:lnTo>
                    <a:pt x="585" y="14"/>
                  </a:lnTo>
                  <a:lnTo>
                    <a:pt x="592" y="14"/>
                  </a:lnTo>
                  <a:lnTo>
                    <a:pt x="600" y="16"/>
                  </a:lnTo>
                  <a:lnTo>
                    <a:pt x="607" y="18"/>
                  </a:lnTo>
                  <a:lnTo>
                    <a:pt x="614" y="18"/>
                  </a:lnTo>
                  <a:lnTo>
                    <a:pt x="622" y="20"/>
                  </a:lnTo>
                  <a:lnTo>
                    <a:pt x="629" y="22"/>
                  </a:lnTo>
                  <a:lnTo>
                    <a:pt x="635" y="24"/>
                  </a:lnTo>
                  <a:lnTo>
                    <a:pt x="642" y="25"/>
                  </a:lnTo>
                  <a:lnTo>
                    <a:pt x="649" y="25"/>
                  </a:lnTo>
                  <a:lnTo>
                    <a:pt x="655" y="27"/>
                  </a:lnTo>
                  <a:lnTo>
                    <a:pt x="660" y="27"/>
                  </a:lnTo>
                  <a:lnTo>
                    <a:pt x="668" y="29"/>
                  </a:lnTo>
                  <a:lnTo>
                    <a:pt x="673" y="31"/>
                  </a:lnTo>
                  <a:lnTo>
                    <a:pt x="679" y="33"/>
                  </a:lnTo>
                  <a:lnTo>
                    <a:pt x="684" y="35"/>
                  </a:lnTo>
                  <a:lnTo>
                    <a:pt x="690" y="35"/>
                  </a:lnTo>
                  <a:lnTo>
                    <a:pt x="695" y="37"/>
                  </a:lnTo>
                  <a:lnTo>
                    <a:pt x="701" y="38"/>
                  </a:lnTo>
                  <a:lnTo>
                    <a:pt x="705" y="38"/>
                  </a:lnTo>
                  <a:lnTo>
                    <a:pt x="710" y="40"/>
                  </a:lnTo>
                  <a:lnTo>
                    <a:pt x="716" y="42"/>
                  </a:lnTo>
                  <a:lnTo>
                    <a:pt x="721" y="44"/>
                  </a:lnTo>
                  <a:lnTo>
                    <a:pt x="727" y="44"/>
                  </a:lnTo>
                  <a:lnTo>
                    <a:pt x="734" y="48"/>
                  </a:lnTo>
                  <a:lnTo>
                    <a:pt x="740" y="49"/>
                  </a:lnTo>
                  <a:lnTo>
                    <a:pt x="747" y="51"/>
                  </a:lnTo>
                  <a:lnTo>
                    <a:pt x="751" y="51"/>
                  </a:lnTo>
                  <a:lnTo>
                    <a:pt x="754" y="53"/>
                  </a:lnTo>
                  <a:lnTo>
                    <a:pt x="756" y="53"/>
                  </a:lnTo>
                  <a:lnTo>
                    <a:pt x="756" y="55"/>
                  </a:lnTo>
                  <a:lnTo>
                    <a:pt x="836" y="75"/>
                  </a:lnTo>
                  <a:lnTo>
                    <a:pt x="850" y="97"/>
                  </a:lnTo>
                  <a:lnTo>
                    <a:pt x="848" y="99"/>
                  </a:lnTo>
                  <a:lnTo>
                    <a:pt x="843" y="105"/>
                  </a:lnTo>
                  <a:lnTo>
                    <a:pt x="839" y="107"/>
                  </a:lnTo>
                  <a:lnTo>
                    <a:pt x="834" y="108"/>
                  </a:lnTo>
                  <a:lnTo>
                    <a:pt x="828" y="110"/>
                  </a:lnTo>
                  <a:lnTo>
                    <a:pt x="821" y="112"/>
                  </a:lnTo>
                  <a:lnTo>
                    <a:pt x="815" y="112"/>
                  </a:lnTo>
                  <a:lnTo>
                    <a:pt x="810" y="112"/>
                  </a:lnTo>
                  <a:lnTo>
                    <a:pt x="802" y="112"/>
                  </a:lnTo>
                  <a:lnTo>
                    <a:pt x="795" y="112"/>
                  </a:lnTo>
                  <a:lnTo>
                    <a:pt x="791" y="112"/>
                  </a:lnTo>
                  <a:lnTo>
                    <a:pt x="786" y="112"/>
                  </a:lnTo>
                  <a:lnTo>
                    <a:pt x="780" y="112"/>
                  </a:lnTo>
                  <a:lnTo>
                    <a:pt x="777" y="112"/>
                  </a:lnTo>
                  <a:lnTo>
                    <a:pt x="771" y="112"/>
                  </a:lnTo>
                  <a:lnTo>
                    <a:pt x="765" y="112"/>
                  </a:lnTo>
                  <a:lnTo>
                    <a:pt x="762" y="112"/>
                  </a:lnTo>
                  <a:lnTo>
                    <a:pt x="756" y="112"/>
                  </a:lnTo>
                  <a:lnTo>
                    <a:pt x="751" y="112"/>
                  </a:lnTo>
                  <a:lnTo>
                    <a:pt x="745" y="112"/>
                  </a:lnTo>
                  <a:lnTo>
                    <a:pt x="740" y="112"/>
                  </a:lnTo>
                  <a:lnTo>
                    <a:pt x="736" y="112"/>
                  </a:lnTo>
                  <a:lnTo>
                    <a:pt x="729" y="112"/>
                  </a:lnTo>
                  <a:lnTo>
                    <a:pt x="723" y="112"/>
                  </a:lnTo>
                  <a:lnTo>
                    <a:pt x="719" y="112"/>
                  </a:lnTo>
                  <a:lnTo>
                    <a:pt x="714" y="112"/>
                  </a:lnTo>
                  <a:lnTo>
                    <a:pt x="708" y="112"/>
                  </a:lnTo>
                  <a:lnTo>
                    <a:pt x="703" y="112"/>
                  </a:lnTo>
                  <a:lnTo>
                    <a:pt x="697" y="112"/>
                  </a:lnTo>
                  <a:lnTo>
                    <a:pt x="694" y="112"/>
                  </a:lnTo>
                  <a:lnTo>
                    <a:pt x="688" y="112"/>
                  </a:lnTo>
                  <a:lnTo>
                    <a:pt x="683" y="112"/>
                  </a:lnTo>
                  <a:lnTo>
                    <a:pt x="679" y="112"/>
                  </a:lnTo>
                  <a:lnTo>
                    <a:pt x="675" y="112"/>
                  </a:lnTo>
                  <a:lnTo>
                    <a:pt x="670" y="110"/>
                  </a:lnTo>
                  <a:lnTo>
                    <a:pt x="662" y="110"/>
                  </a:lnTo>
                  <a:lnTo>
                    <a:pt x="659" y="110"/>
                  </a:lnTo>
                  <a:lnTo>
                    <a:pt x="655" y="110"/>
                  </a:lnTo>
                  <a:lnTo>
                    <a:pt x="649" y="110"/>
                  </a:lnTo>
                  <a:lnTo>
                    <a:pt x="646" y="112"/>
                  </a:lnTo>
                  <a:lnTo>
                    <a:pt x="640" y="112"/>
                  </a:lnTo>
                  <a:lnTo>
                    <a:pt x="633" y="112"/>
                  </a:lnTo>
                  <a:lnTo>
                    <a:pt x="627" y="112"/>
                  </a:lnTo>
                  <a:lnTo>
                    <a:pt x="622" y="114"/>
                  </a:lnTo>
                  <a:lnTo>
                    <a:pt x="614" y="114"/>
                  </a:lnTo>
                  <a:lnTo>
                    <a:pt x="609" y="114"/>
                  </a:lnTo>
                  <a:lnTo>
                    <a:pt x="601" y="116"/>
                  </a:lnTo>
                  <a:lnTo>
                    <a:pt x="594" y="116"/>
                  </a:lnTo>
                  <a:lnTo>
                    <a:pt x="587" y="116"/>
                  </a:lnTo>
                  <a:lnTo>
                    <a:pt x="579" y="116"/>
                  </a:lnTo>
                  <a:lnTo>
                    <a:pt x="570" y="116"/>
                  </a:lnTo>
                  <a:lnTo>
                    <a:pt x="563" y="118"/>
                  </a:lnTo>
                  <a:lnTo>
                    <a:pt x="553" y="118"/>
                  </a:lnTo>
                  <a:lnTo>
                    <a:pt x="544" y="118"/>
                  </a:lnTo>
                  <a:lnTo>
                    <a:pt x="535" y="120"/>
                  </a:lnTo>
                  <a:lnTo>
                    <a:pt x="528" y="121"/>
                  </a:lnTo>
                  <a:lnTo>
                    <a:pt x="517" y="121"/>
                  </a:lnTo>
                  <a:lnTo>
                    <a:pt x="507" y="123"/>
                  </a:lnTo>
                  <a:lnTo>
                    <a:pt x="498" y="123"/>
                  </a:lnTo>
                  <a:lnTo>
                    <a:pt x="489" y="125"/>
                  </a:lnTo>
                  <a:lnTo>
                    <a:pt x="478" y="125"/>
                  </a:lnTo>
                  <a:lnTo>
                    <a:pt x="469" y="127"/>
                  </a:lnTo>
                  <a:lnTo>
                    <a:pt x="458" y="129"/>
                  </a:lnTo>
                  <a:lnTo>
                    <a:pt x="450" y="131"/>
                  </a:lnTo>
                  <a:lnTo>
                    <a:pt x="439" y="131"/>
                  </a:lnTo>
                  <a:lnTo>
                    <a:pt x="428" y="132"/>
                  </a:lnTo>
                  <a:lnTo>
                    <a:pt x="417" y="132"/>
                  </a:lnTo>
                  <a:lnTo>
                    <a:pt x="406" y="134"/>
                  </a:lnTo>
                  <a:lnTo>
                    <a:pt x="397" y="134"/>
                  </a:lnTo>
                  <a:lnTo>
                    <a:pt x="386" y="136"/>
                  </a:lnTo>
                  <a:lnTo>
                    <a:pt x="375" y="138"/>
                  </a:lnTo>
                  <a:lnTo>
                    <a:pt x="365" y="140"/>
                  </a:lnTo>
                  <a:lnTo>
                    <a:pt x="354" y="142"/>
                  </a:lnTo>
                  <a:lnTo>
                    <a:pt x="343" y="142"/>
                  </a:lnTo>
                  <a:lnTo>
                    <a:pt x="334" y="143"/>
                  </a:lnTo>
                  <a:lnTo>
                    <a:pt x="323" y="145"/>
                  </a:lnTo>
                  <a:lnTo>
                    <a:pt x="312" y="147"/>
                  </a:lnTo>
                  <a:lnTo>
                    <a:pt x="303" y="149"/>
                  </a:lnTo>
                  <a:lnTo>
                    <a:pt x="292" y="151"/>
                  </a:lnTo>
                  <a:lnTo>
                    <a:pt x="282" y="153"/>
                  </a:lnTo>
                  <a:lnTo>
                    <a:pt x="271" y="155"/>
                  </a:lnTo>
                  <a:lnTo>
                    <a:pt x="260" y="156"/>
                  </a:lnTo>
                  <a:lnTo>
                    <a:pt x="251" y="158"/>
                  </a:lnTo>
                  <a:lnTo>
                    <a:pt x="240" y="160"/>
                  </a:lnTo>
                  <a:lnTo>
                    <a:pt x="231" y="162"/>
                  </a:lnTo>
                  <a:lnTo>
                    <a:pt x="222" y="164"/>
                  </a:lnTo>
                  <a:lnTo>
                    <a:pt x="212" y="166"/>
                  </a:lnTo>
                  <a:lnTo>
                    <a:pt x="203" y="169"/>
                  </a:lnTo>
                  <a:lnTo>
                    <a:pt x="192" y="169"/>
                  </a:lnTo>
                  <a:lnTo>
                    <a:pt x="185" y="171"/>
                  </a:lnTo>
                  <a:lnTo>
                    <a:pt x="175" y="173"/>
                  </a:lnTo>
                  <a:lnTo>
                    <a:pt x="166" y="177"/>
                  </a:lnTo>
                  <a:lnTo>
                    <a:pt x="157" y="179"/>
                  </a:lnTo>
                  <a:lnTo>
                    <a:pt x="150" y="180"/>
                  </a:lnTo>
                  <a:lnTo>
                    <a:pt x="142" y="184"/>
                  </a:lnTo>
                  <a:lnTo>
                    <a:pt x="135" y="186"/>
                  </a:lnTo>
                  <a:lnTo>
                    <a:pt x="113" y="164"/>
                  </a:lnTo>
                  <a:lnTo>
                    <a:pt x="116" y="162"/>
                  </a:lnTo>
                  <a:lnTo>
                    <a:pt x="118" y="162"/>
                  </a:lnTo>
                  <a:lnTo>
                    <a:pt x="122" y="160"/>
                  </a:lnTo>
                  <a:lnTo>
                    <a:pt x="126" y="160"/>
                  </a:lnTo>
                  <a:lnTo>
                    <a:pt x="131" y="160"/>
                  </a:lnTo>
                  <a:lnTo>
                    <a:pt x="135" y="158"/>
                  </a:lnTo>
                  <a:lnTo>
                    <a:pt x="140" y="156"/>
                  </a:lnTo>
                  <a:lnTo>
                    <a:pt x="144" y="155"/>
                  </a:lnTo>
                  <a:lnTo>
                    <a:pt x="151" y="155"/>
                  </a:lnTo>
                  <a:lnTo>
                    <a:pt x="159" y="153"/>
                  </a:lnTo>
                  <a:lnTo>
                    <a:pt x="166" y="151"/>
                  </a:lnTo>
                  <a:lnTo>
                    <a:pt x="174" y="151"/>
                  </a:lnTo>
                  <a:lnTo>
                    <a:pt x="181" y="149"/>
                  </a:lnTo>
                  <a:lnTo>
                    <a:pt x="188" y="147"/>
                  </a:lnTo>
                  <a:lnTo>
                    <a:pt x="198" y="145"/>
                  </a:lnTo>
                  <a:lnTo>
                    <a:pt x="205" y="143"/>
                  </a:lnTo>
                  <a:lnTo>
                    <a:pt x="216" y="142"/>
                  </a:lnTo>
                  <a:lnTo>
                    <a:pt x="225" y="140"/>
                  </a:lnTo>
                  <a:lnTo>
                    <a:pt x="234" y="138"/>
                  </a:lnTo>
                  <a:lnTo>
                    <a:pt x="246" y="136"/>
                  </a:lnTo>
                  <a:lnTo>
                    <a:pt x="257" y="134"/>
                  </a:lnTo>
                  <a:lnTo>
                    <a:pt x="266" y="132"/>
                  </a:lnTo>
                  <a:lnTo>
                    <a:pt x="277" y="131"/>
                  </a:lnTo>
                  <a:lnTo>
                    <a:pt x="288" y="129"/>
                  </a:lnTo>
                  <a:lnTo>
                    <a:pt x="301" y="127"/>
                  </a:lnTo>
                  <a:lnTo>
                    <a:pt x="312" y="125"/>
                  </a:lnTo>
                  <a:lnTo>
                    <a:pt x="323" y="123"/>
                  </a:lnTo>
                  <a:lnTo>
                    <a:pt x="336" y="121"/>
                  </a:lnTo>
                  <a:lnTo>
                    <a:pt x="349" y="120"/>
                  </a:lnTo>
                  <a:lnTo>
                    <a:pt x="360" y="116"/>
                  </a:lnTo>
                  <a:lnTo>
                    <a:pt x="371" y="114"/>
                  </a:lnTo>
                  <a:lnTo>
                    <a:pt x="384" y="112"/>
                  </a:lnTo>
                  <a:lnTo>
                    <a:pt x="397" y="110"/>
                  </a:lnTo>
                  <a:lnTo>
                    <a:pt x="410" y="108"/>
                  </a:lnTo>
                  <a:lnTo>
                    <a:pt x="423" y="107"/>
                  </a:lnTo>
                  <a:lnTo>
                    <a:pt x="434" y="105"/>
                  </a:lnTo>
                  <a:lnTo>
                    <a:pt x="448" y="105"/>
                  </a:lnTo>
                  <a:lnTo>
                    <a:pt x="459" y="101"/>
                  </a:lnTo>
                  <a:lnTo>
                    <a:pt x="472" y="101"/>
                  </a:lnTo>
                  <a:lnTo>
                    <a:pt x="485" y="99"/>
                  </a:lnTo>
                  <a:lnTo>
                    <a:pt x="498" y="99"/>
                  </a:lnTo>
                  <a:lnTo>
                    <a:pt x="511" y="97"/>
                  </a:lnTo>
                  <a:lnTo>
                    <a:pt x="524" y="96"/>
                  </a:lnTo>
                  <a:lnTo>
                    <a:pt x="537" y="94"/>
                  </a:lnTo>
                  <a:lnTo>
                    <a:pt x="548" y="94"/>
                  </a:lnTo>
                  <a:lnTo>
                    <a:pt x="561" y="92"/>
                  </a:lnTo>
                  <a:lnTo>
                    <a:pt x="572" y="92"/>
                  </a:lnTo>
                  <a:lnTo>
                    <a:pt x="583" y="90"/>
                  </a:lnTo>
                  <a:lnTo>
                    <a:pt x="596" y="90"/>
                  </a:lnTo>
                  <a:lnTo>
                    <a:pt x="607" y="90"/>
                  </a:lnTo>
                  <a:lnTo>
                    <a:pt x="620" y="90"/>
                  </a:lnTo>
                  <a:lnTo>
                    <a:pt x="631" y="90"/>
                  </a:lnTo>
                  <a:lnTo>
                    <a:pt x="642" y="90"/>
                  </a:lnTo>
                  <a:lnTo>
                    <a:pt x="653" y="90"/>
                  </a:lnTo>
                  <a:lnTo>
                    <a:pt x="664" y="90"/>
                  </a:lnTo>
                  <a:lnTo>
                    <a:pt x="673" y="90"/>
                  </a:lnTo>
                  <a:lnTo>
                    <a:pt x="684" y="92"/>
                  </a:lnTo>
                  <a:lnTo>
                    <a:pt x="694" y="92"/>
                  </a:lnTo>
                  <a:lnTo>
                    <a:pt x="703" y="94"/>
                  </a:lnTo>
                  <a:lnTo>
                    <a:pt x="712" y="96"/>
                  </a:lnTo>
                  <a:lnTo>
                    <a:pt x="721" y="97"/>
                  </a:lnTo>
                  <a:lnTo>
                    <a:pt x="719" y="96"/>
                  </a:lnTo>
                  <a:lnTo>
                    <a:pt x="714" y="94"/>
                  </a:lnTo>
                  <a:lnTo>
                    <a:pt x="710" y="90"/>
                  </a:lnTo>
                  <a:lnTo>
                    <a:pt x="705" y="90"/>
                  </a:lnTo>
                  <a:lnTo>
                    <a:pt x="699" y="88"/>
                  </a:lnTo>
                  <a:lnTo>
                    <a:pt x="694" y="86"/>
                  </a:lnTo>
                  <a:lnTo>
                    <a:pt x="688" y="84"/>
                  </a:lnTo>
                  <a:lnTo>
                    <a:pt x="684" y="83"/>
                  </a:lnTo>
                  <a:lnTo>
                    <a:pt x="679" y="81"/>
                  </a:lnTo>
                  <a:lnTo>
                    <a:pt x="675" y="81"/>
                  </a:lnTo>
                  <a:lnTo>
                    <a:pt x="670" y="79"/>
                  </a:lnTo>
                  <a:lnTo>
                    <a:pt x="664" y="79"/>
                  </a:lnTo>
                  <a:lnTo>
                    <a:pt x="659" y="77"/>
                  </a:lnTo>
                  <a:lnTo>
                    <a:pt x="653" y="75"/>
                  </a:lnTo>
                  <a:lnTo>
                    <a:pt x="646" y="73"/>
                  </a:lnTo>
                  <a:lnTo>
                    <a:pt x="638" y="73"/>
                  </a:lnTo>
                  <a:lnTo>
                    <a:pt x="631" y="72"/>
                  </a:lnTo>
                  <a:lnTo>
                    <a:pt x="624" y="72"/>
                  </a:lnTo>
                  <a:lnTo>
                    <a:pt x="616" y="70"/>
                  </a:lnTo>
                  <a:lnTo>
                    <a:pt x="607" y="70"/>
                  </a:lnTo>
                  <a:lnTo>
                    <a:pt x="600" y="70"/>
                  </a:lnTo>
                  <a:lnTo>
                    <a:pt x="590" y="70"/>
                  </a:lnTo>
                  <a:lnTo>
                    <a:pt x="581" y="68"/>
                  </a:lnTo>
                  <a:lnTo>
                    <a:pt x="572" y="68"/>
                  </a:lnTo>
                  <a:lnTo>
                    <a:pt x="561" y="66"/>
                  </a:lnTo>
                  <a:lnTo>
                    <a:pt x="550" y="66"/>
                  </a:lnTo>
                  <a:lnTo>
                    <a:pt x="539" y="66"/>
                  </a:lnTo>
                  <a:lnTo>
                    <a:pt x="528" y="66"/>
                  </a:lnTo>
                  <a:lnTo>
                    <a:pt x="517" y="66"/>
                  </a:lnTo>
                  <a:lnTo>
                    <a:pt x="504" y="68"/>
                  </a:lnTo>
                  <a:lnTo>
                    <a:pt x="491" y="68"/>
                  </a:lnTo>
                  <a:lnTo>
                    <a:pt x="478" y="68"/>
                  </a:lnTo>
                  <a:lnTo>
                    <a:pt x="465" y="68"/>
                  </a:lnTo>
                  <a:lnTo>
                    <a:pt x="450" y="70"/>
                  </a:lnTo>
                  <a:lnTo>
                    <a:pt x="435" y="70"/>
                  </a:lnTo>
                  <a:lnTo>
                    <a:pt x="421" y="72"/>
                  </a:lnTo>
                  <a:lnTo>
                    <a:pt x="406" y="73"/>
                  </a:lnTo>
                  <a:lnTo>
                    <a:pt x="391" y="75"/>
                  </a:lnTo>
                  <a:lnTo>
                    <a:pt x="373" y="77"/>
                  </a:lnTo>
                  <a:lnTo>
                    <a:pt x="356" y="79"/>
                  </a:lnTo>
                  <a:lnTo>
                    <a:pt x="340" y="81"/>
                  </a:lnTo>
                  <a:lnTo>
                    <a:pt x="321" y="84"/>
                  </a:lnTo>
                  <a:lnTo>
                    <a:pt x="303" y="86"/>
                  </a:lnTo>
                  <a:lnTo>
                    <a:pt x="284" y="90"/>
                  </a:lnTo>
                  <a:lnTo>
                    <a:pt x="266" y="92"/>
                  </a:lnTo>
                  <a:lnTo>
                    <a:pt x="246" y="97"/>
                  </a:lnTo>
                  <a:lnTo>
                    <a:pt x="225" y="99"/>
                  </a:lnTo>
                  <a:lnTo>
                    <a:pt x="205" y="105"/>
                  </a:lnTo>
                  <a:lnTo>
                    <a:pt x="183" y="108"/>
                  </a:lnTo>
                  <a:lnTo>
                    <a:pt x="161" y="114"/>
                  </a:lnTo>
                  <a:lnTo>
                    <a:pt x="139" y="118"/>
                  </a:lnTo>
                  <a:lnTo>
                    <a:pt x="116" y="123"/>
                  </a:lnTo>
                  <a:lnTo>
                    <a:pt x="92" y="129"/>
                  </a:lnTo>
                  <a:lnTo>
                    <a:pt x="69" y="134"/>
                  </a:lnTo>
                  <a:lnTo>
                    <a:pt x="50" y="114"/>
                  </a:lnTo>
                  <a:lnTo>
                    <a:pt x="52" y="112"/>
                  </a:lnTo>
                  <a:lnTo>
                    <a:pt x="56" y="112"/>
                  </a:lnTo>
                  <a:lnTo>
                    <a:pt x="59" y="110"/>
                  </a:lnTo>
                  <a:lnTo>
                    <a:pt x="67" y="108"/>
                  </a:lnTo>
                  <a:lnTo>
                    <a:pt x="72" y="107"/>
                  </a:lnTo>
                  <a:lnTo>
                    <a:pt x="76" y="107"/>
                  </a:lnTo>
                  <a:lnTo>
                    <a:pt x="81" y="105"/>
                  </a:lnTo>
                  <a:lnTo>
                    <a:pt x="87" y="103"/>
                  </a:lnTo>
                  <a:lnTo>
                    <a:pt x="92" y="101"/>
                  </a:lnTo>
                  <a:lnTo>
                    <a:pt x="100" y="101"/>
                  </a:lnTo>
                  <a:lnTo>
                    <a:pt x="107" y="99"/>
                  </a:lnTo>
                  <a:lnTo>
                    <a:pt x="116" y="99"/>
                  </a:lnTo>
                  <a:lnTo>
                    <a:pt x="124" y="96"/>
                  </a:lnTo>
                  <a:lnTo>
                    <a:pt x="131" y="94"/>
                  </a:lnTo>
                  <a:lnTo>
                    <a:pt x="139" y="92"/>
                  </a:lnTo>
                  <a:lnTo>
                    <a:pt x="148" y="90"/>
                  </a:lnTo>
                  <a:lnTo>
                    <a:pt x="157" y="90"/>
                  </a:lnTo>
                  <a:lnTo>
                    <a:pt x="166" y="88"/>
                  </a:lnTo>
                  <a:lnTo>
                    <a:pt x="177" y="86"/>
                  </a:lnTo>
                  <a:lnTo>
                    <a:pt x="188" y="84"/>
                  </a:lnTo>
                  <a:lnTo>
                    <a:pt x="198" y="81"/>
                  </a:lnTo>
                  <a:lnTo>
                    <a:pt x="207" y="81"/>
                  </a:lnTo>
                  <a:lnTo>
                    <a:pt x="218" y="79"/>
                  </a:lnTo>
                  <a:lnTo>
                    <a:pt x="231" y="77"/>
                  </a:lnTo>
                  <a:lnTo>
                    <a:pt x="240" y="73"/>
                  </a:lnTo>
                  <a:lnTo>
                    <a:pt x="253" y="72"/>
                  </a:lnTo>
                  <a:lnTo>
                    <a:pt x="266" y="70"/>
                  </a:lnTo>
                  <a:lnTo>
                    <a:pt x="277" y="70"/>
                  </a:lnTo>
                  <a:lnTo>
                    <a:pt x="290" y="68"/>
                  </a:lnTo>
                  <a:lnTo>
                    <a:pt x="301" y="66"/>
                  </a:lnTo>
                  <a:lnTo>
                    <a:pt x="314" y="64"/>
                  </a:lnTo>
                  <a:lnTo>
                    <a:pt x="327" y="62"/>
                  </a:lnTo>
                  <a:lnTo>
                    <a:pt x="338" y="61"/>
                  </a:lnTo>
                  <a:lnTo>
                    <a:pt x="352" y="59"/>
                  </a:lnTo>
                  <a:lnTo>
                    <a:pt x="364" y="57"/>
                  </a:lnTo>
                  <a:lnTo>
                    <a:pt x="378" y="57"/>
                  </a:lnTo>
                  <a:lnTo>
                    <a:pt x="389" y="55"/>
                  </a:lnTo>
                  <a:lnTo>
                    <a:pt x="404" y="55"/>
                  </a:lnTo>
                  <a:lnTo>
                    <a:pt x="417" y="53"/>
                  </a:lnTo>
                  <a:lnTo>
                    <a:pt x="430" y="51"/>
                  </a:lnTo>
                  <a:lnTo>
                    <a:pt x="443" y="51"/>
                  </a:lnTo>
                  <a:lnTo>
                    <a:pt x="458" y="49"/>
                  </a:lnTo>
                  <a:lnTo>
                    <a:pt x="469" y="49"/>
                  </a:lnTo>
                  <a:lnTo>
                    <a:pt x="483" y="49"/>
                  </a:lnTo>
                  <a:lnTo>
                    <a:pt x="496" y="48"/>
                  </a:lnTo>
                  <a:lnTo>
                    <a:pt x="509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48" y="48"/>
                  </a:lnTo>
                  <a:lnTo>
                    <a:pt x="561" y="48"/>
                  </a:lnTo>
                  <a:lnTo>
                    <a:pt x="574" y="48"/>
                  </a:lnTo>
                  <a:lnTo>
                    <a:pt x="587" y="49"/>
                  </a:lnTo>
                  <a:lnTo>
                    <a:pt x="598" y="49"/>
                  </a:lnTo>
                  <a:lnTo>
                    <a:pt x="611" y="49"/>
                  </a:lnTo>
                  <a:lnTo>
                    <a:pt x="624" y="49"/>
                  </a:lnTo>
                  <a:lnTo>
                    <a:pt x="636" y="51"/>
                  </a:lnTo>
                  <a:lnTo>
                    <a:pt x="647" y="53"/>
                  </a:lnTo>
                  <a:lnTo>
                    <a:pt x="659" y="55"/>
                  </a:lnTo>
                  <a:lnTo>
                    <a:pt x="671" y="57"/>
                  </a:lnTo>
                  <a:lnTo>
                    <a:pt x="683" y="59"/>
                  </a:lnTo>
                  <a:lnTo>
                    <a:pt x="681" y="59"/>
                  </a:lnTo>
                  <a:lnTo>
                    <a:pt x="679" y="57"/>
                  </a:lnTo>
                  <a:lnTo>
                    <a:pt x="675" y="55"/>
                  </a:lnTo>
                  <a:lnTo>
                    <a:pt x="671" y="55"/>
                  </a:lnTo>
                  <a:lnTo>
                    <a:pt x="664" y="51"/>
                  </a:lnTo>
                  <a:lnTo>
                    <a:pt x="657" y="49"/>
                  </a:lnTo>
                  <a:lnTo>
                    <a:pt x="651" y="48"/>
                  </a:lnTo>
                  <a:lnTo>
                    <a:pt x="647" y="46"/>
                  </a:lnTo>
                  <a:lnTo>
                    <a:pt x="642" y="46"/>
                  </a:lnTo>
                  <a:lnTo>
                    <a:pt x="638" y="44"/>
                  </a:lnTo>
                  <a:lnTo>
                    <a:pt x="631" y="42"/>
                  </a:lnTo>
                  <a:lnTo>
                    <a:pt x="625" y="42"/>
                  </a:lnTo>
                  <a:lnTo>
                    <a:pt x="618" y="38"/>
                  </a:lnTo>
                  <a:lnTo>
                    <a:pt x="612" y="38"/>
                  </a:lnTo>
                  <a:lnTo>
                    <a:pt x="605" y="37"/>
                  </a:lnTo>
                  <a:lnTo>
                    <a:pt x="598" y="35"/>
                  </a:lnTo>
                  <a:lnTo>
                    <a:pt x="590" y="35"/>
                  </a:lnTo>
                  <a:lnTo>
                    <a:pt x="583" y="33"/>
                  </a:lnTo>
                  <a:lnTo>
                    <a:pt x="574" y="31"/>
                  </a:lnTo>
                  <a:lnTo>
                    <a:pt x="565" y="31"/>
                  </a:lnTo>
                  <a:lnTo>
                    <a:pt x="555" y="29"/>
                  </a:lnTo>
                  <a:lnTo>
                    <a:pt x="548" y="27"/>
                  </a:lnTo>
                  <a:lnTo>
                    <a:pt x="537" y="27"/>
                  </a:lnTo>
                  <a:lnTo>
                    <a:pt x="529" y="25"/>
                  </a:lnTo>
                  <a:lnTo>
                    <a:pt x="518" y="24"/>
                  </a:lnTo>
                  <a:lnTo>
                    <a:pt x="509" y="24"/>
                  </a:lnTo>
                  <a:lnTo>
                    <a:pt x="496" y="22"/>
                  </a:lnTo>
                  <a:lnTo>
                    <a:pt x="485" y="22"/>
                  </a:lnTo>
                  <a:lnTo>
                    <a:pt x="474" y="20"/>
                  </a:lnTo>
                  <a:lnTo>
                    <a:pt x="463" y="20"/>
                  </a:lnTo>
                  <a:lnTo>
                    <a:pt x="450" y="20"/>
                  </a:lnTo>
                  <a:lnTo>
                    <a:pt x="439" y="18"/>
                  </a:lnTo>
                  <a:lnTo>
                    <a:pt x="426" y="18"/>
                  </a:lnTo>
                  <a:lnTo>
                    <a:pt x="413" y="18"/>
                  </a:lnTo>
                  <a:lnTo>
                    <a:pt x="399" y="18"/>
                  </a:lnTo>
                  <a:lnTo>
                    <a:pt x="386" y="18"/>
                  </a:lnTo>
                  <a:lnTo>
                    <a:pt x="373" y="18"/>
                  </a:lnTo>
                  <a:lnTo>
                    <a:pt x="360" y="20"/>
                  </a:lnTo>
                  <a:lnTo>
                    <a:pt x="345" y="20"/>
                  </a:lnTo>
                  <a:lnTo>
                    <a:pt x="328" y="22"/>
                  </a:lnTo>
                  <a:lnTo>
                    <a:pt x="314" y="22"/>
                  </a:lnTo>
                  <a:lnTo>
                    <a:pt x="301" y="24"/>
                  </a:lnTo>
                  <a:lnTo>
                    <a:pt x="284" y="25"/>
                  </a:lnTo>
                  <a:lnTo>
                    <a:pt x="268" y="27"/>
                  </a:lnTo>
                  <a:lnTo>
                    <a:pt x="251" y="27"/>
                  </a:lnTo>
                  <a:lnTo>
                    <a:pt x="236" y="31"/>
                  </a:lnTo>
                  <a:lnTo>
                    <a:pt x="220" y="33"/>
                  </a:lnTo>
                  <a:lnTo>
                    <a:pt x="203" y="35"/>
                  </a:lnTo>
                  <a:lnTo>
                    <a:pt x="185" y="38"/>
                  </a:lnTo>
                  <a:lnTo>
                    <a:pt x="168" y="42"/>
                  </a:lnTo>
                  <a:lnTo>
                    <a:pt x="150" y="44"/>
                  </a:lnTo>
                  <a:lnTo>
                    <a:pt x="133" y="48"/>
                  </a:lnTo>
                  <a:lnTo>
                    <a:pt x="115" y="51"/>
                  </a:lnTo>
                  <a:lnTo>
                    <a:pt x="96" y="57"/>
                  </a:lnTo>
                  <a:lnTo>
                    <a:pt x="76" y="62"/>
                  </a:lnTo>
                  <a:lnTo>
                    <a:pt x="57" y="66"/>
                  </a:lnTo>
                  <a:lnTo>
                    <a:pt x="39" y="72"/>
                  </a:lnTo>
                  <a:lnTo>
                    <a:pt x="21" y="7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5" name="Freeform 51"/>
            <p:cNvSpPr>
              <a:spLocks/>
            </p:cNvSpPr>
            <p:nvPr/>
          </p:nvSpPr>
          <p:spPr bwMode="auto">
            <a:xfrm>
              <a:off x="5086" y="4026"/>
              <a:ext cx="400" cy="108"/>
            </a:xfrm>
            <a:custGeom>
              <a:avLst/>
              <a:gdLst>
                <a:gd name="T0" fmla="*/ 1 w 800"/>
                <a:gd name="T1" fmla="*/ 1 h 215"/>
                <a:gd name="T2" fmla="*/ 1 w 800"/>
                <a:gd name="T3" fmla="*/ 1 h 215"/>
                <a:gd name="T4" fmla="*/ 1 w 800"/>
                <a:gd name="T5" fmla="*/ 1 h 215"/>
                <a:gd name="T6" fmla="*/ 1 w 800"/>
                <a:gd name="T7" fmla="*/ 1 h 215"/>
                <a:gd name="T8" fmla="*/ 1 w 800"/>
                <a:gd name="T9" fmla="*/ 1 h 215"/>
                <a:gd name="T10" fmla="*/ 1 w 800"/>
                <a:gd name="T11" fmla="*/ 0 h 215"/>
                <a:gd name="T12" fmla="*/ 1 w 800"/>
                <a:gd name="T13" fmla="*/ 0 h 215"/>
                <a:gd name="T14" fmla="*/ 1 w 800"/>
                <a:gd name="T15" fmla="*/ 1 h 215"/>
                <a:gd name="T16" fmla="*/ 1 w 800"/>
                <a:gd name="T17" fmla="*/ 1 h 215"/>
                <a:gd name="T18" fmla="*/ 1 w 800"/>
                <a:gd name="T19" fmla="*/ 1 h 215"/>
                <a:gd name="T20" fmla="*/ 1 w 800"/>
                <a:gd name="T21" fmla="*/ 1 h 215"/>
                <a:gd name="T22" fmla="*/ 1 w 800"/>
                <a:gd name="T23" fmla="*/ 1 h 215"/>
                <a:gd name="T24" fmla="*/ 1 w 800"/>
                <a:gd name="T25" fmla="*/ 1 h 215"/>
                <a:gd name="T26" fmla="*/ 1 w 800"/>
                <a:gd name="T27" fmla="*/ 1 h 215"/>
                <a:gd name="T28" fmla="*/ 1 w 800"/>
                <a:gd name="T29" fmla="*/ 1 h 215"/>
                <a:gd name="T30" fmla="*/ 1 w 800"/>
                <a:gd name="T31" fmla="*/ 1 h 215"/>
                <a:gd name="T32" fmla="*/ 1 w 800"/>
                <a:gd name="T33" fmla="*/ 1 h 215"/>
                <a:gd name="T34" fmla="*/ 1 w 800"/>
                <a:gd name="T35" fmla="*/ 1 h 215"/>
                <a:gd name="T36" fmla="*/ 1 w 800"/>
                <a:gd name="T37" fmla="*/ 1 h 215"/>
                <a:gd name="T38" fmla="*/ 1 w 800"/>
                <a:gd name="T39" fmla="*/ 1 h 215"/>
                <a:gd name="T40" fmla="*/ 1 w 800"/>
                <a:gd name="T41" fmla="*/ 1 h 215"/>
                <a:gd name="T42" fmla="*/ 1 w 800"/>
                <a:gd name="T43" fmla="*/ 1 h 215"/>
                <a:gd name="T44" fmla="*/ 1 w 800"/>
                <a:gd name="T45" fmla="*/ 1 h 215"/>
                <a:gd name="T46" fmla="*/ 1 w 800"/>
                <a:gd name="T47" fmla="*/ 1 h 215"/>
                <a:gd name="T48" fmla="*/ 1 w 800"/>
                <a:gd name="T49" fmla="*/ 1 h 215"/>
                <a:gd name="T50" fmla="*/ 1 w 800"/>
                <a:gd name="T51" fmla="*/ 1 h 215"/>
                <a:gd name="T52" fmla="*/ 1 w 800"/>
                <a:gd name="T53" fmla="*/ 1 h 215"/>
                <a:gd name="T54" fmla="*/ 1 w 800"/>
                <a:gd name="T55" fmla="*/ 1 h 215"/>
                <a:gd name="T56" fmla="*/ 1 w 800"/>
                <a:gd name="T57" fmla="*/ 1 h 215"/>
                <a:gd name="T58" fmla="*/ 1 w 800"/>
                <a:gd name="T59" fmla="*/ 1 h 215"/>
                <a:gd name="T60" fmla="*/ 1 w 800"/>
                <a:gd name="T61" fmla="*/ 1 h 215"/>
                <a:gd name="T62" fmla="*/ 1 w 800"/>
                <a:gd name="T63" fmla="*/ 1 h 215"/>
                <a:gd name="T64" fmla="*/ 1 w 800"/>
                <a:gd name="T65" fmla="*/ 1 h 215"/>
                <a:gd name="T66" fmla="*/ 1 w 800"/>
                <a:gd name="T67" fmla="*/ 1 h 215"/>
                <a:gd name="T68" fmla="*/ 1 w 800"/>
                <a:gd name="T69" fmla="*/ 1 h 215"/>
                <a:gd name="T70" fmla="*/ 1 w 800"/>
                <a:gd name="T71" fmla="*/ 1 h 215"/>
                <a:gd name="T72" fmla="*/ 1 w 800"/>
                <a:gd name="T73" fmla="*/ 1 h 215"/>
                <a:gd name="T74" fmla="*/ 1 w 800"/>
                <a:gd name="T75" fmla="*/ 1 h 215"/>
                <a:gd name="T76" fmla="*/ 1 w 800"/>
                <a:gd name="T77" fmla="*/ 1 h 215"/>
                <a:gd name="T78" fmla="*/ 1 w 800"/>
                <a:gd name="T79" fmla="*/ 1 h 215"/>
                <a:gd name="T80" fmla="*/ 1 w 800"/>
                <a:gd name="T81" fmla="*/ 1 h 215"/>
                <a:gd name="T82" fmla="*/ 1 w 800"/>
                <a:gd name="T83" fmla="*/ 1 h 215"/>
                <a:gd name="T84" fmla="*/ 1 w 800"/>
                <a:gd name="T85" fmla="*/ 1 h 215"/>
                <a:gd name="T86" fmla="*/ 1 w 800"/>
                <a:gd name="T87" fmla="*/ 1 h 215"/>
                <a:gd name="T88" fmla="*/ 1 w 800"/>
                <a:gd name="T89" fmla="*/ 1 h 215"/>
                <a:gd name="T90" fmla="*/ 1 w 800"/>
                <a:gd name="T91" fmla="*/ 1 h 215"/>
                <a:gd name="T92" fmla="*/ 1 w 800"/>
                <a:gd name="T93" fmla="*/ 1 h 215"/>
                <a:gd name="T94" fmla="*/ 1 w 800"/>
                <a:gd name="T95" fmla="*/ 1 h 215"/>
                <a:gd name="T96" fmla="*/ 1 w 800"/>
                <a:gd name="T97" fmla="*/ 1 h 215"/>
                <a:gd name="T98" fmla="*/ 1 w 800"/>
                <a:gd name="T99" fmla="*/ 1 h 215"/>
                <a:gd name="T100" fmla="*/ 1 w 800"/>
                <a:gd name="T101" fmla="*/ 1 h 215"/>
                <a:gd name="T102" fmla="*/ 1 w 800"/>
                <a:gd name="T103" fmla="*/ 1 h 215"/>
                <a:gd name="T104" fmla="*/ 1 w 800"/>
                <a:gd name="T105" fmla="*/ 1 h 215"/>
                <a:gd name="T106" fmla="*/ 1 w 800"/>
                <a:gd name="T107" fmla="*/ 1 h 215"/>
                <a:gd name="T108" fmla="*/ 1 w 800"/>
                <a:gd name="T109" fmla="*/ 1 h 215"/>
                <a:gd name="T110" fmla="*/ 1 w 800"/>
                <a:gd name="T111" fmla="*/ 1 h 215"/>
                <a:gd name="T112" fmla="*/ 1 w 800"/>
                <a:gd name="T113" fmla="*/ 1 h 215"/>
                <a:gd name="T114" fmla="*/ 1 w 800"/>
                <a:gd name="T115" fmla="*/ 1 h 215"/>
                <a:gd name="T116" fmla="*/ 1 w 800"/>
                <a:gd name="T117" fmla="*/ 1 h 215"/>
                <a:gd name="T118" fmla="*/ 1 w 800"/>
                <a:gd name="T119" fmla="*/ 1 h 2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00"/>
                <a:gd name="T181" fmla="*/ 0 h 215"/>
                <a:gd name="T182" fmla="*/ 800 w 800"/>
                <a:gd name="T183" fmla="*/ 215 h 2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00" h="215">
                  <a:moveTo>
                    <a:pt x="17" y="142"/>
                  </a:moveTo>
                  <a:lnTo>
                    <a:pt x="19" y="140"/>
                  </a:lnTo>
                  <a:lnTo>
                    <a:pt x="26" y="136"/>
                  </a:lnTo>
                  <a:lnTo>
                    <a:pt x="30" y="134"/>
                  </a:lnTo>
                  <a:lnTo>
                    <a:pt x="35" y="131"/>
                  </a:lnTo>
                  <a:lnTo>
                    <a:pt x="43" y="129"/>
                  </a:lnTo>
                  <a:lnTo>
                    <a:pt x="52" y="125"/>
                  </a:lnTo>
                  <a:lnTo>
                    <a:pt x="55" y="123"/>
                  </a:lnTo>
                  <a:lnTo>
                    <a:pt x="59" y="121"/>
                  </a:lnTo>
                  <a:lnTo>
                    <a:pt x="65" y="120"/>
                  </a:lnTo>
                  <a:lnTo>
                    <a:pt x="68" y="118"/>
                  </a:lnTo>
                  <a:lnTo>
                    <a:pt x="74" y="114"/>
                  </a:lnTo>
                  <a:lnTo>
                    <a:pt x="79" y="112"/>
                  </a:lnTo>
                  <a:lnTo>
                    <a:pt x="85" y="110"/>
                  </a:lnTo>
                  <a:lnTo>
                    <a:pt x="91" y="109"/>
                  </a:lnTo>
                  <a:lnTo>
                    <a:pt x="96" y="105"/>
                  </a:lnTo>
                  <a:lnTo>
                    <a:pt x="103" y="103"/>
                  </a:lnTo>
                  <a:lnTo>
                    <a:pt x="109" y="101"/>
                  </a:lnTo>
                  <a:lnTo>
                    <a:pt x="116" y="97"/>
                  </a:lnTo>
                  <a:lnTo>
                    <a:pt x="122" y="96"/>
                  </a:lnTo>
                  <a:lnTo>
                    <a:pt x="129" y="94"/>
                  </a:lnTo>
                  <a:lnTo>
                    <a:pt x="137" y="90"/>
                  </a:lnTo>
                  <a:lnTo>
                    <a:pt x="144" y="88"/>
                  </a:lnTo>
                  <a:lnTo>
                    <a:pt x="151" y="86"/>
                  </a:lnTo>
                  <a:lnTo>
                    <a:pt x="159" y="83"/>
                  </a:lnTo>
                  <a:lnTo>
                    <a:pt x="166" y="79"/>
                  </a:lnTo>
                  <a:lnTo>
                    <a:pt x="175" y="77"/>
                  </a:lnTo>
                  <a:lnTo>
                    <a:pt x="183" y="75"/>
                  </a:lnTo>
                  <a:lnTo>
                    <a:pt x="190" y="72"/>
                  </a:lnTo>
                  <a:lnTo>
                    <a:pt x="199" y="70"/>
                  </a:lnTo>
                  <a:lnTo>
                    <a:pt x="209" y="68"/>
                  </a:lnTo>
                  <a:lnTo>
                    <a:pt x="216" y="64"/>
                  </a:lnTo>
                  <a:lnTo>
                    <a:pt x="225" y="61"/>
                  </a:lnTo>
                  <a:lnTo>
                    <a:pt x="233" y="59"/>
                  </a:lnTo>
                  <a:lnTo>
                    <a:pt x="244" y="57"/>
                  </a:lnTo>
                  <a:lnTo>
                    <a:pt x="253" y="53"/>
                  </a:lnTo>
                  <a:lnTo>
                    <a:pt x="262" y="51"/>
                  </a:lnTo>
                  <a:lnTo>
                    <a:pt x="271" y="50"/>
                  </a:lnTo>
                  <a:lnTo>
                    <a:pt x="282" y="46"/>
                  </a:lnTo>
                  <a:lnTo>
                    <a:pt x="292" y="44"/>
                  </a:lnTo>
                  <a:lnTo>
                    <a:pt x="299" y="42"/>
                  </a:lnTo>
                  <a:lnTo>
                    <a:pt x="310" y="38"/>
                  </a:lnTo>
                  <a:lnTo>
                    <a:pt x="319" y="37"/>
                  </a:lnTo>
                  <a:lnTo>
                    <a:pt x="330" y="35"/>
                  </a:lnTo>
                  <a:lnTo>
                    <a:pt x="339" y="31"/>
                  </a:lnTo>
                  <a:lnTo>
                    <a:pt x="351" y="29"/>
                  </a:lnTo>
                  <a:lnTo>
                    <a:pt x="362" y="27"/>
                  </a:lnTo>
                  <a:lnTo>
                    <a:pt x="371" y="26"/>
                  </a:lnTo>
                  <a:lnTo>
                    <a:pt x="380" y="22"/>
                  </a:lnTo>
                  <a:lnTo>
                    <a:pt x="391" y="20"/>
                  </a:lnTo>
                  <a:lnTo>
                    <a:pt x="402" y="18"/>
                  </a:lnTo>
                  <a:lnTo>
                    <a:pt x="413" y="16"/>
                  </a:lnTo>
                  <a:lnTo>
                    <a:pt x="424" y="16"/>
                  </a:lnTo>
                  <a:lnTo>
                    <a:pt x="435" y="15"/>
                  </a:lnTo>
                  <a:lnTo>
                    <a:pt x="446" y="13"/>
                  </a:lnTo>
                  <a:lnTo>
                    <a:pt x="457" y="11"/>
                  </a:lnTo>
                  <a:lnTo>
                    <a:pt x="467" y="9"/>
                  </a:lnTo>
                  <a:lnTo>
                    <a:pt x="478" y="9"/>
                  </a:lnTo>
                  <a:lnTo>
                    <a:pt x="489" y="7"/>
                  </a:lnTo>
                  <a:lnTo>
                    <a:pt x="498" y="5"/>
                  </a:lnTo>
                  <a:lnTo>
                    <a:pt x="507" y="5"/>
                  </a:lnTo>
                  <a:lnTo>
                    <a:pt x="518" y="3"/>
                  </a:lnTo>
                  <a:lnTo>
                    <a:pt x="528" y="3"/>
                  </a:lnTo>
                  <a:lnTo>
                    <a:pt x="537" y="2"/>
                  </a:lnTo>
                  <a:lnTo>
                    <a:pt x="546" y="2"/>
                  </a:lnTo>
                  <a:lnTo>
                    <a:pt x="555" y="0"/>
                  </a:lnTo>
                  <a:lnTo>
                    <a:pt x="564" y="0"/>
                  </a:lnTo>
                  <a:lnTo>
                    <a:pt x="572" y="0"/>
                  </a:lnTo>
                  <a:lnTo>
                    <a:pt x="581" y="0"/>
                  </a:lnTo>
                  <a:lnTo>
                    <a:pt x="588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4" y="0"/>
                  </a:lnTo>
                  <a:lnTo>
                    <a:pt x="622" y="0"/>
                  </a:lnTo>
                  <a:lnTo>
                    <a:pt x="631" y="0"/>
                  </a:lnTo>
                  <a:lnTo>
                    <a:pt x="636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6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6" y="2"/>
                  </a:lnTo>
                  <a:lnTo>
                    <a:pt x="692" y="2"/>
                  </a:lnTo>
                  <a:lnTo>
                    <a:pt x="697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6" y="3"/>
                  </a:lnTo>
                  <a:lnTo>
                    <a:pt x="719" y="3"/>
                  </a:lnTo>
                  <a:lnTo>
                    <a:pt x="725" y="5"/>
                  </a:lnTo>
                  <a:lnTo>
                    <a:pt x="730" y="5"/>
                  </a:lnTo>
                  <a:lnTo>
                    <a:pt x="736" y="5"/>
                  </a:lnTo>
                  <a:lnTo>
                    <a:pt x="740" y="7"/>
                  </a:lnTo>
                  <a:lnTo>
                    <a:pt x="745" y="7"/>
                  </a:lnTo>
                  <a:lnTo>
                    <a:pt x="749" y="9"/>
                  </a:lnTo>
                  <a:lnTo>
                    <a:pt x="756" y="9"/>
                  </a:lnTo>
                  <a:lnTo>
                    <a:pt x="764" y="9"/>
                  </a:lnTo>
                  <a:lnTo>
                    <a:pt x="771" y="11"/>
                  </a:lnTo>
                  <a:lnTo>
                    <a:pt x="778" y="13"/>
                  </a:lnTo>
                  <a:lnTo>
                    <a:pt x="782" y="13"/>
                  </a:lnTo>
                  <a:lnTo>
                    <a:pt x="788" y="15"/>
                  </a:lnTo>
                  <a:lnTo>
                    <a:pt x="791" y="15"/>
                  </a:lnTo>
                  <a:lnTo>
                    <a:pt x="795" y="16"/>
                  </a:lnTo>
                  <a:lnTo>
                    <a:pt x="799" y="16"/>
                  </a:lnTo>
                  <a:lnTo>
                    <a:pt x="800" y="18"/>
                  </a:lnTo>
                  <a:lnTo>
                    <a:pt x="795" y="33"/>
                  </a:lnTo>
                  <a:lnTo>
                    <a:pt x="793" y="33"/>
                  </a:lnTo>
                  <a:lnTo>
                    <a:pt x="789" y="31"/>
                  </a:lnTo>
                  <a:lnTo>
                    <a:pt x="784" y="31"/>
                  </a:lnTo>
                  <a:lnTo>
                    <a:pt x="780" y="31"/>
                  </a:lnTo>
                  <a:lnTo>
                    <a:pt x="775" y="29"/>
                  </a:lnTo>
                  <a:lnTo>
                    <a:pt x="771" y="29"/>
                  </a:lnTo>
                  <a:lnTo>
                    <a:pt x="764" y="27"/>
                  </a:lnTo>
                  <a:lnTo>
                    <a:pt x="756" y="27"/>
                  </a:lnTo>
                  <a:lnTo>
                    <a:pt x="747" y="26"/>
                  </a:lnTo>
                  <a:lnTo>
                    <a:pt x="740" y="26"/>
                  </a:lnTo>
                  <a:lnTo>
                    <a:pt x="736" y="26"/>
                  </a:lnTo>
                  <a:lnTo>
                    <a:pt x="730" y="26"/>
                  </a:lnTo>
                  <a:lnTo>
                    <a:pt x="727" y="26"/>
                  </a:lnTo>
                  <a:lnTo>
                    <a:pt x="721" y="26"/>
                  </a:lnTo>
                  <a:lnTo>
                    <a:pt x="716" y="26"/>
                  </a:lnTo>
                  <a:lnTo>
                    <a:pt x="712" y="26"/>
                  </a:lnTo>
                  <a:lnTo>
                    <a:pt x="706" y="26"/>
                  </a:lnTo>
                  <a:lnTo>
                    <a:pt x="701" y="26"/>
                  </a:lnTo>
                  <a:lnTo>
                    <a:pt x="693" y="24"/>
                  </a:lnTo>
                  <a:lnTo>
                    <a:pt x="688" y="24"/>
                  </a:lnTo>
                  <a:lnTo>
                    <a:pt x="682" y="24"/>
                  </a:lnTo>
                  <a:lnTo>
                    <a:pt x="677" y="24"/>
                  </a:lnTo>
                  <a:lnTo>
                    <a:pt x="670" y="24"/>
                  </a:lnTo>
                  <a:lnTo>
                    <a:pt x="664" y="24"/>
                  </a:lnTo>
                  <a:lnTo>
                    <a:pt x="657" y="24"/>
                  </a:lnTo>
                  <a:lnTo>
                    <a:pt x="651" y="24"/>
                  </a:lnTo>
                  <a:lnTo>
                    <a:pt x="644" y="24"/>
                  </a:lnTo>
                  <a:lnTo>
                    <a:pt x="636" y="24"/>
                  </a:lnTo>
                  <a:lnTo>
                    <a:pt x="629" y="24"/>
                  </a:lnTo>
                  <a:lnTo>
                    <a:pt x="622" y="24"/>
                  </a:lnTo>
                  <a:lnTo>
                    <a:pt x="614" y="24"/>
                  </a:lnTo>
                  <a:lnTo>
                    <a:pt x="607" y="24"/>
                  </a:lnTo>
                  <a:lnTo>
                    <a:pt x="599" y="24"/>
                  </a:lnTo>
                  <a:lnTo>
                    <a:pt x="592" y="26"/>
                  </a:lnTo>
                  <a:lnTo>
                    <a:pt x="583" y="26"/>
                  </a:lnTo>
                  <a:lnTo>
                    <a:pt x="575" y="26"/>
                  </a:lnTo>
                  <a:lnTo>
                    <a:pt x="566" y="26"/>
                  </a:lnTo>
                  <a:lnTo>
                    <a:pt x="559" y="26"/>
                  </a:lnTo>
                  <a:lnTo>
                    <a:pt x="550" y="26"/>
                  </a:lnTo>
                  <a:lnTo>
                    <a:pt x="542" y="26"/>
                  </a:lnTo>
                  <a:lnTo>
                    <a:pt x="533" y="27"/>
                  </a:lnTo>
                  <a:lnTo>
                    <a:pt x="526" y="29"/>
                  </a:lnTo>
                  <a:lnTo>
                    <a:pt x="515" y="29"/>
                  </a:lnTo>
                  <a:lnTo>
                    <a:pt x="507" y="31"/>
                  </a:lnTo>
                  <a:lnTo>
                    <a:pt x="496" y="31"/>
                  </a:lnTo>
                  <a:lnTo>
                    <a:pt x="489" y="33"/>
                  </a:lnTo>
                  <a:lnTo>
                    <a:pt x="478" y="33"/>
                  </a:lnTo>
                  <a:lnTo>
                    <a:pt x="469" y="35"/>
                  </a:lnTo>
                  <a:lnTo>
                    <a:pt x="459" y="35"/>
                  </a:lnTo>
                  <a:lnTo>
                    <a:pt x="450" y="38"/>
                  </a:lnTo>
                  <a:lnTo>
                    <a:pt x="441" y="38"/>
                  </a:lnTo>
                  <a:lnTo>
                    <a:pt x="432" y="40"/>
                  </a:lnTo>
                  <a:lnTo>
                    <a:pt x="421" y="42"/>
                  </a:lnTo>
                  <a:lnTo>
                    <a:pt x="411" y="44"/>
                  </a:lnTo>
                  <a:lnTo>
                    <a:pt x="400" y="44"/>
                  </a:lnTo>
                  <a:lnTo>
                    <a:pt x="391" y="46"/>
                  </a:lnTo>
                  <a:lnTo>
                    <a:pt x="382" y="48"/>
                  </a:lnTo>
                  <a:lnTo>
                    <a:pt x="373" y="51"/>
                  </a:lnTo>
                  <a:lnTo>
                    <a:pt x="363" y="51"/>
                  </a:lnTo>
                  <a:lnTo>
                    <a:pt x="354" y="53"/>
                  </a:lnTo>
                  <a:lnTo>
                    <a:pt x="345" y="55"/>
                  </a:lnTo>
                  <a:lnTo>
                    <a:pt x="336" y="59"/>
                  </a:lnTo>
                  <a:lnTo>
                    <a:pt x="327" y="61"/>
                  </a:lnTo>
                  <a:lnTo>
                    <a:pt x="319" y="62"/>
                  </a:lnTo>
                  <a:lnTo>
                    <a:pt x="310" y="64"/>
                  </a:lnTo>
                  <a:lnTo>
                    <a:pt x="301" y="68"/>
                  </a:lnTo>
                  <a:lnTo>
                    <a:pt x="292" y="70"/>
                  </a:lnTo>
                  <a:lnTo>
                    <a:pt x="284" y="72"/>
                  </a:lnTo>
                  <a:lnTo>
                    <a:pt x="275" y="74"/>
                  </a:lnTo>
                  <a:lnTo>
                    <a:pt x="266" y="75"/>
                  </a:lnTo>
                  <a:lnTo>
                    <a:pt x="256" y="77"/>
                  </a:lnTo>
                  <a:lnTo>
                    <a:pt x="249" y="79"/>
                  </a:lnTo>
                  <a:lnTo>
                    <a:pt x="242" y="83"/>
                  </a:lnTo>
                  <a:lnTo>
                    <a:pt x="234" y="85"/>
                  </a:lnTo>
                  <a:lnTo>
                    <a:pt x="225" y="86"/>
                  </a:lnTo>
                  <a:lnTo>
                    <a:pt x="218" y="88"/>
                  </a:lnTo>
                  <a:lnTo>
                    <a:pt x="210" y="92"/>
                  </a:lnTo>
                  <a:lnTo>
                    <a:pt x="205" y="94"/>
                  </a:lnTo>
                  <a:lnTo>
                    <a:pt x="196" y="96"/>
                  </a:lnTo>
                  <a:lnTo>
                    <a:pt x="188" y="99"/>
                  </a:lnTo>
                  <a:lnTo>
                    <a:pt x="183" y="101"/>
                  </a:lnTo>
                  <a:lnTo>
                    <a:pt x="177" y="105"/>
                  </a:lnTo>
                  <a:lnTo>
                    <a:pt x="170" y="105"/>
                  </a:lnTo>
                  <a:lnTo>
                    <a:pt x="162" y="107"/>
                  </a:lnTo>
                  <a:lnTo>
                    <a:pt x="155" y="110"/>
                  </a:lnTo>
                  <a:lnTo>
                    <a:pt x="151" y="112"/>
                  </a:lnTo>
                  <a:lnTo>
                    <a:pt x="144" y="114"/>
                  </a:lnTo>
                  <a:lnTo>
                    <a:pt x="138" y="116"/>
                  </a:lnTo>
                  <a:lnTo>
                    <a:pt x="133" y="118"/>
                  </a:lnTo>
                  <a:lnTo>
                    <a:pt x="127" y="121"/>
                  </a:lnTo>
                  <a:lnTo>
                    <a:pt x="122" y="123"/>
                  </a:lnTo>
                  <a:lnTo>
                    <a:pt x="116" y="123"/>
                  </a:lnTo>
                  <a:lnTo>
                    <a:pt x="111" y="125"/>
                  </a:lnTo>
                  <a:lnTo>
                    <a:pt x="107" y="127"/>
                  </a:lnTo>
                  <a:lnTo>
                    <a:pt x="100" y="131"/>
                  </a:lnTo>
                  <a:lnTo>
                    <a:pt x="91" y="134"/>
                  </a:lnTo>
                  <a:lnTo>
                    <a:pt x="83" y="136"/>
                  </a:lnTo>
                  <a:lnTo>
                    <a:pt x="78" y="140"/>
                  </a:lnTo>
                  <a:lnTo>
                    <a:pt x="72" y="142"/>
                  </a:lnTo>
                  <a:lnTo>
                    <a:pt x="72" y="144"/>
                  </a:lnTo>
                  <a:lnTo>
                    <a:pt x="78" y="142"/>
                  </a:lnTo>
                  <a:lnTo>
                    <a:pt x="85" y="140"/>
                  </a:lnTo>
                  <a:lnTo>
                    <a:pt x="91" y="138"/>
                  </a:lnTo>
                  <a:lnTo>
                    <a:pt x="94" y="138"/>
                  </a:lnTo>
                  <a:lnTo>
                    <a:pt x="100" y="136"/>
                  </a:lnTo>
                  <a:lnTo>
                    <a:pt x="105" y="136"/>
                  </a:lnTo>
                  <a:lnTo>
                    <a:pt x="109" y="133"/>
                  </a:lnTo>
                  <a:lnTo>
                    <a:pt x="114" y="133"/>
                  </a:lnTo>
                  <a:lnTo>
                    <a:pt x="120" y="131"/>
                  </a:lnTo>
                  <a:lnTo>
                    <a:pt x="126" y="129"/>
                  </a:lnTo>
                  <a:lnTo>
                    <a:pt x="133" y="127"/>
                  </a:lnTo>
                  <a:lnTo>
                    <a:pt x="138" y="125"/>
                  </a:lnTo>
                  <a:lnTo>
                    <a:pt x="146" y="123"/>
                  </a:lnTo>
                  <a:lnTo>
                    <a:pt x="153" y="123"/>
                  </a:lnTo>
                  <a:lnTo>
                    <a:pt x="161" y="120"/>
                  </a:lnTo>
                  <a:lnTo>
                    <a:pt x="166" y="118"/>
                  </a:lnTo>
                  <a:lnTo>
                    <a:pt x="173" y="116"/>
                  </a:lnTo>
                  <a:lnTo>
                    <a:pt x="183" y="114"/>
                  </a:lnTo>
                  <a:lnTo>
                    <a:pt x="190" y="114"/>
                  </a:lnTo>
                  <a:lnTo>
                    <a:pt x="197" y="112"/>
                  </a:lnTo>
                  <a:lnTo>
                    <a:pt x="205" y="110"/>
                  </a:lnTo>
                  <a:lnTo>
                    <a:pt x="214" y="109"/>
                  </a:lnTo>
                  <a:lnTo>
                    <a:pt x="221" y="105"/>
                  </a:lnTo>
                  <a:lnTo>
                    <a:pt x="229" y="105"/>
                  </a:lnTo>
                  <a:lnTo>
                    <a:pt x="238" y="103"/>
                  </a:lnTo>
                  <a:lnTo>
                    <a:pt x="245" y="101"/>
                  </a:lnTo>
                  <a:lnTo>
                    <a:pt x="255" y="97"/>
                  </a:lnTo>
                  <a:lnTo>
                    <a:pt x="264" y="96"/>
                  </a:lnTo>
                  <a:lnTo>
                    <a:pt x="271" y="96"/>
                  </a:lnTo>
                  <a:lnTo>
                    <a:pt x="280" y="94"/>
                  </a:lnTo>
                  <a:lnTo>
                    <a:pt x="290" y="90"/>
                  </a:lnTo>
                  <a:lnTo>
                    <a:pt x="299" y="90"/>
                  </a:lnTo>
                  <a:lnTo>
                    <a:pt x="306" y="88"/>
                  </a:lnTo>
                  <a:lnTo>
                    <a:pt x="315" y="86"/>
                  </a:lnTo>
                  <a:lnTo>
                    <a:pt x="325" y="85"/>
                  </a:lnTo>
                  <a:lnTo>
                    <a:pt x="334" y="85"/>
                  </a:lnTo>
                  <a:lnTo>
                    <a:pt x="343" y="83"/>
                  </a:lnTo>
                  <a:lnTo>
                    <a:pt x="352" y="81"/>
                  </a:lnTo>
                  <a:lnTo>
                    <a:pt x="360" y="79"/>
                  </a:lnTo>
                  <a:lnTo>
                    <a:pt x="369" y="79"/>
                  </a:lnTo>
                  <a:lnTo>
                    <a:pt x="376" y="77"/>
                  </a:lnTo>
                  <a:lnTo>
                    <a:pt x="386" y="77"/>
                  </a:lnTo>
                  <a:lnTo>
                    <a:pt x="393" y="75"/>
                  </a:lnTo>
                  <a:lnTo>
                    <a:pt x="402" y="74"/>
                  </a:lnTo>
                  <a:lnTo>
                    <a:pt x="410" y="74"/>
                  </a:lnTo>
                  <a:lnTo>
                    <a:pt x="419" y="74"/>
                  </a:lnTo>
                  <a:lnTo>
                    <a:pt x="426" y="72"/>
                  </a:lnTo>
                  <a:lnTo>
                    <a:pt x="435" y="70"/>
                  </a:lnTo>
                  <a:lnTo>
                    <a:pt x="443" y="70"/>
                  </a:lnTo>
                  <a:lnTo>
                    <a:pt x="452" y="70"/>
                  </a:lnTo>
                  <a:lnTo>
                    <a:pt x="459" y="70"/>
                  </a:lnTo>
                  <a:lnTo>
                    <a:pt x="467" y="70"/>
                  </a:lnTo>
                  <a:lnTo>
                    <a:pt x="474" y="70"/>
                  </a:lnTo>
                  <a:lnTo>
                    <a:pt x="481" y="70"/>
                  </a:lnTo>
                  <a:lnTo>
                    <a:pt x="489" y="70"/>
                  </a:lnTo>
                  <a:lnTo>
                    <a:pt x="494" y="70"/>
                  </a:lnTo>
                  <a:lnTo>
                    <a:pt x="502" y="70"/>
                  </a:lnTo>
                  <a:lnTo>
                    <a:pt x="509" y="70"/>
                  </a:lnTo>
                  <a:lnTo>
                    <a:pt x="516" y="70"/>
                  </a:lnTo>
                  <a:lnTo>
                    <a:pt x="522" y="72"/>
                  </a:lnTo>
                  <a:lnTo>
                    <a:pt x="529" y="72"/>
                  </a:lnTo>
                  <a:lnTo>
                    <a:pt x="537" y="72"/>
                  </a:lnTo>
                  <a:lnTo>
                    <a:pt x="542" y="72"/>
                  </a:lnTo>
                  <a:lnTo>
                    <a:pt x="550" y="72"/>
                  </a:lnTo>
                  <a:lnTo>
                    <a:pt x="555" y="72"/>
                  </a:lnTo>
                  <a:lnTo>
                    <a:pt x="563" y="74"/>
                  </a:lnTo>
                  <a:lnTo>
                    <a:pt x="568" y="74"/>
                  </a:lnTo>
                  <a:lnTo>
                    <a:pt x="575" y="74"/>
                  </a:lnTo>
                  <a:lnTo>
                    <a:pt x="581" y="74"/>
                  </a:lnTo>
                  <a:lnTo>
                    <a:pt x="588" y="75"/>
                  </a:lnTo>
                  <a:lnTo>
                    <a:pt x="596" y="75"/>
                  </a:lnTo>
                  <a:lnTo>
                    <a:pt x="601" y="75"/>
                  </a:lnTo>
                  <a:lnTo>
                    <a:pt x="607" y="75"/>
                  </a:lnTo>
                  <a:lnTo>
                    <a:pt x="614" y="75"/>
                  </a:lnTo>
                  <a:lnTo>
                    <a:pt x="618" y="75"/>
                  </a:lnTo>
                  <a:lnTo>
                    <a:pt x="625" y="77"/>
                  </a:lnTo>
                  <a:lnTo>
                    <a:pt x="631" y="77"/>
                  </a:lnTo>
                  <a:lnTo>
                    <a:pt x="636" y="77"/>
                  </a:lnTo>
                  <a:lnTo>
                    <a:pt x="642" y="77"/>
                  </a:lnTo>
                  <a:lnTo>
                    <a:pt x="647" y="77"/>
                  </a:lnTo>
                  <a:lnTo>
                    <a:pt x="653" y="79"/>
                  </a:lnTo>
                  <a:lnTo>
                    <a:pt x="658" y="79"/>
                  </a:lnTo>
                  <a:lnTo>
                    <a:pt x="664" y="79"/>
                  </a:lnTo>
                  <a:lnTo>
                    <a:pt x="668" y="79"/>
                  </a:lnTo>
                  <a:lnTo>
                    <a:pt x="673" y="79"/>
                  </a:lnTo>
                  <a:lnTo>
                    <a:pt x="679" y="81"/>
                  </a:lnTo>
                  <a:lnTo>
                    <a:pt x="688" y="81"/>
                  </a:lnTo>
                  <a:lnTo>
                    <a:pt x="697" y="81"/>
                  </a:lnTo>
                  <a:lnTo>
                    <a:pt x="705" y="83"/>
                  </a:lnTo>
                  <a:lnTo>
                    <a:pt x="714" y="83"/>
                  </a:lnTo>
                  <a:lnTo>
                    <a:pt x="721" y="83"/>
                  </a:lnTo>
                  <a:lnTo>
                    <a:pt x="729" y="85"/>
                  </a:lnTo>
                  <a:lnTo>
                    <a:pt x="734" y="85"/>
                  </a:lnTo>
                  <a:lnTo>
                    <a:pt x="741" y="86"/>
                  </a:lnTo>
                  <a:lnTo>
                    <a:pt x="745" y="86"/>
                  </a:lnTo>
                  <a:lnTo>
                    <a:pt x="751" y="86"/>
                  </a:lnTo>
                  <a:lnTo>
                    <a:pt x="754" y="86"/>
                  </a:lnTo>
                  <a:lnTo>
                    <a:pt x="758" y="88"/>
                  </a:lnTo>
                  <a:lnTo>
                    <a:pt x="762" y="88"/>
                  </a:lnTo>
                  <a:lnTo>
                    <a:pt x="764" y="88"/>
                  </a:lnTo>
                  <a:lnTo>
                    <a:pt x="760" y="107"/>
                  </a:lnTo>
                  <a:lnTo>
                    <a:pt x="756" y="107"/>
                  </a:lnTo>
                  <a:lnTo>
                    <a:pt x="752" y="105"/>
                  </a:lnTo>
                  <a:lnTo>
                    <a:pt x="747" y="105"/>
                  </a:lnTo>
                  <a:lnTo>
                    <a:pt x="743" y="105"/>
                  </a:lnTo>
                  <a:lnTo>
                    <a:pt x="738" y="105"/>
                  </a:lnTo>
                  <a:lnTo>
                    <a:pt x="732" y="105"/>
                  </a:lnTo>
                  <a:lnTo>
                    <a:pt x="725" y="103"/>
                  </a:lnTo>
                  <a:lnTo>
                    <a:pt x="717" y="103"/>
                  </a:lnTo>
                  <a:lnTo>
                    <a:pt x="708" y="101"/>
                  </a:lnTo>
                  <a:lnTo>
                    <a:pt x="701" y="101"/>
                  </a:lnTo>
                  <a:lnTo>
                    <a:pt x="695" y="101"/>
                  </a:lnTo>
                  <a:lnTo>
                    <a:pt x="692" y="101"/>
                  </a:lnTo>
                  <a:lnTo>
                    <a:pt x="686" y="99"/>
                  </a:lnTo>
                  <a:lnTo>
                    <a:pt x="682" y="99"/>
                  </a:lnTo>
                  <a:lnTo>
                    <a:pt x="677" y="99"/>
                  </a:lnTo>
                  <a:lnTo>
                    <a:pt x="671" y="99"/>
                  </a:lnTo>
                  <a:lnTo>
                    <a:pt x="668" y="99"/>
                  </a:lnTo>
                  <a:lnTo>
                    <a:pt x="662" y="99"/>
                  </a:lnTo>
                  <a:lnTo>
                    <a:pt x="657" y="97"/>
                  </a:lnTo>
                  <a:lnTo>
                    <a:pt x="651" y="97"/>
                  </a:lnTo>
                  <a:lnTo>
                    <a:pt x="646" y="97"/>
                  </a:lnTo>
                  <a:lnTo>
                    <a:pt x="640" y="97"/>
                  </a:lnTo>
                  <a:lnTo>
                    <a:pt x="633" y="96"/>
                  </a:lnTo>
                  <a:lnTo>
                    <a:pt x="629" y="96"/>
                  </a:lnTo>
                  <a:lnTo>
                    <a:pt x="622" y="96"/>
                  </a:lnTo>
                  <a:lnTo>
                    <a:pt x="616" y="96"/>
                  </a:lnTo>
                  <a:lnTo>
                    <a:pt x="611" y="96"/>
                  </a:lnTo>
                  <a:lnTo>
                    <a:pt x="605" y="96"/>
                  </a:lnTo>
                  <a:lnTo>
                    <a:pt x="598" y="96"/>
                  </a:lnTo>
                  <a:lnTo>
                    <a:pt x="592" y="96"/>
                  </a:lnTo>
                  <a:lnTo>
                    <a:pt x="587" y="96"/>
                  </a:lnTo>
                  <a:lnTo>
                    <a:pt x="579" y="96"/>
                  </a:lnTo>
                  <a:lnTo>
                    <a:pt x="574" y="96"/>
                  </a:lnTo>
                  <a:lnTo>
                    <a:pt x="568" y="96"/>
                  </a:lnTo>
                  <a:lnTo>
                    <a:pt x="563" y="94"/>
                  </a:lnTo>
                  <a:lnTo>
                    <a:pt x="555" y="94"/>
                  </a:lnTo>
                  <a:lnTo>
                    <a:pt x="548" y="94"/>
                  </a:lnTo>
                  <a:lnTo>
                    <a:pt x="542" y="94"/>
                  </a:lnTo>
                  <a:lnTo>
                    <a:pt x="537" y="94"/>
                  </a:lnTo>
                  <a:lnTo>
                    <a:pt x="529" y="94"/>
                  </a:lnTo>
                  <a:lnTo>
                    <a:pt x="524" y="94"/>
                  </a:lnTo>
                  <a:lnTo>
                    <a:pt x="518" y="94"/>
                  </a:lnTo>
                  <a:lnTo>
                    <a:pt x="511" y="94"/>
                  </a:lnTo>
                  <a:lnTo>
                    <a:pt x="505" y="94"/>
                  </a:lnTo>
                  <a:lnTo>
                    <a:pt x="498" y="94"/>
                  </a:lnTo>
                  <a:lnTo>
                    <a:pt x="492" y="96"/>
                  </a:lnTo>
                  <a:lnTo>
                    <a:pt x="485" y="96"/>
                  </a:lnTo>
                  <a:lnTo>
                    <a:pt x="480" y="96"/>
                  </a:lnTo>
                  <a:lnTo>
                    <a:pt x="474" y="96"/>
                  </a:lnTo>
                  <a:lnTo>
                    <a:pt x="469" y="96"/>
                  </a:lnTo>
                  <a:lnTo>
                    <a:pt x="461" y="96"/>
                  </a:lnTo>
                  <a:lnTo>
                    <a:pt x="456" y="96"/>
                  </a:lnTo>
                  <a:lnTo>
                    <a:pt x="448" y="96"/>
                  </a:lnTo>
                  <a:lnTo>
                    <a:pt x="441" y="97"/>
                  </a:lnTo>
                  <a:lnTo>
                    <a:pt x="433" y="97"/>
                  </a:lnTo>
                  <a:lnTo>
                    <a:pt x="426" y="97"/>
                  </a:lnTo>
                  <a:lnTo>
                    <a:pt x="419" y="99"/>
                  </a:lnTo>
                  <a:lnTo>
                    <a:pt x="413" y="101"/>
                  </a:lnTo>
                  <a:lnTo>
                    <a:pt x="404" y="101"/>
                  </a:lnTo>
                  <a:lnTo>
                    <a:pt x="397" y="103"/>
                  </a:lnTo>
                  <a:lnTo>
                    <a:pt x="387" y="103"/>
                  </a:lnTo>
                  <a:lnTo>
                    <a:pt x="380" y="105"/>
                  </a:lnTo>
                  <a:lnTo>
                    <a:pt x="371" y="105"/>
                  </a:lnTo>
                  <a:lnTo>
                    <a:pt x="363" y="107"/>
                  </a:lnTo>
                  <a:lnTo>
                    <a:pt x="354" y="109"/>
                  </a:lnTo>
                  <a:lnTo>
                    <a:pt x="347" y="110"/>
                  </a:lnTo>
                  <a:lnTo>
                    <a:pt x="338" y="112"/>
                  </a:lnTo>
                  <a:lnTo>
                    <a:pt x="330" y="114"/>
                  </a:lnTo>
                  <a:lnTo>
                    <a:pt x="321" y="114"/>
                  </a:lnTo>
                  <a:lnTo>
                    <a:pt x="312" y="116"/>
                  </a:lnTo>
                  <a:lnTo>
                    <a:pt x="303" y="118"/>
                  </a:lnTo>
                  <a:lnTo>
                    <a:pt x="295" y="120"/>
                  </a:lnTo>
                  <a:lnTo>
                    <a:pt x="286" y="121"/>
                  </a:lnTo>
                  <a:lnTo>
                    <a:pt x="277" y="123"/>
                  </a:lnTo>
                  <a:lnTo>
                    <a:pt x="268" y="125"/>
                  </a:lnTo>
                  <a:lnTo>
                    <a:pt x="260" y="127"/>
                  </a:lnTo>
                  <a:lnTo>
                    <a:pt x="251" y="131"/>
                  </a:lnTo>
                  <a:lnTo>
                    <a:pt x="242" y="133"/>
                  </a:lnTo>
                  <a:lnTo>
                    <a:pt x="233" y="134"/>
                  </a:lnTo>
                  <a:lnTo>
                    <a:pt x="225" y="136"/>
                  </a:lnTo>
                  <a:lnTo>
                    <a:pt x="216" y="138"/>
                  </a:lnTo>
                  <a:lnTo>
                    <a:pt x="209" y="140"/>
                  </a:lnTo>
                  <a:lnTo>
                    <a:pt x="199" y="142"/>
                  </a:lnTo>
                  <a:lnTo>
                    <a:pt x="192" y="144"/>
                  </a:lnTo>
                  <a:lnTo>
                    <a:pt x="183" y="145"/>
                  </a:lnTo>
                  <a:lnTo>
                    <a:pt x="175" y="149"/>
                  </a:lnTo>
                  <a:lnTo>
                    <a:pt x="168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6" y="156"/>
                  </a:lnTo>
                  <a:lnTo>
                    <a:pt x="138" y="156"/>
                  </a:lnTo>
                  <a:lnTo>
                    <a:pt x="131" y="158"/>
                  </a:lnTo>
                  <a:lnTo>
                    <a:pt x="124" y="160"/>
                  </a:lnTo>
                  <a:lnTo>
                    <a:pt x="118" y="162"/>
                  </a:lnTo>
                  <a:lnTo>
                    <a:pt x="111" y="164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9"/>
                  </a:lnTo>
                  <a:lnTo>
                    <a:pt x="89" y="169"/>
                  </a:lnTo>
                  <a:lnTo>
                    <a:pt x="83" y="171"/>
                  </a:lnTo>
                  <a:lnTo>
                    <a:pt x="79" y="171"/>
                  </a:lnTo>
                  <a:lnTo>
                    <a:pt x="74" y="173"/>
                  </a:lnTo>
                  <a:lnTo>
                    <a:pt x="67" y="175"/>
                  </a:lnTo>
                  <a:lnTo>
                    <a:pt x="59" y="179"/>
                  </a:lnTo>
                  <a:lnTo>
                    <a:pt x="54" y="179"/>
                  </a:lnTo>
                  <a:lnTo>
                    <a:pt x="50" y="180"/>
                  </a:lnTo>
                  <a:lnTo>
                    <a:pt x="48" y="182"/>
                  </a:lnTo>
                  <a:lnTo>
                    <a:pt x="52" y="182"/>
                  </a:lnTo>
                  <a:lnTo>
                    <a:pt x="55" y="180"/>
                  </a:lnTo>
                  <a:lnTo>
                    <a:pt x="61" y="180"/>
                  </a:lnTo>
                  <a:lnTo>
                    <a:pt x="65" y="179"/>
                  </a:lnTo>
                  <a:lnTo>
                    <a:pt x="68" y="179"/>
                  </a:lnTo>
                  <a:lnTo>
                    <a:pt x="72" y="177"/>
                  </a:lnTo>
                  <a:lnTo>
                    <a:pt x="78" y="177"/>
                  </a:lnTo>
                  <a:lnTo>
                    <a:pt x="81" y="175"/>
                  </a:lnTo>
                  <a:lnTo>
                    <a:pt x="87" y="175"/>
                  </a:lnTo>
                  <a:lnTo>
                    <a:pt x="92" y="175"/>
                  </a:lnTo>
                  <a:lnTo>
                    <a:pt x="100" y="175"/>
                  </a:lnTo>
                  <a:lnTo>
                    <a:pt x="105" y="173"/>
                  </a:lnTo>
                  <a:lnTo>
                    <a:pt x="111" y="171"/>
                  </a:lnTo>
                  <a:lnTo>
                    <a:pt x="118" y="169"/>
                  </a:lnTo>
                  <a:lnTo>
                    <a:pt x="126" y="169"/>
                  </a:lnTo>
                  <a:lnTo>
                    <a:pt x="133" y="168"/>
                  </a:lnTo>
                  <a:lnTo>
                    <a:pt x="140" y="166"/>
                  </a:lnTo>
                  <a:lnTo>
                    <a:pt x="148" y="166"/>
                  </a:lnTo>
                  <a:lnTo>
                    <a:pt x="155" y="166"/>
                  </a:lnTo>
                  <a:lnTo>
                    <a:pt x="162" y="164"/>
                  </a:lnTo>
                  <a:lnTo>
                    <a:pt x="170" y="162"/>
                  </a:lnTo>
                  <a:lnTo>
                    <a:pt x="179" y="160"/>
                  </a:lnTo>
                  <a:lnTo>
                    <a:pt x="188" y="160"/>
                  </a:lnTo>
                  <a:lnTo>
                    <a:pt x="196" y="158"/>
                  </a:lnTo>
                  <a:lnTo>
                    <a:pt x="205" y="158"/>
                  </a:lnTo>
                  <a:lnTo>
                    <a:pt x="214" y="156"/>
                  </a:lnTo>
                  <a:lnTo>
                    <a:pt x="223" y="156"/>
                  </a:lnTo>
                  <a:lnTo>
                    <a:pt x="231" y="155"/>
                  </a:lnTo>
                  <a:lnTo>
                    <a:pt x="240" y="153"/>
                  </a:lnTo>
                  <a:lnTo>
                    <a:pt x="249" y="151"/>
                  </a:lnTo>
                  <a:lnTo>
                    <a:pt x="258" y="149"/>
                  </a:lnTo>
                  <a:lnTo>
                    <a:pt x="268" y="149"/>
                  </a:lnTo>
                  <a:lnTo>
                    <a:pt x="277" y="147"/>
                  </a:lnTo>
                  <a:lnTo>
                    <a:pt x="286" y="145"/>
                  </a:lnTo>
                  <a:lnTo>
                    <a:pt x="295" y="145"/>
                  </a:lnTo>
                  <a:lnTo>
                    <a:pt x="304" y="144"/>
                  </a:lnTo>
                  <a:lnTo>
                    <a:pt x="314" y="142"/>
                  </a:lnTo>
                  <a:lnTo>
                    <a:pt x="323" y="140"/>
                  </a:lnTo>
                  <a:lnTo>
                    <a:pt x="332" y="140"/>
                  </a:lnTo>
                  <a:lnTo>
                    <a:pt x="339" y="138"/>
                  </a:lnTo>
                  <a:lnTo>
                    <a:pt x="349" y="138"/>
                  </a:lnTo>
                  <a:lnTo>
                    <a:pt x="358" y="136"/>
                  </a:lnTo>
                  <a:lnTo>
                    <a:pt x="367" y="136"/>
                  </a:lnTo>
                  <a:lnTo>
                    <a:pt x="376" y="134"/>
                  </a:lnTo>
                  <a:lnTo>
                    <a:pt x="384" y="134"/>
                  </a:lnTo>
                  <a:lnTo>
                    <a:pt x="393" y="133"/>
                  </a:lnTo>
                  <a:lnTo>
                    <a:pt x="400" y="131"/>
                  </a:lnTo>
                  <a:lnTo>
                    <a:pt x="408" y="131"/>
                  </a:lnTo>
                  <a:lnTo>
                    <a:pt x="415" y="131"/>
                  </a:lnTo>
                  <a:lnTo>
                    <a:pt x="422" y="129"/>
                  </a:lnTo>
                  <a:lnTo>
                    <a:pt x="432" y="129"/>
                  </a:lnTo>
                  <a:lnTo>
                    <a:pt x="439" y="127"/>
                  </a:lnTo>
                  <a:lnTo>
                    <a:pt x="446" y="127"/>
                  </a:lnTo>
                  <a:lnTo>
                    <a:pt x="452" y="125"/>
                  </a:lnTo>
                  <a:lnTo>
                    <a:pt x="459" y="125"/>
                  </a:lnTo>
                  <a:lnTo>
                    <a:pt x="465" y="125"/>
                  </a:lnTo>
                  <a:lnTo>
                    <a:pt x="472" y="125"/>
                  </a:lnTo>
                  <a:lnTo>
                    <a:pt x="478" y="125"/>
                  </a:lnTo>
                  <a:lnTo>
                    <a:pt x="483" y="125"/>
                  </a:lnTo>
                  <a:lnTo>
                    <a:pt x="489" y="123"/>
                  </a:lnTo>
                  <a:lnTo>
                    <a:pt x="492" y="123"/>
                  </a:lnTo>
                  <a:lnTo>
                    <a:pt x="498" y="123"/>
                  </a:lnTo>
                  <a:lnTo>
                    <a:pt x="504" y="123"/>
                  </a:lnTo>
                  <a:lnTo>
                    <a:pt x="509" y="123"/>
                  </a:lnTo>
                  <a:lnTo>
                    <a:pt x="515" y="123"/>
                  </a:lnTo>
                  <a:lnTo>
                    <a:pt x="520" y="123"/>
                  </a:lnTo>
                  <a:lnTo>
                    <a:pt x="528" y="123"/>
                  </a:lnTo>
                  <a:lnTo>
                    <a:pt x="531" y="121"/>
                  </a:lnTo>
                  <a:lnTo>
                    <a:pt x="537" y="121"/>
                  </a:lnTo>
                  <a:lnTo>
                    <a:pt x="544" y="121"/>
                  </a:lnTo>
                  <a:lnTo>
                    <a:pt x="550" y="121"/>
                  </a:lnTo>
                  <a:lnTo>
                    <a:pt x="555" y="121"/>
                  </a:lnTo>
                  <a:lnTo>
                    <a:pt x="561" y="121"/>
                  </a:lnTo>
                  <a:lnTo>
                    <a:pt x="566" y="121"/>
                  </a:lnTo>
                  <a:lnTo>
                    <a:pt x="572" y="121"/>
                  </a:lnTo>
                  <a:lnTo>
                    <a:pt x="577" y="121"/>
                  </a:lnTo>
                  <a:lnTo>
                    <a:pt x="583" y="121"/>
                  </a:lnTo>
                  <a:lnTo>
                    <a:pt x="588" y="121"/>
                  </a:lnTo>
                  <a:lnTo>
                    <a:pt x="594" y="121"/>
                  </a:lnTo>
                  <a:lnTo>
                    <a:pt x="599" y="121"/>
                  </a:lnTo>
                  <a:lnTo>
                    <a:pt x="605" y="121"/>
                  </a:lnTo>
                  <a:lnTo>
                    <a:pt x="611" y="121"/>
                  </a:lnTo>
                  <a:lnTo>
                    <a:pt x="616" y="121"/>
                  </a:lnTo>
                  <a:lnTo>
                    <a:pt x="622" y="121"/>
                  </a:lnTo>
                  <a:lnTo>
                    <a:pt x="627" y="121"/>
                  </a:lnTo>
                  <a:lnTo>
                    <a:pt x="633" y="121"/>
                  </a:lnTo>
                  <a:lnTo>
                    <a:pt x="638" y="121"/>
                  </a:lnTo>
                  <a:lnTo>
                    <a:pt x="644" y="121"/>
                  </a:lnTo>
                  <a:lnTo>
                    <a:pt x="649" y="121"/>
                  </a:lnTo>
                  <a:lnTo>
                    <a:pt x="653" y="121"/>
                  </a:lnTo>
                  <a:lnTo>
                    <a:pt x="658" y="123"/>
                  </a:lnTo>
                  <a:lnTo>
                    <a:pt x="664" y="123"/>
                  </a:lnTo>
                  <a:lnTo>
                    <a:pt x="668" y="123"/>
                  </a:lnTo>
                  <a:lnTo>
                    <a:pt x="673" y="123"/>
                  </a:lnTo>
                  <a:lnTo>
                    <a:pt x="677" y="123"/>
                  </a:lnTo>
                  <a:lnTo>
                    <a:pt x="686" y="123"/>
                  </a:lnTo>
                  <a:lnTo>
                    <a:pt x="695" y="123"/>
                  </a:lnTo>
                  <a:lnTo>
                    <a:pt x="703" y="123"/>
                  </a:lnTo>
                  <a:lnTo>
                    <a:pt x="710" y="123"/>
                  </a:lnTo>
                  <a:lnTo>
                    <a:pt x="717" y="123"/>
                  </a:lnTo>
                  <a:lnTo>
                    <a:pt x="725" y="123"/>
                  </a:lnTo>
                  <a:lnTo>
                    <a:pt x="729" y="123"/>
                  </a:lnTo>
                  <a:lnTo>
                    <a:pt x="734" y="123"/>
                  </a:lnTo>
                  <a:lnTo>
                    <a:pt x="738" y="123"/>
                  </a:lnTo>
                  <a:lnTo>
                    <a:pt x="743" y="123"/>
                  </a:lnTo>
                  <a:lnTo>
                    <a:pt x="747" y="123"/>
                  </a:lnTo>
                  <a:lnTo>
                    <a:pt x="751" y="125"/>
                  </a:lnTo>
                  <a:lnTo>
                    <a:pt x="751" y="129"/>
                  </a:lnTo>
                  <a:lnTo>
                    <a:pt x="754" y="136"/>
                  </a:lnTo>
                  <a:lnTo>
                    <a:pt x="754" y="140"/>
                  </a:lnTo>
                  <a:lnTo>
                    <a:pt x="754" y="144"/>
                  </a:lnTo>
                  <a:lnTo>
                    <a:pt x="752" y="145"/>
                  </a:lnTo>
                  <a:lnTo>
                    <a:pt x="749" y="147"/>
                  </a:lnTo>
                  <a:lnTo>
                    <a:pt x="743" y="145"/>
                  </a:lnTo>
                  <a:lnTo>
                    <a:pt x="736" y="145"/>
                  </a:lnTo>
                  <a:lnTo>
                    <a:pt x="730" y="144"/>
                  </a:lnTo>
                  <a:lnTo>
                    <a:pt x="727" y="144"/>
                  </a:lnTo>
                  <a:lnTo>
                    <a:pt x="719" y="144"/>
                  </a:lnTo>
                  <a:lnTo>
                    <a:pt x="714" y="144"/>
                  </a:lnTo>
                  <a:lnTo>
                    <a:pt x="705" y="144"/>
                  </a:lnTo>
                  <a:lnTo>
                    <a:pt x="697" y="144"/>
                  </a:lnTo>
                  <a:lnTo>
                    <a:pt x="690" y="144"/>
                  </a:lnTo>
                  <a:lnTo>
                    <a:pt x="681" y="144"/>
                  </a:lnTo>
                  <a:lnTo>
                    <a:pt x="677" y="144"/>
                  </a:lnTo>
                  <a:lnTo>
                    <a:pt x="671" y="144"/>
                  </a:lnTo>
                  <a:lnTo>
                    <a:pt x="668" y="144"/>
                  </a:lnTo>
                  <a:lnTo>
                    <a:pt x="662" y="144"/>
                  </a:lnTo>
                  <a:lnTo>
                    <a:pt x="658" y="144"/>
                  </a:lnTo>
                  <a:lnTo>
                    <a:pt x="653" y="144"/>
                  </a:lnTo>
                  <a:lnTo>
                    <a:pt x="647" y="144"/>
                  </a:lnTo>
                  <a:lnTo>
                    <a:pt x="644" y="144"/>
                  </a:lnTo>
                  <a:lnTo>
                    <a:pt x="638" y="144"/>
                  </a:lnTo>
                  <a:lnTo>
                    <a:pt x="633" y="144"/>
                  </a:lnTo>
                  <a:lnTo>
                    <a:pt x="627" y="144"/>
                  </a:lnTo>
                  <a:lnTo>
                    <a:pt x="622" y="144"/>
                  </a:lnTo>
                  <a:lnTo>
                    <a:pt x="616" y="144"/>
                  </a:lnTo>
                  <a:lnTo>
                    <a:pt x="611" y="144"/>
                  </a:lnTo>
                  <a:lnTo>
                    <a:pt x="605" y="144"/>
                  </a:lnTo>
                  <a:lnTo>
                    <a:pt x="599" y="144"/>
                  </a:lnTo>
                  <a:lnTo>
                    <a:pt x="594" y="144"/>
                  </a:lnTo>
                  <a:lnTo>
                    <a:pt x="588" y="144"/>
                  </a:lnTo>
                  <a:lnTo>
                    <a:pt x="583" y="144"/>
                  </a:lnTo>
                  <a:lnTo>
                    <a:pt x="577" y="144"/>
                  </a:lnTo>
                  <a:lnTo>
                    <a:pt x="572" y="144"/>
                  </a:lnTo>
                  <a:lnTo>
                    <a:pt x="566" y="144"/>
                  </a:lnTo>
                  <a:lnTo>
                    <a:pt x="561" y="144"/>
                  </a:lnTo>
                  <a:lnTo>
                    <a:pt x="555" y="144"/>
                  </a:lnTo>
                  <a:lnTo>
                    <a:pt x="550" y="144"/>
                  </a:lnTo>
                  <a:lnTo>
                    <a:pt x="544" y="144"/>
                  </a:lnTo>
                  <a:lnTo>
                    <a:pt x="537" y="144"/>
                  </a:lnTo>
                  <a:lnTo>
                    <a:pt x="533" y="144"/>
                  </a:lnTo>
                  <a:lnTo>
                    <a:pt x="528" y="144"/>
                  </a:lnTo>
                  <a:lnTo>
                    <a:pt x="520" y="145"/>
                  </a:lnTo>
                  <a:lnTo>
                    <a:pt x="515" y="145"/>
                  </a:lnTo>
                  <a:lnTo>
                    <a:pt x="511" y="145"/>
                  </a:lnTo>
                  <a:lnTo>
                    <a:pt x="504" y="145"/>
                  </a:lnTo>
                  <a:lnTo>
                    <a:pt x="500" y="145"/>
                  </a:lnTo>
                  <a:lnTo>
                    <a:pt x="492" y="145"/>
                  </a:lnTo>
                  <a:lnTo>
                    <a:pt x="489" y="147"/>
                  </a:lnTo>
                  <a:lnTo>
                    <a:pt x="483" y="147"/>
                  </a:lnTo>
                  <a:lnTo>
                    <a:pt x="478" y="147"/>
                  </a:lnTo>
                  <a:lnTo>
                    <a:pt x="474" y="147"/>
                  </a:lnTo>
                  <a:lnTo>
                    <a:pt x="469" y="149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0" y="149"/>
                  </a:lnTo>
                  <a:lnTo>
                    <a:pt x="445" y="149"/>
                  </a:lnTo>
                  <a:lnTo>
                    <a:pt x="437" y="149"/>
                  </a:lnTo>
                  <a:lnTo>
                    <a:pt x="432" y="151"/>
                  </a:lnTo>
                  <a:lnTo>
                    <a:pt x="422" y="151"/>
                  </a:lnTo>
                  <a:lnTo>
                    <a:pt x="417" y="153"/>
                  </a:lnTo>
                  <a:lnTo>
                    <a:pt x="408" y="153"/>
                  </a:lnTo>
                  <a:lnTo>
                    <a:pt x="400" y="155"/>
                  </a:lnTo>
                  <a:lnTo>
                    <a:pt x="393" y="155"/>
                  </a:lnTo>
                  <a:lnTo>
                    <a:pt x="384" y="156"/>
                  </a:lnTo>
                  <a:lnTo>
                    <a:pt x="374" y="156"/>
                  </a:lnTo>
                  <a:lnTo>
                    <a:pt x="367" y="158"/>
                  </a:lnTo>
                  <a:lnTo>
                    <a:pt x="358" y="158"/>
                  </a:lnTo>
                  <a:lnTo>
                    <a:pt x="351" y="160"/>
                  </a:lnTo>
                  <a:lnTo>
                    <a:pt x="339" y="162"/>
                  </a:lnTo>
                  <a:lnTo>
                    <a:pt x="330" y="164"/>
                  </a:lnTo>
                  <a:lnTo>
                    <a:pt x="321" y="164"/>
                  </a:lnTo>
                  <a:lnTo>
                    <a:pt x="312" y="166"/>
                  </a:lnTo>
                  <a:lnTo>
                    <a:pt x="301" y="166"/>
                  </a:lnTo>
                  <a:lnTo>
                    <a:pt x="293" y="168"/>
                  </a:lnTo>
                  <a:lnTo>
                    <a:pt x="282" y="169"/>
                  </a:lnTo>
                  <a:lnTo>
                    <a:pt x="273" y="171"/>
                  </a:lnTo>
                  <a:lnTo>
                    <a:pt x="264" y="173"/>
                  </a:lnTo>
                  <a:lnTo>
                    <a:pt x="253" y="175"/>
                  </a:lnTo>
                  <a:lnTo>
                    <a:pt x="244" y="175"/>
                  </a:lnTo>
                  <a:lnTo>
                    <a:pt x="233" y="177"/>
                  </a:lnTo>
                  <a:lnTo>
                    <a:pt x="223" y="179"/>
                  </a:lnTo>
                  <a:lnTo>
                    <a:pt x="214" y="180"/>
                  </a:lnTo>
                  <a:lnTo>
                    <a:pt x="205" y="182"/>
                  </a:lnTo>
                  <a:lnTo>
                    <a:pt x="196" y="184"/>
                  </a:lnTo>
                  <a:lnTo>
                    <a:pt x="185" y="186"/>
                  </a:lnTo>
                  <a:lnTo>
                    <a:pt x="175" y="186"/>
                  </a:lnTo>
                  <a:lnTo>
                    <a:pt x="166" y="188"/>
                  </a:lnTo>
                  <a:lnTo>
                    <a:pt x="157" y="190"/>
                  </a:lnTo>
                  <a:lnTo>
                    <a:pt x="146" y="190"/>
                  </a:lnTo>
                  <a:lnTo>
                    <a:pt x="138" y="192"/>
                  </a:lnTo>
                  <a:lnTo>
                    <a:pt x="129" y="193"/>
                  </a:lnTo>
                  <a:lnTo>
                    <a:pt x="120" y="195"/>
                  </a:lnTo>
                  <a:lnTo>
                    <a:pt x="111" y="195"/>
                  </a:lnTo>
                  <a:lnTo>
                    <a:pt x="103" y="197"/>
                  </a:lnTo>
                  <a:lnTo>
                    <a:pt x="96" y="199"/>
                  </a:lnTo>
                  <a:lnTo>
                    <a:pt x="89" y="201"/>
                  </a:lnTo>
                  <a:lnTo>
                    <a:pt x="81" y="201"/>
                  </a:lnTo>
                  <a:lnTo>
                    <a:pt x="72" y="203"/>
                  </a:lnTo>
                  <a:lnTo>
                    <a:pt x="65" y="203"/>
                  </a:lnTo>
                  <a:lnTo>
                    <a:pt x="59" y="204"/>
                  </a:lnTo>
                  <a:lnTo>
                    <a:pt x="52" y="204"/>
                  </a:lnTo>
                  <a:lnTo>
                    <a:pt x="46" y="206"/>
                  </a:lnTo>
                  <a:lnTo>
                    <a:pt x="41" y="206"/>
                  </a:lnTo>
                  <a:lnTo>
                    <a:pt x="35" y="208"/>
                  </a:lnTo>
                  <a:lnTo>
                    <a:pt x="30" y="208"/>
                  </a:lnTo>
                  <a:lnTo>
                    <a:pt x="26" y="210"/>
                  </a:lnTo>
                  <a:lnTo>
                    <a:pt x="22" y="210"/>
                  </a:lnTo>
                  <a:lnTo>
                    <a:pt x="19" y="212"/>
                  </a:lnTo>
                  <a:lnTo>
                    <a:pt x="11" y="212"/>
                  </a:lnTo>
                  <a:lnTo>
                    <a:pt x="6" y="214"/>
                  </a:lnTo>
                  <a:lnTo>
                    <a:pt x="4" y="214"/>
                  </a:lnTo>
                  <a:lnTo>
                    <a:pt x="4" y="215"/>
                  </a:lnTo>
                  <a:lnTo>
                    <a:pt x="2" y="212"/>
                  </a:lnTo>
                  <a:lnTo>
                    <a:pt x="0" y="206"/>
                  </a:lnTo>
                  <a:lnTo>
                    <a:pt x="0" y="203"/>
                  </a:lnTo>
                  <a:lnTo>
                    <a:pt x="4" y="199"/>
                  </a:lnTo>
                  <a:lnTo>
                    <a:pt x="6" y="197"/>
                  </a:lnTo>
                  <a:lnTo>
                    <a:pt x="9" y="195"/>
                  </a:lnTo>
                  <a:lnTo>
                    <a:pt x="13" y="195"/>
                  </a:lnTo>
                  <a:lnTo>
                    <a:pt x="20" y="193"/>
                  </a:lnTo>
                  <a:lnTo>
                    <a:pt x="19" y="193"/>
                  </a:lnTo>
                  <a:lnTo>
                    <a:pt x="15" y="192"/>
                  </a:lnTo>
                  <a:lnTo>
                    <a:pt x="13" y="188"/>
                  </a:lnTo>
                  <a:lnTo>
                    <a:pt x="11" y="186"/>
                  </a:lnTo>
                  <a:lnTo>
                    <a:pt x="11" y="180"/>
                  </a:lnTo>
                  <a:lnTo>
                    <a:pt x="15" y="175"/>
                  </a:lnTo>
                  <a:lnTo>
                    <a:pt x="19" y="173"/>
                  </a:lnTo>
                  <a:lnTo>
                    <a:pt x="24" y="169"/>
                  </a:lnTo>
                  <a:lnTo>
                    <a:pt x="28" y="168"/>
                  </a:lnTo>
                  <a:lnTo>
                    <a:pt x="32" y="168"/>
                  </a:lnTo>
                  <a:lnTo>
                    <a:pt x="35" y="166"/>
                  </a:lnTo>
                  <a:lnTo>
                    <a:pt x="41" y="166"/>
                  </a:lnTo>
                  <a:lnTo>
                    <a:pt x="39" y="166"/>
                  </a:lnTo>
                  <a:lnTo>
                    <a:pt x="37" y="166"/>
                  </a:lnTo>
                  <a:lnTo>
                    <a:pt x="32" y="166"/>
                  </a:lnTo>
                  <a:lnTo>
                    <a:pt x="28" y="166"/>
                  </a:lnTo>
                  <a:lnTo>
                    <a:pt x="22" y="164"/>
                  </a:lnTo>
                  <a:lnTo>
                    <a:pt x="19" y="162"/>
                  </a:lnTo>
                  <a:lnTo>
                    <a:pt x="13" y="160"/>
                  </a:lnTo>
                  <a:lnTo>
                    <a:pt x="11" y="158"/>
                  </a:lnTo>
                  <a:lnTo>
                    <a:pt x="17" y="1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6" name="Freeform 52"/>
            <p:cNvSpPr>
              <a:spLocks/>
            </p:cNvSpPr>
            <p:nvPr/>
          </p:nvSpPr>
          <p:spPr bwMode="auto">
            <a:xfrm>
              <a:off x="4620" y="3958"/>
              <a:ext cx="16" cy="14"/>
            </a:xfrm>
            <a:custGeom>
              <a:avLst/>
              <a:gdLst>
                <a:gd name="T0" fmla="*/ 1 w 31"/>
                <a:gd name="T1" fmla="*/ 0 h 30"/>
                <a:gd name="T2" fmla="*/ 1 w 31"/>
                <a:gd name="T3" fmla="*/ 0 h 30"/>
                <a:gd name="T4" fmla="*/ 1 w 31"/>
                <a:gd name="T5" fmla="*/ 0 h 30"/>
                <a:gd name="T6" fmla="*/ 1 w 31"/>
                <a:gd name="T7" fmla="*/ 0 h 30"/>
                <a:gd name="T8" fmla="*/ 1 w 31"/>
                <a:gd name="T9" fmla="*/ 0 h 30"/>
                <a:gd name="T10" fmla="*/ 1 w 31"/>
                <a:gd name="T11" fmla="*/ 0 h 30"/>
                <a:gd name="T12" fmla="*/ 1 w 31"/>
                <a:gd name="T13" fmla="*/ 0 h 30"/>
                <a:gd name="T14" fmla="*/ 1 w 31"/>
                <a:gd name="T15" fmla="*/ 0 h 30"/>
                <a:gd name="T16" fmla="*/ 1 w 31"/>
                <a:gd name="T17" fmla="*/ 0 h 30"/>
                <a:gd name="T18" fmla="*/ 0 w 31"/>
                <a:gd name="T19" fmla="*/ 0 h 30"/>
                <a:gd name="T20" fmla="*/ 0 w 31"/>
                <a:gd name="T21" fmla="*/ 0 h 30"/>
                <a:gd name="T22" fmla="*/ 1 w 31"/>
                <a:gd name="T23" fmla="*/ 0 h 30"/>
                <a:gd name="T24" fmla="*/ 1 w 31"/>
                <a:gd name="T25" fmla="*/ 0 h 30"/>
                <a:gd name="T26" fmla="*/ 1 w 31"/>
                <a:gd name="T27" fmla="*/ 0 h 30"/>
                <a:gd name="T28" fmla="*/ 1 w 31"/>
                <a:gd name="T29" fmla="*/ 0 h 30"/>
                <a:gd name="T30" fmla="*/ 1 w 31"/>
                <a:gd name="T31" fmla="*/ 0 h 30"/>
                <a:gd name="T32" fmla="*/ 1 w 31"/>
                <a:gd name="T33" fmla="*/ 0 h 30"/>
                <a:gd name="T34" fmla="*/ 1 w 31"/>
                <a:gd name="T35" fmla="*/ 0 h 30"/>
                <a:gd name="T36" fmla="*/ 1 w 31"/>
                <a:gd name="T37" fmla="*/ 0 h 30"/>
                <a:gd name="T38" fmla="*/ 1 w 31"/>
                <a:gd name="T39" fmla="*/ 0 h 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0"/>
                <a:gd name="T62" fmla="*/ 31 w 31"/>
                <a:gd name="T63" fmla="*/ 30 h 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0">
                  <a:moveTo>
                    <a:pt x="31" y="24"/>
                  </a:moveTo>
                  <a:lnTo>
                    <a:pt x="30" y="21"/>
                  </a:lnTo>
                  <a:lnTo>
                    <a:pt x="28" y="17"/>
                  </a:lnTo>
                  <a:lnTo>
                    <a:pt x="24" y="13"/>
                  </a:lnTo>
                  <a:lnTo>
                    <a:pt x="20" y="10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6" y="19"/>
                  </a:lnTo>
                  <a:lnTo>
                    <a:pt x="9" y="24"/>
                  </a:lnTo>
                  <a:lnTo>
                    <a:pt x="15" y="28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28" y="26"/>
                  </a:lnTo>
                  <a:lnTo>
                    <a:pt x="3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7" name="Freeform 53"/>
            <p:cNvSpPr>
              <a:spLocks/>
            </p:cNvSpPr>
            <p:nvPr/>
          </p:nvSpPr>
          <p:spPr bwMode="auto">
            <a:xfrm>
              <a:off x="4634" y="3961"/>
              <a:ext cx="67" cy="58"/>
            </a:xfrm>
            <a:custGeom>
              <a:avLst/>
              <a:gdLst>
                <a:gd name="T0" fmla="*/ 0 w 132"/>
                <a:gd name="T1" fmla="*/ 1 h 116"/>
                <a:gd name="T2" fmla="*/ 0 w 132"/>
                <a:gd name="T3" fmla="*/ 1 h 116"/>
                <a:gd name="T4" fmla="*/ 1 w 132"/>
                <a:gd name="T5" fmla="*/ 1 h 116"/>
                <a:gd name="T6" fmla="*/ 1 w 132"/>
                <a:gd name="T7" fmla="*/ 1 h 116"/>
                <a:gd name="T8" fmla="*/ 1 w 132"/>
                <a:gd name="T9" fmla="*/ 1 h 116"/>
                <a:gd name="T10" fmla="*/ 1 w 132"/>
                <a:gd name="T11" fmla="*/ 0 h 116"/>
                <a:gd name="T12" fmla="*/ 1 w 132"/>
                <a:gd name="T13" fmla="*/ 1 h 116"/>
                <a:gd name="T14" fmla="*/ 1 w 132"/>
                <a:gd name="T15" fmla="*/ 1 h 116"/>
                <a:gd name="T16" fmla="*/ 1 w 132"/>
                <a:gd name="T17" fmla="*/ 1 h 116"/>
                <a:gd name="T18" fmla="*/ 1 w 132"/>
                <a:gd name="T19" fmla="*/ 1 h 116"/>
                <a:gd name="T20" fmla="*/ 1 w 132"/>
                <a:gd name="T21" fmla="*/ 1 h 116"/>
                <a:gd name="T22" fmla="*/ 1 w 132"/>
                <a:gd name="T23" fmla="*/ 1 h 116"/>
                <a:gd name="T24" fmla="*/ 1 w 132"/>
                <a:gd name="T25" fmla="*/ 1 h 116"/>
                <a:gd name="T26" fmla="*/ 1 w 132"/>
                <a:gd name="T27" fmla="*/ 1 h 116"/>
                <a:gd name="T28" fmla="*/ 1 w 132"/>
                <a:gd name="T29" fmla="*/ 1 h 116"/>
                <a:gd name="T30" fmla="*/ 1 w 132"/>
                <a:gd name="T31" fmla="*/ 1 h 116"/>
                <a:gd name="T32" fmla="*/ 1 w 132"/>
                <a:gd name="T33" fmla="*/ 1 h 116"/>
                <a:gd name="T34" fmla="*/ 1 w 132"/>
                <a:gd name="T35" fmla="*/ 1 h 116"/>
                <a:gd name="T36" fmla="*/ 1 w 132"/>
                <a:gd name="T37" fmla="*/ 1 h 116"/>
                <a:gd name="T38" fmla="*/ 1 w 132"/>
                <a:gd name="T39" fmla="*/ 1 h 116"/>
                <a:gd name="T40" fmla="*/ 1 w 132"/>
                <a:gd name="T41" fmla="*/ 1 h 116"/>
                <a:gd name="T42" fmla="*/ 1 w 132"/>
                <a:gd name="T43" fmla="*/ 1 h 116"/>
                <a:gd name="T44" fmla="*/ 1 w 132"/>
                <a:gd name="T45" fmla="*/ 1 h 116"/>
                <a:gd name="T46" fmla="*/ 1 w 132"/>
                <a:gd name="T47" fmla="*/ 1 h 116"/>
                <a:gd name="T48" fmla="*/ 1 w 132"/>
                <a:gd name="T49" fmla="*/ 1 h 116"/>
                <a:gd name="T50" fmla="*/ 1 w 132"/>
                <a:gd name="T51" fmla="*/ 1 h 116"/>
                <a:gd name="T52" fmla="*/ 1 w 132"/>
                <a:gd name="T53" fmla="*/ 1 h 116"/>
                <a:gd name="T54" fmla="*/ 1 w 132"/>
                <a:gd name="T55" fmla="*/ 1 h 116"/>
                <a:gd name="T56" fmla="*/ 1 w 132"/>
                <a:gd name="T57" fmla="*/ 1 h 116"/>
                <a:gd name="T58" fmla="*/ 1 w 132"/>
                <a:gd name="T59" fmla="*/ 1 h 116"/>
                <a:gd name="T60" fmla="*/ 1 w 132"/>
                <a:gd name="T61" fmla="*/ 1 h 116"/>
                <a:gd name="T62" fmla="*/ 1 w 132"/>
                <a:gd name="T63" fmla="*/ 1 h 116"/>
                <a:gd name="T64" fmla="*/ 1 w 132"/>
                <a:gd name="T65" fmla="*/ 1 h 116"/>
                <a:gd name="T66" fmla="*/ 1 w 132"/>
                <a:gd name="T67" fmla="*/ 1 h 116"/>
                <a:gd name="T68" fmla="*/ 1 w 132"/>
                <a:gd name="T69" fmla="*/ 1 h 116"/>
                <a:gd name="T70" fmla="*/ 1 w 132"/>
                <a:gd name="T71" fmla="*/ 1 h 116"/>
                <a:gd name="T72" fmla="*/ 1 w 132"/>
                <a:gd name="T73" fmla="*/ 1 h 116"/>
                <a:gd name="T74" fmla="*/ 1 w 132"/>
                <a:gd name="T75" fmla="*/ 1 h 116"/>
                <a:gd name="T76" fmla="*/ 1 w 132"/>
                <a:gd name="T77" fmla="*/ 1 h 116"/>
                <a:gd name="T78" fmla="*/ 1 w 132"/>
                <a:gd name="T79" fmla="*/ 1 h 116"/>
                <a:gd name="T80" fmla="*/ 1 w 132"/>
                <a:gd name="T81" fmla="*/ 1 h 116"/>
                <a:gd name="T82" fmla="*/ 1 w 132"/>
                <a:gd name="T83" fmla="*/ 1 h 116"/>
                <a:gd name="T84" fmla="*/ 1 w 132"/>
                <a:gd name="T85" fmla="*/ 1 h 1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116"/>
                <a:gd name="T131" fmla="*/ 132 w 132"/>
                <a:gd name="T132" fmla="*/ 116 h 11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116">
                  <a:moveTo>
                    <a:pt x="2" y="83"/>
                  </a:move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8"/>
                  </a:lnTo>
                  <a:lnTo>
                    <a:pt x="2" y="42"/>
                  </a:lnTo>
                  <a:lnTo>
                    <a:pt x="5" y="38"/>
                  </a:lnTo>
                  <a:lnTo>
                    <a:pt x="7" y="33"/>
                  </a:lnTo>
                  <a:lnTo>
                    <a:pt x="9" y="27"/>
                  </a:lnTo>
                  <a:lnTo>
                    <a:pt x="11" y="24"/>
                  </a:lnTo>
                  <a:lnTo>
                    <a:pt x="16" y="20"/>
                  </a:lnTo>
                  <a:lnTo>
                    <a:pt x="24" y="13"/>
                  </a:lnTo>
                  <a:lnTo>
                    <a:pt x="33" y="7"/>
                  </a:lnTo>
                  <a:lnTo>
                    <a:pt x="42" y="3"/>
                  </a:lnTo>
                  <a:lnTo>
                    <a:pt x="49" y="2"/>
                  </a:lnTo>
                  <a:lnTo>
                    <a:pt x="59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81" y="2"/>
                  </a:lnTo>
                  <a:lnTo>
                    <a:pt x="86" y="2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7"/>
                  </a:lnTo>
                  <a:lnTo>
                    <a:pt x="110" y="14"/>
                  </a:lnTo>
                  <a:lnTo>
                    <a:pt x="112" y="22"/>
                  </a:lnTo>
                  <a:lnTo>
                    <a:pt x="114" y="26"/>
                  </a:lnTo>
                  <a:lnTo>
                    <a:pt x="118" y="29"/>
                  </a:lnTo>
                  <a:lnTo>
                    <a:pt x="121" y="31"/>
                  </a:lnTo>
                  <a:lnTo>
                    <a:pt x="125" y="31"/>
                  </a:lnTo>
                  <a:lnTo>
                    <a:pt x="132" y="35"/>
                  </a:lnTo>
                  <a:lnTo>
                    <a:pt x="131" y="38"/>
                  </a:lnTo>
                  <a:lnTo>
                    <a:pt x="129" y="46"/>
                  </a:lnTo>
                  <a:lnTo>
                    <a:pt x="129" y="53"/>
                  </a:lnTo>
                  <a:lnTo>
                    <a:pt x="131" y="61"/>
                  </a:lnTo>
                  <a:lnTo>
                    <a:pt x="129" y="68"/>
                  </a:lnTo>
                  <a:lnTo>
                    <a:pt x="129" y="73"/>
                  </a:lnTo>
                  <a:lnTo>
                    <a:pt x="125" y="79"/>
                  </a:lnTo>
                  <a:lnTo>
                    <a:pt x="123" y="81"/>
                  </a:lnTo>
                  <a:lnTo>
                    <a:pt x="118" y="79"/>
                  </a:lnTo>
                  <a:lnTo>
                    <a:pt x="112" y="77"/>
                  </a:lnTo>
                  <a:lnTo>
                    <a:pt x="108" y="73"/>
                  </a:lnTo>
                  <a:lnTo>
                    <a:pt x="103" y="70"/>
                  </a:lnTo>
                  <a:lnTo>
                    <a:pt x="99" y="66"/>
                  </a:lnTo>
                  <a:lnTo>
                    <a:pt x="97" y="61"/>
                  </a:lnTo>
                  <a:lnTo>
                    <a:pt x="96" y="57"/>
                  </a:lnTo>
                  <a:lnTo>
                    <a:pt x="96" y="51"/>
                  </a:lnTo>
                  <a:lnTo>
                    <a:pt x="94" y="42"/>
                  </a:lnTo>
                  <a:lnTo>
                    <a:pt x="96" y="35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3" y="16"/>
                  </a:lnTo>
                  <a:lnTo>
                    <a:pt x="77" y="16"/>
                  </a:lnTo>
                  <a:lnTo>
                    <a:pt x="72" y="14"/>
                  </a:lnTo>
                  <a:lnTo>
                    <a:pt x="66" y="14"/>
                  </a:lnTo>
                  <a:lnTo>
                    <a:pt x="59" y="14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4" y="20"/>
                  </a:lnTo>
                  <a:lnTo>
                    <a:pt x="37" y="26"/>
                  </a:lnTo>
                  <a:lnTo>
                    <a:pt x="35" y="33"/>
                  </a:lnTo>
                  <a:lnTo>
                    <a:pt x="33" y="40"/>
                  </a:lnTo>
                  <a:lnTo>
                    <a:pt x="35" y="44"/>
                  </a:lnTo>
                  <a:lnTo>
                    <a:pt x="37" y="44"/>
                  </a:lnTo>
                  <a:lnTo>
                    <a:pt x="40" y="44"/>
                  </a:lnTo>
                  <a:lnTo>
                    <a:pt x="48" y="44"/>
                  </a:lnTo>
                  <a:lnTo>
                    <a:pt x="55" y="44"/>
                  </a:lnTo>
                  <a:lnTo>
                    <a:pt x="61" y="46"/>
                  </a:lnTo>
                  <a:lnTo>
                    <a:pt x="68" y="51"/>
                  </a:lnTo>
                  <a:lnTo>
                    <a:pt x="72" y="57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59" y="61"/>
                  </a:lnTo>
                  <a:lnTo>
                    <a:pt x="53" y="62"/>
                  </a:lnTo>
                  <a:lnTo>
                    <a:pt x="51" y="62"/>
                  </a:lnTo>
                  <a:lnTo>
                    <a:pt x="51" y="64"/>
                  </a:lnTo>
                  <a:lnTo>
                    <a:pt x="51" y="70"/>
                  </a:lnTo>
                  <a:lnTo>
                    <a:pt x="53" y="75"/>
                  </a:lnTo>
                  <a:lnTo>
                    <a:pt x="57" y="83"/>
                  </a:lnTo>
                  <a:lnTo>
                    <a:pt x="57" y="86"/>
                  </a:lnTo>
                  <a:lnTo>
                    <a:pt x="59" y="92"/>
                  </a:lnTo>
                  <a:lnTo>
                    <a:pt x="59" y="94"/>
                  </a:lnTo>
                  <a:lnTo>
                    <a:pt x="62" y="96"/>
                  </a:lnTo>
                  <a:lnTo>
                    <a:pt x="68" y="96"/>
                  </a:lnTo>
                  <a:lnTo>
                    <a:pt x="75" y="96"/>
                  </a:lnTo>
                  <a:lnTo>
                    <a:pt x="79" y="96"/>
                  </a:lnTo>
                  <a:lnTo>
                    <a:pt x="81" y="97"/>
                  </a:lnTo>
                  <a:lnTo>
                    <a:pt x="83" y="99"/>
                  </a:lnTo>
                  <a:lnTo>
                    <a:pt x="84" y="107"/>
                  </a:lnTo>
                  <a:lnTo>
                    <a:pt x="84" y="114"/>
                  </a:lnTo>
                  <a:lnTo>
                    <a:pt x="81" y="116"/>
                  </a:lnTo>
                  <a:lnTo>
                    <a:pt x="75" y="114"/>
                  </a:lnTo>
                  <a:lnTo>
                    <a:pt x="68" y="112"/>
                  </a:lnTo>
                  <a:lnTo>
                    <a:pt x="62" y="112"/>
                  </a:lnTo>
                  <a:lnTo>
                    <a:pt x="59" y="112"/>
                  </a:lnTo>
                  <a:lnTo>
                    <a:pt x="53" y="112"/>
                  </a:lnTo>
                  <a:lnTo>
                    <a:pt x="49" y="114"/>
                  </a:lnTo>
                  <a:lnTo>
                    <a:pt x="44" y="112"/>
                  </a:lnTo>
                  <a:lnTo>
                    <a:pt x="38" y="112"/>
                  </a:lnTo>
                  <a:lnTo>
                    <a:pt x="35" y="112"/>
                  </a:lnTo>
                  <a:lnTo>
                    <a:pt x="31" y="112"/>
                  </a:lnTo>
                  <a:lnTo>
                    <a:pt x="25" y="110"/>
                  </a:lnTo>
                  <a:lnTo>
                    <a:pt x="24" y="110"/>
                  </a:lnTo>
                  <a:lnTo>
                    <a:pt x="24" y="105"/>
                  </a:lnTo>
                  <a:lnTo>
                    <a:pt x="24" y="101"/>
                  </a:lnTo>
                  <a:lnTo>
                    <a:pt x="24" y="97"/>
                  </a:lnTo>
                  <a:lnTo>
                    <a:pt x="25" y="97"/>
                  </a:lnTo>
                  <a:lnTo>
                    <a:pt x="38" y="97"/>
                  </a:lnTo>
                  <a:lnTo>
                    <a:pt x="38" y="83"/>
                  </a:lnTo>
                  <a:lnTo>
                    <a:pt x="37" y="83"/>
                  </a:lnTo>
                  <a:lnTo>
                    <a:pt x="33" y="83"/>
                  </a:lnTo>
                  <a:lnTo>
                    <a:pt x="29" y="83"/>
                  </a:lnTo>
                  <a:lnTo>
                    <a:pt x="29" y="81"/>
                  </a:lnTo>
                  <a:lnTo>
                    <a:pt x="29" y="73"/>
                  </a:lnTo>
                  <a:lnTo>
                    <a:pt x="31" y="66"/>
                  </a:lnTo>
                  <a:lnTo>
                    <a:pt x="29" y="61"/>
                  </a:lnTo>
                  <a:lnTo>
                    <a:pt x="25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4" y="70"/>
                  </a:lnTo>
                  <a:lnTo>
                    <a:pt x="16" y="75"/>
                  </a:lnTo>
                  <a:lnTo>
                    <a:pt x="18" y="81"/>
                  </a:lnTo>
                  <a:lnTo>
                    <a:pt x="16" y="85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3" y="83"/>
                  </a:lnTo>
                  <a:lnTo>
                    <a:pt x="2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8" name="Freeform 54"/>
            <p:cNvSpPr>
              <a:spLocks/>
            </p:cNvSpPr>
            <p:nvPr/>
          </p:nvSpPr>
          <p:spPr bwMode="auto">
            <a:xfrm>
              <a:off x="4719" y="3865"/>
              <a:ext cx="48" cy="45"/>
            </a:xfrm>
            <a:custGeom>
              <a:avLst/>
              <a:gdLst>
                <a:gd name="T0" fmla="*/ 1 w 96"/>
                <a:gd name="T1" fmla="*/ 1 h 90"/>
                <a:gd name="T2" fmla="*/ 1 w 96"/>
                <a:gd name="T3" fmla="*/ 1 h 90"/>
                <a:gd name="T4" fmla="*/ 1 w 96"/>
                <a:gd name="T5" fmla="*/ 1 h 90"/>
                <a:gd name="T6" fmla="*/ 1 w 96"/>
                <a:gd name="T7" fmla="*/ 1 h 90"/>
                <a:gd name="T8" fmla="*/ 1 w 96"/>
                <a:gd name="T9" fmla="*/ 1 h 90"/>
                <a:gd name="T10" fmla="*/ 1 w 96"/>
                <a:gd name="T11" fmla="*/ 1 h 90"/>
                <a:gd name="T12" fmla="*/ 1 w 96"/>
                <a:gd name="T13" fmla="*/ 1 h 90"/>
                <a:gd name="T14" fmla="*/ 1 w 96"/>
                <a:gd name="T15" fmla="*/ 1 h 90"/>
                <a:gd name="T16" fmla="*/ 1 w 96"/>
                <a:gd name="T17" fmla="*/ 1 h 90"/>
                <a:gd name="T18" fmla="*/ 1 w 96"/>
                <a:gd name="T19" fmla="*/ 1 h 90"/>
                <a:gd name="T20" fmla="*/ 1 w 96"/>
                <a:gd name="T21" fmla="*/ 1 h 90"/>
                <a:gd name="T22" fmla="*/ 1 w 96"/>
                <a:gd name="T23" fmla="*/ 1 h 90"/>
                <a:gd name="T24" fmla="*/ 1 w 96"/>
                <a:gd name="T25" fmla="*/ 1 h 90"/>
                <a:gd name="T26" fmla="*/ 1 w 96"/>
                <a:gd name="T27" fmla="*/ 1 h 90"/>
                <a:gd name="T28" fmla="*/ 1 w 96"/>
                <a:gd name="T29" fmla="*/ 1 h 90"/>
                <a:gd name="T30" fmla="*/ 1 w 96"/>
                <a:gd name="T31" fmla="*/ 1 h 90"/>
                <a:gd name="T32" fmla="*/ 1 w 96"/>
                <a:gd name="T33" fmla="*/ 1 h 90"/>
                <a:gd name="T34" fmla="*/ 1 w 96"/>
                <a:gd name="T35" fmla="*/ 1 h 90"/>
                <a:gd name="T36" fmla="*/ 1 w 96"/>
                <a:gd name="T37" fmla="*/ 1 h 90"/>
                <a:gd name="T38" fmla="*/ 1 w 96"/>
                <a:gd name="T39" fmla="*/ 1 h 90"/>
                <a:gd name="T40" fmla="*/ 1 w 96"/>
                <a:gd name="T41" fmla="*/ 1 h 90"/>
                <a:gd name="T42" fmla="*/ 1 w 96"/>
                <a:gd name="T43" fmla="*/ 1 h 90"/>
                <a:gd name="T44" fmla="*/ 1 w 96"/>
                <a:gd name="T45" fmla="*/ 1 h 90"/>
                <a:gd name="T46" fmla="*/ 1 w 96"/>
                <a:gd name="T47" fmla="*/ 1 h 90"/>
                <a:gd name="T48" fmla="*/ 1 w 96"/>
                <a:gd name="T49" fmla="*/ 1 h 90"/>
                <a:gd name="T50" fmla="*/ 1 w 96"/>
                <a:gd name="T51" fmla="*/ 1 h 90"/>
                <a:gd name="T52" fmla="*/ 1 w 96"/>
                <a:gd name="T53" fmla="*/ 1 h 90"/>
                <a:gd name="T54" fmla="*/ 1 w 96"/>
                <a:gd name="T55" fmla="*/ 1 h 90"/>
                <a:gd name="T56" fmla="*/ 1 w 96"/>
                <a:gd name="T57" fmla="*/ 1 h 90"/>
                <a:gd name="T58" fmla="*/ 1 w 96"/>
                <a:gd name="T59" fmla="*/ 1 h 90"/>
                <a:gd name="T60" fmla="*/ 1 w 96"/>
                <a:gd name="T61" fmla="*/ 1 h 90"/>
                <a:gd name="T62" fmla="*/ 1 w 96"/>
                <a:gd name="T63" fmla="*/ 1 h 90"/>
                <a:gd name="T64" fmla="*/ 1 w 96"/>
                <a:gd name="T65" fmla="*/ 1 h 90"/>
                <a:gd name="T66" fmla="*/ 1 w 96"/>
                <a:gd name="T67" fmla="*/ 1 h 90"/>
                <a:gd name="T68" fmla="*/ 1 w 96"/>
                <a:gd name="T69" fmla="*/ 1 h 90"/>
                <a:gd name="T70" fmla="*/ 1 w 96"/>
                <a:gd name="T71" fmla="*/ 1 h 90"/>
                <a:gd name="T72" fmla="*/ 1 w 96"/>
                <a:gd name="T73" fmla="*/ 1 h 90"/>
                <a:gd name="T74" fmla="*/ 1 w 96"/>
                <a:gd name="T75" fmla="*/ 1 h 90"/>
                <a:gd name="T76" fmla="*/ 1 w 96"/>
                <a:gd name="T77" fmla="*/ 0 h 90"/>
                <a:gd name="T78" fmla="*/ 1 w 96"/>
                <a:gd name="T79" fmla="*/ 0 h 90"/>
                <a:gd name="T80" fmla="*/ 1 w 96"/>
                <a:gd name="T81" fmla="*/ 0 h 90"/>
                <a:gd name="T82" fmla="*/ 1 w 96"/>
                <a:gd name="T83" fmla="*/ 1 h 90"/>
                <a:gd name="T84" fmla="*/ 1 w 96"/>
                <a:gd name="T85" fmla="*/ 1 h 90"/>
                <a:gd name="T86" fmla="*/ 1 w 96"/>
                <a:gd name="T87" fmla="*/ 1 h 90"/>
                <a:gd name="T88" fmla="*/ 1 w 96"/>
                <a:gd name="T89" fmla="*/ 1 h 90"/>
                <a:gd name="T90" fmla="*/ 1 w 96"/>
                <a:gd name="T91" fmla="*/ 1 h 90"/>
                <a:gd name="T92" fmla="*/ 1 w 96"/>
                <a:gd name="T93" fmla="*/ 1 h 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6"/>
                <a:gd name="T142" fmla="*/ 0 h 90"/>
                <a:gd name="T143" fmla="*/ 96 w 96"/>
                <a:gd name="T144" fmla="*/ 90 h 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6" h="90">
                  <a:moveTo>
                    <a:pt x="8" y="8"/>
                  </a:moveTo>
                  <a:lnTo>
                    <a:pt x="8" y="8"/>
                  </a:lnTo>
                  <a:lnTo>
                    <a:pt x="8" y="11"/>
                  </a:lnTo>
                  <a:lnTo>
                    <a:pt x="10" y="17"/>
                  </a:lnTo>
                  <a:lnTo>
                    <a:pt x="13" y="20"/>
                  </a:lnTo>
                  <a:lnTo>
                    <a:pt x="17" y="20"/>
                  </a:lnTo>
                  <a:lnTo>
                    <a:pt x="24" y="20"/>
                  </a:lnTo>
                  <a:lnTo>
                    <a:pt x="32" y="20"/>
                  </a:lnTo>
                  <a:lnTo>
                    <a:pt x="35" y="26"/>
                  </a:lnTo>
                  <a:lnTo>
                    <a:pt x="37" y="30"/>
                  </a:lnTo>
                  <a:lnTo>
                    <a:pt x="39" y="37"/>
                  </a:lnTo>
                  <a:lnTo>
                    <a:pt x="39" y="41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26" y="48"/>
                  </a:lnTo>
                  <a:lnTo>
                    <a:pt x="21" y="50"/>
                  </a:lnTo>
                  <a:lnTo>
                    <a:pt x="15" y="54"/>
                  </a:lnTo>
                  <a:lnTo>
                    <a:pt x="10" y="55"/>
                  </a:lnTo>
                  <a:lnTo>
                    <a:pt x="6" y="59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2" y="76"/>
                  </a:lnTo>
                  <a:lnTo>
                    <a:pt x="6" y="79"/>
                  </a:lnTo>
                  <a:lnTo>
                    <a:pt x="10" y="79"/>
                  </a:lnTo>
                  <a:lnTo>
                    <a:pt x="17" y="79"/>
                  </a:lnTo>
                  <a:lnTo>
                    <a:pt x="22" y="79"/>
                  </a:lnTo>
                  <a:lnTo>
                    <a:pt x="32" y="79"/>
                  </a:lnTo>
                  <a:lnTo>
                    <a:pt x="39" y="79"/>
                  </a:lnTo>
                  <a:lnTo>
                    <a:pt x="46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76" y="90"/>
                  </a:lnTo>
                  <a:lnTo>
                    <a:pt x="78" y="89"/>
                  </a:lnTo>
                  <a:lnTo>
                    <a:pt x="80" y="85"/>
                  </a:lnTo>
                  <a:lnTo>
                    <a:pt x="81" y="81"/>
                  </a:lnTo>
                  <a:lnTo>
                    <a:pt x="78" y="78"/>
                  </a:lnTo>
                  <a:lnTo>
                    <a:pt x="70" y="74"/>
                  </a:lnTo>
                  <a:lnTo>
                    <a:pt x="67" y="70"/>
                  </a:lnTo>
                  <a:lnTo>
                    <a:pt x="59" y="68"/>
                  </a:lnTo>
                  <a:lnTo>
                    <a:pt x="56" y="68"/>
                  </a:lnTo>
                  <a:lnTo>
                    <a:pt x="50" y="68"/>
                  </a:lnTo>
                  <a:lnTo>
                    <a:pt x="46" y="67"/>
                  </a:lnTo>
                  <a:lnTo>
                    <a:pt x="39" y="67"/>
                  </a:lnTo>
                  <a:lnTo>
                    <a:pt x="33" y="67"/>
                  </a:lnTo>
                  <a:lnTo>
                    <a:pt x="28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19" y="65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30" y="63"/>
                  </a:lnTo>
                  <a:lnTo>
                    <a:pt x="37" y="63"/>
                  </a:lnTo>
                  <a:lnTo>
                    <a:pt x="43" y="59"/>
                  </a:lnTo>
                  <a:lnTo>
                    <a:pt x="48" y="57"/>
                  </a:lnTo>
                  <a:lnTo>
                    <a:pt x="54" y="54"/>
                  </a:lnTo>
                  <a:lnTo>
                    <a:pt x="57" y="50"/>
                  </a:lnTo>
                  <a:lnTo>
                    <a:pt x="57" y="44"/>
                  </a:lnTo>
                  <a:lnTo>
                    <a:pt x="57" y="39"/>
                  </a:lnTo>
                  <a:lnTo>
                    <a:pt x="57" y="35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63" y="22"/>
                  </a:lnTo>
                  <a:lnTo>
                    <a:pt x="69" y="24"/>
                  </a:lnTo>
                  <a:lnTo>
                    <a:pt x="74" y="26"/>
                  </a:lnTo>
                  <a:lnTo>
                    <a:pt x="81" y="22"/>
                  </a:lnTo>
                  <a:lnTo>
                    <a:pt x="89" y="22"/>
                  </a:lnTo>
                  <a:lnTo>
                    <a:pt x="94" y="20"/>
                  </a:lnTo>
                  <a:lnTo>
                    <a:pt x="96" y="19"/>
                  </a:lnTo>
                  <a:lnTo>
                    <a:pt x="92" y="11"/>
                  </a:lnTo>
                  <a:lnTo>
                    <a:pt x="91" y="6"/>
                  </a:lnTo>
                  <a:lnTo>
                    <a:pt x="89" y="4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1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3" y="4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1" y="4"/>
                  </a:lnTo>
                  <a:lnTo>
                    <a:pt x="17" y="6"/>
                  </a:lnTo>
                  <a:lnTo>
                    <a:pt x="10" y="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59" name="Freeform 55"/>
            <p:cNvSpPr>
              <a:spLocks/>
            </p:cNvSpPr>
            <p:nvPr/>
          </p:nvSpPr>
          <p:spPr bwMode="auto">
            <a:xfrm>
              <a:off x="4744" y="3954"/>
              <a:ext cx="75" cy="66"/>
            </a:xfrm>
            <a:custGeom>
              <a:avLst/>
              <a:gdLst>
                <a:gd name="T0" fmla="*/ 1 w 149"/>
                <a:gd name="T1" fmla="*/ 0 h 133"/>
                <a:gd name="T2" fmla="*/ 1 w 149"/>
                <a:gd name="T3" fmla="*/ 0 h 133"/>
                <a:gd name="T4" fmla="*/ 1 w 149"/>
                <a:gd name="T5" fmla="*/ 0 h 133"/>
                <a:gd name="T6" fmla="*/ 1 w 149"/>
                <a:gd name="T7" fmla="*/ 0 h 133"/>
                <a:gd name="T8" fmla="*/ 1 w 149"/>
                <a:gd name="T9" fmla="*/ 0 h 133"/>
                <a:gd name="T10" fmla="*/ 1 w 149"/>
                <a:gd name="T11" fmla="*/ 0 h 133"/>
                <a:gd name="T12" fmla="*/ 1 w 149"/>
                <a:gd name="T13" fmla="*/ 0 h 133"/>
                <a:gd name="T14" fmla="*/ 1 w 149"/>
                <a:gd name="T15" fmla="*/ 0 h 133"/>
                <a:gd name="T16" fmla="*/ 0 w 149"/>
                <a:gd name="T17" fmla="*/ 0 h 133"/>
                <a:gd name="T18" fmla="*/ 1 w 149"/>
                <a:gd name="T19" fmla="*/ 0 h 133"/>
                <a:gd name="T20" fmla="*/ 1 w 149"/>
                <a:gd name="T21" fmla="*/ 0 h 133"/>
                <a:gd name="T22" fmla="*/ 1 w 149"/>
                <a:gd name="T23" fmla="*/ 0 h 133"/>
                <a:gd name="T24" fmla="*/ 1 w 149"/>
                <a:gd name="T25" fmla="*/ 0 h 133"/>
                <a:gd name="T26" fmla="*/ 1 w 149"/>
                <a:gd name="T27" fmla="*/ 0 h 133"/>
                <a:gd name="T28" fmla="*/ 1 w 149"/>
                <a:gd name="T29" fmla="*/ 0 h 133"/>
                <a:gd name="T30" fmla="*/ 1 w 149"/>
                <a:gd name="T31" fmla="*/ 0 h 133"/>
                <a:gd name="T32" fmla="*/ 1 w 149"/>
                <a:gd name="T33" fmla="*/ 0 h 133"/>
                <a:gd name="T34" fmla="*/ 1 w 149"/>
                <a:gd name="T35" fmla="*/ 0 h 133"/>
                <a:gd name="T36" fmla="*/ 1 w 149"/>
                <a:gd name="T37" fmla="*/ 0 h 133"/>
                <a:gd name="T38" fmla="*/ 1 w 149"/>
                <a:gd name="T39" fmla="*/ 0 h 133"/>
                <a:gd name="T40" fmla="*/ 1 w 149"/>
                <a:gd name="T41" fmla="*/ 0 h 133"/>
                <a:gd name="T42" fmla="*/ 1 w 149"/>
                <a:gd name="T43" fmla="*/ 0 h 133"/>
                <a:gd name="T44" fmla="*/ 1 w 149"/>
                <a:gd name="T45" fmla="*/ 0 h 133"/>
                <a:gd name="T46" fmla="*/ 1 w 149"/>
                <a:gd name="T47" fmla="*/ 0 h 133"/>
                <a:gd name="T48" fmla="*/ 1 w 149"/>
                <a:gd name="T49" fmla="*/ 0 h 133"/>
                <a:gd name="T50" fmla="*/ 1 w 149"/>
                <a:gd name="T51" fmla="*/ 0 h 133"/>
                <a:gd name="T52" fmla="*/ 1 w 149"/>
                <a:gd name="T53" fmla="*/ 0 h 133"/>
                <a:gd name="T54" fmla="*/ 1 w 149"/>
                <a:gd name="T55" fmla="*/ 0 h 133"/>
                <a:gd name="T56" fmla="*/ 1 w 149"/>
                <a:gd name="T57" fmla="*/ 0 h 133"/>
                <a:gd name="T58" fmla="*/ 1 w 149"/>
                <a:gd name="T59" fmla="*/ 0 h 133"/>
                <a:gd name="T60" fmla="*/ 1 w 149"/>
                <a:gd name="T61" fmla="*/ 0 h 133"/>
                <a:gd name="T62" fmla="*/ 1 w 149"/>
                <a:gd name="T63" fmla="*/ 0 h 133"/>
                <a:gd name="T64" fmla="*/ 1 w 149"/>
                <a:gd name="T65" fmla="*/ 0 h 133"/>
                <a:gd name="T66" fmla="*/ 1 w 149"/>
                <a:gd name="T67" fmla="*/ 0 h 133"/>
                <a:gd name="T68" fmla="*/ 1 w 149"/>
                <a:gd name="T69" fmla="*/ 0 h 133"/>
                <a:gd name="T70" fmla="*/ 1 w 149"/>
                <a:gd name="T71" fmla="*/ 0 h 133"/>
                <a:gd name="T72" fmla="*/ 1 w 149"/>
                <a:gd name="T73" fmla="*/ 0 h 133"/>
                <a:gd name="T74" fmla="*/ 1 w 149"/>
                <a:gd name="T75" fmla="*/ 0 h 133"/>
                <a:gd name="T76" fmla="*/ 1 w 149"/>
                <a:gd name="T77" fmla="*/ 0 h 133"/>
                <a:gd name="T78" fmla="*/ 1 w 149"/>
                <a:gd name="T79" fmla="*/ 0 h 133"/>
                <a:gd name="T80" fmla="*/ 1 w 149"/>
                <a:gd name="T81" fmla="*/ 0 h 133"/>
                <a:gd name="T82" fmla="*/ 1 w 149"/>
                <a:gd name="T83" fmla="*/ 0 h 133"/>
                <a:gd name="T84" fmla="*/ 1 w 149"/>
                <a:gd name="T85" fmla="*/ 0 h 133"/>
                <a:gd name="T86" fmla="*/ 1 w 149"/>
                <a:gd name="T87" fmla="*/ 0 h 133"/>
                <a:gd name="T88" fmla="*/ 1 w 149"/>
                <a:gd name="T89" fmla="*/ 0 h 133"/>
                <a:gd name="T90" fmla="*/ 1 w 149"/>
                <a:gd name="T91" fmla="*/ 0 h 1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33"/>
                <a:gd name="T140" fmla="*/ 149 w 149"/>
                <a:gd name="T141" fmla="*/ 133 h 1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33">
                  <a:moveTo>
                    <a:pt x="76" y="0"/>
                  </a:moveTo>
                  <a:lnTo>
                    <a:pt x="70" y="0"/>
                  </a:lnTo>
                  <a:lnTo>
                    <a:pt x="66" y="2"/>
                  </a:lnTo>
                  <a:lnTo>
                    <a:pt x="61" y="6"/>
                  </a:lnTo>
                  <a:lnTo>
                    <a:pt x="57" y="9"/>
                  </a:lnTo>
                  <a:lnTo>
                    <a:pt x="50" y="13"/>
                  </a:lnTo>
                  <a:lnTo>
                    <a:pt x="46" y="17"/>
                  </a:lnTo>
                  <a:lnTo>
                    <a:pt x="41" y="18"/>
                  </a:lnTo>
                  <a:lnTo>
                    <a:pt x="39" y="22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2" y="26"/>
                  </a:lnTo>
                  <a:lnTo>
                    <a:pt x="17" y="28"/>
                  </a:lnTo>
                  <a:lnTo>
                    <a:pt x="11" y="29"/>
                  </a:lnTo>
                  <a:lnTo>
                    <a:pt x="7" y="33"/>
                  </a:lnTo>
                  <a:lnTo>
                    <a:pt x="6" y="37"/>
                  </a:lnTo>
                  <a:lnTo>
                    <a:pt x="7" y="44"/>
                  </a:lnTo>
                  <a:lnTo>
                    <a:pt x="9" y="48"/>
                  </a:lnTo>
                  <a:lnTo>
                    <a:pt x="15" y="53"/>
                  </a:lnTo>
                  <a:lnTo>
                    <a:pt x="20" y="57"/>
                  </a:lnTo>
                  <a:lnTo>
                    <a:pt x="26" y="61"/>
                  </a:lnTo>
                  <a:lnTo>
                    <a:pt x="31" y="63"/>
                  </a:lnTo>
                  <a:lnTo>
                    <a:pt x="37" y="64"/>
                  </a:lnTo>
                  <a:lnTo>
                    <a:pt x="41" y="66"/>
                  </a:lnTo>
                  <a:lnTo>
                    <a:pt x="42" y="66"/>
                  </a:lnTo>
                  <a:lnTo>
                    <a:pt x="37" y="81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100"/>
                  </a:lnTo>
                  <a:lnTo>
                    <a:pt x="7" y="103"/>
                  </a:lnTo>
                  <a:lnTo>
                    <a:pt x="9" y="103"/>
                  </a:lnTo>
                  <a:lnTo>
                    <a:pt x="17" y="103"/>
                  </a:lnTo>
                  <a:lnTo>
                    <a:pt x="22" y="103"/>
                  </a:lnTo>
                  <a:lnTo>
                    <a:pt x="31" y="105"/>
                  </a:lnTo>
                  <a:lnTo>
                    <a:pt x="39" y="105"/>
                  </a:lnTo>
                  <a:lnTo>
                    <a:pt x="48" y="105"/>
                  </a:lnTo>
                  <a:lnTo>
                    <a:pt x="54" y="103"/>
                  </a:lnTo>
                  <a:lnTo>
                    <a:pt x="57" y="101"/>
                  </a:lnTo>
                  <a:lnTo>
                    <a:pt x="59" y="92"/>
                  </a:lnTo>
                  <a:lnTo>
                    <a:pt x="59" y="85"/>
                  </a:lnTo>
                  <a:lnTo>
                    <a:pt x="59" y="77"/>
                  </a:lnTo>
                  <a:lnTo>
                    <a:pt x="61" y="76"/>
                  </a:lnTo>
                  <a:lnTo>
                    <a:pt x="63" y="76"/>
                  </a:lnTo>
                  <a:lnTo>
                    <a:pt x="72" y="79"/>
                  </a:lnTo>
                  <a:lnTo>
                    <a:pt x="76" y="81"/>
                  </a:lnTo>
                  <a:lnTo>
                    <a:pt x="79" y="81"/>
                  </a:lnTo>
                  <a:lnTo>
                    <a:pt x="83" y="85"/>
                  </a:lnTo>
                  <a:lnTo>
                    <a:pt x="85" y="87"/>
                  </a:lnTo>
                  <a:lnTo>
                    <a:pt x="85" y="90"/>
                  </a:lnTo>
                  <a:lnTo>
                    <a:pt x="83" y="98"/>
                  </a:lnTo>
                  <a:lnTo>
                    <a:pt x="78" y="103"/>
                  </a:lnTo>
                  <a:lnTo>
                    <a:pt x="74" y="109"/>
                  </a:lnTo>
                  <a:lnTo>
                    <a:pt x="68" y="112"/>
                  </a:lnTo>
                  <a:lnTo>
                    <a:pt x="66" y="120"/>
                  </a:lnTo>
                  <a:lnTo>
                    <a:pt x="65" y="125"/>
                  </a:lnTo>
                  <a:lnTo>
                    <a:pt x="65" y="127"/>
                  </a:lnTo>
                  <a:lnTo>
                    <a:pt x="68" y="127"/>
                  </a:lnTo>
                  <a:lnTo>
                    <a:pt x="74" y="127"/>
                  </a:lnTo>
                  <a:lnTo>
                    <a:pt x="81" y="129"/>
                  </a:lnTo>
                  <a:lnTo>
                    <a:pt x="89" y="129"/>
                  </a:lnTo>
                  <a:lnTo>
                    <a:pt x="96" y="131"/>
                  </a:lnTo>
                  <a:lnTo>
                    <a:pt x="101" y="131"/>
                  </a:lnTo>
                  <a:lnTo>
                    <a:pt x="107" y="133"/>
                  </a:lnTo>
                  <a:lnTo>
                    <a:pt x="114" y="131"/>
                  </a:lnTo>
                  <a:lnTo>
                    <a:pt x="122" y="131"/>
                  </a:lnTo>
                  <a:lnTo>
                    <a:pt x="127" y="127"/>
                  </a:lnTo>
                  <a:lnTo>
                    <a:pt x="133" y="125"/>
                  </a:lnTo>
                  <a:lnTo>
                    <a:pt x="135" y="122"/>
                  </a:lnTo>
                  <a:lnTo>
                    <a:pt x="138" y="120"/>
                  </a:lnTo>
                  <a:lnTo>
                    <a:pt x="142" y="118"/>
                  </a:lnTo>
                  <a:lnTo>
                    <a:pt x="146" y="116"/>
                  </a:lnTo>
                  <a:lnTo>
                    <a:pt x="148" y="114"/>
                  </a:lnTo>
                  <a:lnTo>
                    <a:pt x="149" y="111"/>
                  </a:lnTo>
                  <a:lnTo>
                    <a:pt x="148" y="109"/>
                  </a:lnTo>
                  <a:lnTo>
                    <a:pt x="146" y="109"/>
                  </a:lnTo>
                  <a:lnTo>
                    <a:pt x="140" y="107"/>
                  </a:lnTo>
                  <a:lnTo>
                    <a:pt x="135" y="107"/>
                  </a:lnTo>
                  <a:lnTo>
                    <a:pt x="129" y="109"/>
                  </a:lnTo>
                  <a:lnTo>
                    <a:pt x="125" y="111"/>
                  </a:lnTo>
                  <a:lnTo>
                    <a:pt x="120" y="114"/>
                  </a:lnTo>
                  <a:lnTo>
                    <a:pt x="114" y="118"/>
                  </a:lnTo>
                  <a:lnTo>
                    <a:pt x="109" y="116"/>
                  </a:lnTo>
                  <a:lnTo>
                    <a:pt x="101" y="116"/>
                  </a:lnTo>
                  <a:lnTo>
                    <a:pt x="96" y="112"/>
                  </a:lnTo>
                  <a:lnTo>
                    <a:pt x="94" y="111"/>
                  </a:lnTo>
                  <a:lnTo>
                    <a:pt x="96" y="107"/>
                  </a:lnTo>
                  <a:lnTo>
                    <a:pt x="100" y="105"/>
                  </a:lnTo>
                  <a:lnTo>
                    <a:pt x="103" y="101"/>
                  </a:lnTo>
                  <a:lnTo>
                    <a:pt x="109" y="100"/>
                  </a:lnTo>
                  <a:lnTo>
                    <a:pt x="114" y="92"/>
                  </a:lnTo>
                  <a:lnTo>
                    <a:pt x="114" y="85"/>
                  </a:lnTo>
                  <a:lnTo>
                    <a:pt x="113" y="79"/>
                  </a:lnTo>
                  <a:lnTo>
                    <a:pt x="111" y="74"/>
                  </a:lnTo>
                  <a:lnTo>
                    <a:pt x="107" y="70"/>
                  </a:lnTo>
                  <a:lnTo>
                    <a:pt x="103" y="66"/>
                  </a:lnTo>
                  <a:lnTo>
                    <a:pt x="100" y="63"/>
                  </a:lnTo>
                  <a:lnTo>
                    <a:pt x="94" y="61"/>
                  </a:lnTo>
                  <a:lnTo>
                    <a:pt x="89" y="57"/>
                  </a:lnTo>
                  <a:lnTo>
                    <a:pt x="85" y="57"/>
                  </a:lnTo>
                  <a:lnTo>
                    <a:pt x="76" y="55"/>
                  </a:lnTo>
                  <a:lnTo>
                    <a:pt x="70" y="55"/>
                  </a:lnTo>
                  <a:lnTo>
                    <a:pt x="63" y="53"/>
                  </a:lnTo>
                  <a:lnTo>
                    <a:pt x="55" y="53"/>
                  </a:lnTo>
                  <a:lnTo>
                    <a:pt x="50" y="50"/>
                  </a:lnTo>
                  <a:lnTo>
                    <a:pt x="44" y="48"/>
                  </a:lnTo>
                  <a:lnTo>
                    <a:pt x="41" y="46"/>
                  </a:lnTo>
                  <a:lnTo>
                    <a:pt x="41" y="44"/>
                  </a:lnTo>
                  <a:lnTo>
                    <a:pt x="41" y="39"/>
                  </a:lnTo>
                  <a:lnTo>
                    <a:pt x="44" y="37"/>
                  </a:lnTo>
                  <a:lnTo>
                    <a:pt x="50" y="33"/>
                  </a:lnTo>
                  <a:lnTo>
                    <a:pt x="54" y="29"/>
                  </a:lnTo>
                  <a:lnTo>
                    <a:pt x="59" y="28"/>
                  </a:lnTo>
                  <a:lnTo>
                    <a:pt x="65" y="28"/>
                  </a:lnTo>
                  <a:lnTo>
                    <a:pt x="66" y="28"/>
                  </a:lnTo>
                  <a:lnTo>
                    <a:pt x="70" y="28"/>
                  </a:lnTo>
                  <a:lnTo>
                    <a:pt x="72" y="33"/>
                  </a:lnTo>
                  <a:lnTo>
                    <a:pt x="76" y="39"/>
                  </a:lnTo>
                  <a:lnTo>
                    <a:pt x="78" y="44"/>
                  </a:lnTo>
                  <a:lnTo>
                    <a:pt x="83" y="46"/>
                  </a:lnTo>
                  <a:lnTo>
                    <a:pt x="85" y="46"/>
                  </a:lnTo>
                  <a:lnTo>
                    <a:pt x="89" y="46"/>
                  </a:lnTo>
                  <a:lnTo>
                    <a:pt x="94" y="46"/>
                  </a:lnTo>
                  <a:lnTo>
                    <a:pt x="98" y="46"/>
                  </a:lnTo>
                  <a:lnTo>
                    <a:pt x="103" y="46"/>
                  </a:lnTo>
                  <a:lnTo>
                    <a:pt x="107" y="42"/>
                  </a:lnTo>
                  <a:lnTo>
                    <a:pt x="107" y="35"/>
                  </a:lnTo>
                  <a:lnTo>
                    <a:pt x="107" y="28"/>
                  </a:lnTo>
                  <a:lnTo>
                    <a:pt x="103" y="18"/>
                  </a:lnTo>
                  <a:lnTo>
                    <a:pt x="101" y="11"/>
                  </a:lnTo>
                  <a:lnTo>
                    <a:pt x="96" y="7"/>
                  </a:lnTo>
                  <a:lnTo>
                    <a:pt x="92" y="6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0" name="Freeform 56"/>
            <p:cNvSpPr>
              <a:spLocks/>
            </p:cNvSpPr>
            <p:nvPr/>
          </p:nvSpPr>
          <p:spPr bwMode="auto">
            <a:xfrm>
              <a:off x="4823" y="3880"/>
              <a:ext cx="16" cy="19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1 h 37"/>
                <a:gd name="T4" fmla="*/ 0 w 31"/>
                <a:gd name="T5" fmla="*/ 1 h 37"/>
                <a:gd name="T6" fmla="*/ 0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1 w 31"/>
                <a:gd name="T13" fmla="*/ 1 h 37"/>
                <a:gd name="T14" fmla="*/ 1 w 31"/>
                <a:gd name="T15" fmla="*/ 1 h 37"/>
                <a:gd name="T16" fmla="*/ 1 w 31"/>
                <a:gd name="T17" fmla="*/ 1 h 37"/>
                <a:gd name="T18" fmla="*/ 1 w 31"/>
                <a:gd name="T19" fmla="*/ 1 h 37"/>
                <a:gd name="T20" fmla="*/ 1 w 31"/>
                <a:gd name="T21" fmla="*/ 0 h 37"/>
                <a:gd name="T22" fmla="*/ 1 w 31"/>
                <a:gd name="T23" fmla="*/ 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"/>
                <a:gd name="T37" fmla="*/ 0 h 37"/>
                <a:gd name="T38" fmla="*/ 31 w 31"/>
                <a:gd name="T39" fmla="*/ 37 h 3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" h="37">
                  <a:moveTo>
                    <a:pt x="5" y="0"/>
                  </a:moveTo>
                  <a:lnTo>
                    <a:pt x="2" y="4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5" y="24"/>
                  </a:lnTo>
                  <a:lnTo>
                    <a:pt x="11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2" y="37"/>
                  </a:lnTo>
                  <a:lnTo>
                    <a:pt x="31" y="2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1" name="Freeform 57"/>
            <p:cNvSpPr>
              <a:spLocks/>
            </p:cNvSpPr>
            <p:nvPr/>
          </p:nvSpPr>
          <p:spPr bwMode="auto">
            <a:xfrm>
              <a:off x="4838" y="3868"/>
              <a:ext cx="47" cy="53"/>
            </a:xfrm>
            <a:custGeom>
              <a:avLst/>
              <a:gdLst>
                <a:gd name="T0" fmla="*/ 0 w 94"/>
                <a:gd name="T1" fmla="*/ 1 h 105"/>
                <a:gd name="T2" fmla="*/ 1 w 94"/>
                <a:gd name="T3" fmla="*/ 1 h 105"/>
                <a:gd name="T4" fmla="*/ 1 w 94"/>
                <a:gd name="T5" fmla="*/ 1 h 105"/>
                <a:gd name="T6" fmla="*/ 1 w 94"/>
                <a:gd name="T7" fmla="*/ 1 h 105"/>
                <a:gd name="T8" fmla="*/ 1 w 94"/>
                <a:gd name="T9" fmla="*/ 1 h 105"/>
                <a:gd name="T10" fmla="*/ 1 w 94"/>
                <a:gd name="T11" fmla="*/ 1 h 105"/>
                <a:gd name="T12" fmla="*/ 1 w 94"/>
                <a:gd name="T13" fmla="*/ 1 h 105"/>
                <a:gd name="T14" fmla="*/ 1 w 94"/>
                <a:gd name="T15" fmla="*/ 1 h 105"/>
                <a:gd name="T16" fmla="*/ 1 w 94"/>
                <a:gd name="T17" fmla="*/ 1 h 105"/>
                <a:gd name="T18" fmla="*/ 1 w 94"/>
                <a:gd name="T19" fmla="*/ 1 h 105"/>
                <a:gd name="T20" fmla="*/ 1 w 94"/>
                <a:gd name="T21" fmla="*/ 1 h 105"/>
                <a:gd name="T22" fmla="*/ 1 w 94"/>
                <a:gd name="T23" fmla="*/ 1 h 105"/>
                <a:gd name="T24" fmla="*/ 1 w 94"/>
                <a:gd name="T25" fmla="*/ 1 h 105"/>
                <a:gd name="T26" fmla="*/ 1 w 94"/>
                <a:gd name="T27" fmla="*/ 1 h 105"/>
                <a:gd name="T28" fmla="*/ 1 w 94"/>
                <a:gd name="T29" fmla="*/ 1 h 105"/>
                <a:gd name="T30" fmla="*/ 1 w 94"/>
                <a:gd name="T31" fmla="*/ 1 h 105"/>
                <a:gd name="T32" fmla="*/ 1 w 94"/>
                <a:gd name="T33" fmla="*/ 1 h 105"/>
                <a:gd name="T34" fmla="*/ 1 w 94"/>
                <a:gd name="T35" fmla="*/ 1 h 105"/>
                <a:gd name="T36" fmla="*/ 1 w 94"/>
                <a:gd name="T37" fmla="*/ 1 h 105"/>
                <a:gd name="T38" fmla="*/ 1 w 94"/>
                <a:gd name="T39" fmla="*/ 1 h 105"/>
                <a:gd name="T40" fmla="*/ 1 w 94"/>
                <a:gd name="T41" fmla="*/ 1 h 105"/>
                <a:gd name="T42" fmla="*/ 1 w 94"/>
                <a:gd name="T43" fmla="*/ 1 h 105"/>
                <a:gd name="T44" fmla="*/ 1 w 94"/>
                <a:gd name="T45" fmla="*/ 1 h 105"/>
                <a:gd name="T46" fmla="*/ 1 w 94"/>
                <a:gd name="T47" fmla="*/ 1 h 105"/>
                <a:gd name="T48" fmla="*/ 1 w 94"/>
                <a:gd name="T49" fmla="*/ 1 h 105"/>
                <a:gd name="T50" fmla="*/ 1 w 94"/>
                <a:gd name="T51" fmla="*/ 1 h 105"/>
                <a:gd name="T52" fmla="*/ 1 w 94"/>
                <a:gd name="T53" fmla="*/ 1 h 105"/>
                <a:gd name="T54" fmla="*/ 1 w 94"/>
                <a:gd name="T55" fmla="*/ 1 h 105"/>
                <a:gd name="T56" fmla="*/ 1 w 94"/>
                <a:gd name="T57" fmla="*/ 1 h 105"/>
                <a:gd name="T58" fmla="*/ 1 w 94"/>
                <a:gd name="T59" fmla="*/ 1 h 105"/>
                <a:gd name="T60" fmla="*/ 1 w 94"/>
                <a:gd name="T61" fmla="*/ 1 h 105"/>
                <a:gd name="T62" fmla="*/ 1 w 94"/>
                <a:gd name="T63" fmla="*/ 1 h 105"/>
                <a:gd name="T64" fmla="*/ 1 w 94"/>
                <a:gd name="T65" fmla="*/ 1 h 105"/>
                <a:gd name="T66" fmla="*/ 1 w 94"/>
                <a:gd name="T67" fmla="*/ 1 h 105"/>
                <a:gd name="T68" fmla="*/ 1 w 94"/>
                <a:gd name="T69" fmla="*/ 1 h 105"/>
                <a:gd name="T70" fmla="*/ 1 w 94"/>
                <a:gd name="T71" fmla="*/ 1 h 105"/>
                <a:gd name="T72" fmla="*/ 1 w 94"/>
                <a:gd name="T73" fmla="*/ 1 h 105"/>
                <a:gd name="T74" fmla="*/ 1 w 94"/>
                <a:gd name="T75" fmla="*/ 1 h 105"/>
                <a:gd name="T76" fmla="*/ 1 w 94"/>
                <a:gd name="T77" fmla="*/ 1 h 105"/>
                <a:gd name="T78" fmla="*/ 1 w 94"/>
                <a:gd name="T79" fmla="*/ 1 h 105"/>
                <a:gd name="T80" fmla="*/ 1 w 94"/>
                <a:gd name="T81" fmla="*/ 1 h 105"/>
                <a:gd name="T82" fmla="*/ 1 w 94"/>
                <a:gd name="T83" fmla="*/ 0 h 105"/>
                <a:gd name="T84" fmla="*/ 1 w 94"/>
                <a:gd name="T85" fmla="*/ 0 h 105"/>
                <a:gd name="T86" fmla="*/ 1 w 94"/>
                <a:gd name="T87" fmla="*/ 1 h 105"/>
                <a:gd name="T88" fmla="*/ 1 w 94"/>
                <a:gd name="T89" fmla="*/ 1 h 105"/>
                <a:gd name="T90" fmla="*/ 0 w 94"/>
                <a:gd name="T91" fmla="*/ 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105"/>
                <a:gd name="T140" fmla="*/ 94 w 94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105">
                  <a:moveTo>
                    <a:pt x="0" y="27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4" y="33"/>
                  </a:lnTo>
                  <a:lnTo>
                    <a:pt x="11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2" y="35"/>
                  </a:lnTo>
                  <a:lnTo>
                    <a:pt x="24" y="35"/>
                  </a:lnTo>
                  <a:lnTo>
                    <a:pt x="24" y="4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2"/>
                  </a:lnTo>
                  <a:lnTo>
                    <a:pt x="61" y="68"/>
                  </a:lnTo>
                  <a:lnTo>
                    <a:pt x="57" y="71"/>
                  </a:lnTo>
                  <a:lnTo>
                    <a:pt x="52" y="73"/>
                  </a:lnTo>
                  <a:lnTo>
                    <a:pt x="46" y="73"/>
                  </a:lnTo>
                  <a:lnTo>
                    <a:pt x="41" y="75"/>
                  </a:lnTo>
                  <a:lnTo>
                    <a:pt x="35" y="75"/>
                  </a:lnTo>
                  <a:lnTo>
                    <a:pt x="28" y="77"/>
                  </a:lnTo>
                  <a:lnTo>
                    <a:pt x="22" y="77"/>
                  </a:lnTo>
                  <a:lnTo>
                    <a:pt x="20" y="77"/>
                  </a:lnTo>
                  <a:lnTo>
                    <a:pt x="19" y="79"/>
                  </a:lnTo>
                  <a:lnTo>
                    <a:pt x="19" y="82"/>
                  </a:lnTo>
                  <a:lnTo>
                    <a:pt x="19" y="86"/>
                  </a:lnTo>
                  <a:lnTo>
                    <a:pt x="19" y="92"/>
                  </a:lnTo>
                  <a:lnTo>
                    <a:pt x="19" y="95"/>
                  </a:lnTo>
                  <a:lnTo>
                    <a:pt x="19" y="101"/>
                  </a:lnTo>
                  <a:lnTo>
                    <a:pt x="20" y="103"/>
                  </a:lnTo>
                  <a:lnTo>
                    <a:pt x="24" y="105"/>
                  </a:lnTo>
                  <a:lnTo>
                    <a:pt x="30" y="105"/>
                  </a:lnTo>
                  <a:lnTo>
                    <a:pt x="37" y="105"/>
                  </a:lnTo>
                  <a:lnTo>
                    <a:pt x="41" y="105"/>
                  </a:lnTo>
                  <a:lnTo>
                    <a:pt x="46" y="105"/>
                  </a:lnTo>
                  <a:lnTo>
                    <a:pt x="52" y="105"/>
                  </a:lnTo>
                  <a:lnTo>
                    <a:pt x="55" y="105"/>
                  </a:lnTo>
                  <a:lnTo>
                    <a:pt x="61" y="103"/>
                  </a:lnTo>
                  <a:lnTo>
                    <a:pt x="65" y="103"/>
                  </a:lnTo>
                  <a:lnTo>
                    <a:pt x="68" y="103"/>
                  </a:lnTo>
                  <a:lnTo>
                    <a:pt x="74" y="103"/>
                  </a:lnTo>
                  <a:lnTo>
                    <a:pt x="79" y="103"/>
                  </a:lnTo>
                  <a:lnTo>
                    <a:pt x="83" y="103"/>
                  </a:lnTo>
                  <a:lnTo>
                    <a:pt x="89" y="97"/>
                  </a:lnTo>
                  <a:lnTo>
                    <a:pt x="92" y="94"/>
                  </a:lnTo>
                  <a:lnTo>
                    <a:pt x="94" y="90"/>
                  </a:lnTo>
                  <a:lnTo>
                    <a:pt x="91" y="90"/>
                  </a:lnTo>
                  <a:lnTo>
                    <a:pt x="83" y="88"/>
                  </a:lnTo>
                  <a:lnTo>
                    <a:pt x="79" y="88"/>
                  </a:lnTo>
                  <a:lnTo>
                    <a:pt x="76" y="86"/>
                  </a:lnTo>
                  <a:lnTo>
                    <a:pt x="74" y="86"/>
                  </a:lnTo>
                  <a:lnTo>
                    <a:pt x="70" y="86"/>
                  </a:lnTo>
                  <a:lnTo>
                    <a:pt x="72" y="84"/>
                  </a:lnTo>
                  <a:lnTo>
                    <a:pt x="79" y="82"/>
                  </a:lnTo>
                  <a:lnTo>
                    <a:pt x="89" y="77"/>
                  </a:lnTo>
                  <a:lnTo>
                    <a:pt x="91" y="71"/>
                  </a:lnTo>
                  <a:lnTo>
                    <a:pt x="91" y="64"/>
                  </a:lnTo>
                  <a:lnTo>
                    <a:pt x="89" y="57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1" y="51"/>
                  </a:lnTo>
                  <a:lnTo>
                    <a:pt x="78" y="49"/>
                  </a:lnTo>
                  <a:lnTo>
                    <a:pt x="70" y="47"/>
                  </a:lnTo>
                  <a:lnTo>
                    <a:pt x="65" y="47"/>
                  </a:lnTo>
                  <a:lnTo>
                    <a:pt x="61" y="47"/>
                  </a:lnTo>
                  <a:lnTo>
                    <a:pt x="57" y="47"/>
                  </a:lnTo>
                  <a:lnTo>
                    <a:pt x="52" y="44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1"/>
                  </a:lnTo>
                  <a:lnTo>
                    <a:pt x="52" y="25"/>
                  </a:lnTo>
                  <a:lnTo>
                    <a:pt x="55" y="23"/>
                  </a:lnTo>
                  <a:lnTo>
                    <a:pt x="61" y="25"/>
                  </a:lnTo>
                  <a:lnTo>
                    <a:pt x="68" y="27"/>
                  </a:lnTo>
                  <a:lnTo>
                    <a:pt x="74" y="27"/>
                  </a:lnTo>
                  <a:lnTo>
                    <a:pt x="74" y="23"/>
                  </a:lnTo>
                  <a:lnTo>
                    <a:pt x="72" y="22"/>
                  </a:lnTo>
                  <a:lnTo>
                    <a:pt x="72" y="16"/>
                  </a:lnTo>
                  <a:lnTo>
                    <a:pt x="70" y="12"/>
                  </a:lnTo>
                  <a:lnTo>
                    <a:pt x="67" y="9"/>
                  </a:lnTo>
                  <a:lnTo>
                    <a:pt x="61" y="1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4" y="3"/>
                  </a:lnTo>
                  <a:lnTo>
                    <a:pt x="20" y="5"/>
                  </a:lnTo>
                  <a:lnTo>
                    <a:pt x="17" y="11"/>
                  </a:lnTo>
                  <a:lnTo>
                    <a:pt x="15" y="14"/>
                  </a:lnTo>
                  <a:lnTo>
                    <a:pt x="15" y="1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2" name="Freeform 58"/>
            <p:cNvSpPr>
              <a:spLocks/>
            </p:cNvSpPr>
            <p:nvPr/>
          </p:nvSpPr>
          <p:spPr bwMode="auto">
            <a:xfrm>
              <a:off x="4877" y="3953"/>
              <a:ext cx="69" cy="80"/>
            </a:xfrm>
            <a:custGeom>
              <a:avLst/>
              <a:gdLst>
                <a:gd name="T0" fmla="*/ 1 w 138"/>
                <a:gd name="T1" fmla="*/ 0 h 161"/>
                <a:gd name="T2" fmla="*/ 1 w 138"/>
                <a:gd name="T3" fmla="*/ 0 h 161"/>
                <a:gd name="T4" fmla="*/ 1 w 138"/>
                <a:gd name="T5" fmla="*/ 0 h 161"/>
                <a:gd name="T6" fmla="*/ 1 w 138"/>
                <a:gd name="T7" fmla="*/ 0 h 161"/>
                <a:gd name="T8" fmla="*/ 1 w 138"/>
                <a:gd name="T9" fmla="*/ 0 h 161"/>
                <a:gd name="T10" fmla="*/ 1 w 138"/>
                <a:gd name="T11" fmla="*/ 0 h 161"/>
                <a:gd name="T12" fmla="*/ 1 w 138"/>
                <a:gd name="T13" fmla="*/ 0 h 161"/>
                <a:gd name="T14" fmla="*/ 1 w 138"/>
                <a:gd name="T15" fmla="*/ 0 h 161"/>
                <a:gd name="T16" fmla="*/ 1 w 138"/>
                <a:gd name="T17" fmla="*/ 0 h 161"/>
                <a:gd name="T18" fmla="*/ 1 w 138"/>
                <a:gd name="T19" fmla="*/ 0 h 161"/>
                <a:gd name="T20" fmla="*/ 1 w 138"/>
                <a:gd name="T21" fmla="*/ 0 h 161"/>
                <a:gd name="T22" fmla="*/ 1 w 138"/>
                <a:gd name="T23" fmla="*/ 0 h 161"/>
                <a:gd name="T24" fmla="*/ 1 w 138"/>
                <a:gd name="T25" fmla="*/ 0 h 161"/>
                <a:gd name="T26" fmla="*/ 1 w 138"/>
                <a:gd name="T27" fmla="*/ 0 h 161"/>
                <a:gd name="T28" fmla="*/ 1 w 138"/>
                <a:gd name="T29" fmla="*/ 0 h 161"/>
                <a:gd name="T30" fmla="*/ 1 w 138"/>
                <a:gd name="T31" fmla="*/ 0 h 161"/>
                <a:gd name="T32" fmla="*/ 1 w 138"/>
                <a:gd name="T33" fmla="*/ 0 h 161"/>
                <a:gd name="T34" fmla="*/ 1 w 138"/>
                <a:gd name="T35" fmla="*/ 0 h 161"/>
                <a:gd name="T36" fmla="*/ 1 w 138"/>
                <a:gd name="T37" fmla="*/ 0 h 161"/>
                <a:gd name="T38" fmla="*/ 1 w 138"/>
                <a:gd name="T39" fmla="*/ 0 h 161"/>
                <a:gd name="T40" fmla="*/ 1 w 138"/>
                <a:gd name="T41" fmla="*/ 0 h 161"/>
                <a:gd name="T42" fmla="*/ 1 w 138"/>
                <a:gd name="T43" fmla="*/ 0 h 161"/>
                <a:gd name="T44" fmla="*/ 1 w 138"/>
                <a:gd name="T45" fmla="*/ 0 h 161"/>
                <a:gd name="T46" fmla="*/ 1 w 138"/>
                <a:gd name="T47" fmla="*/ 0 h 161"/>
                <a:gd name="T48" fmla="*/ 1 w 138"/>
                <a:gd name="T49" fmla="*/ 0 h 161"/>
                <a:gd name="T50" fmla="*/ 1 w 138"/>
                <a:gd name="T51" fmla="*/ 0 h 161"/>
                <a:gd name="T52" fmla="*/ 1 w 138"/>
                <a:gd name="T53" fmla="*/ 0 h 161"/>
                <a:gd name="T54" fmla="*/ 1 w 138"/>
                <a:gd name="T55" fmla="*/ 0 h 161"/>
                <a:gd name="T56" fmla="*/ 1 w 138"/>
                <a:gd name="T57" fmla="*/ 0 h 161"/>
                <a:gd name="T58" fmla="*/ 1 w 138"/>
                <a:gd name="T59" fmla="*/ 0 h 161"/>
                <a:gd name="T60" fmla="*/ 1 w 138"/>
                <a:gd name="T61" fmla="*/ 0 h 161"/>
                <a:gd name="T62" fmla="*/ 1 w 138"/>
                <a:gd name="T63" fmla="*/ 0 h 161"/>
                <a:gd name="T64" fmla="*/ 1 w 138"/>
                <a:gd name="T65" fmla="*/ 0 h 161"/>
                <a:gd name="T66" fmla="*/ 1 w 138"/>
                <a:gd name="T67" fmla="*/ 0 h 161"/>
                <a:gd name="T68" fmla="*/ 1 w 138"/>
                <a:gd name="T69" fmla="*/ 0 h 161"/>
                <a:gd name="T70" fmla="*/ 1 w 138"/>
                <a:gd name="T71" fmla="*/ 0 h 161"/>
                <a:gd name="T72" fmla="*/ 1 w 138"/>
                <a:gd name="T73" fmla="*/ 0 h 161"/>
                <a:gd name="T74" fmla="*/ 1 w 138"/>
                <a:gd name="T75" fmla="*/ 0 h 161"/>
                <a:gd name="T76" fmla="*/ 1 w 138"/>
                <a:gd name="T77" fmla="*/ 0 h 161"/>
                <a:gd name="T78" fmla="*/ 1 w 138"/>
                <a:gd name="T79" fmla="*/ 0 h 161"/>
                <a:gd name="T80" fmla="*/ 1 w 138"/>
                <a:gd name="T81" fmla="*/ 0 h 161"/>
                <a:gd name="T82" fmla="*/ 1 w 138"/>
                <a:gd name="T83" fmla="*/ 0 h 161"/>
                <a:gd name="T84" fmla="*/ 1 w 138"/>
                <a:gd name="T85" fmla="*/ 0 h 161"/>
                <a:gd name="T86" fmla="*/ 1 w 138"/>
                <a:gd name="T87" fmla="*/ 0 h 161"/>
                <a:gd name="T88" fmla="*/ 1 w 138"/>
                <a:gd name="T89" fmla="*/ 0 h 161"/>
                <a:gd name="T90" fmla="*/ 1 w 138"/>
                <a:gd name="T91" fmla="*/ 0 h 161"/>
                <a:gd name="T92" fmla="*/ 1 w 138"/>
                <a:gd name="T93" fmla="*/ 0 h 161"/>
                <a:gd name="T94" fmla="*/ 1 w 138"/>
                <a:gd name="T95" fmla="*/ 0 h 1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8"/>
                <a:gd name="T145" fmla="*/ 0 h 161"/>
                <a:gd name="T146" fmla="*/ 138 w 138"/>
                <a:gd name="T147" fmla="*/ 161 h 16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8" h="161">
                  <a:moveTo>
                    <a:pt x="13" y="8"/>
                  </a:moveTo>
                  <a:lnTo>
                    <a:pt x="7" y="13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0"/>
                  </a:lnTo>
                  <a:lnTo>
                    <a:pt x="7" y="33"/>
                  </a:lnTo>
                  <a:lnTo>
                    <a:pt x="13" y="33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3" y="37"/>
                  </a:lnTo>
                  <a:lnTo>
                    <a:pt x="36" y="37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6" y="39"/>
                  </a:lnTo>
                  <a:lnTo>
                    <a:pt x="48" y="37"/>
                  </a:lnTo>
                  <a:lnTo>
                    <a:pt x="53" y="33"/>
                  </a:lnTo>
                  <a:lnTo>
                    <a:pt x="57" y="30"/>
                  </a:lnTo>
                  <a:lnTo>
                    <a:pt x="62" y="30"/>
                  </a:lnTo>
                  <a:lnTo>
                    <a:pt x="68" y="31"/>
                  </a:lnTo>
                  <a:lnTo>
                    <a:pt x="72" y="33"/>
                  </a:lnTo>
                  <a:lnTo>
                    <a:pt x="77" y="35"/>
                  </a:lnTo>
                  <a:lnTo>
                    <a:pt x="81" y="37"/>
                  </a:lnTo>
                  <a:lnTo>
                    <a:pt x="84" y="39"/>
                  </a:lnTo>
                  <a:lnTo>
                    <a:pt x="88" y="41"/>
                  </a:lnTo>
                  <a:lnTo>
                    <a:pt x="88" y="46"/>
                  </a:lnTo>
                  <a:lnTo>
                    <a:pt x="81" y="52"/>
                  </a:lnTo>
                  <a:lnTo>
                    <a:pt x="73" y="57"/>
                  </a:lnTo>
                  <a:lnTo>
                    <a:pt x="70" y="59"/>
                  </a:lnTo>
                  <a:lnTo>
                    <a:pt x="64" y="63"/>
                  </a:lnTo>
                  <a:lnTo>
                    <a:pt x="60" y="65"/>
                  </a:lnTo>
                  <a:lnTo>
                    <a:pt x="59" y="65"/>
                  </a:lnTo>
                  <a:lnTo>
                    <a:pt x="53" y="65"/>
                  </a:lnTo>
                  <a:lnTo>
                    <a:pt x="49" y="63"/>
                  </a:lnTo>
                  <a:lnTo>
                    <a:pt x="44" y="63"/>
                  </a:lnTo>
                  <a:lnTo>
                    <a:pt x="38" y="63"/>
                  </a:lnTo>
                  <a:lnTo>
                    <a:pt x="33" y="63"/>
                  </a:lnTo>
                  <a:lnTo>
                    <a:pt x="27" y="65"/>
                  </a:lnTo>
                  <a:lnTo>
                    <a:pt x="24" y="65"/>
                  </a:lnTo>
                  <a:lnTo>
                    <a:pt x="22" y="66"/>
                  </a:lnTo>
                  <a:lnTo>
                    <a:pt x="18" y="72"/>
                  </a:lnTo>
                  <a:lnTo>
                    <a:pt x="14" y="76"/>
                  </a:lnTo>
                  <a:lnTo>
                    <a:pt x="13" y="78"/>
                  </a:lnTo>
                  <a:lnTo>
                    <a:pt x="13" y="79"/>
                  </a:lnTo>
                  <a:lnTo>
                    <a:pt x="14" y="81"/>
                  </a:lnTo>
                  <a:lnTo>
                    <a:pt x="18" y="81"/>
                  </a:lnTo>
                  <a:lnTo>
                    <a:pt x="22" y="81"/>
                  </a:lnTo>
                  <a:lnTo>
                    <a:pt x="27" y="81"/>
                  </a:lnTo>
                  <a:lnTo>
                    <a:pt x="35" y="81"/>
                  </a:lnTo>
                  <a:lnTo>
                    <a:pt x="42" y="83"/>
                  </a:lnTo>
                  <a:lnTo>
                    <a:pt x="48" y="83"/>
                  </a:lnTo>
                  <a:lnTo>
                    <a:pt x="53" y="83"/>
                  </a:lnTo>
                  <a:lnTo>
                    <a:pt x="57" y="83"/>
                  </a:lnTo>
                  <a:lnTo>
                    <a:pt x="59" y="85"/>
                  </a:lnTo>
                  <a:lnTo>
                    <a:pt x="55" y="87"/>
                  </a:lnTo>
                  <a:lnTo>
                    <a:pt x="49" y="90"/>
                  </a:lnTo>
                  <a:lnTo>
                    <a:pt x="46" y="96"/>
                  </a:lnTo>
                  <a:lnTo>
                    <a:pt x="49" y="102"/>
                  </a:lnTo>
                  <a:lnTo>
                    <a:pt x="55" y="103"/>
                  </a:lnTo>
                  <a:lnTo>
                    <a:pt x="64" y="109"/>
                  </a:lnTo>
                  <a:lnTo>
                    <a:pt x="70" y="113"/>
                  </a:lnTo>
                  <a:lnTo>
                    <a:pt x="72" y="118"/>
                  </a:lnTo>
                  <a:lnTo>
                    <a:pt x="70" y="122"/>
                  </a:lnTo>
                  <a:lnTo>
                    <a:pt x="64" y="127"/>
                  </a:lnTo>
                  <a:lnTo>
                    <a:pt x="57" y="129"/>
                  </a:lnTo>
                  <a:lnTo>
                    <a:pt x="53" y="135"/>
                  </a:lnTo>
                  <a:lnTo>
                    <a:pt x="49" y="138"/>
                  </a:lnTo>
                  <a:lnTo>
                    <a:pt x="49" y="148"/>
                  </a:lnTo>
                  <a:lnTo>
                    <a:pt x="49" y="155"/>
                  </a:lnTo>
                  <a:lnTo>
                    <a:pt x="55" y="159"/>
                  </a:lnTo>
                  <a:lnTo>
                    <a:pt x="57" y="159"/>
                  </a:lnTo>
                  <a:lnTo>
                    <a:pt x="60" y="159"/>
                  </a:lnTo>
                  <a:lnTo>
                    <a:pt x="64" y="159"/>
                  </a:lnTo>
                  <a:lnTo>
                    <a:pt x="70" y="159"/>
                  </a:lnTo>
                  <a:lnTo>
                    <a:pt x="75" y="159"/>
                  </a:lnTo>
                  <a:lnTo>
                    <a:pt x="83" y="159"/>
                  </a:lnTo>
                  <a:lnTo>
                    <a:pt x="90" y="159"/>
                  </a:lnTo>
                  <a:lnTo>
                    <a:pt x="99" y="161"/>
                  </a:lnTo>
                  <a:lnTo>
                    <a:pt x="105" y="161"/>
                  </a:lnTo>
                  <a:lnTo>
                    <a:pt x="112" y="161"/>
                  </a:lnTo>
                  <a:lnTo>
                    <a:pt x="118" y="161"/>
                  </a:lnTo>
                  <a:lnTo>
                    <a:pt x="125" y="161"/>
                  </a:lnTo>
                  <a:lnTo>
                    <a:pt x="129" y="159"/>
                  </a:lnTo>
                  <a:lnTo>
                    <a:pt x="134" y="159"/>
                  </a:lnTo>
                  <a:lnTo>
                    <a:pt x="136" y="159"/>
                  </a:lnTo>
                  <a:lnTo>
                    <a:pt x="138" y="159"/>
                  </a:lnTo>
                  <a:lnTo>
                    <a:pt x="134" y="155"/>
                  </a:lnTo>
                  <a:lnTo>
                    <a:pt x="129" y="153"/>
                  </a:lnTo>
                  <a:lnTo>
                    <a:pt x="121" y="149"/>
                  </a:lnTo>
                  <a:lnTo>
                    <a:pt x="114" y="148"/>
                  </a:lnTo>
                  <a:lnTo>
                    <a:pt x="105" y="146"/>
                  </a:lnTo>
                  <a:lnTo>
                    <a:pt x="99" y="142"/>
                  </a:lnTo>
                  <a:lnTo>
                    <a:pt x="92" y="140"/>
                  </a:lnTo>
                  <a:lnTo>
                    <a:pt x="90" y="140"/>
                  </a:lnTo>
                  <a:lnTo>
                    <a:pt x="90" y="138"/>
                  </a:lnTo>
                  <a:lnTo>
                    <a:pt x="97" y="133"/>
                  </a:lnTo>
                  <a:lnTo>
                    <a:pt x="101" y="129"/>
                  </a:lnTo>
                  <a:lnTo>
                    <a:pt x="105" y="125"/>
                  </a:lnTo>
                  <a:lnTo>
                    <a:pt x="107" y="122"/>
                  </a:lnTo>
                  <a:lnTo>
                    <a:pt x="107" y="120"/>
                  </a:lnTo>
                  <a:lnTo>
                    <a:pt x="103" y="113"/>
                  </a:lnTo>
                  <a:lnTo>
                    <a:pt x="99" y="107"/>
                  </a:lnTo>
                  <a:lnTo>
                    <a:pt x="92" y="100"/>
                  </a:lnTo>
                  <a:lnTo>
                    <a:pt x="86" y="94"/>
                  </a:lnTo>
                  <a:lnTo>
                    <a:pt x="81" y="87"/>
                  </a:lnTo>
                  <a:lnTo>
                    <a:pt x="75" y="81"/>
                  </a:lnTo>
                  <a:lnTo>
                    <a:pt x="72" y="76"/>
                  </a:lnTo>
                  <a:lnTo>
                    <a:pt x="72" y="74"/>
                  </a:lnTo>
                  <a:lnTo>
                    <a:pt x="73" y="70"/>
                  </a:lnTo>
                  <a:lnTo>
                    <a:pt x="79" y="68"/>
                  </a:lnTo>
                  <a:lnTo>
                    <a:pt x="84" y="65"/>
                  </a:lnTo>
                  <a:lnTo>
                    <a:pt x="90" y="59"/>
                  </a:lnTo>
                  <a:lnTo>
                    <a:pt x="95" y="55"/>
                  </a:lnTo>
                  <a:lnTo>
                    <a:pt x="99" y="50"/>
                  </a:lnTo>
                  <a:lnTo>
                    <a:pt x="103" y="44"/>
                  </a:lnTo>
                  <a:lnTo>
                    <a:pt x="103" y="39"/>
                  </a:lnTo>
                  <a:lnTo>
                    <a:pt x="101" y="35"/>
                  </a:lnTo>
                  <a:lnTo>
                    <a:pt x="101" y="30"/>
                  </a:lnTo>
                  <a:lnTo>
                    <a:pt x="99" y="26"/>
                  </a:lnTo>
                  <a:lnTo>
                    <a:pt x="99" y="24"/>
                  </a:lnTo>
                  <a:lnTo>
                    <a:pt x="95" y="20"/>
                  </a:lnTo>
                  <a:lnTo>
                    <a:pt x="92" y="19"/>
                  </a:lnTo>
                  <a:lnTo>
                    <a:pt x="88" y="19"/>
                  </a:lnTo>
                  <a:lnTo>
                    <a:pt x="83" y="19"/>
                  </a:lnTo>
                  <a:lnTo>
                    <a:pt x="75" y="17"/>
                  </a:lnTo>
                  <a:lnTo>
                    <a:pt x="68" y="19"/>
                  </a:lnTo>
                  <a:lnTo>
                    <a:pt x="60" y="20"/>
                  </a:lnTo>
                  <a:lnTo>
                    <a:pt x="55" y="22"/>
                  </a:lnTo>
                  <a:lnTo>
                    <a:pt x="48" y="24"/>
                  </a:lnTo>
                  <a:lnTo>
                    <a:pt x="44" y="26"/>
                  </a:lnTo>
                  <a:lnTo>
                    <a:pt x="40" y="28"/>
                  </a:lnTo>
                  <a:lnTo>
                    <a:pt x="40" y="30"/>
                  </a:lnTo>
                  <a:lnTo>
                    <a:pt x="25" y="19"/>
                  </a:lnTo>
                  <a:lnTo>
                    <a:pt x="27" y="15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>
              <a:off x="4883" y="4005"/>
              <a:ext cx="12" cy="21"/>
            </a:xfrm>
            <a:custGeom>
              <a:avLst/>
              <a:gdLst>
                <a:gd name="T0" fmla="*/ 1 w 23"/>
                <a:gd name="T1" fmla="*/ 0 h 43"/>
                <a:gd name="T2" fmla="*/ 1 w 23"/>
                <a:gd name="T3" fmla="*/ 0 h 43"/>
                <a:gd name="T4" fmla="*/ 1 w 23"/>
                <a:gd name="T5" fmla="*/ 0 h 43"/>
                <a:gd name="T6" fmla="*/ 1 w 23"/>
                <a:gd name="T7" fmla="*/ 0 h 43"/>
                <a:gd name="T8" fmla="*/ 1 w 23"/>
                <a:gd name="T9" fmla="*/ 0 h 43"/>
                <a:gd name="T10" fmla="*/ 0 w 23"/>
                <a:gd name="T11" fmla="*/ 0 h 43"/>
                <a:gd name="T12" fmla="*/ 0 w 23"/>
                <a:gd name="T13" fmla="*/ 0 h 43"/>
                <a:gd name="T14" fmla="*/ 0 w 23"/>
                <a:gd name="T15" fmla="*/ 0 h 43"/>
                <a:gd name="T16" fmla="*/ 0 w 23"/>
                <a:gd name="T17" fmla="*/ 0 h 43"/>
                <a:gd name="T18" fmla="*/ 0 w 23"/>
                <a:gd name="T19" fmla="*/ 0 h 43"/>
                <a:gd name="T20" fmla="*/ 1 w 23"/>
                <a:gd name="T21" fmla="*/ 0 h 43"/>
                <a:gd name="T22" fmla="*/ 1 w 23"/>
                <a:gd name="T23" fmla="*/ 0 h 43"/>
                <a:gd name="T24" fmla="*/ 1 w 23"/>
                <a:gd name="T25" fmla="*/ 0 h 43"/>
                <a:gd name="T26" fmla="*/ 1 w 23"/>
                <a:gd name="T27" fmla="*/ 0 h 43"/>
                <a:gd name="T28" fmla="*/ 1 w 23"/>
                <a:gd name="T29" fmla="*/ 0 h 43"/>
                <a:gd name="T30" fmla="*/ 1 w 23"/>
                <a:gd name="T31" fmla="*/ 0 h 43"/>
                <a:gd name="T32" fmla="*/ 1 w 23"/>
                <a:gd name="T33" fmla="*/ 0 h 43"/>
                <a:gd name="T34" fmla="*/ 1 w 23"/>
                <a:gd name="T35" fmla="*/ 0 h 43"/>
                <a:gd name="T36" fmla="*/ 1 w 23"/>
                <a:gd name="T37" fmla="*/ 0 h 43"/>
                <a:gd name="T38" fmla="*/ 1 w 23"/>
                <a:gd name="T39" fmla="*/ 0 h 43"/>
                <a:gd name="T40" fmla="*/ 1 w 23"/>
                <a:gd name="T41" fmla="*/ 0 h 43"/>
                <a:gd name="T42" fmla="*/ 1 w 23"/>
                <a:gd name="T43" fmla="*/ 0 h 43"/>
                <a:gd name="T44" fmla="*/ 1 w 23"/>
                <a:gd name="T45" fmla="*/ 0 h 43"/>
                <a:gd name="T46" fmla="*/ 1 w 23"/>
                <a:gd name="T47" fmla="*/ 0 h 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"/>
                <a:gd name="T73" fmla="*/ 0 h 43"/>
                <a:gd name="T74" fmla="*/ 23 w 23"/>
                <a:gd name="T75" fmla="*/ 43 h 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" h="43">
                  <a:moveTo>
                    <a:pt x="1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3" y="43"/>
                  </a:lnTo>
                  <a:lnTo>
                    <a:pt x="9" y="43"/>
                  </a:lnTo>
                  <a:lnTo>
                    <a:pt x="16" y="43"/>
                  </a:lnTo>
                  <a:lnTo>
                    <a:pt x="22" y="41"/>
                  </a:lnTo>
                  <a:lnTo>
                    <a:pt x="23" y="37"/>
                  </a:lnTo>
                  <a:lnTo>
                    <a:pt x="20" y="34"/>
                  </a:lnTo>
                  <a:lnTo>
                    <a:pt x="16" y="30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17"/>
                  </a:lnTo>
                  <a:lnTo>
                    <a:pt x="14" y="8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>
              <a:off x="5067" y="3864"/>
              <a:ext cx="49" cy="29"/>
            </a:xfrm>
            <a:custGeom>
              <a:avLst/>
              <a:gdLst>
                <a:gd name="T0" fmla="*/ 0 w 98"/>
                <a:gd name="T1" fmla="*/ 0 h 59"/>
                <a:gd name="T2" fmla="*/ 1 w 98"/>
                <a:gd name="T3" fmla="*/ 0 h 59"/>
                <a:gd name="T4" fmla="*/ 1 w 98"/>
                <a:gd name="T5" fmla="*/ 0 h 59"/>
                <a:gd name="T6" fmla="*/ 1 w 98"/>
                <a:gd name="T7" fmla="*/ 0 h 59"/>
                <a:gd name="T8" fmla="*/ 1 w 98"/>
                <a:gd name="T9" fmla="*/ 0 h 59"/>
                <a:gd name="T10" fmla="*/ 1 w 98"/>
                <a:gd name="T11" fmla="*/ 0 h 59"/>
                <a:gd name="T12" fmla="*/ 1 w 98"/>
                <a:gd name="T13" fmla="*/ 0 h 59"/>
                <a:gd name="T14" fmla="*/ 1 w 98"/>
                <a:gd name="T15" fmla="*/ 0 h 59"/>
                <a:gd name="T16" fmla="*/ 1 w 98"/>
                <a:gd name="T17" fmla="*/ 0 h 59"/>
                <a:gd name="T18" fmla="*/ 1 w 98"/>
                <a:gd name="T19" fmla="*/ 0 h 59"/>
                <a:gd name="T20" fmla="*/ 1 w 98"/>
                <a:gd name="T21" fmla="*/ 0 h 59"/>
                <a:gd name="T22" fmla="*/ 1 w 98"/>
                <a:gd name="T23" fmla="*/ 0 h 59"/>
                <a:gd name="T24" fmla="*/ 1 w 98"/>
                <a:gd name="T25" fmla="*/ 0 h 59"/>
                <a:gd name="T26" fmla="*/ 1 w 98"/>
                <a:gd name="T27" fmla="*/ 0 h 59"/>
                <a:gd name="T28" fmla="*/ 1 w 98"/>
                <a:gd name="T29" fmla="*/ 0 h 59"/>
                <a:gd name="T30" fmla="*/ 1 w 98"/>
                <a:gd name="T31" fmla="*/ 0 h 59"/>
                <a:gd name="T32" fmla="*/ 1 w 98"/>
                <a:gd name="T33" fmla="*/ 0 h 59"/>
                <a:gd name="T34" fmla="*/ 1 w 98"/>
                <a:gd name="T35" fmla="*/ 0 h 59"/>
                <a:gd name="T36" fmla="*/ 1 w 98"/>
                <a:gd name="T37" fmla="*/ 0 h 59"/>
                <a:gd name="T38" fmla="*/ 1 w 98"/>
                <a:gd name="T39" fmla="*/ 0 h 59"/>
                <a:gd name="T40" fmla="*/ 1 w 98"/>
                <a:gd name="T41" fmla="*/ 0 h 59"/>
                <a:gd name="T42" fmla="*/ 1 w 98"/>
                <a:gd name="T43" fmla="*/ 0 h 59"/>
                <a:gd name="T44" fmla="*/ 1 w 98"/>
                <a:gd name="T45" fmla="*/ 0 h 59"/>
                <a:gd name="T46" fmla="*/ 1 w 98"/>
                <a:gd name="T47" fmla="*/ 0 h 59"/>
                <a:gd name="T48" fmla="*/ 1 w 98"/>
                <a:gd name="T49" fmla="*/ 0 h 59"/>
                <a:gd name="T50" fmla="*/ 1 w 98"/>
                <a:gd name="T51" fmla="*/ 0 h 59"/>
                <a:gd name="T52" fmla="*/ 1 w 98"/>
                <a:gd name="T53" fmla="*/ 0 h 59"/>
                <a:gd name="T54" fmla="*/ 1 w 98"/>
                <a:gd name="T55" fmla="*/ 0 h 59"/>
                <a:gd name="T56" fmla="*/ 1 w 98"/>
                <a:gd name="T57" fmla="*/ 0 h 59"/>
                <a:gd name="T58" fmla="*/ 1 w 98"/>
                <a:gd name="T59" fmla="*/ 0 h 59"/>
                <a:gd name="T60" fmla="*/ 1 w 98"/>
                <a:gd name="T61" fmla="*/ 0 h 59"/>
                <a:gd name="T62" fmla="*/ 1 w 98"/>
                <a:gd name="T63" fmla="*/ 0 h 59"/>
                <a:gd name="T64" fmla="*/ 1 w 98"/>
                <a:gd name="T65" fmla="*/ 0 h 59"/>
                <a:gd name="T66" fmla="*/ 1 w 98"/>
                <a:gd name="T67" fmla="*/ 0 h 59"/>
                <a:gd name="T68" fmla="*/ 1 w 98"/>
                <a:gd name="T69" fmla="*/ 0 h 59"/>
                <a:gd name="T70" fmla="*/ 1 w 98"/>
                <a:gd name="T71" fmla="*/ 0 h 59"/>
                <a:gd name="T72" fmla="*/ 1 w 98"/>
                <a:gd name="T73" fmla="*/ 0 h 59"/>
                <a:gd name="T74" fmla="*/ 1 w 98"/>
                <a:gd name="T75" fmla="*/ 0 h 59"/>
                <a:gd name="T76" fmla="*/ 1 w 98"/>
                <a:gd name="T77" fmla="*/ 0 h 59"/>
                <a:gd name="T78" fmla="*/ 1 w 98"/>
                <a:gd name="T79" fmla="*/ 0 h 59"/>
                <a:gd name="T80" fmla="*/ 1 w 98"/>
                <a:gd name="T81" fmla="*/ 0 h 59"/>
                <a:gd name="T82" fmla="*/ 1 w 98"/>
                <a:gd name="T83" fmla="*/ 0 h 59"/>
                <a:gd name="T84" fmla="*/ 1 w 98"/>
                <a:gd name="T85" fmla="*/ 0 h 59"/>
                <a:gd name="T86" fmla="*/ 1 w 98"/>
                <a:gd name="T87" fmla="*/ 0 h 59"/>
                <a:gd name="T88" fmla="*/ 1 w 98"/>
                <a:gd name="T89" fmla="*/ 0 h 59"/>
                <a:gd name="T90" fmla="*/ 1 w 98"/>
                <a:gd name="T91" fmla="*/ 0 h 59"/>
                <a:gd name="T92" fmla="*/ 1 w 98"/>
                <a:gd name="T93" fmla="*/ 0 h 59"/>
                <a:gd name="T94" fmla="*/ 1 w 98"/>
                <a:gd name="T95" fmla="*/ 0 h 59"/>
                <a:gd name="T96" fmla="*/ 1 w 98"/>
                <a:gd name="T97" fmla="*/ 0 h 59"/>
                <a:gd name="T98" fmla="*/ 1 w 98"/>
                <a:gd name="T99" fmla="*/ 0 h 59"/>
                <a:gd name="T100" fmla="*/ 1 w 98"/>
                <a:gd name="T101" fmla="*/ 0 h 59"/>
                <a:gd name="T102" fmla="*/ 0 w 98"/>
                <a:gd name="T103" fmla="*/ 0 h 59"/>
                <a:gd name="T104" fmla="*/ 0 w 98"/>
                <a:gd name="T105" fmla="*/ 0 h 59"/>
                <a:gd name="T106" fmla="*/ 0 w 98"/>
                <a:gd name="T107" fmla="*/ 0 h 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8"/>
                <a:gd name="T163" fmla="*/ 0 h 59"/>
                <a:gd name="T164" fmla="*/ 98 w 98"/>
                <a:gd name="T165" fmla="*/ 59 h 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8" h="59">
                  <a:moveTo>
                    <a:pt x="0" y="21"/>
                  </a:moveTo>
                  <a:lnTo>
                    <a:pt x="28" y="32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28" y="41"/>
                  </a:lnTo>
                  <a:lnTo>
                    <a:pt x="30" y="46"/>
                  </a:lnTo>
                  <a:lnTo>
                    <a:pt x="30" y="50"/>
                  </a:lnTo>
                  <a:lnTo>
                    <a:pt x="34" y="56"/>
                  </a:lnTo>
                  <a:lnTo>
                    <a:pt x="34" y="57"/>
                  </a:lnTo>
                  <a:lnTo>
                    <a:pt x="39" y="59"/>
                  </a:lnTo>
                  <a:lnTo>
                    <a:pt x="43" y="57"/>
                  </a:lnTo>
                  <a:lnTo>
                    <a:pt x="50" y="57"/>
                  </a:lnTo>
                  <a:lnTo>
                    <a:pt x="54" y="56"/>
                  </a:lnTo>
                  <a:lnTo>
                    <a:pt x="59" y="54"/>
                  </a:lnTo>
                  <a:lnTo>
                    <a:pt x="65" y="52"/>
                  </a:lnTo>
                  <a:lnTo>
                    <a:pt x="71" y="50"/>
                  </a:lnTo>
                  <a:lnTo>
                    <a:pt x="76" y="48"/>
                  </a:lnTo>
                  <a:lnTo>
                    <a:pt x="80" y="48"/>
                  </a:lnTo>
                  <a:lnTo>
                    <a:pt x="85" y="45"/>
                  </a:lnTo>
                  <a:lnTo>
                    <a:pt x="89" y="45"/>
                  </a:lnTo>
                  <a:lnTo>
                    <a:pt x="96" y="41"/>
                  </a:lnTo>
                  <a:lnTo>
                    <a:pt x="98" y="41"/>
                  </a:lnTo>
                  <a:lnTo>
                    <a:pt x="96" y="33"/>
                  </a:lnTo>
                  <a:lnTo>
                    <a:pt x="98" y="30"/>
                  </a:lnTo>
                  <a:lnTo>
                    <a:pt x="96" y="24"/>
                  </a:lnTo>
                  <a:lnTo>
                    <a:pt x="93" y="22"/>
                  </a:lnTo>
                  <a:lnTo>
                    <a:pt x="87" y="24"/>
                  </a:lnTo>
                  <a:lnTo>
                    <a:pt x="80" y="26"/>
                  </a:lnTo>
                  <a:lnTo>
                    <a:pt x="74" y="28"/>
                  </a:lnTo>
                  <a:lnTo>
                    <a:pt x="71" y="30"/>
                  </a:lnTo>
                  <a:lnTo>
                    <a:pt x="65" y="30"/>
                  </a:lnTo>
                  <a:lnTo>
                    <a:pt x="61" y="32"/>
                  </a:lnTo>
                  <a:lnTo>
                    <a:pt x="52" y="35"/>
                  </a:lnTo>
                  <a:lnTo>
                    <a:pt x="45" y="37"/>
                  </a:lnTo>
                  <a:lnTo>
                    <a:pt x="41" y="39"/>
                  </a:lnTo>
                  <a:lnTo>
                    <a:pt x="39" y="41"/>
                  </a:lnTo>
                  <a:lnTo>
                    <a:pt x="37" y="32"/>
                  </a:lnTo>
                  <a:lnTo>
                    <a:pt x="37" y="30"/>
                  </a:lnTo>
                  <a:lnTo>
                    <a:pt x="37" y="26"/>
                  </a:lnTo>
                  <a:lnTo>
                    <a:pt x="37" y="22"/>
                  </a:lnTo>
                  <a:lnTo>
                    <a:pt x="39" y="17"/>
                  </a:lnTo>
                  <a:lnTo>
                    <a:pt x="37" y="11"/>
                  </a:lnTo>
                  <a:lnTo>
                    <a:pt x="37" y="8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>
              <a:off x="5094" y="3894"/>
              <a:ext cx="50" cy="45"/>
            </a:xfrm>
            <a:custGeom>
              <a:avLst/>
              <a:gdLst>
                <a:gd name="T0" fmla="*/ 1 w 99"/>
                <a:gd name="T1" fmla="*/ 1 h 90"/>
                <a:gd name="T2" fmla="*/ 1 w 99"/>
                <a:gd name="T3" fmla="*/ 0 h 90"/>
                <a:gd name="T4" fmla="*/ 1 w 99"/>
                <a:gd name="T5" fmla="*/ 0 h 90"/>
                <a:gd name="T6" fmla="*/ 1 w 99"/>
                <a:gd name="T7" fmla="*/ 0 h 90"/>
                <a:gd name="T8" fmla="*/ 1 w 99"/>
                <a:gd name="T9" fmla="*/ 0 h 90"/>
                <a:gd name="T10" fmla="*/ 1 w 99"/>
                <a:gd name="T11" fmla="*/ 0 h 90"/>
                <a:gd name="T12" fmla="*/ 1 w 99"/>
                <a:gd name="T13" fmla="*/ 1 h 90"/>
                <a:gd name="T14" fmla="*/ 1 w 99"/>
                <a:gd name="T15" fmla="*/ 1 h 90"/>
                <a:gd name="T16" fmla="*/ 1 w 99"/>
                <a:gd name="T17" fmla="*/ 1 h 90"/>
                <a:gd name="T18" fmla="*/ 0 w 99"/>
                <a:gd name="T19" fmla="*/ 1 h 90"/>
                <a:gd name="T20" fmla="*/ 0 w 99"/>
                <a:gd name="T21" fmla="*/ 1 h 90"/>
                <a:gd name="T22" fmla="*/ 1 w 99"/>
                <a:gd name="T23" fmla="*/ 1 h 90"/>
                <a:gd name="T24" fmla="*/ 1 w 99"/>
                <a:gd name="T25" fmla="*/ 1 h 90"/>
                <a:gd name="T26" fmla="*/ 1 w 99"/>
                <a:gd name="T27" fmla="*/ 1 h 90"/>
                <a:gd name="T28" fmla="*/ 1 w 99"/>
                <a:gd name="T29" fmla="*/ 1 h 90"/>
                <a:gd name="T30" fmla="*/ 1 w 99"/>
                <a:gd name="T31" fmla="*/ 1 h 90"/>
                <a:gd name="T32" fmla="*/ 1 w 99"/>
                <a:gd name="T33" fmla="*/ 1 h 90"/>
                <a:gd name="T34" fmla="*/ 1 w 99"/>
                <a:gd name="T35" fmla="*/ 1 h 90"/>
                <a:gd name="T36" fmla="*/ 1 w 99"/>
                <a:gd name="T37" fmla="*/ 1 h 90"/>
                <a:gd name="T38" fmla="*/ 1 w 99"/>
                <a:gd name="T39" fmla="*/ 1 h 90"/>
                <a:gd name="T40" fmla="*/ 1 w 99"/>
                <a:gd name="T41" fmla="*/ 1 h 90"/>
                <a:gd name="T42" fmla="*/ 1 w 99"/>
                <a:gd name="T43" fmla="*/ 1 h 90"/>
                <a:gd name="T44" fmla="*/ 1 w 99"/>
                <a:gd name="T45" fmla="*/ 1 h 90"/>
                <a:gd name="T46" fmla="*/ 1 w 99"/>
                <a:gd name="T47" fmla="*/ 1 h 90"/>
                <a:gd name="T48" fmla="*/ 1 w 99"/>
                <a:gd name="T49" fmla="*/ 1 h 90"/>
                <a:gd name="T50" fmla="*/ 1 w 99"/>
                <a:gd name="T51" fmla="*/ 1 h 90"/>
                <a:gd name="T52" fmla="*/ 1 w 99"/>
                <a:gd name="T53" fmla="*/ 1 h 90"/>
                <a:gd name="T54" fmla="*/ 1 w 99"/>
                <a:gd name="T55" fmla="*/ 1 h 90"/>
                <a:gd name="T56" fmla="*/ 1 w 99"/>
                <a:gd name="T57" fmla="*/ 1 h 90"/>
                <a:gd name="T58" fmla="*/ 1 w 99"/>
                <a:gd name="T59" fmla="*/ 1 h 90"/>
                <a:gd name="T60" fmla="*/ 1 w 99"/>
                <a:gd name="T61" fmla="*/ 1 h 90"/>
                <a:gd name="T62" fmla="*/ 1 w 99"/>
                <a:gd name="T63" fmla="*/ 1 h 90"/>
                <a:gd name="T64" fmla="*/ 1 w 99"/>
                <a:gd name="T65" fmla="*/ 1 h 90"/>
                <a:gd name="T66" fmla="*/ 1 w 99"/>
                <a:gd name="T67" fmla="*/ 1 h 90"/>
                <a:gd name="T68" fmla="*/ 1 w 99"/>
                <a:gd name="T69" fmla="*/ 1 h 90"/>
                <a:gd name="T70" fmla="*/ 1 w 99"/>
                <a:gd name="T71" fmla="*/ 1 h 90"/>
                <a:gd name="T72" fmla="*/ 1 w 99"/>
                <a:gd name="T73" fmla="*/ 1 h 90"/>
                <a:gd name="T74" fmla="*/ 1 w 99"/>
                <a:gd name="T75" fmla="*/ 1 h 90"/>
                <a:gd name="T76" fmla="*/ 1 w 99"/>
                <a:gd name="T77" fmla="*/ 1 h 90"/>
                <a:gd name="T78" fmla="*/ 1 w 99"/>
                <a:gd name="T79" fmla="*/ 1 h 90"/>
                <a:gd name="T80" fmla="*/ 1 w 99"/>
                <a:gd name="T81" fmla="*/ 1 h 90"/>
                <a:gd name="T82" fmla="*/ 1 w 99"/>
                <a:gd name="T83" fmla="*/ 1 h 90"/>
                <a:gd name="T84" fmla="*/ 1 w 99"/>
                <a:gd name="T85" fmla="*/ 1 h 90"/>
                <a:gd name="T86" fmla="*/ 1 w 99"/>
                <a:gd name="T87" fmla="*/ 1 h 90"/>
                <a:gd name="T88" fmla="*/ 1 w 99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9"/>
                <a:gd name="T136" fmla="*/ 0 h 90"/>
                <a:gd name="T137" fmla="*/ 99 w 99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9" h="90">
                  <a:moveTo>
                    <a:pt x="83" y="2"/>
                  </a:moveTo>
                  <a:lnTo>
                    <a:pt x="79" y="2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3" y="11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3" y="33"/>
                  </a:lnTo>
                  <a:lnTo>
                    <a:pt x="5" y="37"/>
                  </a:lnTo>
                  <a:lnTo>
                    <a:pt x="11" y="37"/>
                  </a:lnTo>
                  <a:lnTo>
                    <a:pt x="16" y="39"/>
                  </a:lnTo>
                  <a:lnTo>
                    <a:pt x="24" y="41"/>
                  </a:lnTo>
                  <a:lnTo>
                    <a:pt x="33" y="43"/>
                  </a:lnTo>
                  <a:lnTo>
                    <a:pt x="40" y="43"/>
                  </a:lnTo>
                  <a:lnTo>
                    <a:pt x="46" y="43"/>
                  </a:lnTo>
                  <a:lnTo>
                    <a:pt x="50" y="43"/>
                  </a:lnTo>
                  <a:lnTo>
                    <a:pt x="53" y="44"/>
                  </a:lnTo>
                  <a:lnTo>
                    <a:pt x="55" y="65"/>
                  </a:lnTo>
                  <a:lnTo>
                    <a:pt x="53" y="65"/>
                  </a:lnTo>
                  <a:lnTo>
                    <a:pt x="50" y="68"/>
                  </a:lnTo>
                  <a:lnTo>
                    <a:pt x="46" y="72"/>
                  </a:lnTo>
                  <a:lnTo>
                    <a:pt x="42" y="78"/>
                  </a:lnTo>
                  <a:lnTo>
                    <a:pt x="38" y="81"/>
                  </a:lnTo>
                  <a:lnTo>
                    <a:pt x="37" y="87"/>
                  </a:lnTo>
                  <a:lnTo>
                    <a:pt x="37" y="89"/>
                  </a:lnTo>
                  <a:lnTo>
                    <a:pt x="38" y="90"/>
                  </a:lnTo>
                  <a:lnTo>
                    <a:pt x="42" y="90"/>
                  </a:lnTo>
                  <a:lnTo>
                    <a:pt x="46" y="90"/>
                  </a:lnTo>
                  <a:lnTo>
                    <a:pt x="51" y="89"/>
                  </a:lnTo>
                  <a:lnTo>
                    <a:pt x="57" y="89"/>
                  </a:lnTo>
                  <a:lnTo>
                    <a:pt x="61" y="87"/>
                  </a:lnTo>
                  <a:lnTo>
                    <a:pt x="64" y="87"/>
                  </a:lnTo>
                  <a:lnTo>
                    <a:pt x="68" y="87"/>
                  </a:lnTo>
                  <a:lnTo>
                    <a:pt x="70" y="87"/>
                  </a:lnTo>
                  <a:lnTo>
                    <a:pt x="94" y="87"/>
                  </a:lnTo>
                  <a:lnTo>
                    <a:pt x="96" y="83"/>
                  </a:lnTo>
                  <a:lnTo>
                    <a:pt x="99" y="78"/>
                  </a:lnTo>
                  <a:lnTo>
                    <a:pt x="99" y="74"/>
                  </a:lnTo>
                  <a:lnTo>
                    <a:pt x="99" y="70"/>
                  </a:lnTo>
                  <a:lnTo>
                    <a:pt x="96" y="68"/>
                  </a:lnTo>
                  <a:lnTo>
                    <a:pt x="92" y="67"/>
                  </a:lnTo>
                  <a:lnTo>
                    <a:pt x="86" y="63"/>
                  </a:lnTo>
                  <a:lnTo>
                    <a:pt x="83" y="61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74" y="54"/>
                  </a:lnTo>
                  <a:lnTo>
                    <a:pt x="74" y="52"/>
                  </a:lnTo>
                  <a:lnTo>
                    <a:pt x="74" y="44"/>
                  </a:lnTo>
                  <a:lnTo>
                    <a:pt x="75" y="41"/>
                  </a:lnTo>
                  <a:lnTo>
                    <a:pt x="74" y="33"/>
                  </a:lnTo>
                  <a:lnTo>
                    <a:pt x="72" y="31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55" y="30"/>
                  </a:lnTo>
                  <a:lnTo>
                    <a:pt x="50" y="31"/>
                  </a:lnTo>
                  <a:lnTo>
                    <a:pt x="42" y="31"/>
                  </a:lnTo>
                  <a:lnTo>
                    <a:pt x="37" y="31"/>
                  </a:lnTo>
                  <a:lnTo>
                    <a:pt x="31" y="30"/>
                  </a:lnTo>
                  <a:lnTo>
                    <a:pt x="29" y="28"/>
                  </a:lnTo>
                  <a:lnTo>
                    <a:pt x="29" y="20"/>
                  </a:lnTo>
                  <a:lnTo>
                    <a:pt x="37" y="17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50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6" y="15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8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>
              <a:off x="5098" y="3967"/>
              <a:ext cx="31" cy="34"/>
            </a:xfrm>
            <a:custGeom>
              <a:avLst/>
              <a:gdLst>
                <a:gd name="T0" fmla="*/ 0 w 63"/>
                <a:gd name="T1" fmla="*/ 1 h 68"/>
                <a:gd name="T2" fmla="*/ 0 w 63"/>
                <a:gd name="T3" fmla="*/ 0 h 68"/>
                <a:gd name="T4" fmla="*/ 0 w 63"/>
                <a:gd name="T5" fmla="*/ 1 h 68"/>
                <a:gd name="T6" fmla="*/ 0 w 63"/>
                <a:gd name="T7" fmla="*/ 1 h 68"/>
                <a:gd name="T8" fmla="*/ 0 w 63"/>
                <a:gd name="T9" fmla="*/ 1 h 68"/>
                <a:gd name="T10" fmla="*/ 0 w 63"/>
                <a:gd name="T11" fmla="*/ 1 h 68"/>
                <a:gd name="T12" fmla="*/ 0 w 63"/>
                <a:gd name="T13" fmla="*/ 1 h 68"/>
                <a:gd name="T14" fmla="*/ 0 w 63"/>
                <a:gd name="T15" fmla="*/ 1 h 68"/>
                <a:gd name="T16" fmla="*/ 0 w 63"/>
                <a:gd name="T17" fmla="*/ 1 h 68"/>
                <a:gd name="T18" fmla="*/ 0 w 63"/>
                <a:gd name="T19" fmla="*/ 1 h 68"/>
                <a:gd name="T20" fmla="*/ 0 w 63"/>
                <a:gd name="T21" fmla="*/ 1 h 68"/>
                <a:gd name="T22" fmla="*/ 0 w 63"/>
                <a:gd name="T23" fmla="*/ 1 h 68"/>
                <a:gd name="T24" fmla="*/ 0 w 63"/>
                <a:gd name="T25" fmla="*/ 1 h 68"/>
                <a:gd name="T26" fmla="*/ 0 w 63"/>
                <a:gd name="T27" fmla="*/ 1 h 68"/>
                <a:gd name="T28" fmla="*/ 0 w 63"/>
                <a:gd name="T29" fmla="*/ 1 h 68"/>
                <a:gd name="T30" fmla="*/ 0 w 63"/>
                <a:gd name="T31" fmla="*/ 1 h 68"/>
                <a:gd name="T32" fmla="*/ 0 w 63"/>
                <a:gd name="T33" fmla="*/ 1 h 68"/>
                <a:gd name="T34" fmla="*/ 0 w 63"/>
                <a:gd name="T35" fmla="*/ 1 h 68"/>
                <a:gd name="T36" fmla="*/ 0 w 63"/>
                <a:gd name="T37" fmla="*/ 1 h 68"/>
                <a:gd name="T38" fmla="*/ 0 w 63"/>
                <a:gd name="T39" fmla="*/ 1 h 68"/>
                <a:gd name="T40" fmla="*/ 0 w 63"/>
                <a:gd name="T41" fmla="*/ 1 h 68"/>
                <a:gd name="T42" fmla="*/ 0 w 63"/>
                <a:gd name="T43" fmla="*/ 1 h 68"/>
                <a:gd name="T44" fmla="*/ 0 w 63"/>
                <a:gd name="T45" fmla="*/ 1 h 68"/>
                <a:gd name="T46" fmla="*/ 0 w 63"/>
                <a:gd name="T47" fmla="*/ 1 h 68"/>
                <a:gd name="T48" fmla="*/ 0 w 63"/>
                <a:gd name="T49" fmla="*/ 1 h 68"/>
                <a:gd name="T50" fmla="*/ 0 w 63"/>
                <a:gd name="T51" fmla="*/ 1 h 68"/>
                <a:gd name="T52" fmla="*/ 0 w 63"/>
                <a:gd name="T53" fmla="*/ 1 h 68"/>
                <a:gd name="T54" fmla="*/ 0 w 63"/>
                <a:gd name="T55" fmla="*/ 1 h 68"/>
                <a:gd name="T56" fmla="*/ 0 w 63"/>
                <a:gd name="T57" fmla="*/ 1 h 68"/>
                <a:gd name="T58" fmla="*/ 0 w 63"/>
                <a:gd name="T59" fmla="*/ 1 h 68"/>
                <a:gd name="T60" fmla="*/ 0 w 63"/>
                <a:gd name="T61" fmla="*/ 1 h 68"/>
                <a:gd name="T62" fmla="*/ 0 w 63"/>
                <a:gd name="T63" fmla="*/ 1 h 68"/>
                <a:gd name="T64" fmla="*/ 0 w 63"/>
                <a:gd name="T65" fmla="*/ 1 h 68"/>
                <a:gd name="T66" fmla="*/ 0 w 63"/>
                <a:gd name="T67" fmla="*/ 1 h 68"/>
                <a:gd name="T68" fmla="*/ 0 w 63"/>
                <a:gd name="T69" fmla="*/ 1 h 68"/>
                <a:gd name="T70" fmla="*/ 0 w 63"/>
                <a:gd name="T71" fmla="*/ 1 h 68"/>
                <a:gd name="T72" fmla="*/ 0 w 63"/>
                <a:gd name="T73" fmla="*/ 1 h 68"/>
                <a:gd name="T74" fmla="*/ 0 w 63"/>
                <a:gd name="T75" fmla="*/ 1 h 68"/>
                <a:gd name="T76" fmla="*/ 0 w 63"/>
                <a:gd name="T77" fmla="*/ 1 h 68"/>
                <a:gd name="T78" fmla="*/ 0 w 63"/>
                <a:gd name="T79" fmla="*/ 1 h 68"/>
                <a:gd name="T80" fmla="*/ 0 w 63"/>
                <a:gd name="T81" fmla="*/ 1 h 68"/>
                <a:gd name="T82" fmla="*/ 0 w 63"/>
                <a:gd name="T83" fmla="*/ 1 h 68"/>
                <a:gd name="T84" fmla="*/ 0 w 63"/>
                <a:gd name="T85" fmla="*/ 1 h 68"/>
                <a:gd name="T86" fmla="*/ 0 w 63"/>
                <a:gd name="T87" fmla="*/ 1 h 68"/>
                <a:gd name="T88" fmla="*/ 0 w 63"/>
                <a:gd name="T89" fmla="*/ 0 h 68"/>
                <a:gd name="T90" fmla="*/ 0 w 63"/>
                <a:gd name="T91" fmla="*/ 1 h 68"/>
                <a:gd name="T92" fmla="*/ 0 w 63"/>
                <a:gd name="T93" fmla="*/ 1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3"/>
                <a:gd name="T142" fmla="*/ 0 h 68"/>
                <a:gd name="T143" fmla="*/ 63 w 63"/>
                <a:gd name="T144" fmla="*/ 68 h 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3" h="68">
                  <a:moveTo>
                    <a:pt x="30" y="2"/>
                  </a:moveTo>
                  <a:lnTo>
                    <a:pt x="24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9" y="5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9" y="20"/>
                  </a:lnTo>
                  <a:lnTo>
                    <a:pt x="17" y="18"/>
                  </a:lnTo>
                  <a:lnTo>
                    <a:pt x="22" y="16"/>
                  </a:lnTo>
                  <a:lnTo>
                    <a:pt x="26" y="13"/>
                  </a:lnTo>
                  <a:lnTo>
                    <a:pt x="31" y="13"/>
                  </a:lnTo>
                  <a:lnTo>
                    <a:pt x="35" y="15"/>
                  </a:lnTo>
                  <a:lnTo>
                    <a:pt x="41" y="20"/>
                  </a:lnTo>
                  <a:lnTo>
                    <a:pt x="43" y="26"/>
                  </a:lnTo>
                  <a:lnTo>
                    <a:pt x="44" y="31"/>
                  </a:lnTo>
                  <a:lnTo>
                    <a:pt x="43" y="38"/>
                  </a:lnTo>
                  <a:lnTo>
                    <a:pt x="41" y="44"/>
                  </a:lnTo>
                  <a:lnTo>
                    <a:pt x="35" y="46"/>
                  </a:lnTo>
                  <a:lnTo>
                    <a:pt x="31" y="46"/>
                  </a:lnTo>
                  <a:lnTo>
                    <a:pt x="26" y="50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9" y="62"/>
                  </a:lnTo>
                  <a:lnTo>
                    <a:pt x="22" y="62"/>
                  </a:lnTo>
                  <a:lnTo>
                    <a:pt x="26" y="64"/>
                  </a:lnTo>
                  <a:lnTo>
                    <a:pt x="31" y="66"/>
                  </a:lnTo>
                  <a:lnTo>
                    <a:pt x="37" y="68"/>
                  </a:lnTo>
                  <a:lnTo>
                    <a:pt x="43" y="68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4" y="66"/>
                  </a:lnTo>
                  <a:lnTo>
                    <a:pt x="54" y="61"/>
                  </a:lnTo>
                  <a:lnTo>
                    <a:pt x="55" y="55"/>
                  </a:lnTo>
                  <a:lnTo>
                    <a:pt x="57" y="50"/>
                  </a:lnTo>
                  <a:lnTo>
                    <a:pt x="59" y="44"/>
                  </a:lnTo>
                  <a:lnTo>
                    <a:pt x="59" y="37"/>
                  </a:lnTo>
                  <a:lnTo>
                    <a:pt x="61" y="31"/>
                  </a:lnTo>
                  <a:lnTo>
                    <a:pt x="63" y="26"/>
                  </a:lnTo>
                  <a:lnTo>
                    <a:pt x="63" y="22"/>
                  </a:lnTo>
                  <a:lnTo>
                    <a:pt x="57" y="15"/>
                  </a:lnTo>
                  <a:lnTo>
                    <a:pt x="52" y="7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7" name="Freeform 63"/>
            <p:cNvSpPr>
              <a:spLocks/>
            </p:cNvSpPr>
            <p:nvPr/>
          </p:nvSpPr>
          <p:spPr bwMode="auto">
            <a:xfrm>
              <a:off x="5144" y="3955"/>
              <a:ext cx="73" cy="45"/>
            </a:xfrm>
            <a:custGeom>
              <a:avLst/>
              <a:gdLst>
                <a:gd name="T0" fmla="*/ 1 w 146"/>
                <a:gd name="T1" fmla="*/ 1 h 90"/>
                <a:gd name="T2" fmla="*/ 1 w 146"/>
                <a:gd name="T3" fmla="*/ 1 h 90"/>
                <a:gd name="T4" fmla="*/ 1 w 146"/>
                <a:gd name="T5" fmla="*/ 1 h 90"/>
                <a:gd name="T6" fmla="*/ 1 w 146"/>
                <a:gd name="T7" fmla="*/ 1 h 90"/>
                <a:gd name="T8" fmla="*/ 1 w 146"/>
                <a:gd name="T9" fmla="*/ 1 h 90"/>
                <a:gd name="T10" fmla="*/ 1 w 146"/>
                <a:gd name="T11" fmla="*/ 1 h 90"/>
                <a:gd name="T12" fmla="*/ 1 w 146"/>
                <a:gd name="T13" fmla="*/ 1 h 90"/>
                <a:gd name="T14" fmla="*/ 1 w 146"/>
                <a:gd name="T15" fmla="*/ 1 h 90"/>
                <a:gd name="T16" fmla="*/ 1 w 146"/>
                <a:gd name="T17" fmla="*/ 1 h 90"/>
                <a:gd name="T18" fmla="*/ 1 w 146"/>
                <a:gd name="T19" fmla="*/ 1 h 90"/>
                <a:gd name="T20" fmla="*/ 1 w 146"/>
                <a:gd name="T21" fmla="*/ 1 h 90"/>
                <a:gd name="T22" fmla="*/ 1 w 146"/>
                <a:gd name="T23" fmla="*/ 1 h 90"/>
                <a:gd name="T24" fmla="*/ 1 w 146"/>
                <a:gd name="T25" fmla="*/ 1 h 90"/>
                <a:gd name="T26" fmla="*/ 1 w 146"/>
                <a:gd name="T27" fmla="*/ 1 h 90"/>
                <a:gd name="T28" fmla="*/ 1 w 146"/>
                <a:gd name="T29" fmla="*/ 1 h 90"/>
                <a:gd name="T30" fmla="*/ 1 w 146"/>
                <a:gd name="T31" fmla="*/ 1 h 90"/>
                <a:gd name="T32" fmla="*/ 1 w 146"/>
                <a:gd name="T33" fmla="*/ 1 h 90"/>
                <a:gd name="T34" fmla="*/ 1 w 146"/>
                <a:gd name="T35" fmla="*/ 1 h 90"/>
                <a:gd name="T36" fmla="*/ 1 w 146"/>
                <a:gd name="T37" fmla="*/ 1 h 90"/>
                <a:gd name="T38" fmla="*/ 1 w 146"/>
                <a:gd name="T39" fmla="*/ 1 h 90"/>
                <a:gd name="T40" fmla="*/ 1 w 146"/>
                <a:gd name="T41" fmla="*/ 1 h 90"/>
                <a:gd name="T42" fmla="*/ 1 w 146"/>
                <a:gd name="T43" fmla="*/ 1 h 90"/>
                <a:gd name="T44" fmla="*/ 1 w 146"/>
                <a:gd name="T45" fmla="*/ 1 h 90"/>
                <a:gd name="T46" fmla="*/ 1 w 146"/>
                <a:gd name="T47" fmla="*/ 1 h 90"/>
                <a:gd name="T48" fmla="*/ 1 w 146"/>
                <a:gd name="T49" fmla="*/ 1 h 90"/>
                <a:gd name="T50" fmla="*/ 1 w 146"/>
                <a:gd name="T51" fmla="*/ 1 h 90"/>
                <a:gd name="T52" fmla="*/ 1 w 146"/>
                <a:gd name="T53" fmla="*/ 1 h 90"/>
                <a:gd name="T54" fmla="*/ 1 w 146"/>
                <a:gd name="T55" fmla="*/ 1 h 90"/>
                <a:gd name="T56" fmla="*/ 1 w 146"/>
                <a:gd name="T57" fmla="*/ 1 h 90"/>
                <a:gd name="T58" fmla="*/ 1 w 146"/>
                <a:gd name="T59" fmla="*/ 1 h 90"/>
                <a:gd name="T60" fmla="*/ 1 w 146"/>
                <a:gd name="T61" fmla="*/ 1 h 90"/>
                <a:gd name="T62" fmla="*/ 1 w 146"/>
                <a:gd name="T63" fmla="*/ 1 h 90"/>
                <a:gd name="T64" fmla="*/ 1 w 146"/>
                <a:gd name="T65" fmla="*/ 1 h 90"/>
                <a:gd name="T66" fmla="*/ 1 w 146"/>
                <a:gd name="T67" fmla="*/ 1 h 90"/>
                <a:gd name="T68" fmla="*/ 1 w 146"/>
                <a:gd name="T69" fmla="*/ 1 h 90"/>
                <a:gd name="T70" fmla="*/ 1 w 146"/>
                <a:gd name="T71" fmla="*/ 1 h 90"/>
                <a:gd name="T72" fmla="*/ 1 w 146"/>
                <a:gd name="T73" fmla="*/ 1 h 90"/>
                <a:gd name="T74" fmla="*/ 1 w 146"/>
                <a:gd name="T75" fmla="*/ 1 h 90"/>
                <a:gd name="T76" fmla="*/ 1 w 146"/>
                <a:gd name="T77" fmla="*/ 1 h 90"/>
                <a:gd name="T78" fmla="*/ 1 w 146"/>
                <a:gd name="T79" fmla="*/ 1 h 90"/>
                <a:gd name="T80" fmla="*/ 1 w 146"/>
                <a:gd name="T81" fmla="*/ 1 h 90"/>
                <a:gd name="T82" fmla="*/ 1 w 146"/>
                <a:gd name="T83" fmla="*/ 1 h 90"/>
                <a:gd name="T84" fmla="*/ 1 w 146"/>
                <a:gd name="T85" fmla="*/ 0 h 90"/>
                <a:gd name="T86" fmla="*/ 1 w 146"/>
                <a:gd name="T87" fmla="*/ 1 h 90"/>
                <a:gd name="T88" fmla="*/ 0 w 146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6"/>
                <a:gd name="T136" fmla="*/ 0 h 90"/>
                <a:gd name="T137" fmla="*/ 146 w 146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6" h="90">
                  <a:moveTo>
                    <a:pt x="0" y="11"/>
                  </a:moveTo>
                  <a:lnTo>
                    <a:pt x="2" y="13"/>
                  </a:lnTo>
                  <a:lnTo>
                    <a:pt x="8" y="16"/>
                  </a:lnTo>
                  <a:lnTo>
                    <a:pt x="13" y="20"/>
                  </a:lnTo>
                  <a:lnTo>
                    <a:pt x="21" y="22"/>
                  </a:lnTo>
                  <a:lnTo>
                    <a:pt x="26" y="20"/>
                  </a:lnTo>
                  <a:lnTo>
                    <a:pt x="32" y="22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6" y="39"/>
                  </a:lnTo>
                  <a:lnTo>
                    <a:pt x="24" y="42"/>
                  </a:lnTo>
                  <a:lnTo>
                    <a:pt x="21" y="48"/>
                  </a:lnTo>
                  <a:lnTo>
                    <a:pt x="19" y="53"/>
                  </a:lnTo>
                  <a:lnTo>
                    <a:pt x="15" y="59"/>
                  </a:lnTo>
                  <a:lnTo>
                    <a:pt x="11" y="64"/>
                  </a:lnTo>
                  <a:lnTo>
                    <a:pt x="10" y="70"/>
                  </a:lnTo>
                  <a:lnTo>
                    <a:pt x="8" y="74"/>
                  </a:lnTo>
                  <a:lnTo>
                    <a:pt x="6" y="79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13" y="90"/>
                  </a:lnTo>
                  <a:lnTo>
                    <a:pt x="19" y="90"/>
                  </a:lnTo>
                  <a:lnTo>
                    <a:pt x="24" y="90"/>
                  </a:lnTo>
                  <a:lnTo>
                    <a:pt x="28" y="86"/>
                  </a:lnTo>
                  <a:lnTo>
                    <a:pt x="28" y="81"/>
                  </a:lnTo>
                  <a:lnTo>
                    <a:pt x="32" y="74"/>
                  </a:lnTo>
                  <a:lnTo>
                    <a:pt x="32" y="70"/>
                  </a:lnTo>
                  <a:lnTo>
                    <a:pt x="34" y="64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7" y="50"/>
                  </a:lnTo>
                  <a:lnTo>
                    <a:pt x="39" y="44"/>
                  </a:lnTo>
                  <a:lnTo>
                    <a:pt x="41" y="40"/>
                  </a:lnTo>
                  <a:lnTo>
                    <a:pt x="43" y="37"/>
                  </a:lnTo>
                  <a:lnTo>
                    <a:pt x="45" y="31"/>
                  </a:lnTo>
                  <a:lnTo>
                    <a:pt x="45" y="29"/>
                  </a:lnTo>
                  <a:lnTo>
                    <a:pt x="61" y="33"/>
                  </a:lnTo>
                  <a:lnTo>
                    <a:pt x="45" y="53"/>
                  </a:lnTo>
                  <a:lnTo>
                    <a:pt x="43" y="57"/>
                  </a:lnTo>
                  <a:lnTo>
                    <a:pt x="43" y="62"/>
                  </a:lnTo>
                  <a:lnTo>
                    <a:pt x="43" y="64"/>
                  </a:lnTo>
                  <a:lnTo>
                    <a:pt x="45" y="66"/>
                  </a:lnTo>
                  <a:lnTo>
                    <a:pt x="48" y="68"/>
                  </a:lnTo>
                  <a:lnTo>
                    <a:pt x="54" y="68"/>
                  </a:lnTo>
                  <a:lnTo>
                    <a:pt x="56" y="66"/>
                  </a:lnTo>
                  <a:lnTo>
                    <a:pt x="61" y="64"/>
                  </a:lnTo>
                  <a:lnTo>
                    <a:pt x="65" y="62"/>
                  </a:lnTo>
                  <a:lnTo>
                    <a:pt x="69" y="61"/>
                  </a:lnTo>
                  <a:lnTo>
                    <a:pt x="74" y="55"/>
                  </a:lnTo>
                  <a:lnTo>
                    <a:pt x="78" y="53"/>
                  </a:lnTo>
                  <a:lnTo>
                    <a:pt x="142" y="50"/>
                  </a:lnTo>
                  <a:lnTo>
                    <a:pt x="144" y="46"/>
                  </a:lnTo>
                  <a:lnTo>
                    <a:pt x="146" y="42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40" y="33"/>
                  </a:lnTo>
                  <a:lnTo>
                    <a:pt x="135" y="33"/>
                  </a:lnTo>
                  <a:lnTo>
                    <a:pt x="128" y="33"/>
                  </a:lnTo>
                  <a:lnTo>
                    <a:pt x="118" y="35"/>
                  </a:lnTo>
                  <a:lnTo>
                    <a:pt x="109" y="35"/>
                  </a:lnTo>
                  <a:lnTo>
                    <a:pt x="104" y="35"/>
                  </a:lnTo>
                  <a:lnTo>
                    <a:pt x="96" y="35"/>
                  </a:lnTo>
                  <a:lnTo>
                    <a:pt x="93" y="35"/>
                  </a:lnTo>
                  <a:lnTo>
                    <a:pt x="85" y="35"/>
                  </a:lnTo>
                  <a:lnTo>
                    <a:pt x="80" y="35"/>
                  </a:lnTo>
                  <a:lnTo>
                    <a:pt x="74" y="33"/>
                  </a:lnTo>
                  <a:lnTo>
                    <a:pt x="72" y="33"/>
                  </a:lnTo>
                  <a:lnTo>
                    <a:pt x="74" y="29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0" y="16"/>
                  </a:lnTo>
                  <a:lnTo>
                    <a:pt x="65" y="16"/>
                  </a:lnTo>
                  <a:lnTo>
                    <a:pt x="59" y="13"/>
                  </a:lnTo>
                  <a:lnTo>
                    <a:pt x="52" y="13"/>
                  </a:lnTo>
                  <a:lnTo>
                    <a:pt x="45" y="13"/>
                  </a:lnTo>
                  <a:lnTo>
                    <a:pt x="39" y="13"/>
                  </a:lnTo>
                  <a:lnTo>
                    <a:pt x="34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4" y="15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0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>
              <a:off x="5240" y="3889"/>
              <a:ext cx="85" cy="29"/>
            </a:xfrm>
            <a:custGeom>
              <a:avLst/>
              <a:gdLst>
                <a:gd name="T0" fmla="*/ 1 w 170"/>
                <a:gd name="T1" fmla="*/ 0 h 59"/>
                <a:gd name="T2" fmla="*/ 1 w 170"/>
                <a:gd name="T3" fmla="*/ 0 h 59"/>
                <a:gd name="T4" fmla="*/ 1 w 170"/>
                <a:gd name="T5" fmla="*/ 0 h 59"/>
                <a:gd name="T6" fmla="*/ 1 w 170"/>
                <a:gd name="T7" fmla="*/ 0 h 59"/>
                <a:gd name="T8" fmla="*/ 1 w 170"/>
                <a:gd name="T9" fmla="*/ 0 h 59"/>
                <a:gd name="T10" fmla="*/ 1 w 170"/>
                <a:gd name="T11" fmla="*/ 0 h 59"/>
                <a:gd name="T12" fmla="*/ 1 w 170"/>
                <a:gd name="T13" fmla="*/ 0 h 59"/>
                <a:gd name="T14" fmla="*/ 1 w 170"/>
                <a:gd name="T15" fmla="*/ 0 h 59"/>
                <a:gd name="T16" fmla="*/ 1 w 170"/>
                <a:gd name="T17" fmla="*/ 0 h 59"/>
                <a:gd name="T18" fmla="*/ 1 w 170"/>
                <a:gd name="T19" fmla="*/ 0 h 59"/>
                <a:gd name="T20" fmla="*/ 1 w 170"/>
                <a:gd name="T21" fmla="*/ 0 h 59"/>
                <a:gd name="T22" fmla="*/ 1 w 170"/>
                <a:gd name="T23" fmla="*/ 0 h 59"/>
                <a:gd name="T24" fmla="*/ 0 w 170"/>
                <a:gd name="T25" fmla="*/ 0 h 59"/>
                <a:gd name="T26" fmla="*/ 1 w 170"/>
                <a:gd name="T27" fmla="*/ 0 h 59"/>
                <a:gd name="T28" fmla="*/ 1 w 170"/>
                <a:gd name="T29" fmla="*/ 0 h 59"/>
                <a:gd name="T30" fmla="*/ 1 w 170"/>
                <a:gd name="T31" fmla="*/ 0 h 59"/>
                <a:gd name="T32" fmla="*/ 1 w 170"/>
                <a:gd name="T33" fmla="*/ 0 h 59"/>
                <a:gd name="T34" fmla="*/ 1 w 170"/>
                <a:gd name="T35" fmla="*/ 0 h 59"/>
                <a:gd name="T36" fmla="*/ 1 w 170"/>
                <a:gd name="T37" fmla="*/ 0 h 59"/>
                <a:gd name="T38" fmla="*/ 1 w 170"/>
                <a:gd name="T39" fmla="*/ 0 h 59"/>
                <a:gd name="T40" fmla="*/ 1 w 170"/>
                <a:gd name="T41" fmla="*/ 0 h 59"/>
                <a:gd name="T42" fmla="*/ 1 w 170"/>
                <a:gd name="T43" fmla="*/ 0 h 59"/>
                <a:gd name="T44" fmla="*/ 1 w 170"/>
                <a:gd name="T45" fmla="*/ 0 h 59"/>
                <a:gd name="T46" fmla="*/ 1 w 170"/>
                <a:gd name="T47" fmla="*/ 0 h 59"/>
                <a:gd name="T48" fmla="*/ 1 w 170"/>
                <a:gd name="T49" fmla="*/ 0 h 59"/>
                <a:gd name="T50" fmla="*/ 1 w 170"/>
                <a:gd name="T51" fmla="*/ 0 h 59"/>
                <a:gd name="T52" fmla="*/ 1 w 170"/>
                <a:gd name="T53" fmla="*/ 0 h 59"/>
                <a:gd name="T54" fmla="*/ 1 w 170"/>
                <a:gd name="T55" fmla="*/ 0 h 59"/>
                <a:gd name="T56" fmla="*/ 1 w 170"/>
                <a:gd name="T57" fmla="*/ 0 h 59"/>
                <a:gd name="T58" fmla="*/ 1 w 170"/>
                <a:gd name="T59" fmla="*/ 0 h 59"/>
                <a:gd name="T60" fmla="*/ 1 w 170"/>
                <a:gd name="T61" fmla="*/ 0 h 59"/>
                <a:gd name="T62" fmla="*/ 1 w 170"/>
                <a:gd name="T63" fmla="*/ 0 h 59"/>
                <a:gd name="T64" fmla="*/ 1 w 170"/>
                <a:gd name="T65" fmla="*/ 0 h 59"/>
                <a:gd name="T66" fmla="*/ 1 w 170"/>
                <a:gd name="T67" fmla="*/ 0 h 59"/>
                <a:gd name="T68" fmla="*/ 1 w 170"/>
                <a:gd name="T69" fmla="*/ 0 h 59"/>
                <a:gd name="T70" fmla="*/ 1 w 170"/>
                <a:gd name="T71" fmla="*/ 0 h 59"/>
                <a:gd name="T72" fmla="*/ 1 w 170"/>
                <a:gd name="T73" fmla="*/ 0 h 59"/>
                <a:gd name="T74" fmla="*/ 1 w 170"/>
                <a:gd name="T75" fmla="*/ 0 h 59"/>
                <a:gd name="T76" fmla="*/ 1 w 170"/>
                <a:gd name="T77" fmla="*/ 0 h 59"/>
                <a:gd name="T78" fmla="*/ 1 w 170"/>
                <a:gd name="T79" fmla="*/ 0 h 59"/>
                <a:gd name="T80" fmla="*/ 1 w 170"/>
                <a:gd name="T81" fmla="*/ 0 h 59"/>
                <a:gd name="T82" fmla="*/ 1 w 170"/>
                <a:gd name="T83" fmla="*/ 0 h 5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0"/>
                <a:gd name="T127" fmla="*/ 0 h 59"/>
                <a:gd name="T128" fmla="*/ 170 w 170"/>
                <a:gd name="T129" fmla="*/ 59 h 5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0" h="59">
                  <a:moveTo>
                    <a:pt x="105" y="35"/>
                  </a:moveTo>
                  <a:lnTo>
                    <a:pt x="102" y="33"/>
                  </a:lnTo>
                  <a:lnTo>
                    <a:pt x="94" y="33"/>
                  </a:lnTo>
                  <a:lnTo>
                    <a:pt x="87" y="30"/>
                  </a:lnTo>
                  <a:lnTo>
                    <a:pt x="85" y="30"/>
                  </a:lnTo>
                  <a:lnTo>
                    <a:pt x="81" y="28"/>
                  </a:lnTo>
                  <a:lnTo>
                    <a:pt x="78" y="22"/>
                  </a:lnTo>
                  <a:lnTo>
                    <a:pt x="70" y="17"/>
                  </a:lnTo>
                  <a:lnTo>
                    <a:pt x="65" y="17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9" y="15"/>
                  </a:lnTo>
                  <a:lnTo>
                    <a:pt x="59" y="9"/>
                  </a:lnTo>
                  <a:lnTo>
                    <a:pt x="59" y="4"/>
                  </a:lnTo>
                  <a:lnTo>
                    <a:pt x="57" y="2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1" y="7"/>
                  </a:lnTo>
                  <a:lnTo>
                    <a:pt x="22" y="11"/>
                  </a:lnTo>
                  <a:lnTo>
                    <a:pt x="15" y="17"/>
                  </a:lnTo>
                  <a:lnTo>
                    <a:pt x="7" y="20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2" y="31"/>
                  </a:lnTo>
                  <a:lnTo>
                    <a:pt x="6" y="33"/>
                  </a:lnTo>
                  <a:lnTo>
                    <a:pt x="13" y="35"/>
                  </a:lnTo>
                  <a:lnTo>
                    <a:pt x="17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30" y="37"/>
                  </a:lnTo>
                  <a:lnTo>
                    <a:pt x="39" y="37"/>
                  </a:lnTo>
                  <a:lnTo>
                    <a:pt x="46" y="37"/>
                  </a:lnTo>
                  <a:lnTo>
                    <a:pt x="52" y="35"/>
                  </a:lnTo>
                  <a:lnTo>
                    <a:pt x="54" y="35"/>
                  </a:lnTo>
                  <a:lnTo>
                    <a:pt x="57" y="31"/>
                  </a:lnTo>
                  <a:lnTo>
                    <a:pt x="63" y="30"/>
                  </a:lnTo>
                  <a:lnTo>
                    <a:pt x="68" y="26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74" y="33"/>
                  </a:lnTo>
                  <a:lnTo>
                    <a:pt x="78" y="41"/>
                  </a:lnTo>
                  <a:lnTo>
                    <a:pt x="81" y="46"/>
                  </a:lnTo>
                  <a:lnTo>
                    <a:pt x="87" y="50"/>
                  </a:lnTo>
                  <a:lnTo>
                    <a:pt x="90" y="52"/>
                  </a:lnTo>
                  <a:lnTo>
                    <a:pt x="98" y="54"/>
                  </a:lnTo>
                  <a:lnTo>
                    <a:pt x="103" y="55"/>
                  </a:lnTo>
                  <a:lnTo>
                    <a:pt x="109" y="57"/>
                  </a:lnTo>
                  <a:lnTo>
                    <a:pt x="114" y="59"/>
                  </a:lnTo>
                  <a:lnTo>
                    <a:pt x="116" y="59"/>
                  </a:lnTo>
                  <a:lnTo>
                    <a:pt x="118" y="54"/>
                  </a:lnTo>
                  <a:lnTo>
                    <a:pt x="118" y="48"/>
                  </a:lnTo>
                  <a:lnTo>
                    <a:pt x="116" y="42"/>
                  </a:lnTo>
                  <a:lnTo>
                    <a:pt x="116" y="41"/>
                  </a:lnTo>
                  <a:lnTo>
                    <a:pt x="133" y="31"/>
                  </a:lnTo>
                  <a:lnTo>
                    <a:pt x="133" y="33"/>
                  </a:lnTo>
                  <a:lnTo>
                    <a:pt x="133" y="39"/>
                  </a:lnTo>
                  <a:lnTo>
                    <a:pt x="135" y="44"/>
                  </a:lnTo>
                  <a:lnTo>
                    <a:pt x="140" y="50"/>
                  </a:lnTo>
                  <a:lnTo>
                    <a:pt x="144" y="50"/>
                  </a:lnTo>
                  <a:lnTo>
                    <a:pt x="149" y="52"/>
                  </a:lnTo>
                  <a:lnTo>
                    <a:pt x="155" y="52"/>
                  </a:lnTo>
                  <a:lnTo>
                    <a:pt x="161" y="52"/>
                  </a:lnTo>
                  <a:lnTo>
                    <a:pt x="164" y="52"/>
                  </a:lnTo>
                  <a:lnTo>
                    <a:pt x="168" y="50"/>
                  </a:lnTo>
                  <a:lnTo>
                    <a:pt x="170" y="48"/>
                  </a:lnTo>
                  <a:lnTo>
                    <a:pt x="164" y="42"/>
                  </a:lnTo>
                  <a:lnTo>
                    <a:pt x="157" y="37"/>
                  </a:lnTo>
                  <a:lnTo>
                    <a:pt x="149" y="30"/>
                  </a:lnTo>
                  <a:lnTo>
                    <a:pt x="146" y="24"/>
                  </a:lnTo>
                  <a:lnTo>
                    <a:pt x="144" y="17"/>
                  </a:lnTo>
                  <a:lnTo>
                    <a:pt x="140" y="13"/>
                  </a:lnTo>
                  <a:lnTo>
                    <a:pt x="137" y="9"/>
                  </a:lnTo>
                  <a:lnTo>
                    <a:pt x="133" y="11"/>
                  </a:lnTo>
                  <a:lnTo>
                    <a:pt x="125" y="17"/>
                  </a:lnTo>
                  <a:lnTo>
                    <a:pt x="122" y="24"/>
                  </a:lnTo>
                  <a:lnTo>
                    <a:pt x="122" y="30"/>
                  </a:lnTo>
                  <a:lnTo>
                    <a:pt x="122" y="33"/>
                  </a:lnTo>
                  <a:lnTo>
                    <a:pt x="105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69" name="Freeform 65"/>
            <p:cNvSpPr>
              <a:spLocks/>
            </p:cNvSpPr>
            <p:nvPr/>
          </p:nvSpPr>
          <p:spPr bwMode="auto">
            <a:xfrm>
              <a:off x="5270" y="3929"/>
              <a:ext cx="128" cy="49"/>
            </a:xfrm>
            <a:custGeom>
              <a:avLst/>
              <a:gdLst>
                <a:gd name="T0" fmla="*/ 1 w 256"/>
                <a:gd name="T1" fmla="*/ 1 h 98"/>
                <a:gd name="T2" fmla="*/ 1 w 256"/>
                <a:gd name="T3" fmla="*/ 1 h 98"/>
                <a:gd name="T4" fmla="*/ 0 w 256"/>
                <a:gd name="T5" fmla="*/ 1 h 98"/>
                <a:gd name="T6" fmla="*/ 1 w 256"/>
                <a:gd name="T7" fmla="*/ 1 h 98"/>
                <a:gd name="T8" fmla="*/ 1 w 256"/>
                <a:gd name="T9" fmla="*/ 1 h 98"/>
                <a:gd name="T10" fmla="*/ 1 w 256"/>
                <a:gd name="T11" fmla="*/ 1 h 98"/>
                <a:gd name="T12" fmla="*/ 1 w 256"/>
                <a:gd name="T13" fmla="*/ 1 h 98"/>
                <a:gd name="T14" fmla="*/ 1 w 256"/>
                <a:gd name="T15" fmla="*/ 1 h 98"/>
                <a:gd name="T16" fmla="*/ 1 w 256"/>
                <a:gd name="T17" fmla="*/ 1 h 98"/>
                <a:gd name="T18" fmla="*/ 1 w 256"/>
                <a:gd name="T19" fmla="*/ 1 h 98"/>
                <a:gd name="T20" fmla="*/ 1 w 256"/>
                <a:gd name="T21" fmla="*/ 1 h 98"/>
                <a:gd name="T22" fmla="*/ 1 w 256"/>
                <a:gd name="T23" fmla="*/ 1 h 98"/>
                <a:gd name="T24" fmla="*/ 1 w 256"/>
                <a:gd name="T25" fmla="*/ 1 h 98"/>
                <a:gd name="T26" fmla="*/ 1 w 256"/>
                <a:gd name="T27" fmla="*/ 1 h 98"/>
                <a:gd name="T28" fmla="*/ 1 w 256"/>
                <a:gd name="T29" fmla="*/ 1 h 98"/>
                <a:gd name="T30" fmla="*/ 1 w 256"/>
                <a:gd name="T31" fmla="*/ 1 h 98"/>
                <a:gd name="T32" fmla="*/ 1 w 256"/>
                <a:gd name="T33" fmla="*/ 1 h 98"/>
                <a:gd name="T34" fmla="*/ 1 w 256"/>
                <a:gd name="T35" fmla="*/ 1 h 98"/>
                <a:gd name="T36" fmla="*/ 1 w 256"/>
                <a:gd name="T37" fmla="*/ 1 h 98"/>
                <a:gd name="T38" fmla="*/ 1 w 256"/>
                <a:gd name="T39" fmla="*/ 1 h 98"/>
                <a:gd name="T40" fmla="*/ 1 w 256"/>
                <a:gd name="T41" fmla="*/ 1 h 98"/>
                <a:gd name="T42" fmla="*/ 1 w 256"/>
                <a:gd name="T43" fmla="*/ 1 h 98"/>
                <a:gd name="T44" fmla="*/ 1 w 256"/>
                <a:gd name="T45" fmla="*/ 1 h 98"/>
                <a:gd name="T46" fmla="*/ 1 w 256"/>
                <a:gd name="T47" fmla="*/ 1 h 98"/>
                <a:gd name="T48" fmla="*/ 1 w 256"/>
                <a:gd name="T49" fmla="*/ 1 h 98"/>
                <a:gd name="T50" fmla="*/ 1 w 256"/>
                <a:gd name="T51" fmla="*/ 1 h 98"/>
                <a:gd name="T52" fmla="*/ 1 w 256"/>
                <a:gd name="T53" fmla="*/ 1 h 98"/>
                <a:gd name="T54" fmla="*/ 1 w 256"/>
                <a:gd name="T55" fmla="*/ 1 h 98"/>
                <a:gd name="T56" fmla="*/ 1 w 256"/>
                <a:gd name="T57" fmla="*/ 1 h 98"/>
                <a:gd name="T58" fmla="*/ 1 w 256"/>
                <a:gd name="T59" fmla="*/ 1 h 98"/>
                <a:gd name="T60" fmla="*/ 1 w 256"/>
                <a:gd name="T61" fmla="*/ 1 h 98"/>
                <a:gd name="T62" fmla="*/ 1 w 256"/>
                <a:gd name="T63" fmla="*/ 1 h 98"/>
                <a:gd name="T64" fmla="*/ 1 w 256"/>
                <a:gd name="T65" fmla="*/ 1 h 98"/>
                <a:gd name="T66" fmla="*/ 1 w 256"/>
                <a:gd name="T67" fmla="*/ 1 h 98"/>
                <a:gd name="T68" fmla="*/ 1 w 256"/>
                <a:gd name="T69" fmla="*/ 1 h 98"/>
                <a:gd name="T70" fmla="*/ 1 w 256"/>
                <a:gd name="T71" fmla="*/ 1 h 98"/>
                <a:gd name="T72" fmla="*/ 1 w 256"/>
                <a:gd name="T73" fmla="*/ 1 h 98"/>
                <a:gd name="T74" fmla="*/ 1 w 256"/>
                <a:gd name="T75" fmla="*/ 1 h 98"/>
                <a:gd name="T76" fmla="*/ 1 w 256"/>
                <a:gd name="T77" fmla="*/ 1 h 98"/>
                <a:gd name="T78" fmla="*/ 1 w 256"/>
                <a:gd name="T79" fmla="*/ 1 h 98"/>
                <a:gd name="T80" fmla="*/ 1 w 256"/>
                <a:gd name="T81" fmla="*/ 1 h 98"/>
                <a:gd name="T82" fmla="*/ 1 w 256"/>
                <a:gd name="T83" fmla="*/ 1 h 98"/>
                <a:gd name="T84" fmla="*/ 1 w 256"/>
                <a:gd name="T85" fmla="*/ 0 h 98"/>
                <a:gd name="T86" fmla="*/ 1 w 256"/>
                <a:gd name="T87" fmla="*/ 1 h 98"/>
                <a:gd name="T88" fmla="*/ 1 w 256"/>
                <a:gd name="T89" fmla="*/ 1 h 98"/>
                <a:gd name="T90" fmla="*/ 1 w 256"/>
                <a:gd name="T91" fmla="*/ 1 h 98"/>
                <a:gd name="T92" fmla="*/ 1 w 256"/>
                <a:gd name="T93" fmla="*/ 1 h 98"/>
                <a:gd name="T94" fmla="*/ 1 w 256"/>
                <a:gd name="T95" fmla="*/ 1 h 98"/>
                <a:gd name="T96" fmla="*/ 1 w 256"/>
                <a:gd name="T97" fmla="*/ 1 h 98"/>
                <a:gd name="T98" fmla="*/ 1 w 256"/>
                <a:gd name="T99" fmla="*/ 1 h 98"/>
                <a:gd name="T100" fmla="*/ 1 w 256"/>
                <a:gd name="T101" fmla="*/ 1 h 98"/>
                <a:gd name="T102" fmla="*/ 1 w 256"/>
                <a:gd name="T103" fmla="*/ 1 h 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6"/>
                <a:gd name="T157" fmla="*/ 0 h 98"/>
                <a:gd name="T158" fmla="*/ 256 w 256"/>
                <a:gd name="T159" fmla="*/ 98 h 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6" h="98">
                  <a:moveTo>
                    <a:pt x="37" y="56"/>
                  </a:moveTo>
                  <a:lnTo>
                    <a:pt x="33" y="59"/>
                  </a:lnTo>
                  <a:lnTo>
                    <a:pt x="31" y="63"/>
                  </a:lnTo>
                  <a:lnTo>
                    <a:pt x="28" y="67"/>
                  </a:lnTo>
                  <a:lnTo>
                    <a:pt x="24" y="68"/>
                  </a:lnTo>
                  <a:lnTo>
                    <a:pt x="17" y="67"/>
                  </a:lnTo>
                  <a:lnTo>
                    <a:pt x="9" y="65"/>
                  </a:lnTo>
                  <a:lnTo>
                    <a:pt x="4" y="67"/>
                  </a:lnTo>
                  <a:lnTo>
                    <a:pt x="0" y="72"/>
                  </a:lnTo>
                  <a:lnTo>
                    <a:pt x="4" y="78"/>
                  </a:lnTo>
                  <a:lnTo>
                    <a:pt x="11" y="85"/>
                  </a:lnTo>
                  <a:lnTo>
                    <a:pt x="17" y="87"/>
                  </a:lnTo>
                  <a:lnTo>
                    <a:pt x="20" y="91"/>
                  </a:lnTo>
                  <a:lnTo>
                    <a:pt x="26" y="91"/>
                  </a:lnTo>
                  <a:lnTo>
                    <a:pt x="30" y="92"/>
                  </a:lnTo>
                  <a:lnTo>
                    <a:pt x="35" y="89"/>
                  </a:lnTo>
                  <a:lnTo>
                    <a:pt x="41" y="83"/>
                  </a:lnTo>
                  <a:lnTo>
                    <a:pt x="44" y="76"/>
                  </a:lnTo>
                  <a:lnTo>
                    <a:pt x="46" y="70"/>
                  </a:lnTo>
                  <a:lnTo>
                    <a:pt x="50" y="63"/>
                  </a:lnTo>
                  <a:lnTo>
                    <a:pt x="55" y="57"/>
                  </a:lnTo>
                  <a:lnTo>
                    <a:pt x="65" y="50"/>
                  </a:lnTo>
                  <a:lnTo>
                    <a:pt x="72" y="48"/>
                  </a:lnTo>
                  <a:lnTo>
                    <a:pt x="74" y="50"/>
                  </a:lnTo>
                  <a:lnTo>
                    <a:pt x="74" y="54"/>
                  </a:lnTo>
                  <a:lnTo>
                    <a:pt x="74" y="61"/>
                  </a:lnTo>
                  <a:lnTo>
                    <a:pt x="74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6" y="81"/>
                  </a:lnTo>
                  <a:lnTo>
                    <a:pt x="79" y="87"/>
                  </a:lnTo>
                  <a:lnTo>
                    <a:pt x="85" y="94"/>
                  </a:lnTo>
                  <a:lnTo>
                    <a:pt x="90" y="96"/>
                  </a:lnTo>
                  <a:lnTo>
                    <a:pt x="92" y="98"/>
                  </a:lnTo>
                  <a:lnTo>
                    <a:pt x="94" y="96"/>
                  </a:lnTo>
                  <a:lnTo>
                    <a:pt x="98" y="96"/>
                  </a:lnTo>
                  <a:lnTo>
                    <a:pt x="102" y="91"/>
                  </a:lnTo>
                  <a:lnTo>
                    <a:pt x="102" y="87"/>
                  </a:lnTo>
                  <a:lnTo>
                    <a:pt x="98" y="81"/>
                  </a:lnTo>
                  <a:lnTo>
                    <a:pt x="92" y="74"/>
                  </a:lnTo>
                  <a:lnTo>
                    <a:pt x="89" y="65"/>
                  </a:lnTo>
                  <a:lnTo>
                    <a:pt x="87" y="59"/>
                  </a:lnTo>
                  <a:lnTo>
                    <a:pt x="87" y="52"/>
                  </a:lnTo>
                  <a:lnTo>
                    <a:pt x="89" y="46"/>
                  </a:lnTo>
                  <a:lnTo>
                    <a:pt x="90" y="43"/>
                  </a:lnTo>
                  <a:lnTo>
                    <a:pt x="90" y="41"/>
                  </a:lnTo>
                  <a:lnTo>
                    <a:pt x="92" y="41"/>
                  </a:lnTo>
                  <a:lnTo>
                    <a:pt x="100" y="43"/>
                  </a:lnTo>
                  <a:lnTo>
                    <a:pt x="109" y="4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25" y="35"/>
                  </a:lnTo>
                  <a:lnTo>
                    <a:pt x="131" y="32"/>
                  </a:lnTo>
                  <a:lnTo>
                    <a:pt x="135" y="30"/>
                  </a:lnTo>
                  <a:lnTo>
                    <a:pt x="149" y="26"/>
                  </a:lnTo>
                  <a:lnTo>
                    <a:pt x="148" y="28"/>
                  </a:lnTo>
                  <a:lnTo>
                    <a:pt x="146" y="33"/>
                  </a:lnTo>
                  <a:lnTo>
                    <a:pt x="146" y="39"/>
                  </a:lnTo>
                  <a:lnTo>
                    <a:pt x="149" y="41"/>
                  </a:lnTo>
                  <a:lnTo>
                    <a:pt x="151" y="41"/>
                  </a:lnTo>
                  <a:lnTo>
                    <a:pt x="153" y="41"/>
                  </a:lnTo>
                  <a:lnTo>
                    <a:pt x="159" y="41"/>
                  </a:lnTo>
                  <a:lnTo>
                    <a:pt x="164" y="41"/>
                  </a:lnTo>
                  <a:lnTo>
                    <a:pt x="168" y="41"/>
                  </a:lnTo>
                  <a:lnTo>
                    <a:pt x="173" y="41"/>
                  </a:lnTo>
                  <a:lnTo>
                    <a:pt x="175" y="41"/>
                  </a:lnTo>
                  <a:lnTo>
                    <a:pt x="177" y="41"/>
                  </a:lnTo>
                  <a:lnTo>
                    <a:pt x="179" y="43"/>
                  </a:lnTo>
                  <a:lnTo>
                    <a:pt x="183" y="46"/>
                  </a:lnTo>
                  <a:lnTo>
                    <a:pt x="185" y="50"/>
                  </a:lnTo>
                  <a:lnTo>
                    <a:pt x="183" y="56"/>
                  </a:lnTo>
                  <a:lnTo>
                    <a:pt x="177" y="59"/>
                  </a:lnTo>
                  <a:lnTo>
                    <a:pt x="175" y="65"/>
                  </a:lnTo>
                  <a:lnTo>
                    <a:pt x="172" y="68"/>
                  </a:lnTo>
                  <a:lnTo>
                    <a:pt x="172" y="72"/>
                  </a:lnTo>
                  <a:lnTo>
                    <a:pt x="168" y="70"/>
                  </a:lnTo>
                  <a:lnTo>
                    <a:pt x="161" y="72"/>
                  </a:lnTo>
                  <a:lnTo>
                    <a:pt x="153" y="72"/>
                  </a:lnTo>
                  <a:lnTo>
                    <a:pt x="151" y="78"/>
                  </a:lnTo>
                  <a:lnTo>
                    <a:pt x="153" y="79"/>
                  </a:lnTo>
                  <a:lnTo>
                    <a:pt x="159" y="85"/>
                  </a:lnTo>
                  <a:lnTo>
                    <a:pt x="164" y="87"/>
                  </a:lnTo>
                  <a:lnTo>
                    <a:pt x="170" y="87"/>
                  </a:lnTo>
                  <a:lnTo>
                    <a:pt x="177" y="81"/>
                  </a:lnTo>
                  <a:lnTo>
                    <a:pt x="185" y="76"/>
                  </a:lnTo>
                  <a:lnTo>
                    <a:pt x="188" y="68"/>
                  </a:lnTo>
                  <a:lnTo>
                    <a:pt x="192" y="68"/>
                  </a:lnTo>
                  <a:lnTo>
                    <a:pt x="194" y="68"/>
                  </a:lnTo>
                  <a:lnTo>
                    <a:pt x="197" y="68"/>
                  </a:lnTo>
                  <a:lnTo>
                    <a:pt x="203" y="68"/>
                  </a:lnTo>
                  <a:lnTo>
                    <a:pt x="212" y="70"/>
                  </a:lnTo>
                  <a:lnTo>
                    <a:pt x="221" y="70"/>
                  </a:lnTo>
                  <a:lnTo>
                    <a:pt x="229" y="72"/>
                  </a:lnTo>
                  <a:lnTo>
                    <a:pt x="236" y="72"/>
                  </a:lnTo>
                  <a:lnTo>
                    <a:pt x="240" y="74"/>
                  </a:lnTo>
                  <a:lnTo>
                    <a:pt x="247" y="68"/>
                  </a:lnTo>
                  <a:lnTo>
                    <a:pt x="255" y="63"/>
                  </a:lnTo>
                  <a:lnTo>
                    <a:pt x="256" y="56"/>
                  </a:lnTo>
                  <a:lnTo>
                    <a:pt x="256" y="52"/>
                  </a:lnTo>
                  <a:lnTo>
                    <a:pt x="253" y="52"/>
                  </a:lnTo>
                  <a:lnTo>
                    <a:pt x="247" y="52"/>
                  </a:lnTo>
                  <a:lnTo>
                    <a:pt x="242" y="52"/>
                  </a:lnTo>
                  <a:lnTo>
                    <a:pt x="238" y="52"/>
                  </a:lnTo>
                  <a:lnTo>
                    <a:pt x="234" y="52"/>
                  </a:lnTo>
                  <a:lnTo>
                    <a:pt x="231" y="52"/>
                  </a:lnTo>
                  <a:lnTo>
                    <a:pt x="221" y="52"/>
                  </a:lnTo>
                  <a:lnTo>
                    <a:pt x="212" y="54"/>
                  </a:lnTo>
                  <a:lnTo>
                    <a:pt x="208" y="54"/>
                  </a:lnTo>
                  <a:lnTo>
                    <a:pt x="207" y="56"/>
                  </a:lnTo>
                  <a:lnTo>
                    <a:pt x="207" y="52"/>
                  </a:lnTo>
                  <a:lnTo>
                    <a:pt x="207" y="50"/>
                  </a:lnTo>
                  <a:lnTo>
                    <a:pt x="207" y="44"/>
                  </a:lnTo>
                  <a:lnTo>
                    <a:pt x="207" y="41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4" y="35"/>
                  </a:lnTo>
                  <a:lnTo>
                    <a:pt x="188" y="35"/>
                  </a:lnTo>
                  <a:lnTo>
                    <a:pt x="181" y="33"/>
                  </a:lnTo>
                  <a:lnTo>
                    <a:pt x="177" y="33"/>
                  </a:lnTo>
                  <a:lnTo>
                    <a:pt x="173" y="19"/>
                  </a:lnTo>
                  <a:lnTo>
                    <a:pt x="175" y="19"/>
                  </a:lnTo>
                  <a:lnTo>
                    <a:pt x="179" y="17"/>
                  </a:lnTo>
                  <a:lnTo>
                    <a:pt x="183" y="15"/>
                  </a:lnTo>
                  <a:lnTo>
                    <a:pt x="183" y="11"/>
                  </a:lnTo>
                  <a:lnTo>
                    <a:pt x="179" y="6"/>
                  </a:lnTo>
                  <a:lnTo>
                    <a:pt x="173" y="2"/>
                  </a:lnTo>
                  <a:lnTo>
                    <a:pt x="168" y="0"/>
                  </a:lnTo>
                  <a:lnTo>
                    <a:pt x="162" y="0"/>
                  </a:lnTo>
                  <a:lnTo>
                    <a:pt x="155" y="6"/>
                  </a:lnTo>
                  <a:lnTo>
                    <a:pt x="149" y="13"/>
                  </a:lnTo>
                  <a:lnTo>
                    <a:pt x="144" y="17"/>
                  </a:lnTo>
                  <a:lnTo>
                    <a:pt x="142" y="20"/>
                  </a:lnTo>
                  <a:lnTo>
                    <a:pt x="140" y="20"/>
                  </a:lnTo>
                  <a:lnTo>
                    <a:pt x="137" y="19"/>
                  </a:lnTo>
                  <a:lnTo>
                    <a:pt x="131" y="19"/>
                  </a:lnTo>
                  <a:lnTo>
                    <a:pt x="127" y="19"/>
                  </a:lnTo>
                  <a:lnTo>
                    <a:pt x="120" y="17"/>
                  </a:lnTo>
                  <a:lnTo>
                    <a:pt x="114" y="17"/>
                  </a:lnTo>
                  <a:lnTo>
                    <a:pt x="109" y="17"/>
                  </a:lnTo>
                  <a:lnTo>
                    <a:pt x="105" y="17"/>
                  </a:lnTo>
                  <a:lnTo>
                    <a:pt x="100" y="19"/>
                  </a:lnTo>
                  <a:lnTo>
                    <a:pt x="96" y="20"/>
                  </a:lnTo>
                  <a:lnTo>
                    <a:pt x="90" y="24"/>
                  </a:lnTo>
                  <a:lnTo>
                    <a:pt x="89" y="26"/>
                  </a:lnTo>
                  <a:lnTo>
                    <a:pt x="83" y="32"/>
                  </a:lnTo>
                  <a:lnTo>
                    <a:pt x="81" y="35"/>
                  </a:lnTo>
                  <a:lnTo>
                    <a:pt x="79" y="33"/>
                  </a:lnTo>
                  <a:lnTo>
                    <a:pt x="74" y="30"/>
                  </a:lnTo>
                  <a:lnTo>
                    <a:pt x="66" y="28"/>
                  </a:lnTo>
                  <a:lnTo>
                    <a:pt x="61" y="30"/>
                  </a:lnTo>
                  <a:lnTo>
                    <a:pt x="55" y="33"/>
                  </a:lnTo>
                  <a:lnTo>
                    <a:pt x="52" y="37"/>
                  </a:lnTo>
                  <a:lnTo>
                    <a:pt x="48" y="41"/>
                  </a:lnTo>
                  <a:lnTo>
                    <a:pt x="44" y="44"/>
                  </a:lnTo>
                  <a:lnTo>
                    <a:pt x="39" y="52"/>
                  </a:lnTo>
                  <a:lnTo>
                    <a:pt x="37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0" name="Freeform 66"/>
            <p:cNvSpPr>
              <a:spLocks/>
            </p:cNvSpPr>
            <p:nvPr/>
          </p:nvSpPr>
          <p:spPr bwMode="auto">
            <a:xfrm>
              <a:off x="5127" y="3433"/>
              <a:ext cx="98" cy="55"/>
            </a:xfrm>
            <a:custGeom>
              <a:avLst/>
              <a:gdLst>
                <a:gd name="T0" fmla="*/ 0 w 198"/>
                <a:gd name="T1" fmla="*/ 1 h 109"/>
                <a:gd name="T2" fmla="*/ 0 w 198"/>
                <a:gd name="T3" fmla="*/ 1 h 109"/>
                <a:gd name="T4" fmla="*/ 0 w 198"/>
                <a:gd name="T5" fmla="*/ 1 h 109"/>
                <a:gd name="T6" fmla="*/ 0 w 198"/>
                <a:gd name="T7" fmla="*/ 1 h 109"/>
                <a:gd name="T8" fmla="*/ 0 w 198"/>
                <a:gd name="T9" fmla="*/ 1 h 109"/>
                <a:gd name="T10" fmla="*/ 0 w 198"/>
                <a:gd name="T11" fmla="*/ 1 h 109"/>
                <a:gd name="T12" fmla="*/ 0 w 198"/>
                <a:gd name="T13" fmla="*/ 1 h 109"/>
                <a:gd name="T14" fmla="*/ 0 w 198"/>
                <a:gd name="T15" fmla="*/ 1 h 109"/>
                <a:gd name="T16" fmla="*/ 0 w 198"/>
                <a:gd name="T17" fmla="*/ 1 h 109"/>
                <a:gd name="T18" fmla="*/ 0 w 198"/>
                <a:gd name="T19" fmla="*/ 1 h 109"/>
                <a:gd name="T20" fmla="*/ 0 w 198"/>
                <a:gd name="T21" fmla="*/ 1 h 109"/>
                <a:gd name="T22" fmla="*/ 0 w 198"/>
                <a:gd name="T23" fmla="*/ 1 h 109"/>
                <a:gd name="T24" fmla="*/ 0 w 198"/>
                <a:gd name="T25" fmla="*/ 1 h 109"/>
                <a:gd name="T26" fmla="*/ 0 w 198"/>
                <a:gd name="T27" fmla="*/ 1 h 109"/>
                <a:gd name="T28" fmla="*/ 0 w 198"/>
                <a:gd name="T29" fmla="*/ 1 h 109"/>
                <a:gd name="T30" fmla="*/ 0 w 198"/>
                <a:gd name="T31" fmla="*/ 1 h 109"/>
                <a:gd name="T32" fmla="*/ 0 w 198"/>
                <a:gd name="T33" fmla="*/ 1 h 109"/>
                <a:gd name="T34" fmla="*/ 0 w 198"/>
                <a:gd name="T35" fmla="*/ 1 h 109"/>
                <a:gd name="T36" fmla="*/ 0 w 198"/>
                <a:gd name="T37" fmla="*/ 1 h 109"/>
                <a:gd name="T38" fmla="*/ 0 w 198"/>
                <a:gd name="T39" fmla="*/ 1 h 109"/>
                <a:gd name="T40" fmla="*/ 0 w 198"/>
                <a:gd name="T41" fmla="*/ 1 h 109"/>
                <a:gd name="T42" fmla="*/ 0 w 198"/>
                <a:gd name="T43" fmla="*/ 1 h 109"/>
                <a:gd name="T44" fmla="*/ 0 w 198"/>
                <a:gd name="T45" fmla="*/ 1 h 109"/>
                <a:gd name="T46" fmla="*/ 0 w 198"/>
                <a:gd name="T47" fmla="*/ 1 h 109"/>
                <a:gd name="T48" fmla="*/ 0 w 198"/>
                <a:gd name="T49" fmla="*/ 1 h 109"/>
                <a:gd name="T50" fmla="*/ 0 w 198"/>
                <a:gd name="T51" fmla="*/ 1 h 109"/>
                <a:gd name="T52" fmla="*/ 0 w 198"/>
                <a:gd name="T53" fmla="*/ 1 h 109"/>
                <a:gd name="T54" fmla="*/ 0 w 198"/>
                <a:gd name="T55" fmla="*/ 1 h 109"/>
                <a:gd name="T56" fmla="*/ 0 w 198"/>
                <a:gd name="T57" fmla="*/ 1 h 109"/>
                <a:gd name="T58" fmla="*/ 0 w 198"/>
                <a:gd name="T59" fmla="*/ 1 h 109"/>
                <a:gd name="T60" fmla="*/ 0 w 198"/>
                <a:gd name="T61" fmla="*/ 1 h 109"/>
                <a:gd name="T62" fmla="*/ 0 w 198"/>
                <a:gd name="T63" fmla="*/ 1 h 109"/>
                <a:gd name="T64" fmla="*/ 0 w 198"/>
                <a:gd name="T65" fmla="*/ 1 h 109"/>
                <a:gd name="T66" fmla="*/ 0 w 198"/>
                <a:gd name="T67" fmla="*/ 1 h 109"/>
                <a:gd name="T68" fmla="*/ 0 w 198"/>
                <a:gd name="T69" fmla="*/ 1 h 109"/>
                <a:gd name="T70" fmla="*/ 0 w 198"/>
                <a:gd name="T71" fmla="*/ 1 h 109"/>
                <a:gd name="T72" fmla="*/ 0 w 198"/>
                <a:gd name="T73" fmla="*/ 1 h 109"/>
                <a:gd name="T74" fmla="*/ 0 w 198"/>
                <a:gd name="T75" fmla="*/ 0 h 109"/>
                <a:gd name="T76" fmla="*/ 0 w 198"/>
                <a:gd name="T77" fmla="*/ 0 h 109"/>
                <a:gd name="T78" fmla="*/ 0 w 198"/>
                <a:gd name="T79" fmla="*/ 0 h 109"/>
                <a:gd name="T80" fmla="*/ 0 w 198"/>
                <a:gd name="T81" fmla="*/ 1 h 109"/>
                <a:gd name="T82" fmla="*/ 0 w 198"/>
                <a:gd name="T83" fmla="*/ 1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"/>
                <a:gd name="T127" fmla="*/ 0 h 109"/>
                <a:gd name="T128" fmla="*/ 198 w 198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" h="109">
                  <a:moveTo>
                    <a:pt x="0" y="17"/>
                  </a:moveTo>
                  <a:lnTo>
                    <a:pt x="135" y="45"/>
                  </a:lnTo>
                  <a:lnTo>
                    <a:pt x="118" y="102"/>
                  </a:lnTo>
                  <a:lnTo>
                    <a:pt x="131" y="109"/>
                  </a:lnTo>
                  <a:lnTo>
                    <a:pt x="155" y="46"/>
                  </a:lnTo>
                  <a:lnTo>
                    <a:pt x="198" y="56"/>
                  </a:lnTo>
                  <a:lnTo>
                    <a:pt x="196" y="54"/>
                  </a:lnTo>
                  <a:lnTo>
                    <a:pt x="194" y="50"/>
                  </a:lnTo>
                  <a:lnTo>
                    <a:pt x="190" y="45"/>
                  </a:lnTo>
                  <a:lnTo>
                    <a:pt x="187" y="41"/>
                  </a:lnTo>
                  <a:lnTo>
                    <a:pt x="179" y="33"/>
                  </a:lnTo>
                  <a:lnTo>
                    <a:pt x="172" y="30"/>
                  </a:lnTo>
                  <a:lnTo>
                    <a:pt x="168" y="26"/>
                  </a:lnTo>
                  <a:lnTo>
                    <a:pt x="163" y="26"/>
                  </a:lnTo>
                  <a:lnTo>
                    <a:pt x="157" y="24"/>
                  </a:lnTo>
                  <a:lnTo>
                    <a:pt x="153" y="24"/>
                  </a:lnTo>
                  <a:lnTo>
                    <a:pt x="146" y="22"/>
                  </a:lnTo>
                  <a:lnTo>
                    <a:pt x="139" y="22"/>
                  </a:lnTo>
                  <a:lnTo>
                    <a:pt x="133" y="21"/>
                  </a:lnTo>
                  <a:lnTo>
                    <a:pt x="129" y="21"/>
                  </a:lnTo>
                  <a:lnTo>
                    <a:pt x="124" y="19"/>
                  </a:lnTo>
                  <a:lnTo>
                    <a:pt x="120" y="19"/>
                  </a:lnTo>
                  <a:lnTo>
                    <a:pt x="115" y="17"/>
                  </a:lnTo>
                  <a:lnTo>
                    <a:pt x="109" y="17"/>
                  </a:lnTo>
                  <a:lnTo>
                    <a:pt x="104" y="17"/>
                  </a:lnTo>
                  <a:lnTo>
                    <a:pt x="98" y="15"/>
                  </a:lnTo>
                  <a:lnTo>
                    <a:pt x="92" y="13"/>
                  </a:lnTo>
                  <a:lnTo>
                    <a:pt x="87" y="13"/>
                  </a:lnTo>
                  <a:lnTo>
                    <a:pt x="81" y="11"/>
                  </a:lnTo>
                  <a:lnTo>
                    <a:pt x="76" y="11"/>
                  </a:lnTo>
                  <a:lnTo>
                    <a:pt x="70" y="10"/>
                  </a:lnTo>
                  <a:lnTo>
                    <a:pt x="65" y="10"/>
                  </a:lnTo>
                  <a:lnTo>
                    <a:pt x="61" y="8"/>
                  </a:lnTo>
                  <a:lnTo>
                    <a:pt x="56" y="8"/>
                  </a:lnTo>
                  <a:lnTo>
                    <a:pt x="46" y="6"/>
                  </a:lnTo>
                  <a:lnTo>
                    <a:pt x="39" y="4"/>
                  </a:lnTo>
                  <a:lnTo>
                    <a:pt x="32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1" name="Freeform 67"/>
            <p:cNvSpPr>
              <a:spLocks/>
            </p:cNvSpPr>
            <p:nvPr/>
          </p:nvSpPr>
          <p:spPr bwMode="auto">
            <a:xfrm>
              <a:off x="4311" y="3918"/>
              <a:ext cx="282" cy="194"/>
            </a:xfrm>
            <a:custGeom>
              <a:avLst/>
              <a:gdLst>
                <a:gd name="T0" fmla="*/ 0 w 565"/>
                <a:gd name="T1" fmla="*/ 1 h 387"/>
                <a:gd name="T2" fmla="*/ 0 w 565"/>
                <a:gd name="T3" fmla="*/ 0 h 387"/>
                <a:gd name="T4" fmla="*/ 0 w 565"/>
                <a:gd name="T5" fmla="*/ 1 h 387"/>
                <a:gd name="T6" fmla="*/ 0 w 565"/>
                <a:gd name="T7" fmla="*/ 1 h 387"/>
                <a:gd name="T8" fmla="*/ 0 w 565"/>
                <a:gd name="T9" fmla="*/ 1 h 387"/>
                <a:gd name="T10" fmla="*/ 0 w 565"/>
                <a:gd name="T11" fmla="*/ 1 h 3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5"/>
                <a:gd name="T19" fmla="*/ 0 h 387"/>
                <a:gd name="T20" fmla="*/ 565 w 565"/>
                <a:gd name="T21" fmla="*/ 387 h 3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5" h="387">
                  <a:moveTo>
                    <a:pt x="0" y="177"/>
                  </a:moveTo>
                  <a:lnTo>
                    <a:pt x="369" y="0"/>
                  </a:lnTo>
                  <a:lnTo>
                    <a:pt x="565" y="94"/>
                  </a:lnTo>
                  <a:lnTo>
                    <a:pt x="277" y="38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B0C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2" name="Freeform 68"/>
            <p:cNvSpPr>
              <a:spLocks/>
            </p:cNvSpPr>
            <p:nvPr/>
          </p:nvSpPr>
          <p:spPr bwMode="auto">
            <a:xfrm>
              <a:off x="4307" y="4010"/>
              <a:ext cx="148" cy="121"/>
            </a:xfrm>
            <a:custGeom>
              <a:avLst/>
              <a:gdLst>
                <a:gd name="T0" fmla="*/ 0 w 297"/>
                <a:gd name="T1" fmla="*/ 1 h 242"/>
                <a:gd name="T2" fmla="*/ 0 w 297"/>
                <a:gd name="T3" fmla="*/ 0 h 242"/>
                <a:gd name="T4" fmla="*/ 0 w 297"/>
                <a:gd name="T5" fmla="*/ 1 h 242"/>
                <a:gd name="T6" fmla="*/ 0 w 297"/>
                <a:gd name="T7" fmla="*/ 1 h 242"/>
                <a:gd name="T8" fmla="*/ 0 w 297"/>
                <a:gd name="T9" fmla="*/ 1 h 242"/>
                <a:gd name="T10" fmla="*/ 0 w 297"/>
                <a:gd name="T11" fmla="*/ 1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7"/>
                <a:gd name="T19" fmla="*/ 0 h 242"/>
                <a:gd name="T20" fmla="*/ 297 w 297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7" h="242">
                  <a:moveTo>
                    <a:pt x="0" y="100"/>
                  </a:moveTo>
                  <a:lnTo>
                    <a:pt x="0" y="0"/>
                  </a:lnTo>
                  <a:lnTo>
                    <a:pt x="297" y="161"/>
                  </a:lnTo>
                  <a:lnTo>
                    <a:pt x="295" y="242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A6B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3" name="Freeform 69"/>
            <p:cNvSpPr>
              <a:spLocks/>
            </p:cNvSpPr>
            <p:nvPr/>
          </p:nvSpPr>
          <p:spPr bwMode="auto">
            <a:xfrm>
              <a:off x="4458" y="3972"/>
              <a:ext cx="134" cy="160"/>
            </a:xfrm>
            <a:custGeom>
              <a:avLst/>
              <a:gdLst>
                <a:gd name="T0" fmla="*/ 0 w 268"/>
                <a:gd name="T1" fmla="*/ 1 h 319"/>
                <a:gd name="T2" fmla="*/ 1 w 268"/>
                <a:gd name="T3" fmla="*/ 0 h 319"/>
                <a:gd name="T4" fmla="*/ 1 w 268"/>
                <a:gd name="T5" fmla="*/ 1 h 319"/>
                <a:gd name="T6" fmla="*/ 0 w 268"/>
                <a:gd name="T7" fmla="*/ 1 h 319"/>
                <a:gd name="T8" fmla="*/ 0 w 268"/>
                <a:gd name="T9" fmla="*/ 1 h 319"/>
                <a:gd name="T10" fmla="*/ 0 w 268"/>
                <a:gd name="T11" fmla="*/ 1 h 3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8"/>
                <a:gd name="T19" fmla="*/ 0 h 319"/>
                <a:gd name="T20" fmla="*/ 268 w 268"/>
                <a:gd name="T21" fmla="*/ 319 h 3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8" h="319">
                  <a:moveTo>
                    <a:pt x="0" y="228"/>
                  </a:moveTo>
                  <a:lnTo>
                    <a:pt x="268" y="0"/>
                  </a:lnTo>
                  <a:lnTo>
                    <a:pt x="268" y="79"/>
                  </a:lnTo>
                  <a:lnTo>
                    <a:pt x="0" y="319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9CB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4" name="Freeform 70"/>
            <p:cNvSpPr>
              <a:spLocks/>
            </p:cNvSpPr>
            <p:nvPr/>
          </p:nvSpPr>
          <p:spPr bwMode="auto">
            <a:xfrm>
              <a:off x="4342" y="3991"/>
              <a:ext cx="130" cy="79"/>
            </a:xfrm>
            <a:custGeom>
              <a:avLst/>
              <a:gdLst>
                <a:gd name="T0" fmla="*/ 0 w 260"/>
                <a:gd name="T1" fmla="*/ 1 h 158"/>
                <a:gd name="T2" fmla="*/ 1 w 260"/>
                <a:gd name="T3" fmla="*/ 1 h 158"/>
                <a:gd name="T4" fmla="*/ 1 w 260"/>
                <a:gd name="T5" fmla="*/ 1 h 158"/>
                <a:gd name="T6" fmla="*/ 1 w 260"/>
                <a:gd name="T7" fmla="*/ 0 h 158"/>
                <a:gd name="T8" fmla="*/ 0 w 260"/>
                <a:gd name="T9" fmla="*/ 1 h 158"/>
                <a:gd name="T10" fmla="*/ 0 w 260"/>
                <a:gd name="T11" fmla="*/ 1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0"/>
                <a:gd name="T19" fmla="*/ 0 h 158"/>
                <a:gd name="T20" fmla="*/ 260 w 260"/>
                <a:gd name="T21" fmla="*/ 158 h 1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0" h="158">
                  <a:moveTo>
                    <a:pt x="0" y="27"/>
                  </a:moveTo>
                  <a:lnTo>
                    <a:pt x="214" y="158"/>
                  </a:lnTo>
                  <a:lnTo>
                    <a:pt x="260" y="112"/>
                  </a:lnTo>
                  <a:lnTo>
                    <a:pt x="6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DBD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5" name="Freeform 71"/>
            <p:cNvSpPr>
              <a:spLocks/>
            </p:cNvSpPr>
            <p:nvPr/>
          </p:nvSpPr>
          <p:spPr bwMode="auto">
            <a:xfrm>
              <a:off x="4418" y="3934"/>
              <a:ext cx="143" cy="92"/>
            </a:xfrm>
            <a:custGeom>
              <a:avLst/>
              <a:gdLst>
                <a:gd name="T0" fmla="*/ 0 w 288"/>
                <a:gd name="T1" fmla="*/ 0 h 185"/>
                <a:gd name="T2" fmla="*/ 0 w 288"/>
                <a:gd name="T3" fmla="*/ 0 h 185"/>
                <a:gd name="T4" fmla="*/ 0 w 288"/>
                <a:gd name="T5" fmla="*/ 0 h 185"/>
                <a:gd name="T6" fmla="*/ 0 w 288"/>
                <a:gd name="T7" fmla="*/ 0 h 185"/>
                <a:gd name="T8" fmla="*/ 0 w 288"/>
                <a:gd name="T9" fmla="*/ 0 h 185"/>
                <a:gd name="T10" fmla="*/ 0 w 288"/>
                <a:gd name="T11" fmla="*/ 0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185"/>
                <a:gd name="T20" fmla="*/ 288 w 288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185">
                  <a:moveTo>
                    <a:pt x="0" y="83"/>
                  </a:moveTo>
                  <a:lnTo>
                    <a:pt x="144" y="185"/>
                  </a:lnTo>
                  <a:lnTo>
                    <a:pt x="288" y="69"/>
                  </a:lnTo>
                  <a:lnTo>
                    <a:pt x="148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C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6" name="Freeform 72"/>
            <p:cNvSpPr>
              <a:spLocks/>
            </p:cNvSpPr>
            <p:nvPr/>
          </p:nvSpPr>
          <p:spPr bwMode="auto">
            <a:xfrm>
              <a:off x="4451" y="3960"/>
              <a:ext cx="148" cy="177"/>
            </a:xfrm>
            <a:custGeom>
              <a:avLst/>
              <a:gdLst>
                <a:gd name="T0" fmla="*/ 0 w 297"/>
                <a:gd name="T1" fmla="*/ 0 h 356"/>
                <a:gd name="T2" fmla="*/ 0 w 297"/>
                <a:gd name="T3" fmla="*/ 0 h 356"/>
                <a:gd name="T4" fmla="*/ 0 w 297"/>
                <a:gd name="T5" fmla="*/ 0 h 356"/>
                <a:gd name="T6" fmla="*/ 0 w 297"/>
                <a:gd name="T7" fmla="*/ 0 h 356"/>
                <a:gd name="T8" fmla="*/ 0 w 297"/>
                <a:gd name="T9" fmla="*/ 0 h 356"/>
                <a:gd name="T10" fmla="*/ 0 w 297"/>
                <a:gd name="T11" fmla="*/ 0 h 356"/>
                <a:gd name="T12" fmla="*/ 0 w 297"/>
                <a:gd name="T13" fmla="*/ 0 h 356"/>
                <a:gd name="T14" fmla="*/ 0 w 297"/>
                <a:gd name="T15" fmla="*/ 0 h 356"/>
                <a:gd name="T16" fmla="*/ 0 w 297"/>
                <a:gd name="T17" fmla="*/ 0 h 356"/>
                <a:gd name="T18" fmla="*/ 0 w 297"/>
                <a:gd name="T19" fmla="*/ 0 h 356"/>
                <a:gd name="T20" fmla="*/ 0 w 297"/>
                <a:gd name="T21" fmla="*/ 0 h 356"/>
                <a:gd name="T22" fmla="*/ 0 w 297"/>
                <a:gd name="T23" fmla="*/ 0 h 356"/>
                <a:gd name="T24" fmla="*/ 0 w 297"/>
                <a:gd name="T25" fmla="*/ 0 h 356"/>
                <a:gd name="T26" fmla="*/ 0 w 297"/>
                <a:gd name="T27" fmla="*/ 0 h 356"/>
                <a:gd name="T28" fmla="*/ 0 w 297"/>
                <a:gd name="T29" fmla="*/ 0 h 356"/>
                <a:gd name="T30" fmla="*/ 0 w 297"/>
                <a:gd name="T31" fmla="*/ 0 h 356"/>
                <a:gd name="T32" fmla="*/ 0 w 297"/>
                <a:gd name="T33" fmla="*/ 0 h 356"/>
                <a:gd name="T34" fmla="*/ 0 w 297"/>
                <a:gd name="T35" fmla="*/ 0 h 356"/>
                <a:gd name="T36" fmla="*/ 0 w 297"/>
                <a:gd name="T37" fmla="*/ 0 h 356"/>
                <a:gd name="T38" fmla="*/ 0 w 297"/>
                <a:gd name="T39" fmla="*/ 0 h 356"/>
                <a:gd name="T40" fmla="*/ 0 w 297"/>
                <a:gd name="T41" fmla="*/ 0 h 356"/>
                <a:gd name="T42" fmla="*/ 0 w 297"/>
                <a:gd name="T43" fmla="*/ 0 h 356"/>
                <a:gd name="T44" fmla="*/ 0 w 297"/>
                <a:gd name="T45" fmla="*/ 0 h 356"/>
                <a:gd name="T46" fmla="*/ 0 w 297"/>
                <a:gd name="T47" fmla="*/ 0 h 356"/>
                <a:gd name="T48" fmla="*/ 0 w 297"/>
                <a:gd name="T49" fmla="*/ 0 h 356"/>
                <a:gd name="T50" fmla="*/ 0 w 297"/>
                <a:gd name="T51" fmla="*/ 0 h 356"/>
                <a:gd name="T52" fmla="*/ 0 w 297"/>
                <a:gd name="T53" fmla="*/ 0 h 356"/>
                <a:gd name="T54" fmla="*/ 0 w 297"/>
                <a:gd name="T55" fmla="*/ 0 h 356"/>
                <a:gd name="T56" fmla="*/ 0 w 297"/>
                <a:gd name="T57" fmla="*/ 0 h 356"/>
                <a:gd name="T58" fmla="*/ 0 w 297"/>
                <a:gd name="T59" fmla="*/ 0 h 356"/>
                <a:gd name="T60" fmla="*/ 0 w 297"/>
                <a:gd name="T61" fmla="*/ 0 h 356"/>
                <a:gd name="T62" fmla="*/ 0 w 297"/>
                <a:gd name="T63" fmla="*/ 0 h 356"/>
                <a:gd name="T64" fmla="*/ 0 w 297"/>
                <a:gd name="T65" fmla="*/ 0 h 356"/>
                <a:gd name="T66" fmla="*/ 0 w 297"/>
                <a:gd name="T67" fmla="*/ 0 h 356"/>
                <a:gd name="T68" fmla="*/ 0 w 297"/>
                <a:gd name="T69" fmla="*/ 0 h 356"/>
                <a:gd name="T70" fmla="*/ 0 w 297"/>
                <a:gd name="T71" fmla="*/ 0 h 356"/>
                <a:gd name="T72" fmla="*/ 0 w 297"/>
                <a:gd name="T73" fmla="*/ 0 h 356"/>
                <a:gd name="T74" fmla="*/ 0 w 297"/>
                <a:gd name="T75" fmla="*/ 0 h 356"/>
                <a:gd name="T76" fmla="*/ 0 w 297"/>
                <a:gd name="T77" fmla="*/ 0 h 356"/>
                <a:gd name="T78" fmla="*/ 0 w 297"/>
                <a:gd name="T79" fmla="*/ 0 h 356"/>
                <a:gd name="T80" fmla="*/ 0 w 297"/>
                <a:gd name="T81" fmla="*/ 0 h 356"/>
                <a:gd name="T82" fmla="*/ 0 w 297"/>
                <a:gd name="T83" fmla="*/ 0 h 356"/>
                <a:gd name="T84" fmla="*/ 0 w 297"/>
                <a:gd name="T85" fmla="*/ 0 h 356"/>
                <a:gd name="T86" fmla="*/ 0 w 297"/>
                <a:gd name="T87" fmla="*/ 0 h 356"/>
                <a:gd name="T88" fmla="*/ 0 w 297"/>
                <a:gd name="T89" fmla="*/ 0 h 356"/>
                <a:gd name="T90" fmla="*/ 0 w 297"/>
                <a:gd name="T91" fmla="*/ 0 h 356"/>
                <a:gd name="T92" fmla="*/ 0 w 297"/>
                <a:gd name="T93" fmla="*/ 0 h 356"/>
                <a:gd name="T94" fmla="*/ 0 w 297"/>
                <a:gd name="T95" fmla="*/ 0 h 356"/>
                <a:gd name="T96" fmla="*/ 0 w 297"/>
                <a:gd name="T97" fmla="*/ 0 h 356"/>
                <a:gd name="T98" fmla="*/ 0 w 297"/>
                <a:gd name="T99" fmla="*/ 0 h 356"/>
                <a:gd name="T100" fmla="*/ 0 w 297"/>
                <a:gd name="T101" fmla="*/ 0 h 356"/>
                <a:gd name="T102" fmla="*/ 0 w 297"/>
                <a:gd name="T103" fmla="*/ 0 h 356"/>
                <a:gd name="T104" fmla="*/ 0 w 297"/>
                <a:gd name="T105" fmla="*/ 0 h 356"/>
                <a:gd name="T106" fmla="*/ 0 w 297"/>
                <a:gd name="T107" fmla="*/ 0 h 356"/>
                <a:gd name="T108" fmla="*/ 0 w 297"/>
                <a:gd name="T109" fmla="*/ 0 h 356"/>
                <a:gd name="T110" fmla="*/ 0 w 297"/>
                <a:gd name="T111" fmla="*/ 0 h 356"/>
                <a:gd name="T112" fmla="*/ 0 w 297"/>
                <a:gd name="T113" fmla="*/ 0 h 356"/>
                <a:gd name="T114" fmla="*/ 0 w 297"/>
                <a:gd name="T115" fmla="*/ 0 h 3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7"/>
                <a:gd name="T175" fmla="*/ 0 h 356"/>
                <a:gd name="T176" fmla="*/ 297 w 297"/>
                <a:gd name="T177" fmla="*/ 356 h 3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7" h="356">
                  <a:moveTo>
                    <a:pt x="0" y="347"/>
                  </a:moveTo>
                  <a:lnTo>
                    <a:pt x="0" y="254"/>
                  </a:lnTo>
                  <a:lnTo>
                    <a:pt x="0" y="253"/>
                  </a:lnTo>
                  <a:lnTo>
                    <a:pt x="3" y="251"/>
                  </a:lnTo>
                  <a:lnTo>
                    <a:pt x="7" y="247"/>
                  </a:lnTo>
                  <a:lnTo>
                    <a:pt x="13" y="243"/>
                  </a:lnTo>
                  <a:lnTo>
                    <a:pt x="18" y="236"/>
                  </a:lnTo>
                  <a:lnTo>
                    <a:pt x="26" y="229"/>
                  </a:lnTo>
                  <a:lnTo>
                    <a:pt x="31" y="225"/>
                  </a:lnTo>
                  <a:lnTo>
                    <a:pt x="35" y="221"/>
                  </a:lnTo>
                  <a:lnTo>
                    <a:pt x="40" y="218"/>
                  </a:lnTo>
                  <a:lnTo>
                    <a:pt x="46" y="214"/>
                  </a:lnTo>
                  <a:lnTo>
                    <a:pt x="51" y="208"/>
                  </a:lnTo>
                  <a:lnTo>
                    <a:pt x="55" y="203"/>
                  </a:lnTo>
                  <a:lnTo>
                    <a:pt x="61" y="199"/>
                  </a:lnTo>
                  <a:lnTo>
                    <a:pt x="68" y="194"/>
                  </a:lnTo>
                  <a:lnTo>
                    <a:pt x="72" y="188"/>
                  </a:lnTo>
                  <a:lnTo>
                    <a:pt x="79" y="183"/>
                  </a:lnTo>
                  <a:lnTo>
                    <a:pt x="85" y="177"/>
                  </a:lnTo>
                  <a:lnTo>
                    <a:pt x="92" y="171"/>
                  </a:lnTo>
                  <a:lnTo>
                    <a:pt x="97" y="166"/>
                  </a:lnTo>
                  <a:lnTo>
                    <a:pt x="103" y="160"/>
                  </a:lnTo>
                  <a:lnTo>
                    <a:pt x="110" y="153"/>
                  </a:lnTo>
                  <a:lnTo>
                    <a:pt x="118" y="149"/>
                  </a:lnTo>
                  <a:lnTo>
                    <a:pt x="125" y="142"/>
                  </a:lnTo>
                  <a:lnTo>
                    <a:pt x="131" y="136"/>
                  </a:lnTo>
                  <a:lnTo>
                    <a:pt x="138" y="131"/>
                  </a:lnTo>
                  <a:lnTo>
                    <a:pt x="145" y="125"/>
                  </a:lnTo>
                  <a:lnTo>
                    <a:pt x="151" y="118"/>
                  </a:lnTo>
                  <a:lnTo>
                    <a:pt x="158" y="112"/>
                  </a:lnTo>
                  <a:lnTo>
                    <a:pt x="164" y="107"/>
                  </a:lnTo>
                  <a:lnTo>
                    <a:pt x="171" y="101"/>
                  </a:lnTo>
                  <a:lnTo>
                    <a:pt x="179" y="96"/>
                  </a:lnTo>
                  <a:lnTo>
                    <a:pt x="184" y="89"/>
                  </a:lnTo>
                  <a:lnTo>
                    <a:pt x="191" y="83"/>
                  </a:lnTo>
                  <a:lnTo>
                    <a:pt x="199" y="77"/>
                  </a:lnTo>
                  <a:lnTo>
                    <a:pt x="204" y="72"/>
                  </a:lnTo>
                  <a:lnTo>
                    <a:pt x="210" y="66"/>
                  </a:lnTo>
                  <a:lnTo>
                    <a:pt x="217" y="61"/>
                  </a:lnTo>
                  <a:lnTo>
                    <a:pt x="223" y="57"/>
                  </a:lnTo>
                  <a:lnTo>
                    <a:pt x="228" y="52"/>
                  </a:lnTo>
                  <a:lnTo>
                    <a:pt x="234" y="46"/>
                  </a:lnTo>
                  <a:lnTo>
                    <a:pt x="241" y="42"/>
                  </a:lnTo>
                  <a:lnTo>
                    <a:pt x="247" y="39"/>
                  </a:lnTo>
                  <a:lnTo>
                    <a:pt x="250" y="33"/>
                  </a:lnTo>
                  <a:lnTo>
                    <a:pt x="256" y="30"/>
                  </a:lnTo>
                  <a:lnTo>
                    <a:pt x="260" y="26"/>
                  </a:lnTo>
                  <a:lnTo>
                    <a:pt x="265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86" y="6"/>
                  </a:lnTo>
                  <a:lnTo>
                    <a:pt x="289" y="4"/>
                  </a:lnTo>
                  <a:lnTo>
                    <a:pt x="293" y="0"/>
                  </a:lnTo>
                  <a:lnTo>
                    <a:pt x="295" y="2"/>
                  </a:lnTo>
                  <a:lnTo>
                    <a:pt x="297" y="7"/>
                  </a:lnTo>
                  <a:lnTo>
                    <a:pt x="297" y="11"/>
                  </a:lnTo>
                  <a:lnTo>
                    <a:pt x="297" y="18"/>
                  </a:lnTo>
                  <a:lnTo>
                    <a:pt x="297" y="22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7" y="35"/>
                  </a:lnTo>
                  <a:lnTo>
                    <a:pt x="297" y="39"/>
                  </a:lnTo>
                  <a:lnTo>
                    <a:pt x="297" y="44"/>
                  </a:lnTo>
                  <a:lnTo>
                    <a:pt x="297" y="50"/>
                  </a:lnTo>
                  <a:lnTo>
                    <a:pt x="297" y="53"/>
                  </a:lnTo>
                  <a:lnTo>
                    <a:pt x="295" y="59"/>
                  </a:lnTo>
                  <a:lnTo>
                    <a:pt x="295" y="63"/>
                  </a:lnTo>
                  <a:lnTo>
                    <a:pt x="295" y="68"/>
                  </a:lnTo>
                  <a:lnTo>
                    <a:pt x="295" y="72"/>
                  </a:lnTo>
                  <a:lnTo>
                    <a:pt x="295" y="79"/>
                  </a:lnTo>
                  <a:lnTo>
                    <a:pt x="295" y="89"/>
                  </a:lnTo>
                  <a:lnTo>
                    <a:pt x="293" y="94"/>
                  </a:lnTo>
                  <a:lnTo>
                    <a:pt x="293" y="100"/>
                  </a:lnTo>
                  <a:lnTo>
                    <a:pt x="293" y="103"/>
                  </a:lnTo>
                  <a:lnTo>
                    <a:pt x="293" y="105"/>
                  </a:lnTo>
                  <a:lnTo>
                    <a:pt x="289" y="107"/>
                  </a:lnTo>
                  <a:lnTo>
                    <a:pt x="284" y="112"/>
                  </a:lnTo>
                  <a:lnTo>
                    <a:pt x="278" y="114"/>
                  </a:lnTo>
                  <a:lnTo>
                    <a:pt x="276" y="114"/>
                  </a:lnTo>
                  <a:lnTo>
                    <a:pt x="276" y="112"/>
                  </a:lnTo>
                  <a:lnTo>
                    <a:pt x="276" y="109"/>
                  </a:lnTo>
                  <a:lnTo>
                    <a:pt x="276" y="105"/>
                  </a:lnTo>
                  <a:lnTo>
                    <a:pt x="278" y="100"/>
                  </a:lnTo>
                  <a:lnTo>
                    <a:pt x="278" y="92"/>
                  </a:lnTo>
                  <a:lnTo>
                    <a:pt x="278" y="85"/>
                  </a:lnTo>
                  <a:lnTo>
                    <a:pt x="278" y="77"/>
                  </a:lnTo>
                  <a:lnTo>
                    <a:pt x="278" y="70"/>
                  </a:lnTo>
                  <a:lnTo>
                    <a:pt x="278" y="63"/>
                  </a:lnTo>
                  <a:lnTo>
                    <a:pt x="278" y="55"/>
                  </a:lnTo>
                  <a:lnTo>
                    <a:pt x="278" y="48"/>
                  </a:lnTo>
                  <a:lnTo>
                    <a:pt x="278" y="42"/>
                  </a:lnTo>
                  <a:lnTo>
                    <a:pt x="278" y="37"/>
                  </a:lnTo>
                  <a:lnTo>
                    <a:pt x="278" y="33"/>
                  </a:lnTo>
                  <a:lnTo>
                    <a:pt x="278" y="31"/>
                  </a:lnTo>
                  <a:lnTo>
                    <a:pt x="20" y="260"/>
                  </a:lnTo>
                  <a:lnTo>
                    <a:pt x="20" y="264"/>
                  </a:lnTo>
                  <a:lnTo>
                    <a:pt x="20" y="267"/>
                  </a:lnTo>
                  <a:lnTo>
                    <a:pt x="20" y="273"/>
                  </a:lnTo>
                  <a:lnTo>
                    <a:pt x="20" y="280"/>
                  </a:lnTo>
                  <a:lnTo>
                    <a:pt x="20" y="288"/>
                  </a:lnTo>
                  <a:lnTo>
                    <a:pt x="20" y="297"/>
                  </a:lnTo>
                  <a:lnTo>
                    <a:pt x="22" y="306"/>
                  </a:lnTo>
                  <a:lnTo>
                    <a:pt x="22" y="313"/>
                  </a:lnTo>
                  <a:lnTo>
                    <a:pt x="22" y="323"/>
                  </a:lnTo>
                  <a:lnTo>
                    <a:pt x="22" y="330"/>
                  </a:lnTo>
                  <a:lnTo>
                    <a:pt x="22" y="337"/>
                  </a:lnTo>
                  <a:lnTo>
                    <a:pt x="20" y="345"/>
                  </a:lnTo>
                  <a:lnTo>
                    <a:pt x="20" y="348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16" y="354"/>
                  </a:lnTo>
                  <a:lnTo>
                    <a:pt x="9" y="352"/>
                  </a:lnTo>
                  <a:lnTo>
                    <a:pt x="3" y="348"/>
                  </a:lnTo>
                  <a:lnTo>
                    <a:pt x="0" y="3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7" name="Freeform 73"/>
            <p:cNvSpPr>
              <a:spLocks/>
            </p:cNvSpPr>
            <p:nvPr/>
          </p:nvSpPr>
          <p:spPr bwMode="auto">
            <a:xfrm>
              <a:off x="4303" y="3914"/>
              <a:ext cx="296" cy="223"/>
            </a:xfrm>
            <a:custGeom>
              <a:avLst/>
              <a:gdLst>
                <a:gd name="T0" fmla="*/ 1 w 592"/>
                <a:gd name="T1" fmla="*/ 1 h 446"/>
                <a:gd name="T2" fmla="*/ 1 w 592"/>
                <a:gd name="T3" fmla="*/ 1 h 446"/>
                <a:gd name="T4" fmla="*/ 1 w 592"/>
                <a:gd name="T5" fmla="*/ 1 h 446"/>
                <a:gd name="T6" fmla="*/ 1 w 592"/>
                <a:gd name="T7" fmla="*/ 1 h 446"/>
                <a:gd name="T8" fmla="*/ 1 w 592"/>
                <a:gd name="T9" fmla="*/ 1 h 446"/>
                <a:gd name="T10" fmla="*/ 1 w 592"/>
                <a:gd name="T11" fmla="*/ 1 h 446"/>
                <a:gd name="T12" fmla="*/ 1 w 592"/>
                <a:gd name="T13" fmla="*/ 0 h 446"/>
                <a:gd name="T14" fmla="*/ 1 w 592"/>
                <a:gd name="T15" fmla="*/ 1 h 446"/>
                <a:gd name="T16" fmla="*/ 1 w 592"/>
                <a:gd name="T17" fmla="*/ 1 h 446"/>
                <a:gd name="T18" fmla="*/ 1 w 592"/>
                <a:gd name="T19" fmla="*/ 1 h 446"/>
                <a:gd name="T20" fmla="*/ 1 w 592"/>
                <a:gd name="T21" fmla="*/ 1 h 446"/>
                <a:gd name="T22" fmla="*/ 1 w 592"/>
                <a:gd name="T23" fmla="*/ 1 h 446"/>
                <a:gd name="T24" fmla="*/ 1 w 592"/>
                <a:gd name="T25" fmla="*/ 1 h 446"/>
                <a:gd name="T26" fmla="*/ 1 w 592"/>
                <a:gd name="T27" fmla="*/ 1 h 446"/>
                <a:gd name="T28" fmla="*/ 1 w 592"/>
                <a:gd name="T29" fmla="*/ 1 h 446"/>
                <a:gd name="T30" fmla="*/ 1 w 592"/>
                <a:gd name="T31" fmla="*/ 1 h 446"/>
                <a:gd name="T32" fmla="*/ 1 w 592"/>
                <a:gd name="T33" fmla="*/ 1 h 446"/>
                <a:gd name="T34" fmla="*/ 1 w 592"/>
                <a:gd name="T35" fmla="*/ 1 h 446"/>
                <a:gd name="T36" fmla="*/ 1 w 592"/>
                <a:gd name="T37" fmla="*/ 1 h 446"/>
                <a:gd name="T38" fmla="*/ 1 w 592"/>
                <a:gd name="T39" fmla="*/ 1 h 446"/>
                <a:gd name="T40" fmla="*/ 1 w 592"/>
                <a:gd name="T41" fmla="*/ 1 h 446"/>
                <a:gd name="T42" fmla="*/ 1 w 592"/>
                <a:gd name="T43" fmla="*/ 1 h 446"/>
                <a:gd name="T44" fmla="*/ 1 w 592"/>
                <a:gd name="T45" fmla="*/ 1 h 446"/>
                <a:gd name="T46" fmla="*/ 1 w 592"/>
                <a:gd name="T47" fmla="*/ 1 h 446"/>
                <a:gd name="T48" fmla="*/ 1 w 592"/>
                <a:gd name="T49" fmla="*/ 1 h 446"/>
                <a:gd name="T50" fmla="*/ 1 w 592"/>
                <a:gd name="T51" fmla="*/ 1 h 446"/>
                <a:gd name="T52" fmla="*/ 1 w 592"/>
                <a:gd name="T53" fmla="*/ 1 h 446"/>
                <a:gd name="T54" fmla="*/ 1 w 592"/>
                <a:gd name="T55" fmla="*/ 1 h 446"/>
                <a:gd name="T56" fmla="*/ 1 w 592"/>
                <a:gd name="T57" fmla="*/ 1 h 446"/>
                <a:gd name="T58" fmla="*/ 1 w 592"/>
                <a:gd name="T59" fmla="*/ 1 h 446"/>
                <a:gd name="T60" fmla="*/ 1 w 592"/>
                <a:gd name="T61" fmla="*/ 1 h 446"/>
                <a:gd name="T62" fmla="*/ 1 w 592"/>
                <a:gd name="T63" fmla="*/ 1 h 446"/>
                <a:gd name="T64" fmla="*/ 1 w 592"/>
                <a:gd name="T65" fmla="*/ 1 h 446"/>
                <a:gd name="T66" fmla="*/ 1 w 592"/>
                <a:gd name="T67" fmla="*/ 1 h 446"/>
                <a:gd name="T68" fmla="*/ 1 w 592"/>
                <a:gd name="T69" fmla="*/ 1 h 446"/>
                <a:gd name="T70" fmla="*/ 1 w 592"/>
                <a:gd name="T71" fmla="*/ 1 h 446"/>
                <a:gd name="T72" fmla="*/ 1 w 592"/>
                <a:gd name="T73" fmla="*/ 1 h 446"/>
                <a:gd name="T74" fmla="*/ 0 w 592"/>
                <a:gd name="T75" fmla="*/ 1 h 446"/>
                <a:gd name="T76" fmla="*/ 0 w 592"/>
                <a:gd name="T77" fmla="*/ 1 h 446"/>
                <a:gd name="T78" fmla="*/ 0 w 592"/>
                <a:gd name="T79" fmla="*/ 1 h 446"/>
                <a:gd name="T80" fmla="*/ 0 w 592"/>
                <a:gd name="T81" fmla="*/ 1 h 446"/>
                <a:gd name="T82" fmla="*/ 0 w 592"/>
                <a:gd name="T83" fmla="*/ 1 h 446"/>
                <a:gd name="T84" fmla="*/ 0 w 592"/>
                <a:gd name="T85" fmla="*/ 1 h 446"/>
                <a:gd name="T86" fmla="*/ 0 w 592"/>
                <a:gd name="T87" fmla="*/ 1 h 446"/>
                <a:gd name="T88" fmla="*/ 1 w 592"/>
                <a:gd name="T89" fmla="*/ 1 h 446"/>
                <a:gd name="T90" fmla="*/ 1 w 592"/>
                <a:gd name="T91" fmla="*/ 1 h 446"/>
                <a:gd name="T92" fmla="*/ 1 w 592"/>
                <a:gd name="T93" fmla="*/ 1 h 4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2"/>
                <a:gd name="T142" fmla="*/ 0 h 446"/>
                <a:gd name="T143" fmla="*/ 592 w 592"/>
                <a:gd name="T144" fmla="*/ 446 h 44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2" h="446">
                  <a:moveTo>
                    <a:pt x="13" y="300"/>
                  </a:moveTo>
                  <a:lnTo>
                    <a:pt x="311" y="446"/>
                  </a:lnTo>
                  <a:lnTo>
                    <a:pt x="584" y="197"/>
                  </a:lnTo>
                  <a:lnTo>
                    <a:pt x="573" y="184"/>
                  </a:lnTo>
                  <a:lnTo>
                    <a:pt x="311" y="427"/>
                  </a:lnTo>
                  <a:lnTo>
                    <a:pt x="20" y="284"/>
                  </a:lnTo>
                  <a:lnTo>
                    <a:pt x="16" y="193"/>
                  </a:lnTo>
                  <a:lnTo>
                    <a:pt x="381" y="16"/>
                  </a:lnTo>
                  <a:lnTo>
                    <a:pt x="569" y="107"/>
                  </a:lnTo>
                  <a:lnTo>
                    <a:pt x="592" y="92"/>
                  </a:lnTo>
                  <a:lnTo>
                    <a:pt x="392" y="2"/>
                  </a:lnTo>
                  <a:lnTo>
                    <a:pt x="391" y="2"/>
                  </a:lnTo>
                  <a:lnTo>
                    <a:pt x="385" y="0"/>
                  </a:lnTo>
                  <a:lnTo>
                    <a:pt x="380" y="0"/>
                  </a:lnTo>
                  <a:lnTo>
                    <a:pt x="372" y="2"/>
                  </a:lnTo>
                  <a:lnTo>
                    <a:pt x="368" y="2"/>
                  </a:lnTo>
                  <a:lnTo>
                    <a:pt x="365" y="3"/>
                  </a:lnTo>
                  <a:lnTo>
                    <a:pt x="357" y="5"/>
                  </a:lnTo>
                  <a:lnTo>
                    <a:pt x="352" y="9"/>
                  </a:lnTo>
                  <a:lnTo>
                    <a:pt x="346" y="11"/>
                  </a:lnTo>
                  <a:lnTo>
                    <a:pt x="343" y="13"/>
                  </a:lnTo>
                  <a:lnTo>
                    <a:pt x="337" y="14"/>
                  </a:lnTo>
                  <a:lnTo>
                    <a:pt x="332" y="18"/>
                  </a:lnTo>
                  <a:lnTo>
                    <a:pt x="326" y="20"/>
                  </a:lnTo>
                  <a:lnTo>
                    <a:pt x="321" y="24"/>
                  </a:lnTo>
                  <a:lnTo>
                    <a:pt x="315" y="27"/>
                  </a:lnTo>
                  <a:lnTo>
                    <a:pt x="309" y="29"/>
                  </a:lnTo>
                  <a:lnTo>
                    <a:pt x="302" y="33"/>
                  </a:lnTo>
                  <a:lnTo>
                    <a:pt x="295" y="37"/>
                  </a:lnTo>
                  <a:lnTo>
                    <a:pt x="287" y="38"/>
                  </a:lnTo>
                  <a:lnTo>
                    <a:pt x="280" y="42"/>
                  </a:lnTo>
                  <a:lnTo>
                    <a:pt x="273" y="46"/>
                  </a:lnTo>
                  <a:lnTo>
                    <a:pt x="265" y="49"/>
                  </a:lnTo>
                  <a:lnTo>
                    <a:pt x="258" y="53"/>
                  </a:lnTo>
                  <a:lnTo>
                    <a:pt x="250" y="59"/>
                  </a:lnTo>
                  <a:lnTo>
                    <a:pt x="241" y="62"/>
                  </a:lnTo>
                  <a:lnTo>
                    <a:pt x="234" y="66"/>
                  </a:lnTo>
                  <a:lnTo>
                    <a:pt x="225" y="70"/>
                  </a:lnTo>
                  <a:lnTo>
                    <a:pt x="217" y="73"/>
                  </a:lnTo>
                  <a:lnTo>
                    <a:pt x="208" y="77"/>
                  </a:lnTo>
                  <a:lnTo>
                    <a:pt x="201" y="81"/>
                  </a:lnTo>
                  <a:lnTo>
                    <a:pt x="191" y="86"/>
                  </a:lnTo>
                  <a:lnTo>
                    <a:pt x="184" y="90"/>
                  </a:lnTo>
                  <a:lnTo>
                    <a:pt x="175" y="94"/>
                  </a:lnTo>
                  <a:lnTo>
                    <a:pt x="167" y="97"/>
                  </a:lnTo>
                  <a:lnTo>
                    <a:pt x="158" y="103"/>
                  </a:lnTo>
                  <a:lnTo>
                    <a:pt x="151" y="107"/>
                  </a:lnTo>
                  <a:lnTo>
                    <a:pt x="142" y="110"/>
                  </a:lnTo>
                  <a:lnTo>
                    <a:pt x="134" y="114"/>
                  </a:lnTo>
                  <a:lnTo>
                    <a:pt x="127" y="118"/>
                  </a:lnTo>
                  <a:lnTo>
                    <a:pt x="120" y="123"/>
                  </a:lnTo>
                  <a:lnTo>
                    <a:pt x="110" y="125"/>
                  </a:lnTo>
                  <a:lnTo>
                    <a:pt x="103" y="129"/>
                  </a:lnTo>
                  <a:lnTo>
                    <a:pt x="96" y="132"/>
                  </a:lnTo>
                  <a:lnTo>
                    <a:pt x="88" y="136"/>
                  </a:lnTo>
                  <a:lnTo>
                    <a:pt x="81" y="140"/>
                  </a:lnTo>
                  <a:lnTo>
                    <a:pt x="75" y="143"/>
                  </a:lnTo>
                  <a:lnTo>
                    <a:pt x="68" y="147"/>
                  </a:lnTo>
                  <a:lnTo>
                    <a:pt x="62" y="151"/>
                  </a:lnTo>
                  <a:lnTo>
                    <a:pt x="55" y="153"/>
                  </a:lnTo>
                  <a:lnTo>
                    <a:pt x="49" y="156"/>
                  </a:lnTo>
                  <a:lnTo>
                    <a:pt x="44" y="158"/>
                  </a:lnTo>
                  <a:lnTo>
                    <a:pt x="38" y="162"/>
                  </a:lnTo>
                  <a:lnTo>
                    <a:pt x="33" y="164"/>
                  </a:lnTo>
                  <a:lnTo>
                    <a:pt x="29" y="166"/>
                  </a:lnTo>
                  <a:lnTo>
                    <a:pt x="24" y="167"/>
                  </a:lnTo>
                  <a:lnTo>
                    <a:pt x="22" y="171"/>
                  </a:lnTo>
                  <a:lnTo>
                    <a:pt x="14" y="173"/>
                  </a:lnTo>
                  <a:lnTo>
                    <a:pt x="11" y="177"/>
                  </a:lnTo>
                  <a:lnTo>
                    <a:pt x="7" y="177"/>
                  </a:lnTo>
                  <a:lnTo>
                    <a:pt x="7" y="179"/>
                  </a:lnTo>
                  <a:lnTo>
                    <a:pt x="5" y="179"/>
                  </a:lnTo>
                  <a:lnTo>
                    <a:pt x="3" y="182"/>
                  </a:lnTo>
                  <a:lnTo>
                    <a:pt x="2" y="190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0" y="202"/>
                  </a:lnTo>
                  <a:lnTo>
                    <a:pt x="0" y="210"/>
                  </a:lnTo>
                  <a:lnTo>
                    <a:pt x="0" y="217"/>
                  </a:lnTo>
                  <a:lnTo>
                    <a:pt x="0" y="225"/>
                  </a:lnTo>
                  <a:lnTo>
                    <a:pt x="0" y="230"/>
                  </a:lnTo>
                  <a:lnTo>
                    <a:pt x="0" y="234"/>
                  </a:lnTo>
                  <a:lnTo>
                    <a:pt x="0" y="239"/>
                  </a:lnTo>
                  <a:lnTo>
                    <a:pt x="0" y="243"/>
                  </a:lnTo>
                  <a:lnTo>
                    <a:pt x="0" y="252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0"/>
                  </a:lnTo>
                  <a:lnTo>
                    <a:pt x="2" y="284"/>
                  </a:lnTo>
                  <a:lnTo>
                    <a:pt x="2" y="287"/>
                  </a:lnTo>
                  <a:lnTo>
                    <a:pt x="2" y="289"/>
                  </a:lnTo>
                  <a:lnTo>
                    <a:pt x="13" y="3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8" name="Freeform 74"/>
            <p:cNvSpPr>
              <a:spLocks/>
            </p:cNvSpPr>
            <p:nvPr/>
          </p:nvSpPr>
          <p:spPr bwMode="auto">
            <a:xfrm>
              <a:off x="4309" y="4006"/>
              <a:ext cx="149" cy="86"/>
            </a:xfrm>
            <a:custGeom>
              <a:avLst/>
              <a:gdLst>
                <a:gd name="T0" fmla="*/ 0 w 298"/>
                <a:gd name="T1" fmla="*/ 0 h 174"/>
                <a:gd name="T2" fmla="*/ 1 w 298"/>
                <a:gd name="T3" fmla="*/ 0 h 174"/>
                <a:gd name="T4" fmla="*/ 1 w 298"/>
                <a:gd name="T5" fmla="*/ 0 h 174"/>
                <a:gd name="T6" fmla="*/ 1 w 298"/>
                <a:gd name="T7" fmla="*/ 0 h 174"/>
                <a:gd name="T8" fmla="*/ 1 w 298"/>
                <a:gd name="T9" fmla="*/ 0 h 174"/>
                <a:gd name="T10" fmla="*/ 1 w 298"/>
                <a:gd name="T11" fmla="*/ 0 h 174"/>
                <a:gd name="T12" fmla="*/ 1 w 298"/>
                <a:gd name="T13" fmla="*/ 0 h 174"/>
                <a:gd name="T14" fmla="*/ 0 w 298"/>
                <a:gd name="T15" fmla="*/ 0 h 174"/>
                <a:gd name="T16" fmla="*/ 0 w 298"/>
                <a:gd name="T17" fmla="*/ 0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8"/>
                <a:gd name="T28" fmla="*/ 0 h 174"/>
                <a:gd name="T29" fmla="*/ 298 w 298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8" h="174">
                  <a:moveTo>
                    <a:pt x="0" y="17"/>
                  </a:moveTo>
                  <a:lnTo>
                    <a:pt x="287" y="174"/>
                  </a:lnTo>
                  <a:lnTo>
                    <a:pt x="289" y="172"/>
                  </a:lnTo>
                  <a:lnTo>
                    <a:pt x="293" y="168"/>
                  </a:lnTo>
                  <a:lnTo>
                    <a:pt x="297" y="164"/>
                  </a:lnTo>
                  <a:lnTo>
                    <a:pt x="298" y="164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79" name="Freeform 75"/>
            <p:cNvSpPr>
              <a:spLocks/>
            </p:cNvSpPr>
            <p:nvPr/>
          </p:nvSpPr>
          <p:spPr bwMode="auto">
            <a:xfrm>
              <a:off x="4338" y="4006"/>
              <a:ext cx="138" cy="67"/>
            </a:xfrm>
            <a:custGeom>
              <a:avLst/>
              <a:gdLst>
                <a:gd name="T0" fmla="*/ 0 w 275"/>
                <a:gd name="T1" fmla="*/ 0 h 135"/>
                <a:gd name="T2" fmla="*/ 1 w 275"/>
                <a:gd name="T3" fmla="*/ 0 h 135"/>
                <a:gd name="T4" fmla="*/ 1 w 275"/>
                <a:gd name="T5" fmla="*/ 0 h 135"/>
                <a:gd name="T6" fmla="*/ 1 w 275"/>
                <a:gd name="T7" fmla="*/ 0 h 135"/>
                <a:gd name="T8" fmla="*/ 1 w 275"/>
                <a:gd name="T9" fmla="*/ 0 h 135"/>
                <a:gd name="T10" fmla="*/ 1 w 275"/>
                <a:gd name="T11" fmla="*/ 0 h 135"/>
                <a:gd name="T12" fmla="*/ 0 w 275"/>
                <a:gd name="T13" fmla="*/ 0 h 135"/>
                <a:gd name="T14" fmla="*/ 0 w 275"/>
                <a:gd name="T15" fmla="*/ 0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5"/>
                <a:gd name="T25" fmla="*/ 0 h 135"/>
                <a:gd name="T26" fmla="*/ 275 w 275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5" h="135">
                  <a:moveTo>
                    <a:pt x="0" y="9"/>
                  </a:moveTo>
                  <a:lnTo>
                    <a:pt x="223" y="135"/>
                  </a:lnTo>
                  <a:lnTo>
                    <a:pt x="275" y="91"/>
                  </a:lnTo>
                  <a:lnTo>
                    <a:pt x="263" y="79"/>
                  </a:lnTo>
                  <a:lnTo>
                    <a:pt x="221" y="120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0" name="Freeform 76"/>
            <p:cNvSpPr>
              <a:spLocks/>
            </p:cNvSpPr>
            <p:nvPr/>
          </p:nvSpPr>
          <p:spPr bwMode="auto">
            <a:xfrm>
              <a:off x="4334" y="3987"/>
              <a:ext cx="144" cy="63"/>
            </a:xfrm>
            <a:custGeom>
              <a:avLst/>
              <a:gdLst>
                <a:gd name="T0" fmla="*/ 1 w 287"/>
                <a:gd name="T1" fmla="*/ 1 h 126"/>
                <a:gd name="T2" fmla="*/ 0 w 287"/>
                <a:gd name="T3" fmla="*/ 1 h 126"/>
                <a:gd name="T4" fmla="*/ 1 w 287"/>
                <a:gd name="T5" fmla="*/ 0 h 126"/>
                <a:gd name="T6" fmla="*/ 1 w 287"/>
                <a:gd name="T7" fmla="*/ 1 h 126"/>
                <a:gd name="T8" fmla="*/ 1 w 287"/>
                <a:gd name="T9" fmla="*/ 1 h 126"/>
                <a:gd name="T10" fmla="*/ 1 w 287"/>
                <a:gd name="T11" fmla="*/ 1 h 126"/>
                <a:gd name="T12" fmla="*/ 1 w 287"/>
                <a:gd name="T13" fmla="*/ 1 h 126"/>
                <a:gd name="T14" fmla="*/ 1 w 287"/>
                <a:gd name="T15" fmla="*/ 1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"/>
                <a:gd name="T25" fmla="*/ 0 h 126"/>
                <a:gd name="T26" fmla="*/ 287 w 287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" h="126">
                  <a:moveTo>
                    <a:pt x="16" y="46"/>
                  </a:moveTo>
                  <a:lnTo>
                    <a:pt x="0" y="43"/>
                  </a:lnTo>
                  <a:lnTo>
                    <a:pt x="88" y="0"/>
                  </a:lnTo>
                  <a:lnTo>
                    <a:pt x="287" y="118"/>
                  </a:lnTo>
                  <a:lnTo>
                    <a:pt x="276" y="126"/>
                  </a:lnTo>
                  <a:lnTo>
                    <a:pt x="86" y="13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1" name="Freeform 77"/>
            <p:cNvSpPr>
              <a:spLocks/>
            </p:cNvSpPr>
            <p:nvPr/>
          </p:nvSpPr>
          <p:spPr bwMode="auto">
            <a:xfrm>
              <a:off x="4415" y="3932"/>
              <a:ext cx="153" cy="96"/>
            </a:xfrm>
            <a:custGeom>
              <a:avLst/>
              <a:gdLst>
                <a:gd name="T0" fmla="*/ 0 w 306"/>
                <a:gd name="T1" fmla="*/ 1 h 191"/>
                <a:gd name="T2" fmla="*/ 1 w 306"/>
                <a:gd name="T3" fmla="*/ 1 h 191"/>
                <a:gd name="T4" fmla="*/ 1 w 306"/>
                <a:gd name="T5" fmla="*/ 1 h 191"/>
                <a:gd name="T6" fmla="*/ 1 w 306"/>
                <a:gd name="T7" fmla="*/ 0 h 191"/>
                <a:gd name="T8" fmla="*/ 1 w 306"/>
                <a:gd name="T9" fmla="*/ 1 h 191"/>
                <a:gd name="T10" fmla="*/ 1 w 306"/>
                <a:gd name="T11" fmla="*/ 1 h 191"/>
                <a:gd name="T12" fmla="*/ 1 w 306"/>
                <a:gd name="T13" fmla="*/ 1 h 191"/>
                <a:gd name="T14" fmla="*/ 1 w 306"/>
                <a:gd name="T15" fmla="*/ 1 h 191"/>
                <a:gd name="T16" fmla="*/ 0 w 306"/>
                <a:gd name="T17" fmla="*/ 1 h 191"/>
                <a:gd name="T18" fmla="*/ 0 w 306"/>
                <a:gd name="T19" fmla="*/ 1 h 1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6"/>
                <a:gd name="T31" fmla="*/ 0 h 191"/>
                <a:gd name="T32" fmla="*/ 306 w 306"/>
                <a:gd name="T33" fmla="*/ 191 h 1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6" h="191">
                  <a:moveTo>
                    <a:pt x="0" y="90"/>
                  </a:moveTo>
                  <a:lnTo>
                    <a:pt x="149" y="191"/>
                  </a:lnTo>
                  <a:lnTo>
                    <a:pt x="306" y="72"/>
                  </a:lnTo>
                  <a:lnTo>
                    <a:pt x="157" y="0"/>
                  </a:lnTo>
                  <a:lnTo>
                    <a:pt x="140" y="3"/>
                  </a:lnTo>
                  <a:lnTo>
                    <a:pt x="284" y="75"/>
                  </a:lnTo>
                  <a:lnTo>
                    <a:pt x="149" y="179"/>
                  </a:lnTo>
                  <a:lnTo>
                    <a:pt x="11" y="81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2" name="Freeform 78"/>
            <p:cNvSpPr>
              <a:spLocks/>
            </p:cNvSpPr>
            <p:nvPr/>
          </p:nvSpPr>
          <p:spPr bwMode="auto">
            <a:xfrm>
              <a:off x="4409" y="3933"/>
              <a:ext cx="88" cy="44"/>
            </a:xfrm>
            <a:custGeom>
              <a:avLst/>
              <a:gdLst>
                <a:gd name="T0" fmla="*/ 1 w 175"/>
                <a:gd name="T1" fmla="*/ 1 h 88"/>
                <a:gd name="T2" fmla="*/ 1 w 175"/>
                <a:gd name="T3" fmla="*/ 1 h 88"/>
                <a:gd name="T4" fmla="*/ 1 w 175"/>
                <a:gd name="T5" fmla="*/ 1 h 88"/>
                <a:gd name="T6" fmla="*/ 1 w 175"/>
                <a:gd name="T7" fmla="*/ 1 h 88"/>
                <a:gd name="T8" fmla="*/ 1 w 175"/>
                <a:gd name="T9" fmla="*/ 1 h 88"/>
                <a:gd name="T10" fmla="*/ 1 w 175"/>
                <a:gd name="T11" fmla="*/ 0 h 88"/>
                <a:gd name="T12" fmla="*/ 1 w 175"/>
                <a:gd name="T13" fmla="*/ 0 h 88"/>
                <a:gd name="T14" fmla="*/ 1 w 175"/>
                <a:gd name="T15" fmla="*/ 1 h 88"/>
                <a:gd name="T16" fmla="*/ 1 w 175"/>
                <a:gd name="T17" fmla="*/ 1 h 88"/>
                <a:gd name="T18" fmla="*/ 1 w 175"/>
                <a:gd name="T19" fmla="*/ 1 h 88"/>
                <a:gd name="T20" fmla="*/ 1 w 175"/>
                <a:gd name="T21" fmla="*/ 1 h 88"/>
                <a:gd name="T22" fmla="*/ 1 w 175"/>
                <a:gd name="T23" fmla="*/ 1 h 88"/>
                <a:gd name="T24" fmla="*/ 1 w 175"/>
                <a:gd name="T25" fmla="*/ 1 h 88"/>
                <a:gd name="T26" fmla="*/ 1 w 175"/>
                <a:gd name="T27" fmla="*/ 1 h 88"/>
                <a:gd name="T28" fmla="*/ 1 w 175"/>
                <a:gd name="T29" fmla="*/ 1 h 88"/>
                <a:gd name="T30" fmla="*/ 1 w 175"/>
                <a:gd name="T31" fmla="*/ 1 h 88"/>
                <a:gd name="T32" fmla="*/ 1 w 175"/>
                <a:gd name="T33" fmla="*/ 1 h 88"/>
                <a:gd name="T34" fmla="*/ 1 w 175"/>
                <a:gd name="T35" fmla="*/ 1 h 88"/>
                <a:gd name="T36" fmla="*/ 1 w 175"/>
                <a:gd name="T37" fmla="*/ 1 h 88"/>
                <a:gd name="T38" fmla="*/ 1 w 175"/>
                <a:gd name="T39" fmla="*/ 1 h 88"/>
                <a:gd name="T40" fmla="*/ 1 w 175"/>
                <a:gd name="T41" fmla="*/ 1 h 88"/>
                <a:gd name="T42" fmla="*/ 1 w 175"/>
                <a:gd name="T43" fmla="*/ 1 h 88"/>
                <a:gd name="T44" fmla="*/ 1 w 175"/>
                <a:gd name="T45" fmla="*/ 1 h 88"/>
                <a:gd name="T46" fmla="*/ 1 w 175"/>
                <a:gd name="T47" fmla="*/ 1 h 88"/>
                <a:gd name="T48" fmla="*/ 1 w 175"/>
                <a:gd name="T49" fmla="*/ 1 h 88"/>
                <a:gd name="T50" fmla="*/ 1 w 175"/>
                <a:gd name="T51" fmla="*/ 1 h 88"/>
                <a:gd name="T52" fmla="*/ 1 w 175"/>
                <a:gd name="T53" fmla="*/ 1 h 88"/>
                <a:gd name="T54" fmla="*/ 1 w 175"/>
                <a:gd name="T55" fmla="*/ 1 h 88"/>
                <a:gd name="T56" fmla="*/ 1 w 175"/>
                <a:gd name="T57" fmla="*/ 1 h 88"/>
                <a:gd name="T58" fmla="*/ 1 w 175"/>
                <a:gd name="T59" fmla="*/ 1 h 88"/>
                <a:gd name="T60" fmla="*/ 1 w 175"/>
                <a:gd name="T61" fmla="*/ 1 h 88"/>
                <a:gd name="T62" fmla="*/ 1 w 175"/>
                <a:gd name="T63" fmla="*/ 1 h 88"/>
                <a:gd name="T64" fmla="*/ 0 w 175"/>
                <a:gd name="T65" fmla="*/ 1 h 88"/>
                <a:gd name="T66" fmla="*/ 0 w 175"/>
                <a:gd name="T67" fmla="*/ 1 h 88"/>
                <a:gd name="T68" fmla="*/ 1 w 175"/>
                <a:gd name="T69" fmla="*/ 1 h 88"/>
                <a:gd name="T70" fmla="*/ 1 w 175"/>
                <a:gd name="T71" fmla="*/ 1 h 88"/>
                <a:gd name="T72" fmla="*/ 1 w 175"/>
                <a:gd name="T73" fmla="*/ 1 h 88"/>
                <a:gd name="T74" fmla="*/ 1 w 175"/>
                <a:gd name="T75" fmla="*/ 1 h 88"/>
                <a:gd name="T76" fmla="*/ 1 w 175"/>
                <a:gd name="T77" fmla="*/ 1 h 88"/>
                <a:gd name="T78" fmla="*/ 1 w 175"/>
                <a:gd name="T79" fmla="*/ 1 h 8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5"/>
                <a:gd name="T121" fmla="*/ 0 h 88"/>
                <a:gd name="T122" fmla="*/ 175 w 175"/>
                <a:gd name="T123" fmla="*/ 88 h 8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5" h="88">
                  <a:moveTo>
                    <a:pt x="24" y="84"/>
                  </a:moveTo>
                  <a:lnTo>
                    <a:pt x="175" y="9"/>
                  </a:lnTo>
                  <a:lnTo>
                    <a:pt x="173" y="7"/>
                  </a:lnTo>
                  <a:lnTo>
                    <a:pt x="169" y="3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1" y="3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36" y="9"/>
                  </a:lnTo>
                  <a:lnTo>
                    <a:pt x="133" y="12"/>
                  </a:lnTo>
                  <a:lnTo>
                    <a:pt x="125" y="16"/>
                  </a:lnTo>
                  <a:lnTo>
                    <a:pt x="118" y="18"/>
                  </a:lnTo>
                  <a:lnTo>
                    <a:pt x="112" y="22"/>
                  </a:lnTo>
                  <a:lnTo>
                    <a:pt x="105" y="25"/>
                  </a:lnTo>
                  <a:lnTo>
                    <a:pt x="97" y="29"/>
                  </a:lnTo>
                  <a:lnTo>
                    <a:pt x="90" y="33"/>
                  </a:lnTo>
                  <a:lnTo>
                    <a:pt x="83" y="36"/>
                  </a:lnTo>
                  <a:lnTo>
                    <a:pt x="75" y="40"/>
                  </a:lnTo>
                  <a:lnTo>
                    <a:pt x="68" y="44"/>
                  </a:lnTo>
                  <a:lnTo>
                    <a:pt x="61" y="48"/>
                  </a:lnTo>
                  <a:lnTo>
                    <a:pt x="53" y="51"/>
                  </a:lnTo>
                  <a:lnTo>
                    <a:pt x="46" y="55"/>
                  </a:lnTo>
                  <a:lnTo>
                    <a:pt x="38" y="59"/>
                  </a:lnTo>
                  <a:lnTo>
                    <a:pt x="33" y="60"/>
                  </a:lnTo>
                  <a:lnTo>
                    <a:pt x="26" y="64"/>
                  </a:lnTo>
                  <a:lnTo>
                    <a:pt x="20" y="68"/>
                  </a:lnTo>
                  <a:lnTo>
                    <a:pt x="14" y="70"/>
                  </a:lnTo>
                  <a:lnTo>
                    <a:pt x="11" y="73"/>
                  </a:lnTo>
                  <a:lnTo>
                    <a:pt x="5" y="75"/>
                  </a:lnTo>
                  <a:lnTo>
                    <a:pt x="3" y="79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9" y="88"/>
                  </a:lnTo>
                  <a:lnTo>
                    <a:pt x="13" y="88"/>
                  </a:lnTo>
                  <a:lnTo>
                    <a:pt x="16" y="88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3" name="Freeform 79"/>
            <p:cNvSpPr>
              <a:spLocks/>
            </p:cNvSpPr>
            <p:nvPr/>
          </p:nvSpPr>
          <p:spPr bwMode="auto">
            <a:xfrm>
              <a:off x="4440" y="3959"/>
              <a:ext cx="78" cy="47"/>
            </a:xfrm>
            <a:custGeom>
              <a:avLst/>
              <a:gdLst>
                <a:gd name="T0" fmla="*/ 0 w 156"/>
                <a:gd name="T1" fmla="*/ 1 h 94"/>
                <a:gd name="T2" fmla="*/ 1 w 156"/>
                <a:gd name="T3" fmla="*/ 1 h 94"/>
                <a:gd name="T4" fmla="*/ 1 w 156"/>
                <a:gd name="T5" fmla="*/ 1 h 94"/>
                <a:gd name="T6" fmla="*/ 1 w 156"/>
                <a:gd name="T7" fmla="*/ 0 h 94"/>
                <a:gd name="T8" fmla="*/ 0 w 156"/>
                <a:gd name="T9" fmla="*/ 1 h 94"/>
                <a:gd name="T10" fmla="*/ 0 w 156"/>
                <a:gd name="T11" fmla="*/ 1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"/>
                <a:gd name="T19" fmla="*/ 0 h 94"/>
                <a:gd name="T20" fmla="*/ 156 w 156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" h="94">
                  <a:moveTo>
                    <a:pt x="0" y="6"/>
                  </a:moveTo>
                  <a:lnTo>
                    <a:pt x="147" y="94"/>
                  </a:lnTo>
                  <a:lnTo>
                    <a:pt x="156" y="87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4" name="Freeform 80"/>
            <p:cNvSpPr>
              <a:spLocks/>
            </p:cNvSpPr>
            <p:nvPr/>
          </p:nvSpPr>
          <p:spPr bwMode="auto">
            <a:xfrm>
              <a:off x="4468" y="3944"/>
              <a:ext cx="73" cy="43"/>
            </a:xfrm>
            <a:custGeom>
              <a:avLst/>
              <a:gdLst>
                <a:gd name="T0" fmla="*/ 0 w 145"/>
                <a:gd name="T1" fmla="*/ 1 h 86"/>
                <a:gd name="T2" fmla="*/ 1 w 145"/>
                <a:gd name="T3" fmla="*/ 1 h 86"/>
                <a:gd name="T4" fmla="*/ 1 w 145"/>
                <a:gd name="T5" fmla="*/ 1 h 86"/>
                <a:gd name="T6" fmla="*/ 1 w 145"/>
                <a:gd name="T7" fmla="*/ 0 h 86"/>
                <a:gd name="T8" fmla="*/ 0 w 145"/>
                <a:gd name="T9" fmla="*/ 1 h 86"/>
                <a:gd name="T10" fmla="*/ 0 w 145"/>
                <a:gd name="T11" fmla="*/ 1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"/>
                <a:gd name="T19" fmla="*/ 0 h 86"/>
                <a:gd name="T20" fmla="*/ 145 w 145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" h="86">
                  <a:moveTo>
                    <a:pt x="0" y="7"/>
                  </a:moveTo>
                  <a:lnTo>
                    <a:pt x="138" y="86"/>
                  </a:lnTo>
                  <a:lnTo>
                    <a:pt x="145" y="79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5" name="Freeform 81"/>
            <p:cNvSpPr>
              <a:spLocks/>
            </p:cNvSpPr>
            <p:nvPr/>
          </p:nvSpPr>
          <p:spPr bwMode="auto">
            <a:xfrm>
              <a:off x="4467" y="3959"/>
              <a:ext cx="75" cy="55"/>
            </a:xfrm>
            <a:custGeom>
              <a:avLst/>
              <a:gdLst>
                <a:gd name="T0" fmla="*/ 0 w 151"/>
                <a:gd name="T1" fmla="*/ 0 h 111"/>
                <a:gd name="T2" fmla="*/ 0 w 151"/>
                <a:gd name="T3" fmla="*/ 0 h 111"/>
                <a:gd name="T4" fmla="*/ 0 w 151"/>
                <a:gd name="T5" fmla="*/ 0 h 111"/>
                <a:gd name="T6" fmla="*/ 0 w 151"/>
                <a:gd name="T7" fmla="*/ 0 h 111"/>
                <a:gd name="T8" fmla="*/ 0 w 151"/>
                <a:gd name="T9" fmla="*/ 0 h 111"/>
                <a:gd name="T10" fmla="*/ 0 w 151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1"/>
                <a:gd name="T19" fmla="*/ 0 h 111"/>
                <a:gd name="T20" fmla="*/ 151 w 151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1" h="111">
                  <a:moveTo>
                    <a:pt x="151" y="4"/>
                  </a:moveTo>
                  <a:lnTo>
                    <a:pt x="13" y="111"/>
                  </a:lnTo>
                  <a:lnTo>
                    <a:pt x="0" y="100"/>
                  </a:lnTo>
                  <a:lnTo>
                    <a:pt x="142" y="0"/>
                  </a:lnTo>
                  <a:lnTo>
                    <a:pt x="15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>
              <a:off x="4533" y="3800"/>
              <a:ext cx="954" cy="310"/>
            </a:xfrm>
            <a:custGeom>
              <a:avLst/>
              <a:gdLst>
                <a:gd name="T0" fmla="*/ 0 w 1908"/>
                <a:gd name="T1" fmla="*/ 1 h 620"/>
                <a:gd name="T2" fmla="*/ 1 w 1908"/>
                <a:gd name="T3" fmla="*/ 1 h 620"/>
                <a:gd name="T4" fmla="*/ 1 w 1908"/>
                <a:gd name="T5" fmla="*/ 0 h 620"/>
                <a:gd name="T6" fmla="*/ 1 w 1908"/>
                <a:gd name="T7" fmla="*/ 1 h 620"/>
                <a:gd name="T8" fmla="*/ 1 w 1908"/>
                <a:gd name="T9" fmla="*/ 1 h 620"/>
                <a:gd name="T10" fmla="*/ 1 w 1908"/>
                <a:gd name="T11" fmla="*/ 1 h 620"/>
                <a:gd name="T12" fmla="*/ 1 w 1908"/>
                <a:gd name="T13" fmla="*/ 1 h 620"/>
                <a:gd name="T14" fmla="*/ 1 w 1908"/>
                <a:gd name="T15" fmla="*/ 1 h 620"/>
                <a:gd name="T16" fmla="*/ 1 w 1908"/>
                <a:gd name="T17" fmla="*/ 1 h 620"/>
                <a:gd name="T18" fmla="*/ 1 w 1908"/>
                <a:gd name="T19" fmla="*/ 1 h 620"/>
                <a:gd name="T20" fmla="*/ 1 w 1908"/>
                <a:gd name="T21" fmla="*/ 1 h 620"/>
                <a:gd name="T22" fmla="*/ 1 w 1908"/>
                <a:gd name="T23" fmla="*/ 1 h 620"/>
                <a:gd name="T24" fmla="*/ 1 w 1908"/>
                <a:gd name="T25" fmla="*/ 1 h 620"/>
                <a:gd name="T26" fmla="*/ 1 w 1908"/>
                <a:gd name="T27" fmla="*/ 1 h 620"/>
                <a:gd name="T28" fmla="*/ 1 w 1908"/>
                <a:gd name="T29" fmla="*/ 1 h 620"/>
                <a:gd name="T30" fmla="*/ 1 w 1908"/>
                <a:gd name="T31" fmla="*/ 1 h 620"/>
                <a:gd name="T32" fmla="*/ 1 w 1908"/>
                <a:gd name="T33" fmla="*/ 1 h 620"/>
                <a:gd name="T34" fmla="*/ 1 w 1908"/>
                <a:gd name="T35" fmla="*/ 1 h 620"/>
                <a:gd name="T36" fmla="*/ 1 w 1908"/>
                <a:gd name="T37" fmla="*/ 1 h 620"/>
                <a:gd name="T38" fmla="*/ 1 w 1908"/>
                <a:gd name="T39" fmla="*/ 1 h 620"/>
                <a:gd name="T40" fmla="*/ 1 w 1908"/>
                <a:gd name="T41" fmla="*/ 1 h 620"/>
                <a:gd name="T42" fmla="*/ 1 w 1908"/>
                <a:gd name="T43" fmla="*/ 1 h 620"/>
                <a:gd name="T44" fmla="*/ 0 w 1908"/>
                <a:gd name="T45" fmla="*/ 1 h 620"/>
                <a:gd name="T46" fmla="*/ 0 w 1908"/>
                <a:gd name="T47" fmla="*/ 1 h 6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08"/>
                <a:gd name="T73" fmla="*/ 0 h 620"/>
                <a:gd name="T74" fmla="*/ 1908 w 1908"/>
                <a:gd name="T75" fmla="*/ 620 h 6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08" h="620">
                  <a:moveTo>
                    <a:pt x="0" y="146"/>
                  </a:moveTo>
                  <a:lnTo>
                    <a:pt x="94" y="114"/>
                  </a:lnTo>
                  <a:lnTo>
                    <a:pt x="188" y="0"/>
                  </a:lnTo>
                  <a:lnTo>
                    <a:pt x="385" y="4"/>
                  </a:lnTo>
                  <a:lnTo>
                    <a:pt x="673" y="50"/>
                  </a:lnTo>
                  <a:lnTo>
                    <a:pt x="846" y="107"/>
                  </a:lnTo>
                  <a:lnTo>
                    <a:pt x="1123" y="15"/>
                  </a:lnTo>
                  <a:lnTo>
                    <a:pt x="1355" y="11"/>
                  </a:lnTo>
                  <a:lnTo>
                    <a:pt x="1453" y="46"/>
                  </a:lnTo>
                  <a:lnTo>
                    <a:pt x="1541" y="39"/>
                  </a:lnTo>
                  <a:lnTo>
                    <a:pt x="1593" y="28"/>
                  </a:lnTo>
                  <a:lnTo>
                    <a:pt x="1687" y="39"/>
                  </a:lnTo>
                  <a:lnTo>
                    <a:pt x="1779" y="168"/>
                  </a:lnTo>
                  <a:lnTo>
                    <a:pt x="1908" y="420"/>
                  </a:lnTo>
                  <a:lnTo>
                    <a:pt x="1525" y="422"/>
                  </a:lnTo>
                  <a:lnTo>
                    <a:pt x="1311" y="472"/>
                  </a:lnTo>
                  <a:lnTo>
                    <a:pt x="1093" y="599"/>
                  </a:lnTo>
                  <a:lnTo>
                    <a:pt x="1029" y="596"/>
                  </a:lnTo>
                  <a:lnTo>
                    <a:pt x="948" y="620"/>
                  </a:lnTo>
                  <a:lnTo>
                    <a:pt x="559" y="549"/>
                  </a:lnTo>
                  <a:lnTo>
                    <a:pt x="350" y="557"/>
                  </a:lnTo>
                  <a:lnTo>
                    <a:pt x="114" y="612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87" name="Freeform 83"/>
            <p:cNvSpPr>
              <a:spLocks/>
            </p:cNvSpPr>
            <p:nvPr/>
          </p:nvSpPr>
          <p:spPr bwMode="auto">
            <a:xfrm>
              <a:off x="4435" y="3943"/>
              <a:ext cx="78" cy="48"/>
            </a:xfrm>
            <a:custGeom>
              <a:avLst/>
              <a:gdLst>
                <a:gd name="T0" fmla="*/ 1 w 155"/>
                <a:gd name="T1" fmla="*/ 1 h 96"/>
                <a:gd name="T2" fmla="*/ 1 w 155"/>
                <a:gd name="T3" fmla="*/ 1 h 96"/>
                <a:gd name="T4" fmla="*/ 0 w 155"/>
                <a:gd name="T5" fmla="*/ 1 h 96"/>
                <a:gd name="T6" fmla="*/ 1 w 155"/>
                <a:gd name="T7" fmla="*/ 0 h 96"/>
                <a:gd name="T8" fmla="*/ 1 w 155"/>
                <a:gd name="T9" fmla="*/ 1 h 96"/>
                <a:gd name="T10" fmla="*/ 1 w 155"/>
                <a:gd name="T11" fmla="*/ 1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96"/>
                <a:gd name="T20" fmla="*/ 155 w 155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96">
                  <a:moveTo>
                    <a:pt x="155" y="9"/>
                  </a:moveTo>
                  <a:lnTo>
                    <a:pt x="17" y="96"/>
                  </a:lnTo>
                  <a:lnTo>
                    <a:pt x="0" y="86"/>
                  </a:lnTo>
                  <a:lnTo>
                    <a:pt x="146" y="0"/>
                  </a:lnTo>
                  <a:lnTo>
                    <a:pt x="15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</p:grpSp>
      <p:sp>
        <p:nvSpPr>
          <p:cNvPr id="88" name="Прямоугольник 87"/>
          <p:cNvSpPr/>
          <p:nvPr/>
        </p:nvSpPr>
        <p:spPr>
          <a:xfrm>
            <a:off x="1177710" y="217276"/>
            <a:ext cx="5760640" cy="1368152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Підсумок уроку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pic>
        <p:nvPicPr>
          <p:cNvPr id="89" name="Прямоугольник 76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756" y="1390650"/>
            <a:ext cx="9028113" cy="110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Прямоугольник 89"/>
          <p:cNvSpPr/>
          <p:nvPr/>
        </p:nvSpPr>
        <p:spPr>
          <a:xfrm>
            <a:off x="366580" y="4113366"/>
            <a:ext cx="57378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Сьогодні на уроці я закріпив…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02147" y="3641901"/>
            <a:ext cx="5152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Сьогодні на уроці я повторив…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grpSp>
        <p:nvGrpSpPr>
          <p:cNvPr id="94" name="Group 16"/>
          <p:cNvGrpSpPr>
            <a:grpSpLocks/>
          </p:cNvGrpSpPr>
          <p:nvPr/>
        </p:nvGrpSpPr>
        <p:grpSpPr bwMode="auto">
          <a:xfrm>
            <a:off x="7613616" y="2441272"/>
            <a:ext cx="1473200" cy="1484312"/>
            <a:chOff x="4303" y="2966"/>
            <a:chExt cx="1193" cy="1218"/>
          </a:xfrm>
        </p:grpSpPr>
        <p:sp>
          <p:nvSpPr>
            <p:cNvPr id="95" name="Freeform 17"/>
            <p:cNvSpPr>
              <a:spLocks/>
            </p:cNvSpPr>
            <p:nvPr/>
          </p:nvSpPr>
          <p:spPr bwMode="auto">
            <a:xfrm>
              <a:off x="4555" y="2972"/>
              <a:ext cx="456" cy="273"/>
            </a:xfrm>
            <a:custGeom>
              <a:avLst/>
              <a:gdLst>
                <a:gd name="T0" fmla="*/ 0 w 913"/>
                <a:gd name="T1" fmla="*/ 1 h 546"/>
                <a:gd name="T2" fmla="*/ 0 w 913"/>
                <a:gd name="T3" fmla="*/ 1 h 546"/>
                <a:gd name="T4" fmla="*/ 0 w 913"/>
                <a:gd name="T5" fmla="*/ 1 h 546"/>
                <a:gd name="T6" fmla="*/ 0 w 913"/>
                <a:gd name="T7" fmla="*/ 1 h 546"/>
                <a:gd name="T8" fmla="*/ 0 w 913"/>
                <a:gd name="T9" fmla="*/ 1 h 546"/>
                <a:gd name="T10" fmla="*/ 0 w 913"/>
                <a:gd name="T11" fmla="*/ 1 h 546"/>
                <a:gd name="T12" fmla="*/ 0 w 913"/>
                <a:gd name="T13" fmla="*/ 1 h 546"/>
                <a:gd name="T14" fmla="*/ 0 w 913"/>
                <a:gd name="T15" fmla="*/ 1 h 546"/>
                <a:gd name="T16" fmla="*/ 0 w 913"/>
                <a:gd name="T17" fmla="*/ 1 h 546"/>
                <a:gd name="T18" fmla="*/ 0 w 913"/>
                <a:gd name="T19" fmla="*/ 1 h 546"/>
                <a:gd name="T20" fmla="*/ 0 w 913"/>
                <a:gd name="T21" fmla="*/ 1 h 546"/>
                <a:gd name="T22" fmla="*/ 0 w 913"/>
                <a:gd name="T23" fmla="*/ 1 h 546"/>
                <a:gd name="T24" fmla="*/ 0 w 913"/>
                <a:gd name="T25" fmla="*/ 1 h 546"/>
                <a:gd name="T26" fmla="*/ 0 w 913"/>
                <a:gd name="T27" fmla="*/ 1 h 546"/>
                <a:gd name="T28" fmla="*/ 0 w 913"/>
                <a:gd name="T29" fmla="*/ 1 h 546"/>
                <a:gd name="T30" fmla="*/ 0 w 913"/>
                <a:gd name="T31" fmla="*/ 1 h 546"/>
                <a:gd name="T32" fmla="*/ 0 w 913"/>
                <a:gd name="T33" fmla="*/ 1 h 546"/>
                <a:gd name="T34" fmla="*/ 0 w 913"/>
                <a:gd name="T35" fmla="*/ 1 h 546"/>
                <a:gd name="T36" fmla="*/ 0 w 913"/>
                <a:gd name="T37" fmla="*/ 1 h 546"/>
                <a:gd name="T38" fmla="*/ 0 w 913"/>
                <a:gd name="T39" fmla="*/ 1 h 546"/>
                <a:gd name="T40" fmla="*/ 0 w 913"/>
                <a:gd name="T41" fmla="*/ 1 h 546"/>
                <a:gd name="T42" fmla="*/ 0 w 913"/>
                <a:gd name="T43" fmla="*/ 1 h 546"/>
                <a:gd name="T44" fmla="*/ 0 w 913"/>
                <a:gd name="T45" fmla="*/ 1 h 546"/>
                <a:gd name="T46" fmla="*/ 0 w 913"/>
                <a:gd name="T47" fmla="*/ 1 h 546"/>
                <a:gd name="T48" fmla="*/ 0 w 913"/>
                <a:gd name="T49" fmla="*/ 0 h 546"/>
                <a:gd name="T50" fmla="*/ 0 w 913"/>
                <a:gd name="T51" fmla="*/ 1 h 546"/>
                <a:gd name="T52" fmla="*/ 0 w 913"/>
                <a:gd name="T53" fmla="*/ 1 h 546"/>
                <a:gd name="T54" fmla="*/ 0 w 913"/>
                <a:gd name="T55" fmla="*/ 1 h 546"/>
                <a:gd name="T56" fmla="*/ 0 w 913"/>
                <a:gd name="T57" fmla="*/ 1 h 546"/>
                <a:gd name="T58" fmla="*/ 0 w 913"/>
                <a:gd name="T59" fmla="*/ 1 h 546"/>
                <a:gd name="T60" fmla="*/ 0 w 913"/>
                <a:gd name="T61" fmla="*/ 1 h 546"/>
                <a:gd name="T62" fmla="*/ 0 w 913"/>
                <a:gd name="T63" fmla="*/ 1 h 546"/>
                <a:gd name="T64" fmla="*/ 0 w 913"/>
                <a:gd name="T65" fmla="*/ 1 h 546"/>
                <a:gd name="T66" fmla="*/ 0 w 913"/>
                <a:gd name="T67" fmla="*/ 1 h 546"/>
                <a:gd name="T68" fmla="*/ 0 w 913"/>
                <a:gd name="T69" fmla="*/ 1 h 546"/>
                <a:gd name="T70" fmla="*/ 0 w 913"/>
                <a:gd name="T71" fmla="*/ 1 h 546"/>
                <a:gd name="T72" fmla="*/ 0 w 913"/>
                <a:gd name="T73" fmla="*/ 1 h 546"/>
                <a:gd name="T74" fmla="*/ 0 w 913"/>
                <a:gd name="T75" fmla="*/ 1 h 546"/>
                <a:gd name="T76" fmla="*/ 0 w 913"/>
                <a:gd name="T77" fmla="*/ 1 h 546"/>
                <a:gd name="T78" fmla="*/ 0 w 913"/>
                <a:gd name="T79" fmla="*/ 1 h 5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13"/>
                <a:gd name="T121" fmla="*/ 0 h 546"/>
                <a:gd name="T122" fmla="*/ 913 w 913"/>
                <a:gd name="T123" fmla="*/ 546 h 54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13" h="546">
                  <a:moveTo>
                    <a:pt x="7" y="391"/>
                  </a:moveTo>
                  <a:lnTo>
                    <a:pt x="4" y="354"/>
                  </a:lnTo>
                  <a:lnTo>
                    <a:pt x="66" y="325"/>
                  </a:lnTo>
                  <a:lnTo>
                    <a:pt x="0" y="290"/>
                  </a:lnTo>
                  <a:lnTo>
                    <a:pt x="39" y="270"/>
                  </a:lnTo>
                  <a:lnTo>
                    <a:pt x="81" y="260"/>
                  </a:lnTo>
                  <a:lnTo>
                    <a:pt x="66" y="231"/>
                  </a:lnTo>
                  <a:lnTo>
                    <a:pt x="133" y="220"/>
                  </a:lnTo>
                  <a:lnTo>
                    <a:pt x="113" y="181"/>
                  </a:lnTo>
                  <a:lnTo>
                    <a:pt x="170" y="183"/>
                  </a:lnTo>
                  <a:lnTo>
                    <a:pt x="220" y="203"/>
                  </a:lnTo>
                  <a:lnTo>
                    <a:pt x="197" y="141"/>
                  </a:lnTo>
                  <a:lnTo>
                    <a:pt x="256" y="166"/>
                  </a:lnTo>
                  <a:lnTo>
                    <a:pt x="306" y="196"/>
                  </a:lnTo>
                  <a:lnTo>
                    <a:pt x="304" y="194"/>
                  </a:lnTo>
                  <a:lnTo>
                    <a:pt x="302" y="189"/>
                  </a:lnTo>
                  <a:lnTo>
                    <a:pt x="297" y="183"/>
                  </a:lnTo>
                  <a:lnTo>
                    <a:pt x="295" y="176"/>
                  </a:lnTo>
                  <a:lnTo>
                    <a:pt x="290" y="168"/>
                  </a:lnTo>
                  <a:lnTo>
                    <a:pt x="286" y="159"/>
                  </a:lnTo>
                  <a:lnTo>
                    <a:pt x="280" y="152"/>
                  </a:lnTo>
                  <a:lnTo>
                    <a:pt x="279" y="144"/>
                  </a:lnTo>
                  <a:lnTo>
                    <a:pt x="275" y="137"/>
                  </a:lnTo>
                  <a:lnTo>
                    <a:pt x="271" y="131"/>
                  </a:lnTo>
                  <a:lnTo>
                    <a:pt x="269" y="124"/>
                  </a:lnTo>
                  <a:lnTo>
                    <a:pt x="267" y="118"/>
                  </a:lnTo>
                  <a:lnTo>
                    <a:pt x="264" y="115"/>
                  </a:lnTo>
                  <a:lnTo>
                    <a:pt x="264" y="111"/>
                  </a:lnTo>
                  <a:lnTo>
                    <a:pt x="264" y="107"/>
                  </a:lnTo>
                  <a:lnTo>
                    <a:pt x="306" y="135"/>
                  </a:lnTo>
                  <a:lnTo>
                    <a:pt x="304" y="133"/>
                  </a:lnTo>
                  <a:lnTo>
                    <a:pt x="302" y="130"/>
                  </a:lnTo>
                  <a:lnTo>
                    <a:pt x="299" y="126"/>
                  </a:lnTo>
                  <a:lnTo>
                    <a:pt x="297" y="120"/>
                  </a:lnTo>
                  <a:lnTo>
                    <a:pt x="295" y="117"/>
                  </a:lnTo>
                  <a:lnTo>
                    <a:pt x="293" y="113"/>
                  </a:lnTo>
                  <a:lnTo>
                    <a:pt x="291" y="107"/>
                  </a:lnTo>
                  <a:lnTo>
                    <a:pt x="291" y="104"/>
                  </a:lnTo>
                  <a:lnTo>
                    <a:pt x="291" y="98"/>
                  </a:lnTo>
                  <a:lnTo>
                    <a:pt x="291" y="93"/>
                  </a:lnTo>
                  <a:lnTo>
                    <a:pt x="291" y="87"/>
                  </a:lnTo>
                  <a:lnTo>
                    <a:pt x="293" y="82"/>
                  </a:lnTo>
                  <a:lnTo>
                    <a:pt x="345" y="139"/>
                  </a:lnTo>
                  <a:lnTo>
                    <a:pt x="385" y="148"/>
                  </a:lnTo>
                  <a:lnTo>
                    <a:pt x="400" y="95"/>
                  </a:lnTo>
                  <a:lnTo>
                    <a:pt x="420" y="80"/>
                  </a:lnTo>
                  <a:lnTo>
                    <a:pt x="454" y="126"/>
                  </a:lnTo>
                  <a:lnTo>
                    <a:pt x="581" y="26"/>
                  </a:lnTo>
                  <a:lnTo>
                    <a:pt x="662" y="4"/>
                  </a:lnTo>
                  <a:lnTo>
                    <a:pt x="767" y="0"/>
                  </a:lnTo>
                  <a:lnTo>
                    <a:pt x="712" y="50"/>
                  </a:lnTo>
                  <a:lnTo>
                    <a:pt x="821" y="80"/>
                  </a:lnTo>
                  <a:lnTo>
                    <a:pt x="865" y="102"/>
                  </a:lnTo>
                  <a:lnTo>
                    <a:pt x="813" y="117"/>
                  </a:lnTo>
                  <a:lnTo>
                    <a:pt x="815" y="117"/>
                  </a:lnTo>
                  <a:lnTo>
                    <a:pt x="822" y="117"/>
                  </a:lnTo>
                  <a:lnTo>
                    <a:pt x="826" y="117"/>
                  </a:lnTo>
                  <a:lnTo>
                    <a:pt x="832" y="118"/>
                  </a:lnTo>
                  <a:lnTo>
                    <a:pt x="837" y="118"/>
                  </a:lnTo>
                  <a:lnTo>
                    <a:pt x="845" y="120"/>
                  </a:lnTo>
                  <a:lnTo>
                    <a:pt x="848" y="122"/>
                  </a:lnTo>
                  <a:lnTo>
                    <a:pt x="856" y="124"/>
                  </a:lnTo>
                  <a:lnTo>
                    <a:pt x="861" y="124"/>
                  </a:lnTo>
                  <a:lnTo>
                    <a:pt x="869" y="126"/>
                  </a:lnTo>
                  <a:lnTo>
                    <a:pt x="874" y="128"/>
                  </a:lnTo>
                  <a:lnTo>
                    <a:pt x="880" y="130"/>
                  </a:lnTo>
                  <a:lnTo>
                    <a:pt x="883" y="131"/>
                  </a:lnTo>
                  <a:lnTo>
                    <a:pt x="889" y="135"/>
                  </a:lnTo>
                  <a:lnTo>
                    <a:pt x="894" y="139"/>
                  </a:lnTo>
                  <a:lnTo>
                    <a:pt x="900" y="144"/>
                  </a:lnTo>
                  <a:lnTo>
                    <a:pt x="904" y="152"/>
                  </a:lnTo>
                  <a:lnTo>
                    <a:pt x="907" y="159"/>
                  </a:lnTo>
                  <a:lnTo>
                    <a:pt x="909" y="163"/>
                  </a:lnTo>
                  <a:lnTo>
                    <a:pt x="911" y="168"/>
                  </a:lnTo>
                  <a:lnTo>
                    <a:pt x="913" y="172"/>
                  </a:lnTo>
                  <a:lnTo>
                    <a:pt x="913" y="174"/>
                  </a:lnTo>
                  <a:lnTo>
                    <a:pt x="913" y="240"/>
                  </a:lnTo>
                  <a:lnTo>
                    <a:pt x="612" y="546"/>
                  </a:lnTo>
                  <a:lnTo>
                    <a:pt x="113" y="509"/>
                  </a:lnTo>
                  <a:lnTo>
                    <a:pt x="7" y="391"/>
                  </a:lnTo>
                  <a:close/>
                </a:path>
              </a:pathLst>
            </a:custGeom>
            <a:solidFill>
              <a:srgbClr val="D9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96" name="Freeform 18"/>
            <p:cNvSpPr>
              <a:spLocks/>
            </p:cNvSpPr>
            <p:nvPr/>
          </p:nvSpPr>
          <p:spPr bwMode="auto">
            <a:xfrm>
              <a:off x="4552" y="3064"/>
              <a:ext cx="482" cy="212"/>
            </a:xfrm>
            <a:custGeom>
              <a:avLst/>
              <a:gdLst>
                <a:gd name="T0" fmla="*/ 1 w 962"/>
                <a:gd name="T1" fmla="*/ 1 h 422"/>
                <a:gd name="T2" fmla="*/ 1 w 962"/>
                <a:gd name="T3" fmla="*/ 1 h 422"/>
                <a:gd name="T4" fmla="*/ 1 w 962"/>
                <a:gd name="T5" fmla="*/ 1 h 422"/>
                <a:gd name="T6" fmla="*/ 1 w 962"/>
                <a:gd name="T7" fmla="*/ 1 h 422"/>
                <a:gd name="T8" fmla="*/ 1 w 962"/>
                <a:gd name="T9" fmla="*/ 1 h 422"/>
                <a:gd name="T10" fmla="*/ 1 w 962"/>
                <a:gd name="T11" fmla="*/ 1 h 422"/>
                <a:gd name="T12" fmla="*/ 1 w 962"/>
                <a:gd name="T13" fmla="*/ 1 h 422"/>
                <a:gd name="T14" fmla="*/ 1 w 962"/>
                <a:gd name="T15" fmla="*/ 1 h 422"/>
                <a:gd name="T16" fmla="*/ 1 w 962"/>
                <a:gd name="T17" fmla="*/ 1 h 422"/>
                <a:gd name="T18" fmla="*/ 1 w 962"/>
                <a:gd name="T19" fmla="*/ 1 h 422"/>
                <a:gd name="T20" fmla="*/ 1 w 962"/>
                <a:gd name="T21" fmla="*/ 1 h 422"/>
                <a:gd name="T22" fmla="*/ 1 w 962"/>
                <a:gd name="T23" fmla="*/ 1 h 422"/>
                <a:gd name="T24" fmla="*/ 1 w 962"/>
                <a:gd name="T25" fmla="*/ 1 h 422"/>
                <a:gd name="T26" fmla="*/ 1 w 962"/>
                <a:gd name="T27" fmla="*/ 1 h 422"/>
                <a:gd name="T28" fmla="*/ 1 w 962"/>
                <a:gd name="T29" fmla="*/ 1 h 422"/>
                <a:gd name="T30" fmla="*/ 1 w 962"/>
                <a:gd name="T31" fmla="*/ 1 h 422"/>
                <a:gd name="T32" fmla="*/ 1 w 962"/>
                <a:gd name="T33" fmla="*/ 1 h 422"/>
                <a:gd name="T34" fmla="*/ 1 w 962"/>
                <a:gd name="T35" fmla="*/ 1 h 422"/>
                <a:gd name="T36" fmla="*/ 1 w 962"/>
                <a:gd name="T37" fmla="*/ 1 h 422"/>
                <a:gd name="T38" fmla="*/ 1 w 962"/>
                <a:gd name="T39" fmla="*/ 1 h 422"/>
                <a:gd name="T40" fmla="*/ 1 w 962"/>
                <a:gd name="T41" fmla="*/ 1 h 422"/>
                <a:gd name="T42" fmla="*/ 1 w 962"/>
                <a:gd name="T43" fmla="*/ 1 h 422"/>
                <a:gd name="T44" fmla="*/ 1 w 962"/>
                <a:gd name="T45" fmla="*/ 1 h 422"/>
                <a:gd name="T46" fmla="*/ 1 w 962"/>
                <a:gd name="T47" fmla="*/ 1 h 422"/>
                <a:gd name="T48" fmla="*/ 1 w 962"/>
                <a:gd name="T49" fmla="*/ 1 h 422"/>
                <a:gd name="T50" fmla="*/ 1 w 962"/>
                <a:gd name="T51" fmla="*/ 1 h 422"/>
                <a:gd name="T52" fmla="*/ 1 w 962"/>
                <a:gd name="T53" fmla="*/ 1 h 422"/>
                <a:gd name="T54" fmla="*/ 1 w 962"/>
                <a:gd name="T55" fmla="*/ 1 h 422"/>
                <a:gd name="T56" fmla="*/ 1 w 962"/>
                <a:gd name="T57" fmla="*/ 1 h 422"/>
                <a:gd name="T58" fmla="*/ 1 w 962"/>
                <a:gd name="T59" fmla="*/ 1 h 422"/>
                <a:gd name="T60" fmla="*/ 1 w 962"/>
                <a:gd name="T61" fmla="*/ 1 h 422"/>
                <a:gd name="T62" fmla="*/ 1 w 962"/>
                <a:gd name="T63" fmla="*/ 1 h 422"/>
                <a:gd name="T64" fmla="*/ 1 w 962"/>
                <a:gd name="T65" fmla="*/ 1 h 422"/>
                <a:gd name="T66" fmla="*/ 1 w 962"/>
                <a:gd name="T67" fmla="*/ 1 h 422"/>
                <a:gd name="T68" fmla="*/ 1 w 962"/>
                <a:gd name="T69" fmla="*/ 1 h 422"/>
                <a:gd name="T70" fmla="*/ 1 w 962"/>
                <a:gd name="T71" fmla="*/ 1 h 422"/>
                <a:gd name="T72" fmla="*/ 1 w 962"/>
                <a:gd name="T73" fmla="*/ 1 h 422"/>
                <a:gd name="T74" fmla="*/ 1 w 962"/>
                <a:gd name="T75" fmla="*/ 1 h 422"/>
                <a:gd name="T76" fmla="*/ 1 w 962"/>
                <a:gd name="T77" fmla="*/ 1 h 422"/>
                <a:gd name="T78" fmla="*/ 1 w 962"/>
                <a:gd name="T79" fmla="*/ 1 h 422"/>
                <a:gd name="T80" fmla="*/ 1 w 962"/>
                <a:gd name="T81" fmla="*/ 1 h 422"/>
                <a:gd name="T82" fmla="*/ 1 w 962"/>
                <a:gd name="T83" fmla="*/ 1 h 422"/>
                <a:gd name="T84" fmla="*/ 1 w 962"/>
                <a:gd name="T85" fmla="*/ 1 h 422"/>
                <a:gd name="T86" fmla="*/ 1 w 962"/>
                <a:gd name="T87" fmla="*/ 1 h 422"/>
                <a:gd name="T88" fmla="*/ 1 w 962"/>
                <a:gd name="T89" fmla="*/ 1 h 422"/>
                <a:gd name="T90" fmla="*/ 1 w 962"/>
                <a:gd name="T91" fmla="*/ 1 h 422"/>
                <a:gd name="T92" fmla="*/ 1 w 962"/>
                <a:gd name="T93" fmla="*/ 1 h 422"/>
                <a:gd name="T94" fmla="*/ 1 w 962"/>
                <a:gd name="T95" fmla="*/ 1 h 422"/>
                <a:gd name="T96" fmla="*/ 1 w 962"/>
                <a:gd name="T97" fmla="*/ 1 h 422"/>
                <a:gd name="T98" fmla="*/ 1 w 962"/>
                <a:gd name="T99" fmla="*/ 1 h 422"/>
                <a:gd name="T100" fmla="*/ 1 w 962"/>
                <a:gd name="T101" fmla="*/ 1 h 422"/>
                <a:gd name="T102" fmla="*/ 1 w 962"/>
                <a:gd name="T103" fmla="*/ 1 h 422"/>
                <a:gd name="T104" fmla="*/ 1 w 962"/>
                <a:gd name="T105" fmla="*/ 1 h 422"/>
                <a:gd name="T106" fmla="*/ 1 w 962"/>
                <a:gd name="T107" fmla="*/ 1 h 422"/>
                <a:gd name="T108" fmla="*/ 1 w 962"/>
                <a:gd name="T109" fmla="*/ 1 h 422"/>
                <a:gd name="T110" fmla="*/ 1 w 962"/>
                <a:gd name="T111" fmla="*/ 1 h 42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62"/>
                <a:gd name="T169" fmla="*/ 0 h 422"/>
                <a:gd name="T170" fmla="*/ 962 w 962"/>
                <a:gd name="T171" fmla="*/ 422 h 42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62" h="422">
                  <a:moveTo>
                    <a:pt x="90" y="422"/>
                  </a:moveTo>
                  <a:lnTo>
                    <a:pt x="53" y="380"/>
                  </a:lnTo>
                  <a:lnTo>
                    <a:pt x="5" y="365"/>
                  </a:lnTo>
                  <a:lnTo>
                    <a:pt x="40" y="328"/>
                  </a:lnTo>
                  <a:lnTo>
                    <a:pt x="0" y="315"/>
                  </a:lnTo>
                  <a:lnTo>
                    <a:pt x="47" y="282"/>
                  </a:lnTo>
                  <a:lnTo>
                    <a:pt x="49" y="208"/>
                  </a:lnTo>
                  <a:lnTo>
                    <a:pt x="49" y="210"/>
                  </a:lnTo>
                  <a:lnTo>
                    <a:pt x="53" y="216"/>
                  </a:lnTo>
                  <a:lnTo>
                    <a:pt x="57" y="221"/>
                  </a:lnTo>
                  <a:lnTo>
                    <a:pt x="64" y="228"/>
                  </a:lnTo>
                  <a:lnTo>
                    <a:pt x="71" y="234"/>
                  </a:lnTo>
                  <a:lnTo>
                    <a:pt x="79" y="240"/>
                  </a:lnTo>
                  <a:lnTo>
                    <a:pt x="84" y="241"/>
                  </a:lnTo>
                  <a:lnTo>
                    <a:pt x="88" y="243"/>
                  </a:lnTo>
                  <a:lnTo>
                    <a:pt x="94" y="243"/>
                  </a:lnTo>
                  <a:lnTo>
                    <a:pt x="97" y="245"/>
                  </a:lnTo>
                  <a:lnTo>
                    <a:pt x="101" y="243"/>
                  </a:lnTo>
                  <a:lnTo>
                    <a:pt x="108" y="241"/>
                  </a:lnTo>
                  <a:lnTo>
                    <a:pt x="116" y="240"/>
                  </a:lnTo>
                  <a:lnTo>
                    <a:pt x="123" y="238"/>
                  </a:lnTo>
                  <a:lnTo>
                    <a:pt x="130" y="232"/>
                  </a:lnTo>
                  <a:lnTo>
                    <a:pt x="138" y="230"/>
                  </a:lnTo>
                  <a:lnTo>
                    <a:pt x="147" y="225"/>
                  </a:lnTo>
                  <a:lnTo>
                    <a:pt x="154" y="223"/>
                  </a:lnTo>
                  <a:lnTo>
                    <a:pt x="162" y="217"/>
                  </a:lnTo>
                  <a:lnTo>
                    <a:pt x="169" y="216"/>
                  </a:lnTo>
                  <a:lnTo>
                    <a:pt x="177" y="210"/>
                  </a:lnTo>
                  <a:lnTo>
                    <a:pt x="182" y="208"/>
                  </a:lnTo>
                  <a:lnTo>
                    <a:pt x="186" y="206"/>
                  </a:lnTo>
                  <a:lnTo>
                    <a:pt x="189" y="205"/>
                  </a:lnTo>
                  <a:lnTo>
                    <a:pt x="193" y="203"/>
                  </a:lnTo>
                  <a:lnTo>
                    <a:pt x="195" y="203"/>
                  </a:lnTo>
                  <a:lnTo>
                    <a:pt x="180" y="243"/>
                  </a:lnTo>
                  <a:lnTo>
                    <a:pt x="164" y="275"/>
                  </a:lnTo>
                  <a:lnTo>
                    <a:pt x="164" y="273"/>
                  </a:lnTo>
                  <a:lnTo>
                    <a:pt x="169" y="271"/>
                  </a:lnTo>
                  <a:lnTo>
                    <a:pt x="173" y="269"/>
                  </a:lnTo>
                  <a:lnTo>
                    <a:pt x="177" y="267"/>
                  </a:lnTo>
                  <a:lnTo>
                    <a:pt x="182" y="265"/>
                  </a:lnTo>
                  <a:lnTo>
                    <a:pt x="188" y="263"/>
                  </a:lnTo>
                  <a:lnTo>
                    <a:pt x="191" y="260"/>
                  </a:lnTo>
                  <a:lnTo>
                    <a:pt x="197" y="258"/>
                  </a:lnTo>
                  <a:lnTo>
                    <a:pt x="201" y="256"/>
                  </a:lnTo>
                  <a:lnTo>
                    <a:pt x="206" y="252"/>
                  </a:lnTo>
                  <a:lnTo>
                    <a:pt x="213" y="247"/>
                  </a:lnTo>
                  <a:lnTo>
                    <a:pt x="221" y="241"/>
                  </a:lnTo>
                  <a:lnTo>
                    <a:pt x="219" y="286"/>
                  </a:lnTo>
                  <a:lnTo>
                    <a:pt x="269" y="267"/>
                  </a:lnTo>
                  <a:lnTo>
                    <a:pt x="328" y="256"/>
                  </a:lnTo>
                  <a:lnTo>
                    <a:pt x="534" y="208"/>
                  </a:lnTo>
                  <a:lnTo>
                    <a:pt x="449" y="171"/>
                  </a:lnTo>
                  <a:lnTo>
                    <a:pt x="536" y="164"/>
                  </a:lnTo>
                  <a:lnTo>
                    <a:pt x="573" y="149"/>
                  </a:lnTo>
                  <a:lnTo>
                    <a:pt x="571" y="147"/>
                  </a:lnTo>
                  <a:lnTo>
                    <a:pt x="566" y="146"/>
                  </a:lnTo>
                  <a:lnTo>
                    <a:pt x="562" y="144"/>
                  </a:lnTo>
                  <a:lnTo>
                    <a:pt x="556" y="140"/>
                  </a:lnTo>
                  <a:lnTo>
                    <a:pt x="551" y="138"/>
                  </a:lnTo>
                  <a:lnTo>
                    <a:pt x="544" y="134"/>
                  </a:lnTo>
                  <a:lnTo>
                    <a:pt x="538" y="131"/>
                  </a:lnTo>
                  <a:lnTo>
                    <a:pt x="529" y="125"/>
                  </a:lnTo>
                  <a:lnTo>
                    <a:pt x="523" y="122"/>
                  </a:lnTo>
                  <a:lnTo>
                    <a:pt x="516" y="118"/>
                  </a:lnTo>
                  <a:lnTo>
                    <a:pt x="510" y="114"/>
                  </a:lnTo>
                  <a:lnTo>
                    <a:pt x="503" y="109"/>
                  </a:lnTo>
                  <a:lnTo>
                    <a:pt x="497" y="105"/>
                  </a:lnTo>
                  <a:lnTo>
                    <a:pt x="494" y="99"/>
                  </a:lnTo>
                  <a:lnTo>
                    <a:pt x="490" y="98"/>
                  </a:lnTo>
                  <a:lnTo>
                    <a:pt x="484" y="88"/>
                  </a:lnTo>
                  <a:lnTo>
                    <a:pt x="481" y="79"/>
                  </a:lnTo>
                  <a:lnTo>
                    <a:pt x="477" y="72"/>
                  </a:lnTo>
                  <a:lnTo>
                    <a:pt x="473" y="64"/>
                  </a:lnTo>
                  <a:lnTo>
                    <a:pt x="472" y="57"/>
                  </a:lnTo>
                  <a:lnTo>
                    <a:pt x="470" y="53"/>
                  </a:lnTo>
                  <a:lnTo>
                    <a:pt x="468" y="50"/>
                  </a:lnTo>
                  <a:lnTo>
                    <a:pt x="468" y="48"/>
                  </a:lnTo>
                  <a:lnTo>
                    <a:pt x="551" y="94"/>
                  </a:lnTo>
                  <a:lnTo>
                    <a:pt x="754" y="127"/>
                  </a:lnTo>
                  <a:lnTo>
                    <a:pt x="826" y="105"/>
                  </a:lnTo>
                  <a:lnTo>
                    <a:pt x="732" y="72"/>
                  </a:lnTo>
                  <a:lnTo>
                    <a:pt x="733" y="72"/>
                  </a:lnTo>
                  <a:lnTo>
                    <a:pt x="741" y="72"/>
                  </a:lnTo>
                  <a:lnTo>
                    <a:pt x="746" y="70"/>
                  </a:lnTo>
                  <a:lnTo>
                    <a:pt x="752" y="70"/>
                  </a:lnTo>
                  <a:lnTo>
                    <a:pt x="756" y="70"/>
                  </a:lnTo>
                  <a:lnTo>
                    <a:pt x="765" y="70"/>
                  </a:lnTo>
                  <a:lnTo>
                    <a:pt x="770" y="68"/>
                  </a:lnTo>
                  <a:lnTo>
                    <a:pt x="778" y="68"/>
                  </a:lnTo>
                  <a:lnTo>
                    <a:pt x="783" y="66"/>
                  </a:lnTo>
                  <a:lnTo>
                    <a:pt x="791" y="66"/>
                  </a:lnTo>
                  <a:lnTo>
                    <a:pt x="798" y="64"/>
                  </a:lnTo>
                  <a:lnTo>
                    <a:pt x="803" y="64"/>
                  </a:lnTo>
                  <a:lnTo>
                    <a:pt x="809" y="64"/>
                  </a:lnTo>
                  <a:lnTo>
                    <a:pt x="816" y="63"/>
                  </a:lnTo>
                  <a:lnTo>
                    <a:pt x="824" y="59"/>
                  </a:lnTo>
                  <a:lnTo>
                    <a:pt x="833" y="59"/>
                  </a:lnTo>
                  <a:lnTo>
                    <a:pt x="839" y="59"/>
                  </a:lnTo>
                  <a:lnTo>
                    <a:pt x="846" y="59"/>
                  </a:lnTo>
                  <a:lnTo>
                    <a:pt x="851" y="59"/>
                  </a:lnTo>
                  <a:lnTo>
                    <a:pt x="857" y="59"/>
                  </a:lnTo>
                  <a:lnTo>
                    <a:pt x="859" y="61"/>
                  </a:lnTo>
                  <a:lnTo>
                    <a:pt x="861" y="61"/>
                  </a:lnTo>
                  <a:lnTo>
                    <a:pt x="776" y="0"/>
                  </a:lnTo>
                  <a:lnTo>
                    <a:pt x="851" y="18"/>
                  </a:lnTo>
                  <a:lnTo>
                    <a:pt x="907" y="50"/>
                  </a:lnTo>
                  <a:lnTo>
                    <a:pt x="962" y="120"/>
                  </a:lnTo>
                  <a:lnTo>
                    <a:pt x="922" y="127"/>
                  </a:lnTo>
                  <a:lnTo>
                    <a:pt x="892" y="310"/>
                  </a:lnTo>
                  <a:lnTo>
                    <a:pt x="90" y="422"/>
                  </a:lnTo>
                  <a:close/>
                </a:path>
              </a:pathLst>
            </a:custGeom>
            <a:solidFill>
              <a:srgbClr val="BF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97" name="Freeform 19"/>
            <p:cNvSpPr>
              <a:spLocks/>
            </p:cNvSpPr>
            <p:nvPr/>
          </p:nvSpPr>
          <p:spPr bwMode="auto">
            <a:xfrm>
              <a:off x="4596" y="3940"/>
              <a:ext cx="899" cy="237"/>
            </a:xfrm>
            <a:custGeom>
              <a:avLst/>
              <a:gdLst>
                <a:gd name="T0" fmla="*/ 0 w 1800"/>
                <a:gd name="T1" fmla="*/ 1 h 474"/>
                <a:gd name="T2" fmla="*/ 0 w 1800"/>
                <a:gd name="T3" fmla="*/ 1 h 474"/>
                <a:gd name="T4" fmla="*/ 0 w 1800"/>
                <a:gd name="T5" fmla="*/ 1 h 474"/>
                <a:gd name="T6" fmla="*/ 0 w 1800"/>
                <a:gd name="T7" fmla="*/ 1 h 474"/>
                <a:gd name="T8" fmla="*/ 0 w 1800"/>
                <a:gd name="T9" fmla="*/ 1 h 474"/>
                <a:gd name="T10" fmla="*/ 0 w 1800"/>
                <a:gd name="T11" fmla="*/ 1 h 474"/>
                <a:gd name="T12" fmla="*/ 0 w 1800"/>
                <a:gd name="T13" fmla="*/ 1 h 474"/>
                <a:gd name="T14" fmla="*/ 0 w 1800"/>
                <a:gd name="T15" fmla="*/ 1 h 474"/>
                <a:gd name="T16" fmla="*/ 0 w 1800"/>
                <a:gd name="T17" fmla="*/ 1 h 474"/>
                <a:gd name="T18" fmla="*/ 0 w 1800"/>
                <a:gd name="T19" fmla="*/ 1 h 474"/>
                <a:gd name="T20" fmla="*/ 0 w 1800"/>
                <a:gd name="T21" fmla="*/ 1 h 474"/>
                <a:gd name="T22" fmla="*/ 0 w 1800"/>
                <a:gd name="T23" fmla="*/ 1 h 474"/>
                <a:gd name="T24" fmla="*/ 0 w 1800"/>
                <a:gd name="T25" fmla="*/ 1 h 474"/>
                <a:gd name="T26" fmla="*/ 0 w 1800"/>
                <a:gd name="T27" fmla="*/ 1 h 474"/>
                <a:gd name="T28" fmla="*/ 0 w 1800"/>
                <a:gd name="T29" fmla="*/ 1 h 474"/>
                <a:gd name="T30" fmla="*/ 0 w 1800"/>
                <a:gd name="T31" fmla="*/ 1 h 474"/>
                <a:gd name="T32" fmla="*/ 0 w 1800"/>
                <a:gd name="T33" fmla="*/ 0 h 474"/>
                <a:gd name="T34" fmla="*/ 0 w 1800"/>
                <a:gd name="T35" fmla="*/ 1 h 474"/>
                <a:gd name="T36" fmla="*/ 0 w 1800"/>
                <a:gd name="T37" fmla="*/ 1 h 4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800"/>
                <a:gd name="T58" fmla="*/ 0 h 474"/>
                <a:gd name="T59" fmla="*/ 1800 w 1800"/>
                <a:gd name="T60" fmla="*/ 474 h 4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800" h="474">
                  <a:moveTo>
                    <a:pt x="0" y="336"/>
                  </a:moveTo>
                  <a:lnTo>
                    <a:pt x="11" y="358"/>
                  </a:lnTo>
                  <a:lnTo>
                    <a:pt x="61" y="365"/>
                  </a:lnTo>
                  <a:lnTo>
                    <a:pt x="63" y="415"/>
                  </a:lnTo>
                  <a:lnTo>
                    <a:pt x="115" y="415"/>
                  </a:lnTo>
                  <a:lnTo>
                    <a:pt x="120" y="459"/>
                  </a:lnTo>
                  <a:lnTo>
                    <a:pt x="144" y="474"/>
                  </a:lnTo>
                  <a:lnTo>
                    <a:pt x="839" y="386"/>
                  </a:lnTo>
                  <a:lnTo>
                    <a:pt x="939" y="384"/>
                  </a:lnTo>
                  <a:lnTo>
                    <a:pt x="987" y="384"/>
                  </a:lnTo>
                  <a:lnTo>
                    <a:pt x="1483" y="306"/>
                  </a:lnTo>
                  <a:lnTo>
                    <a:pt x="1728" y="306"/>
                  </a:lnTo>
                  <a:lnTo>
                    <a:pt x="1730" y="279"/>
                  </a:lnTo>
                  <a:lnTo>
                    <a:pt x="1743" y="258"/>
                  </a:lnTo>
                  <a:lnTo>
                    <a:pt x="1776" y="203"/>
                  </a:lnTo>
                  <a:lnTo>
                    <a:pt x="1800" y="150"/>
                  </a:lnTo>
                  <a:lnTo>
                    <a:pt x="511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98" name="Freeform 20"/>
            <p:cNvSpPr>
              <a:spLocks/>
            </p:cNvSpPr>
            <p:nvPr/>
          </p:nvSpPr>
          <p:spPr bwMode="auto">
            <a:xfrm>
              <a:off x="4580" y="3433"/>
              <a:ext cx="640" cy="461"/>
            </a:xfrm>
            <a:custGeom>
              <a:avLst/>
              <a:gdLst>
                <a:gd name="T0" fmla="*/ 0 w 1280"/>
                <a:gd name="T1" fmla="*/ 0 h 922"/>
                <a:gd name="T2" fmla="*/ 1 w 1280"/>
                <a:gd name="T3" fmla="*/ 1 h 922"/>
                <a:gd name="T4" fmla="*/ 1 w 1280"/>
                <a:gd name="T5" fmla="*/ 1 h 922"/>
                <a:gd name="T6" fmla="*/ 1 w 1280"/>
                <a:gd name="T7" fmla="*/ 1 h 922"/>
                <a:gd name="T8" fmla="*/ 1 w 1280"/>
                <a:gd name="T9" fmla="*/ 1 h 922"/>
                <a:gd name="T10" fmla="*/ 1 w 1280"/>
                <a:gd name="T11" fmla="*/ 1 h 922"/>
                <a:gd name="T12" fmla="*/ 0 w 1280"/>
                <a:gd name="T13" fmla="*/ 0 h 922"/>
                <a:gd name="T14" fmla="*/ 0 w 1280"/>
                <a:gd name="T15" fmla="*/ 0 h 9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0"/>
                <a:gd name="T25" fmla="*/ 0 h 922"/>
                <a:gd name="T26" fmla="*/ 1280 w 1280"/>
                <a:gd name="T27" fmla="*/ 922 h 9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0" h="922">
                  <a:moveTo>
                    <a:pt x="0" y="0"/>
                  </a:moveTo>
                  <a:lnTo>
                    <a:pt x="1014" y="19"/>
                  </a:lnTo>
                  <a:lnTo>
                    <a:pt x="1280" y="493"/>
                  </a:lnTo>
                  <a:lnTo>
                    <a:pt x="1084" y="670"/>
                  </a:lnTo>
                  <a:lnTo>
                    <a:pt x="1088" y="826"/>
                  </a:lnTo>
                  <a:lnTo>
                    <a:pt x="50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B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99" name="Freeform 21"/>
            <p:cNvSpPr>
              <a:spLocks/>
            </p:cNvSpPr>
            <p:nvPr/>
          </p:nvSpPr>
          <p:spPr bwMode="auto">
            <a:xfrm>
              <a:off x="4657" y="3424"/>
              <a:ext cx="321" cy="126"/>
            </a:xfrm>
            <a:custGeom>
              <a:avLst/>
              <a:gdLst>
                <a:gd name="T0" fmla="*/ 1 w 641"/>
                <a:gd name="T1" fmla="*/ 1 h 252"/>
                <a:gd name="T2" fmla="*/ 1 w 641"/>
                <a:gd name="T3" fmla="*/ 1 h 252"/>
                <a:gd name="T4" fmla="*/ 1 w 641"/>
                <a:gd name="T5" fmla="*/ 1 h 252"/>
                <a:gd name="T6" fmla="*/ 1 w 641"/>
                <a:gd name="T7" fmla="*/ 1 h 252"/>
                <a:gd name="T8" fmla="*/ 1 w 641"/>
                <a:gd name="T9" fmla="*/ 1 h 252"/>
                <a:gd name="T10" fmla="*/ 1 w 641"/>
                <a:gd name="T11" fmla="*/ 1 h 252"/>
                <a:gd name="T12" fmla="*/ 1 w 641"/>
                <a:gd name="T13" fmla="*/ 1 h 252"/>
                <a:gd name="T14" fmla="*/ 1 w 641"/>
                <a:gd name="T15" fmla="*/ 1 h 252"/>
                <a:gd name="T16" fmla="*/ 1 w 641"/>
                <a:gd name="T17" fmla="*/ 1 h 252"/>
                <a:gd name="T18" fmla="*/ 1 w 641"/>
                <a:gd name="T19" fmla="*/ 1 h 252"/>
                <a:gd name="T20" fmla="*/ 1 w 641"/>
                <a:gd name="T21" fmla="*/ 1 h 252"/>
                <a:gd name="T22" fmla="*/ 1 w 641"/>
                <a:gd name="T23" fmla="*/ 1 h 252"/>
                <a:gd name="T24" fmla="*/ 1 w 641"/>
                <a:gd name="T25" fmla="*/ 1 h 252"/>
                <a:gd name="T26" fmla="*/ 1 w 641"/>
                <a:gd name="T27" fmla="*/ 1 h 252"/>
                <a:gd name="T28" fmla="*/ 1 w 641"/>
                <a:gd name="T29" fmla="*/ 1 h 252"/>
                <a:gd name="T30" fmla="*/ 1 w 641"/>
                <a:gd name="T31" fmla="*/ 1 h 252"/>
                <a:gd name="T32" fmla="*/ 1 w 641"/>
                <a:gd name="T33" fmla="*/ 1 h 252"/>
                <a:gd name="T34" fmla="*/ 1 w 641"/>
                <a:gd name="T35" fmla="*/ 1 h 252"/>
                <a:gd name="T36" fmla="*/ 1 w 641"/>
                <a:gd name="T37" fmla="*/ 1 h 252"/>
                <a:gd name="T38" fmla="*/ 1 w 641"/>
                <a:gd name="T39" fmla="*/ 1 h 252"/>
                <a:gd name="T40" fmla="*/ 1 w 641"/>
                <a:gd name="T41" fmla="*/ 1 h 252"/>
                <a:gd name="T42" fmla="*/ 1 w 641"/>
                <a:gd name="T43" fmla="*/ 1 h 252"/>
                <a:gd name="T44" fmla="*/ 1 w 641"/>
                <a:gd name="T45" fmla="*/ 1 h 252"/>
                <a:gd name="T46" fmla="*/ 1 w 641"/>
                <a:gd name="T47" fmla="*/ 1 h 252"/>
                <a:gd name="T48" fmla="*/ 1 w 641"/>
                <a:gd name="T49" fmla="*/ 1 h 252"/>
                <a:gd name="T50" fmla="*/ 1 w 641"/>
                <a:gd name="T51" fmla="*/ 1 h 252"/>
                <a:gd name="T52" fmla="*/ 1 w 641"/>
                <a:gd name="T53" fmla="*/ 1 h 252"/>
                <a:gd name="T54" fmla="*/ 1 w 641"/>
                <a:gd name="T55" fmla="*/ 1 h 252"/>
                <a:gd name="T56" fmla="*/ 1 w 641"/>
                <a:gd name="T57" fmla="*/ 1 h 252"/>
                <a:gd name="T58" fmla="*/ 1 w 641"/>
                <a:gd name="T59" fmla="*/ 1 h 252"/>
                <a:gd name="T60" fmla="*/ 1 w 641"/>
                <a:gd name="T61" fmla="*/ 1 h 252"/>
                <a:gd name="T62" fmla="*/ 1 w 641"/>
                <a:gd name="T63" fmla="*/ 1 h 252"/>
                <a:gd name="T64" fmla="*/ 1 w 641"/>
                <a:gd name="T65" fmla="*/ 1 h 252"/>
                <a:gd name="T66" fmla="*/ 1 w 641"/>
                <a:gd name="T67" fmla="*/ 1 h 252"/>
                <a:gd name="T68" fmla="*/ 1 w 641"/>
                <a:gd name="T69" fmla="*/ 1 h 252"/>
                <a:gd name="T70" fmla="*/ 1 w 641"/>
                <a:gd name="T71" fmla="*/ 1 h 252"/>
                <a:gd name="T72" fmla="*/ 1 w 641"/>
                <a:gd name="T73" fmla="*/ 1 h 252"/>
                <a:gd name="T74" fmla="*/ 1 w 641"/>
                <a:gd name="T75" fmla="*/ 1 h 252"/>
                <a:gd name="T76" fmla="*/ 1 w 641"/>
                <a:gd name="T77" fmla="*/ 1 h 252"/>
                <a:gd name="T78" fmla="*/ 1 w 641"/>
                <a:gd name="T79" fmla="*/ 1 h 252"/>
                <a:gd name="T80" fmla="*/ 1 w 641"/>
                <a:gd name="T81" fmla="*/ 1 h 252"/>
                <a:gd name="T82" fmla="*/ 1 w 641"/>
                <a:gd name="T83" fmla="*/ 1 h 252"/>
                <a:gd name="T84" fmla="*/ 1 w 641"/>
                <a:gd name="T85" fmla="*/ 1 h 252"/>
                <a:gd name="T86" fmla="*/ 1 w 641"/>
                <a:gd name="T87" fmla="*/ 1 h 252"/>
                <a:gd name="T88" fmla="*/ 1 w 641"/>
                <a:gd name="T89" fmla="*/ 1 h 252"/>
                <a:gd name="T90" fmla="*/ 1 w 641"/>
                <a:gd name="T91" fmla="*/ 1 h 252"/>
                <a:gd name="T92" fmla="*/ 1 w 641"/>
                <a:gd name="T93" fmla="*/ 1 h 252"/>
                <a:gd name="T94" fmla="*/ 0 w 641"/>
                <a:gd name="T95" fmla="*/ 1 h 25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1"/>
                <a:gd name="T145" fmla="*/ 0 h 252"/>
                <a:gd name="T146" fmla="*/ 641 w 641"/>
                <a:gd name="T147" fmla="*/ 252 h 25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1" h="252">
                  <a:moveTo>
                    <a:pt x="0" y="129"/>
                  </a:moveTo>
                  <a:lnTo>
                    <a:pt x="2" y="133"/>
                  </a:lnTo>
                  <a:lnTo>
                    <a:pt x="5" y="138"/>
                  </a:lnTo>
                  <a:lnTo>
                    <a:pt x="13" y="144"/>
                  </a:lnTo>
                  <a:lnTo>
                    <a:pt x="15" y="147"/>
                  </a:lnTo>
                  <a:lnTo>
                    <a:pt x="20" y="151"/>
                  </a:lnTo>
                  <a:lnTo>
                    <a:pt x="24" y="155"/>
                  </a:lnTo>
                  <a:lnTo>
                    <a:pt x="29" y="160"/>
                  </a:lnTo>
                  <a:lnTo>
                    <a:pt x="35" y="164"/>
                  </a:lnTo>
                  <a:lnTo>
                    <a:pt x="42" y="169"/>
                  </a:lnTo>
                  <a:lnTo>
                    <a:pt x="48" y="175"/>
                  </a:lnTo>
                  <a:lnTo>
                    <a:pt x="57" y="181"/>
                  </a:lnTo>
                  <a:lnTo>
                    <a:pt x="61" y="182"/>
                  </a:lnTo>
                  <a:lnTo>
                    <a:pt x="64" y="186"/>
                  </a:lnTo>
                  <a:lnTo>
                    <a:pt x="68" y="188"/>
                  </a:lnTo>
                  <a:lnTo>
                    <a:pt x="74" y="190"/>
                  </a:lnTo>
                  <a:lnTo>
                    <a:pt x="77" y="193"/>
                  </a:lnTo>
                  <a:lnTo>
                    <a:pt x="83" y="195"/>
                  </a:lnTo>
                  <a:lnTo>
                    <a:pt x="88" y="197"/>
                  </a:lnTo>
                  <a:lnTo>
                    <a:pt x="92" y="201"/>
                  </a:lnTo>
                  <a:lnTo>
                    <a:pt x="97" y="203"/>
                  </a:lnTo>
                  <a:lnTo>
                    <a:pt x="103" y="205"/>
                  </a:lnTo>
                  <a:lnTo>
                    <a:pt x="109" y="208"/>
                  </a:lnTo>
                  <a:lnTo>
                    <a:pt x="116" y="210"/>
                  </a:lnTo>
                  <a:lnTo>
                    <a:pt x="121" y="212"/>
                  </a:lnTo>
                  <a:lnTo>
                    <a:pt x="127" y="216"/>
                  </a:lnTo>
                  <a:lnTo>
                    <a:pt x="134" y="217"/>
                  </a:lnTo>
                  <a:lnTo>
                    <a:pt x="142" y="221"/>
                  </a:lnTo>
                  <a:lnTo>
                    <a:pt x="147" y="221"/>
                  </a:lnTo>
                  <a:lnTo>
                    <a:pt x="155" y="225"/>
                  </a:lnTo>
                  <a:lnTo>
                    <a:pt x="162" y="227"/>
                  </a:lnTo>
                  <a:lnTo>
                    <a:pt x="169" y="228"/>
                  </a:lnTo>
                  <a:lnTo>
                    <a:pt x="177" y="230"/>
                  </a:lnTo>
                  <a:lnTo>
                    <a:pt x="184" y="232"/>
                  </a:lnTo>
                  <a:lnTo>
                    <a:pt x="193" y="234"/>
                  </a:lnTo>
                  <a:lnTo>
                    <a:pt x="203" y="238"/>
                  </a:lnTo>
                  <a:lnTo>
                    <a:pt x="210" y="238"/>
                  </a:lnTo>
                  <a:lnTo>
                    <a:pt x="219" y="240"/>
                  </a:lnTo>
                  <a:lnTo>
                    <a:pt x="227" y="241"/>
                  </a:lnTo>
                  <a:lnTo>
                    <a:pt x="238" y="243"/>
                  </a:lnTo>
                  <a:lnTo>
                    <a:pt x="247" y="245"/>
                  </a:lnTo>
                  <a:lnTo>
                    <a:pt x="256" y="247"/>
                  </a:lnTo>
                  <a:lnTo>
                    <a:pt x="267" y="249"/>
                  </a:lnTo>
                  <a:lnTo>
                    <a:pt x="276" y="251"/>
                  </a:lnTo>
                  <a:lnTo>
                    <a:pt x="286" y="251"/>
                  </a:lnTo>
                  <a:lnTo>
                    <a:pt x="297" y="251"/>
                  </a:lnTo>
                  <a:lnTo>
                    <a:pt x="306" y="251"/>
                  </a:lnTo>
                  <a:lnTo>
                    <a:pt x="317" y="252"/>
                  </a:lnTo>
                  <a:lnTo>
                    <a:pt x="326" y="251"/>
                  </a:lnTo>
                  <a:lnTo>
                    <a:pt x="335" y="251"/>
                  </a:lnTo>
                  <a:lnTo>
                    <a:pt x="345" y="251"/>
                  </a:lnTo>
                  <a:lnTo>
                    <a:pt x="354" y="249"/>
                  </a:lnTo>
                  <a:lnTo>
                    <a:pt x="363" y="247"/>
                  </a:lnTo>
                  <a:lnTo>
                    <a:pt x="372" y="247"/>
                  </a:lnTo>
                  <a:lnTo>
                    <a:pt x="381" y="245"/>
                  </a:lnTo>
                  <a:lnTo>
                    <a:pt x="389" y="243"/>
                  </a:lnTo>
                  <a:lnTo>
                    <a:pt x="398" y="241"/>
                  </a:lnTo>
                  <a:lnTo>
                    <a:pt x="407" y="240"/>
                  </a:lnTo>
                  <a:lnTo>
                    <a:pt x="416" y="238"/>
                  </a:lnTo>
                  <a:lnTo>
                    <a:pt x="424" y="236"/>
                  </a:lnTo>
                  <a:lnTo>
                    <a:pt x="431" y="232"/>
                  </a:lnTo>
                  <a:lnTo>
                    <a:pt x="440" y="230"/>
                  </a:lnTo>
                  <a:lnTo>
                    <a:pt x="450" y="227"/>
                  </a:lnTo>
                  <a:lnTo>
                    <a:pt x="457" y="223"/>
                  </a:lnTo>
                  <a:lnTo>
                    <a:pt x="464" y="221"/>
                  </a:lnTo>
                  <a:lnTo>
                    <a:pt x="472" y="217"/>
                  </a:lnTo>
                  <a:lnTo>
                    <a:pt x="479" y="214"/>
                  </a:lnTo>
                  <a:lnTo>
                    <a:pt x="487" y="210"/>
                  </a:lnTo>
                  <a:lnTo>
                    <a:pt x="494" y="206"/>
                  </a:lnTo>
                  <a:lnTo>
                    <a:pt x="501" y="203"/>
                  </a:lnTo>
                  <a:lnTo>
                    <a:pt x="507" y="199"/>
                  </a:lnTo>
                  <a:lnTo>
                    <a:pt x="514" y="195"/>
                  </a:lnTo>
                  <a:lnTo>
                    <a:pt x="520" y="192"/>
                  </a:lnTo>
                  <a:lnTo>
                    <a:pt x="527" y="188"/>
                  </a:lnTo>
                  <a:lnTo>
                    <a:pt x="534" y="184"/>
                  </a:lnTo>
                  <a:lnTo>
                    <a:pt x="540" y="181"/>
                  </a:lnTo>
                  <a:lnTo>
                    <a:pt x="546" y="177"/>
                  </a:lnTo>
                  <a:lnTo>
                    <a:pt x="551" y="173"/>
                  </a:lnTo>
                  <a:lnTo>
                    <a:pt x="557" y="168"/>
                  </a:lnTo>
                  <a:lnTo>
                    <a:pt x="562" y="164"/>
                  </a:lnTo>
                  <a:lnTo>
                    <a:pt x="568" y="160"/>
                  </a:lnTo>
                  <a:lnTo>
                    <a:pt x="573" y="157"/>
                  </a:lnTo>
                  <a:lnTo>
                    <a:pt x="577" y="153"/>
                  </a:lnTo>
                  <a:lnTo>
                    <a:pt x="582" y="149"/>
                  </a:lnTo>
                  <a:lnTo>
                    <a:pt x="590" y="142"/>
                  </a:lnTo>
                  <a:lnTo>
                    <a:pt x="599" y="134"/>
                  </a:lnTo>
                  <a:lnTo>
                    <a:pt x="608" y="127"/>
                  </a:lnTo>
                  <a:lnTo>
                    <a:pt x="616" y="122"/>
                  </a:lnTo>
                  <a:lnTo>
                    <a:pt x="619" y="116"/>
                  </a:lnTo>
                  <a:lnTo>
                    <a:pt x="625" y="110"/>
                  </a:lnTo>
                  <a:lnTo>
                    <a:pt x="630" y="105"/>
                  </a:lnTo>
                  <a:lnTo>
                    <a:pt x="634" y="101"/>
                  </a:lnTo>
                  <a:lnTo>
                    <a:pt x="640" y="98"/>
                  </a:lnTo>
                  <a:lnTo>
                    <a:pt x="641" y="96"/>
                  </a:lnTo>
                  <a:lnTo>
                    <a:pt x="55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708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0" name="Freeform 22"/>
            <p:cNvSpPr>
              <a:spLocks/>
            </p:cNvSpPr>
            <p:nvPr/>
          </p:nvSpPr>
          <p:spPr bwMode="auto">
            <a:xfrm>
              <a:off x="5081" y="3317"/>
              <a:ext cx="278" cy="510"/>
            </a:xfrm>
            <a:custGeom>
              <a:avLst/>
              <a:gdLst>
                <a:gd name="T0" fmla="*/ 0 w 557"/>
                <a:gd name="T1" fmla="*/ 1 h 1020"/>
                <a:gd name="T2" fmla="*/ 0 w 557"/>
                <a:gd name="T3" fmla="*/ 1 h 1020"/>
                <a:gd name="T4" fmla="*/ 0 w 557"/>
                <a:gd name="T5" fmla="*/ 1 h 1020"/>
                <a:gd name="T6" fmla="*/ 0 w 557"/>
                <a:gd name="T7" fmla="*/ 1 h 1020"/>
                <a:gd name="T8" fmla="*/ 0 w 557"/>
                <a:gd name="T9" fmla="*/ 1 h 1020"/>
                <a:gd name="T10" fmla="*/ 0 w 557"/>
                <a:gd name="T11" fmla="*/ 1 h 1020"/>
                <a:gd name="T12" fmla="*/ 0 w 557"/>
                <a:gd name="T13" fmla="*/ 1 h 1020"/>
                <a:gd name="T14" fmla="*/ 0 w 557"/>
                <a:gd name="T15" fmla="*/ 1 h 1020"/>
                <a:gd name="T16" fmla="*/ 0 w 557"/>
                <a:gd name="T17" fmla="*/ 1 h 1020"/>
                <a:gd name="T18" fmla="*/ 0 w 557"/>
                <a:gd name="T19" fmla="*/ 1 h 1020"/>
                <a:gd name="T20" fmla="*/ 0 w 557"/>
                <a:gd name="T21" fmla="*/ 1 h 1020"/>
                <a:gd name="T22" fmla="*/ 0 w 557"/>
                <a:gd name="T23" fmla="*/ 1 h 1020"/>
                <a:gd name="T24" fmla="*/ 0 w 557"/>
                <a:gd name="T25" fmla="*/ 1 h 1020"/>
                <a:gd name="T26" fmla="*/ 0 w 557"/>
                <a:gd name="T27" fmla="*/ 1 h 1020"/>
                <a:gd name="T28" fmla="*/ 0 w 557"/>
                <a:gd name="T29" fmla="*/ 1 h 1020"/>
                <a:gd name="T30" fmla="*/ 0 w 557"/>
                <a:gd name="T31" fmla="*/ 1 h 1020"/>
                <a:gd name="T32" fmla="*/ 0 w 557"/>
                <a:gd name="T33" fmla="*/ 1 h 1020"/>
                <a:gd name="T34" fmla="*/ 0 w 557"/>
                <a:gd name="T35" fmla="*/ 0 h 1020"/>
                <a:gd name="T36" fmla="*/ 0 w 557"/>
                <a:gd name="T37" fmla="*/ 1 h 1020"/>
                <a:gd name="T38" fmla="*/ 0 w 557"/>
                <a:gd name="T39" fmla="*/ 1 h 1020"/>
                <a:gd name="T40" fmla="*/ 0 w 557"/>
                <a:gd name="T41" fmla="*/ 1 h 1020"/>
                <a:gd name="T42" fmla="*/ 0 w 557"/>
                <a:gd name="T43" fmla="*/ 1 h 1020"/>
                <a:gd name="T44" fmla="*/ 0 w 557"/>
                <a:gd name="T45" fmla="*/ 1 h 1020"/>
                <a:gd name="T46" fmla="*/ 0 w 557"/>
                <a:gd name="T47" fmla="*/ 1 h 1020"/>
                <a:gd name="T48" fmla="*/ 0 w 557"/>
                <a:gd name="T49" fmla="*/ 1 h 1020"/>
                <a:gd name="T50" fmla="*/ 0 w 557"/>
                <a:gd name="T51" fmla="*/ 1 h 1020"/>
                <a:gd name="T52" fmla="*/ 0 w 557"/>
                <a:gd name="T53" fmla="*/ 1 h 1020"/>
                <a:gd name="T54" fmla="*/ 0 w 557"/>
                <a:gd name="T55" fmla="*/ 1 h 1020"/>
                <a:gd name="T56" fmla="*/ 0 w 557"/>
                <a:gd name="T57" fmla="*/ 1 h 1020"/>
                <a:gd name="T58" fmla="*/ 0 w 557"/>
                <a:gd name="T59" fmla="*/ 1 h 102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57"/>
                <a:gd name="T91" fmla="*/ 0 h 1020"/>
                <a:gd name="T92" fmla="*/ 557 w 557"/>
                <a:gd name="T93" fmla="*/ 1020 h 102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57" h="1020">
                  <a:moveTo>
                    <a:pt x="2" y="302"/>
                  </a:moveTo>
                  <a:lnTo>
                    <a:pt x="0" y="446"/>
                  </a:lnTo>
                  <a:lnTo>
                    <a:pt x="22" y="465"/>
                  </a:lnTo>
                  <a:lnTo>
                    <a:pt x="81" y="466"/>
                  </a:lnTo>
                  <a:lnTo>
                    <a:pt x="170" y="546"/>
                  </a:lnTo>
                  <a:lnTo>
                    <a:pt x="205" y="798"/>
                  </a:lnTo>
                  <a:lnTo>
                    <a:pt x="116" y="887"/>
                  </a:lnTo>
                  <a:lnTo>
                    <a:pt x="249" y="961"/>
                  </a:lnTo>
                  <a:lnTo>
                    <a:pt x="321" y="1003"/>
                  </a:lnTo>
                  <a:lnTo>
                    <a:pt x="419" y="1020"/>
                  </a:lnTo>
                  <a:lnTo>
                    <a:pt x="492" y="997"/>
                  </a:lnTo>
                  <a:lnTo>
                    <a:pt x="557" y="937"/>
                  </a:lnTo>
                  <a:lnTo>
                    <a:pt x="551" y="800"/>
                  </a:lnTo>
                  <a:lnTo>
                    <a:pt x="363" y="490"/>
                  </a:lnTo>
                  <a:lnTo>
                    <a:pt x="400" y="442"/>
                  </a:lnTo>
                  <a:lnTo>
                    <a:pt x="421" y="365"/>
                  </a:lnTo>
                  <a:lnTo>
                    <a:pt x="468" y="33"/>
                  </a:lnTo>
                  <a:lnTo>
                    <a:pt x="452" y="0"/>
                  </a:lnTo>
                  <a:lnTo>
                    <a:pt x="393" y="26"/>
                  </a:lnTo>
                  <a:lnTo>
                    <a:pt x="354" y="186"/>
                  </a:lnTo>
                  <a:lnTo>
                    <a:pt x="304" y="157"/>
                  </a:lnTo>
                  <a:lnTo>
                    <a:pt x="249" y="171"/>
                  </a:lnTo>
                  <a:lnTo>
                    <a:pt x="216" y="149"/>
                  </a:lnTo>
                  <a:lnTo>
                    <a:pt x="159" y="157"/>
                  </a:lnTo>
                  <a:lnTo>
                    <a:pt x="155" y="53"/>
                  </a:lnTo>
                  <a:lnTo>
                    <a:pt x="114" y="37"/>
                  </a:lnTo>
                  <a:lnTo>
                    <a:pt x="52" y="79"/>
                  </a:lnTo>
                  <a:lnTo>
                    <a:pt x="0" y="212"/>
                  </a:lnTo>
                  <a:lnTo>
                    <a:pt x="2" y="302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1" name="Freeform 23"/>
            <p:cNvSpPr>
              <a:spLocks/>
            </p:cNvSpPr>
            <p:nvPr/>
          </p:nvSpPr>
          <p:spPr bwMode="auto">
            <a:xfrm>
              <a:off x="4415" y="3123"/>
              <a:ext cx="645" cy="752"/>
            </a:xfrm>
            <a:custGeom>
              <a:avLst/>
              <a:gdLst>
                <a:gd name="T0" fmla="*/ 0 w 1291"/>
                <a:gd name="T1" fmla="*/ 1 h 1504"/>
                <a:gd name="T2" fmla="*/ 0 w 1291"/>
                <a:gd name="T3" fmla="*/ 1 h 1504"/>
                <a:gd name="T4" fmla="*/ 0 w 1291"/>
                <a:gd name="T5" fmla="*/ 1 h 1504"/>
                <a:gd name="T6" fmla="*/ 0 w 1291"/>
                <a:gd name="T7" fmla="*/ 1 h 1504"/>
                <a:gd name="T8" fmla="*/ 0 w 1291"/>
                <a:gd name="T9" fmla="*/ 1 h 1504"/>
                <a:gd name="T10" fmla="*/ 0 w 1291"/>
                <a:gd name="T11" fmla="*/ 1 h 1504"/>
                <a:gd name="T12" fmla="*/ 0 w 1291"/>
                <a:gd name="T13" fmla="*/ 1 h 1504"/>
                <a:gd name="T14" fmla="*/ 0 w 1291"/>
                <a:gd name="T15" fmla="*/ 1 h 1504"/>
                <a:gd name="T16" fmla="*/ 0 w 1291"/>
                <a:gd name="T17" fmla="*/ 1 h 1504"/>
                <a:gd name="T18" fmla="*/ 0 w 1291"/>
                <a:gd name="T19" fmla="*/ 1 h 1504"/>
                <a:gd name="T20" fmla="*/ 0 w 1291"/>
                <a:gd name="T21" fmla="*/ 1 h 1504"/>
                <a:gd name="T22" fmla="*/ 0 w 1291"/>
                <a:gd name="T23" fmla="*/ 1 h 1504"/>
                <a:gd name="T24" fmla="*/ 0 w 1291"/>
                <a:gd name="T25" fmla="*/ 1 h 1504"/>
                <a:gd name="T26" fmla="*/ 0 w 1291"/>
                <a:gd name="T27" fmla="*/ 1 h 1504"/>
                <a:gd name="T28" fmla="*/ 0 w 1291"/>
                <a:gd name="T29" fmla="*/ 1 h 1504"/>
                <a:gd name="T30" fmla="*/ 0 w 1291"/>
                <a:gd name="T31" fmla="*/ 1 h 1504"/>
                <a:gd name="T32" fmla="*/ 0 w 1291"/>
                <a:gd name="T33" fmla="*/ 1 h 1504"/>
                <a:gd name="T34" fmla="*/ 0 w 1291"/>
                <a:gd name="T35" fmla="*/ 1 h 1504"/>
                <a:gd name="T36" fmla="*/ 0 w 1291"/>
                <a:gd name="T37" fmla="*/ 1 h 1504"/>
                <a:gd name="T38" fmla="*/ 0 w 1291"/>
                <a:gd name="T39" fmla="*/ 1 h 1504"/>
                <a:gd name="T40" fmla="*/ 0 w 1291"/>
                <a:gd name="T41" fmla="*/ 1 h 1504"/>
                <a:gd name="T42" fmla="*/ 0 w 1291"/>
                <a:gd name="T43" fmla="*/ 1 h 1504"/>
                <a:gd name="T44" fmla="*/ 0 w 1291"/>
                <a:gd name="T45" fmla="*/ 1 h 1504"/>
                <a:gd name="T46" fmla="*/ 0 w 1291"/>
                <a:gd name="T47" fmla="*/ 1 h 1504"/>
                <a:gd name="T48" fmla="*/ 0 w 1291"/>
                <a:gd name="T49" fmla="*/ 1 h 1504"/>
                <a:gd name="T50" fmla="*/ 0 w 1291"/>
                <a:gd name="T51" fmla="*/ 1 h 1504"/>
                <a:gd name="T52" fmla="*/ 0 w 1291"/>
                <a:gd name="T53" fmla="*/ 1 h 1504"/>
                <a:gd name="T54" fmla="*/ 0 w 1291"/>
                <a:gd name="T55" fmla="*/ 1 h 1504"/>
                <a:gd name="T56" fmla="*/ 0 w 1291"/>
                <a:gd name="T57" fmla="*/ 1 h 1504"/>
                <a:gd name="T58" fmla="*/ 0 w 1291"/>
                <a:gd name="T59" fmla="*/ 1 h 1504"/>
                <a:gd name="T60" fmla="*/ 0 w 1291"/>
                <a:gd name="T61" fmla="*/ 1 h 1504"/>
                <a:gd name="T62" fmla="*/ 0 w 1291"/>
                <a:gd name="T63" fmla="*/ 1 h 1504"/>
                <a:gd name="T64" fmla="*/ 0 w 1291"/>
                <a:gd name="T65" fmla="*/ 1 h 1504"/>
                <a:gd name="T66" fmla="*/ 0 w 1291"/>
                <a:gd name="T67" fmla="*/ 1 h 1504"/>
                <a:gd name="T68" fmla="*/ 0 w 1291"/>
                <a:gd name="T69" fmla="*/ 1 h 1504"/>
                <a:gd name="T70" fmla="*/ 0 w 1291"/>
                <a:gd name="T71" fmla="*/ 1 h 1504"/>
                <a:gd name="T72" fmla="*/ 0 w 1291"/>
                <a:gd name="T73" fmla="*/ 1 h 1504"/>
                <a:gd name="T74" fmla="*/ 0 w 1291"/>
                <a:gd name="T75" fmla="*/ 1 h 1504"/>
                <a:gd name="T76" fmla="*/ 0 w 1291"/>
                <a:gd name="T77" fmla="*/ 1 h 1504"/>
                <a:gd name="T78" fmla="*/ 0 w 1291"/>
                <a:gd name="T79" fmla="*/ 1 h 1504"/>
                <a:gd name="T80" fmla="*/ 0 w 1291"/>
                <a:gd name="T81" fmla="*/ 1 h 1504"/>
                <a:gd name="T82" fmla="*/ 0 w 1291"/>
                <a:gd name="T83" fmla="*/ 1 h 1504"/>
                <a:gd name="T84" fmla="*/ 0 w 1291"/>
                <a:gd name="T85" fmla="*/ 1 h 1504"/>
                <a:gd name="T86" fmla="*/ 0 w 1291"/>
                <a:gd name="T87" fmla="*/ 1 h 1504"/>
                <a:gd name="T88" fmla="*/ 0 w 1291"/>
                <a:gd name="T89" fmla="*/ 1 h 1504"/>
                <a:gd name="T90" fmla="*/ 0 w 1291"/>
                <a:gd name="T91" fmla="*/ 1 h 1504"/>
                <a:gd name="T92" fmla="*/ 0 w 1291"/>
                <a:gd name="T93" fmla="*/ 1 h 1504"/>
                <a:gd name="T94" fmla="*/ 0 w 1291"/>
                <a:gd name="T95" fmla="*/ 1 h 1504"/>
                <a:gd name="T96" fmla="*/ 0 w 1291"/>
                <a:gd name="T97" fmla="*/ 1 h 1504"/>
                <a:gd name="T98" fmla="*/ 0 w 1291"/>
                <a:gd name="T99" fmla="*/ 1 h 1504"/>
                <a:gd name="T100" fmla="*/ 0 w 1291"/>
                <a:gd name="T101" fmla="*/ 1 h 1504"/>
                <a:gd name="T102" fmla="*/ 0 w 1291"/>
                <a:gd name="T103" fmla="*/ 1 h 1504"/>
                <a:gd name="T104" fmla="*/ 0 w 1291"/>
                <a:gd name="T105" fmla="*/ 1 h 1504"/>
                <a:gd name="T106" fmla="*/ 0 w 1291"/>
                <a:gd name="T107" fmla="*/ 1 h 15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91"/>
                <a:gd name="T163" fmla="*/ 0 h 1504"/>
                <a:gd name="T164" fmla="*/ 1291 w 1291"/>
                <a:gd name="T165" fmla="*/ 1504 h 15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91" h="1504">
                  <a:moveTo>
                    <a:pt x="0" y="1276"/>
                  </a:moveTo>
                  <a:lnTo>
                    <a:pt x="51" y="1401"/>
                  </a:lnTo>
                  <a:lnTo>
                    <a:pt x="116" y="1480"/>
                  </a:lnTo>
                  <a:lnTo>
                    <a:pt x="217" y="1504"/>
                  </a:lnTo>
                  <a:lnTo>
                    <a:pt x="311" y="1484"/>
                  </a:lnTo>
                  <a:lnTo>
                    <a:pt x="407" y="1385"/>
                  </a:lnTo>
                  <a:lnTo>
                    <a:pt x="429" y="1300"/>
                  </a:lnTo>
                  <a:lnTo>
                    <a:pt x="428" y="1139"/>
                  </a:lnTo>
                  <a:lnTo>
                    <a:pt x="398" y="819"/>
                  </a:lnTo>
                  <a:lnTo>
                    <a:pt x="450" y="784"/>
                  </a:lnTo>
                  <a:lnTo>
                    <a:pt x="457" y="737"/>
                  </a:lnTo>
                  <a:lnTo>
                    <a:pt x="516" y="717"/>
                  </a:lnTo>
                  <a:lnTo>
                    <a:pt x="529" y="662"/>
                  </a:lnTo>
                  <a:lnTo>
                    <a:pt x="647" y="719"/>
                  </a:lnTo>
                  <a:lnTo>
                    <a:pt x="717" y="737"/>
                  </a:lnTo>
                  <a:lnTo>
                    <a:pt x="1215" y="581"/>
                  </a:lnTo>
                  <a:lnTo>
                    <a:pt x="1281" y="489"/>
                  </a:lnTo>
                  <a:lnTo>
                    <a:pt x="1281" y="317"/>
                  </a:lnTo>
                  <a:lnTo>
                    <a:pt x="1291" y="168"/>
                  </a:lnTo>
                  <a:lnTo>
                    <a:pt x="1272" y="146"/>
                  </a:lnTo>
                  <a:lnTo>
                    <a:pt x="1215" y="136"/>
                  </a:lnTo>
                  <a:lnTo>
                    <a:pt x="1187" y="81"/>
                  </a:lnTo>
                  <a:lnTo>
                    <a:pt x="1099" y="0"/>
                  </a:lnTo>
                  <a:lnTo>
                    <a:pt x="962" y="66"/>
                  </a:lnTo>
                  <a:lnTo>
                    <a:pt x="848" y="68"/>
                  </a:lnTo>
                  <a:lnTo>
                    <a:pt x="844" y="68"/>
                  </a:lnTo>
                  <a:lnTo>
                    <a:pt x="839" y="70"/>
                  </a:lnTo>
                  <a:lnTo>
                    <a:pt x="833" y="72"/>
                  </a:lnTo>
                  <a:lnTo>
                    <a:pt x="830" y="72"/>
                  </a:lnTo>
                  <a:lnTo>
                    <a:pt x="822" y="76"/>
                  </a:lnTo>
                  <a:lnTo>
                    <a:pt x="817" y="77"/>
                  </a:lnTo>
                  <a:lnTo>
                    <a:pt x="807" y="79"/>
                  </a:lnTo>
                  <a:lnTo>
                    <a:pt x="800" y="81"/>
                  </a:lnTo>
                  <a:lnTo>
                    <a:pt x="793" y="83"/>
                  </a:lnTo>
                  <a:lnTo>
                    <a:pt x="783" y="87"/>
                  </a:lnTo>
                  <a:lnTo>
                    <a:pt x="778" y="87"/>
                  </a:lnTo>
                  <a:lnTo>
                    <a:pt x="774" y="89"/>
                  </a:lnTo>
                  <a:lnTo>
                    <a:pt x="769" y="89"/>
                  </a:lnTo>
                  <a:lnTo>
                    <a:pt x="763" y="90"/>
                  </a:lnTo>
                  <a:lnTo>
                    <a:pt x="759" y="90"/>
                  </a:lnTo>
                  <a:lnTo>
                    <a:pt x="754" y="92"/>
                  </a:lnTo>
                  <a:lnTo>
                    <a:pt x="748" y="94"/>
                  </a:lnTo>
                  <a:lnTo>
                    <a:pt x="745" y="96"/>
                  </a:lnTo>
                  <a:lnTo>
                    <a:pt x="739" y="96"/>
                  </a:lnTo>
                  <a:lnTo>
                    <a:pt x="734" y="96"/>
                  </a:lnTo>
                  <a:lnTo>
                    <a:pt x="728" y="98"/>
                  </a:lnTo>
                  <a:lnTo>
                    <a:pt x="723" y="98"/>
                  </a:lnTo>
                  <a:lnTo>
                    <a:pt x="717" y="98"/>
                  </a:lnTo>
                  <a:lnTo>
                    <a:pt x="712" y="100"/>
                  </a:lnTo>
                  <a:lnTo>
                    <a:pt x="706" y="100"/>
                  </a:lnTo>
                  <a:lnTo>
                    <a:pt x="700" y="100"/>
                  </a:lnTo>
                  <a:lnTo>
                    <a:pt x="695" y="100"/>
                  </a:lnTo>
                  <a:lnTo>
                    <a:pt x="689" y="100"/>
                  </a:lnTo>
                  <a:lnTo>
                    <a:pt x="684" y="100"/>
                  </a:lnTo>
                  <a:lnTo>
                    <a:pt x="678" y="100"/>
                  </a:lnTo>
                  <a:lnTo>
                    <a:pt x="673" y="100"/>
                  </a:lnTo>
                  <a:lnTo>
                    <a:pt x="667" y="100"/>
                  </a:lnTo>
                  <a:lnTo>
                    <a:pt x="664" y="100"/>
                  </a:lnTo>
                  <a:lnTo>
                    <a:pt x="658" y="100"/>
                  </a:lnTo>
                  <a:lnTo>
                    <a:pt x="653" y="100"/>
                  </a:lnTo>
                  <a:lnTo>
                    <a:pt x="647" y="100"/>
                  </a:lnTo>
                  <a:lnTo>
                    <a:pt x="641" y="98"/>
                  </a:lnTo>
                  <a:lnTo>
                    <a:pt x="636" y="98"/>
                  </a:lnTo>
                  <a:lnTo>
                    <a:pt x="630" y="96"/>
                  </a:lnTo>
                  <a:lnTo>
                    <a:pt x="627" y="96"/>
                  </a:lnTo>
                  <a:lnTo>
                    <a:pt x="621" y="94"/>
                  </a:lnTo>
                  <a:lnTo>
                    <a:pt x="618" y="92"/>
                  </a:lnTo>
                  <a:lnTo>
                    <a:pt x="612" y="90"/>
                  </a:lnTo>
                  <a:lnTo>
                    <a:pt x="608" y="89"/>
                  </a:lnTo>
                  <a:lnTo>
                    <a:pt x="603" y="87"/>
                  </a:lnTo>
                  <a:lnTo>
                    <a:pt x="601" y="85"/>
                  </a:lnTo>
                  <a:lnTo>
                    <a:pt x="592" y="81"/>
                  </a:lnTo>
                  <a:lnTo>
                    <a:pt x="586" y="76"/>
                  </a:lnTo>
                  <a:lnTo>
                    <a:pt x="549" y="96"/>
                  </a:lnTo>
                  <a:lnTo>
                    <a:pt x="575" y="101"/>
                  </a:lnTo>
                  <a:lnTo>
                    <a:pt x="559" y="122"/>
                  </a:lnTo>
                  <a:lnTo>
                    <a:pt x="586" y="118"/>
                  </a:lnTo>
                  <a:lnTo>
                    <a:pt x="586" y="120"/>
                  </a:lnTo>
                  <a:lnTo>
                    <a:pt x="586" y="124"/>
                  </a:lnTo>
                  <a:lnTo>
                    <a:pt x="586" y="131"/>
                  </a:lnTo>
                  <a:lnTo>
                    <a:pt x="586" y="140"/>
                  </a:lnTo>
                  <a:lnTo>
                    <a:pt x="584" y="144"/>
                  </a:lnTo>
                  <a:lnTo>
                    <a:pt x="584" y="149"/>
                  </a:lnTo>
                  <a:lnTo>
                    <a:pt x="581" y="153"/>
                  </a:lnTo>
                  <a:lnTo>
                    <a:pt x="579" y="159"/>
                  </a:lnTo>
                  <a:lnTo>
                    <a:pt x="573" y="160"/>
                  </a:lnTo>
                  <a:lnTo>
                    <a:pt x="570" y="166"/>
                  </a:lnTo>
                  <a:lnTo>
                    <a:pt x="564" y="170"/>
                  </a:lnTo>
                  <a:lnTo>
                    <a:pt x="559" y="171"/>
                  </a:lnTo>
                  <a:lnTo>
                    <a:pt x="507" y="201"/>
                  </a:lnTo>
                  <a:lnTo>
                    <a:pt x="485" y="245"/>
                  </a:lnTo>
                  <a:lnTo>
                    <a:pt x="402" y="264"/>
                  </a:lnTo>
                  <a:lnTo>
                    <a:pt x="407" y="295"/>
                  </a:lnTo>
                  <a:lnTo>
                    <a:pt x="306" y="332"/>
                  </a:lnTo>
                  <a:lnTo>
                    <a:pt x="282" y="264"/>
                  </a:lnTo>
                  <a:lnTo>
                    <a:pt x="254" y="219"/>
                  </a:lnTo>
                  <a:lnTo>
                    <a:pt x="273" y="194"/>
                  </a:lnTo>
                  <a:lnTo>
                    <a:pt x="324" y="166"/>
                  </a:lnTo>
                  <a:lnTo>
                    <a:pt x="317" y="92"/>
                  </a:lnTo>
                  <a:lnTo>
                    <a:pt x="291" y="81"/>
                  </a:lnTo>
                  <a:lnTo>
                    <a:pt x="133" y="219"/>
                  </a:lnTo>
                  <a:lnTo>
                    <a:pt x="197" y="356"/>
                  </a:lnTo>
                  <a:lnTo>
                    <a:pt x="188" y="594"/>
                  </a:lnTo>
                  <a:lnTo>
                    <a:pt x="245" y="726"/>
                  </a:lnTo>
                  <a:lnTo>
                    <a:pt x="208" y="876"/>
                  </a:lnTo>
                  <a:lnTo>
                    <a:pt x="20" y="1182"/>
                  </a:lnTo>
                  <a:lnTo>
                    <a:pt x="0" y="1276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2" name="Freeform 24"/>
            <p:cNvSpPr>
              <a:spLocks/>
            </p:cNvSpPr>
            <p:nvPr/>
          </p:nvSpPr>
          <p:spPr bwMode="auto">
            <a:xfrm>
              <a:off x="4693" y="3141"/>
              <a:ext cx="345" cy="363"/>
            </a:xfrm>
            <a:custGeom>
              <a:avLst/>
              <a:gdLst>
                <a:gd name="T0" fmla="*/ 1 w 689"/>
                <a:gd name="T1" fmla="*/ 1 h 726"/>
                <a:gd name="T2" fmla="*/ 1 w 689"/>
                <a:gd name="T3" fmla="*/ 1 h 726"/>
                <a:gd name="T4" fmla="*/ 1 w 689"/>
                <a:gd name="T5" fmla="*/ 1 h 726"/>
                <a:gd name="T6" fmla="*/ 1 w 689"/>
                <a:gd name="T7" fmla="*/ 1 h 726"/>
                <a:gd name="T8" fmla="*/ 1 w 689"/>
                <a:gd name="T9" fmla="*/ 1 h 726"/>
                <a:gd name="T10" fmla="*/ 1 w 689"/>
                <a:gd name="T11" fmla="*/ 1 h 726"/>
                <a:gd name="T12" fmla="*/ 1 w 689"/>
                <a:gd name="T13" fmla="*/ 1 h 726"/>
                <a:gd name="T14" fmla="*/ 1 w 689"/>
                <a:gd name="T15" fmla="*/ 1 h 726"/>
                <a:gd name="T16" fmla="*/ 1 w 689"/>
                <a:gd name="T17" fmla="*/ 1 h 726"/>
                <a:gd name="T18" fmla="*/ 1 w 689"/>
                <a:gd name="T19" fmla="*/ 1 h 726"/>
                <a:gd name="T20" fmla="*/ 1 w 689"/>
                <a:gd name="T21" fmla="*/ 1 h 726"/>
                <a:gd name="T22" fmla="*/ 1 w 689"/>
                <a:gd name="T23" fmla="*/ 1 h 726"/>
                <a:gd name="T24" fmla="*/ 1 w 689"/>
                <a:gd name="T25" fmla="*/ 1 h 726"/>
                <a:gd name="T26" fmla="*/ 0 w 689"/>
                <a:gd name="T27" fmla="*/ 1 h 726"/>
                <a:gd name="T28" fmla="*/ 0 w 689"/>
                <a:gd name="T29" fmla="*/ 1 h 726"/>
                <a:gd name="T30" fmla="*/ 1 w 689"/>
                <a:gd name="T31" fmla="*/ 1 h 726"/>
                <a:gd name="T32" fmla="*/ 1 w 689"/>
                <a:gd name="T33" fmla="*/ 1 h 726"/>
                <a:gd name="T34" fmla="*/ 1 w 689"/>
                <a:gd name="T35" fmla="*/ 1 h 726"/>
                <a:gd name="T36" fmla="*/ 1 w 689"/>
                <a:gd name="T37" fmla="*/ 1 h 726"/>
                <a:gd name="T38" fmla="*/ 1 w 689"/>
                <a:gd name="T39" fmla="*/ 1 h 726"/>
                <a:gd name="T40" fmla="*/ 1 w 689"/>
                <a:gd name="T41" fmla="*/ 1 h 726"/>
                <a:gd name="T42" fmla="*/ 1 w 689"/>
                <a:gd name="T43" fmla="*/ 1 h 726"/>
                <a:gd name="T44" fmla="*/ 1 w 689"/>
                <a:gd name="T45" fmla="*/ 1 h 726"/>
                <a:gd name="T46" fmla="*/ 1 w 689"/>
                <a:gd name="T47" fmla="*/ 1 h 726"/>
                <a:gd name="T48" fmla="*/ 1 w 689"/>
                <a:gd name="T49" fmla="*/ 1 h 726"/>
                <a:gd name="T50" fmla="*/ 1 w 689"/>
                <a:gd name="T51" fmla="*/ 1 h 726"/>
                <a:gd name="T52" fmla="*/ 1 w 689"/>
                <a:gd name="T53" fmla="*/ 1 h 726"/>
                <a:gd name="T54" fmla="*/ 1 w 689"/>
                <a:gd name="T55" fmla="*/ 1 h 726"/>
                <a:gd name="T56" fmla="*/ 1 w 689"/>
                <a:gd name="T57" fmla="*/ 1 h 726"/>
                <a:gd name="T58" fmla="*/ 1 w 689"/>
                <a:gd name="T59" fmla="*/ 1 h 726"/>
                <a:gd name="T60" fmla="*/ 1 w 689"/>
                <a:gd name="T61" fmla="*/ 1 h 726"/>
                <a:gd name="T62" fmla="*/ 1 w 689"/>
                <a:gd name="T63" fmla="*/ 1 h 726"/>
                <a:gd name="T64" fmla="*/ 1 w 689"/>
                <a:gd name="T65" fmla="*/ 1 h 726"/>
                <a:gd name="T66" fmla="*/ 1 w 689"/>
                <a:gd name="T67" fmla="*/ 1 h 726"/>
                <a:gd name="T68" fmla="*/ 1 w 689"/>
                <a:gd name="T69" fmla="*/ 1 h 726"/>
                <a:gd name="T70" fmla="*/ 1 w 689"/>
                <a:gd name="T71" fmla="*/ 1 h 726"/>
                <a:gd name="T72" fmla="*/ 1 w 689"/>
                <a:gd name="T73" fmla="*/ 1 h 726"/>
                <a:gd name="T74" fmla="*/ 1 w 689"/>
                <a:gd name="T75" fmla="*/ 1 h 726"/>
                <a:gd name="T76" fmla="*/ 1 w 689"/>
                <a:gd name="T77" fmla="*/ 1 h 726"/>
                <a:gd name="T78" fmla="*/ 1 w 689"/>
                <a:gd name="T79" fmla="*/ 1 h 726"/>
                <a:gd name="T80" fmla="*/ 1 w 689"/>
                <a:gd name="T81" fmla="*/ 1 h 726"/>
                <a:gd name="T82" fmla="*/ 1 w 689"/>
                <a:gd name="T83" fmla="*/ 1 h 726"/>
                <a:gd name="T84" fmla="*/ 1 w 689"/>
                <a:gd name="T85" fmla="*/ 1 h 726"/>
                <a:gd name="T86" fmla="*/ 1 w 689"/>
                <a:gd name="T87" fmla="*/ 1 h 726"/>
                <a:gd name="T88" fmla="*/ 1 w 689"/>
                <a:gd name="T89" fmla="*/ 1 h 726"/>
                <a:gd name="T90" fmla="*/ 1 w 689"/>
                <a:gd name="T91" fmla="*/ 1 h 726"/>
                <a:gd name="T92" fmla="*/ 1 w 689"/>
                <a:gd name="T93" fmla="*/ 1 h 726"/>
                <a:gd name="T94" fmla="*/ 1 w 689"/>
                <a:gd name="T95" fmla="*/ 1 h 726"/>
                <a:gd name="T96" fmla="*/ 1 w 689"/>
                <a:gd name="T97" fmla="*/ 1 h 726"/>
                <a:gd name="T98" fmla="*/ 1 w 689"/>
                <a:gd name="T99" fmla="*/ 1 h 726"/>
                <a:gd name="T100" fmla="*/ 1 w 689"/>
                <a:gd name="T101" fmla="*/ 1 h 726"/>
                <a:gd name="T102" fmla="*/ 1 w 689"/>
                <a:gd name="T103" fmla="*/ 1 h 726"/>
                <a:gd name="T104" fmla="*/ 1 w 689"/>
                <a:gd name="T105" fmla="*/ 1 h 726"/>
                <a:gd name="T106" fmla="*/ 1 w 689"/>
                <a:gd name="T107" fmla="*/ 1 h 7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726"/>
                <a:gd name="T164" fmla="*/ 689 w 689"/>
                <a:gd name="T165" fmla="*/ 726 h 72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726">
                  <a:moveTo>
                    <a:pt x="282" y="85"/>
                  </a:moveTo>
                  <a:lnTo>
                    <a:pt x="282" y="85"/>
                  </a:lnTo>
                  <a:lnTo>
                    <a:pt x="278" y="83"/>
                  </a:lnTo>
                  <a:lnTo>
                    <a:pt x="273" y="83"/>
                  </a:lnTo>
                  <a:lnTo>
                    <a:pt x="265" y="81"/>
                  </a:lnTo>
                  <a:lnTo>
                    <a:pt x="260" y="81"/>
                  </a:lnTo>
                  <a:lnTo>
                    <a:pt x="254" y="79"/>
                  </a:lnTo>
                  <a:lnTo>
                    <a:pt x="249" y="79"/>
                  </a:lnTo>
                  <a:lnTo>
                    <a:pt x="245" y="79"/>
                  </a:lnTo>
                  <a:lnTo>
                    <a:pt x="238" y="79"/>
                  </a:lnTo>
                  <a:lnTo>
                    <a:pt x="232" y="77"/>
                  </a:lnTo>
                  <a:lnTo>
                    <a:pt x="226" y="77"/>
                  </a:lnTo>
                  <a:lnTo>
                    <a:pt x="221" y="77"/>
                  </a:lnTo>
                  <a:lnTo>
                    <a:pt x="214" y="77"/>
                  </a:lnTo>
                  <a:lnTo>
                    <a:pt x="206" y="77"/>
                  </a:lnTo>
                  <a:lnTo>
                    <a:pt x="199" y="75"/>
                  </a:lnTo>
                  <a:lnTo>
                    <a:pt x="193" y="75"/>
                  </a:lnTo>
                  <a:lnTo>
                    <a:pt x="186" y="75"/>
                  </a:lnTo>
                  <a:lnTo>
                    <a:pt x="179" y="75"/>
                  </a:lnTo>
                  <a:lnTo>
                    <a:pt x="171" y="75"/>
                  </a:lnTo>
                  <a:lnTo>
                    <a:pt x="164" y="77"/>
                  </a:lnTo>
                  <a:lnTo>
                    <a:pt x="156" y="77"/>
                  </a:lnTo>
                  <a:lnTo>
                    <a:pt x="149" y="77"/>
                  </a:lnTo>
                  <a:lnTo>
                    <a:pt x="142" y="77"/>
                  </a:lnTo>
                  <a:lnTo>
                    <a:pt x="134" y="79"/>
                  </a:lnTo>
                  <a:lnTo>
                    <a:pt x="127" y="79"/>
                  </a:lnTo>
                  <a:lnTo>
                    <a:pt x="121" y="81"/>
                  </a:lnTo>
                  <a:lnTo>
                    <a:pt x="116" y="83"/>
                  </a:lnTo>
                  <a:lnTo>
                    <a:pt x="108" y="85"/>
                  </a:lnTo>
                  <a:lnTo>
                    <a:pt x="103" y="87"/>
                  </a:lnTo>
                  <a:lnTo>
                    <a:pt x="97" y="88"/>
                  </a:lnTo>
                  <a:lnTo>
                    <a:pt x="90" y="90"/>
                  </a:lnTo>
                  <a:lnTo>
                    <a:pt x="84" y="94"/>
                  </a:lnTo>
                  <a:lnTo>
                    <a:pt x="77" y="98"/>
                  </a:lnTo>
                  <a:lnTo>
                    <a:pt x="72" y="103"/>
                  </a:lnTo>
                  <a:lnTo>
                    <a:pt x="66" y="107"/>
                  </a:lnTo>
                  <a:lnTo>
                    <a:pt x="62" y="114"/>
                  </a:lnTo>
                  <a:lnTo>
                    <a:pt x="55" y="118"/>
                  </a:lnTo>
                  <a:lnTo>
                    <a:pt x="51" y="125"/>
                  </a:lnTo>
                  <a:lnTo>
                    <a:pt x="46" y="133"/>
                  </a:lnTo>
                  <a:lnTo>
                    <a:pt x="42" y="140"/>
                  </a:lnTo>
                  <a:lnTo>
                    <a:pt x="37" y="147"/>
                  </a:lnTo>
                  <a:lnTo>
                    <a:pt x="33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7" y="168"/>
                  </a:lnTo>
                  <a:lnTo>
                    <a:pt x="25" y="173"/>
                  </a:lnTo>
                  <a:lnTo>
                    <a:pt x="22" y="177"/>
                  </a:lnTo>
                  <a:lnTo>
                    <a:pt x="20" y="181"/>
                  </a:lnTo>
                  <a:lnTo>
                    <a:pt x="18" y="186"/>
                  </a:lnTo>
                  <a:lnTo>
                    <a:pt x="16" y="192"/>
                  </a:lnTo>
                  <a:lnTo>
                    <a:pt x="14" y="195"/>
                  </a:lnTo>
                  <a:lnTo>
                    <a:pt x="13" y="201"/>
                  </a:lnTo>
                  <a:lnTo>
                    <a:pt x="11" y="206"/>
                  </a:lnTo>
                  <a:lnTo>
                    <a:pt x="11" y="212"/>
                  </a:lnTo>
                  <a:lnTo>
                    <a:pt x="9" y="217"/>
                  </a:lnTo>
                  <a:lnTo>
                    <a:pt x="9" y="221"/>
                  </a:lnTo>
                  <a:lnTo>
                    <a:pt x="7" y="228"/>
                  </a:lnTo>
                  <a:lnTo>
                    <a:pt x="5" y="234"/>
                  </a:lnTo>
                  <a:lnTo>
                    <a:pt x="3" y="240"/>
                  </a:lnTo>
                  <a:lnTo>
                    <a:pt x="3" y="245"/>
                  </a:lnTo>
                  <a:lnTo>
                    <a:pt x="3" y="251"/>
                  </a:lnTo>
                  <a:lnTo>
                    <a:pt x="3" y="256"/>
                  </a:lnTo>
                  <a:lnTo>
                    <a:pt x="2" y="262"/>
                  </a:lnTo>
                  <a:lnTo>
                    <a:pt x="2" y="269"/>
                  </a:lnTo>
                  <a:lnTo>
                    <a:pt x="0" y="275"/>
                  </a:lnTo>
                  <a:lnTo>
                    <a:pt x="0" y="282"/>
                  </a:lnTo>
                  <a:lnTo>
                    <a:pt x="0" y="287"/>
                  </a:lnTo>
                  <a:lnTo>
                    <a:pt x="0" y="293"/>
                  </a:lnTo>
                  <a:lnTo>
                    <a:pt x="0" y="300"/>
                  </a:lnTo>
                  <a:lnTo>
                    <a:pt x="0" y="306"/>
                  </a:lnTo>
                  <a:lnTo>
                    <a:pt x="0" y="311"/>
                  </a:lnTo>
                  <a:lnTo>
                    <a:pt x="0" y="319"/>
                  </a:lnTo>
                  <a:lnTo>
                    <a:pt x="0" y="326"/>
                  </a:lnTo>
                  <a:lnTo>
                    <a:pt x="0" y="334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4"/>
                  </a:lnTo>
                  <a:lnTo>
                    <a:pt x="3" y="361"/>
                  </a:lnTo>
                  <a:lnTo>
                    <a:pt x="3" y="367"/>
                  </a:lnTo>
                  <a:lnTo>
                    <a:pt x="3" y="374"/>
                  </a:lnTo>
                  <a:lnTo>
                    <a:pt x="5" y="380"/>
                  </a:lnTo>
                  <a:lnTo>
                    <a:pt x="5" y="389"/>
                  </a:lnTo>
                  <a:lnTo>
                    <a:pt x="7" y="394"/>
                  </a:lnTo>
                  <a:lnTo>
                    <a:pt x="9" y="402"/>
                  </a:lnTo>
                  <a:lnTo>
                    <a:pt x="9" y="407"/>
                  </a:lnTo>
                  <a:lnTo>
                    <a:pt x="11" y="417"/>
                  </a:lnTo>
                  <a:lnTo>
                    <a:pt x="11" y="422"/>
                  </a:lnTo>
                  <a:lnTo>
                    <a:pt x="13" y="428"/>
                  </a:lnTo>
                  <a:lnTo>
                    <a:pt x="14" y="435"/>
                  </a:lnTo>
                  <a:lnTo>
                    <a:pt x="16" y="442"/>
                  </a:lnTo>
                  <a:lnTo>
                    <a:pt x="16" y="448"/>
                  </a:lnTo>
                  <a:lnTo>
                    <a:pt x="20" y="455"/>
                  </a:lnTo>
                  <a:lnTo>
                    <a:pt x="20" y="461"/>
                  </a:lnTo>
                  <a:lnTo>
                    <a:pt x="22" y="468"/>
                  </a:lnTo>
                  <a:lnTo>
                    <a:pt x="24" y="476"/>
                  </a:lnTo>
                  <a:lnTo>
                    <a:pt x="25" y="481"/>
                  </a:lnTo>
                  <a:lnTo>
                    <a:pt x="27" y="487"/>
                  </a:lnTo>
                  <a:lnTo>
                    <a:pt x="29" y="494"/>
                  </a:lnTo>
                  <a:lnTo>
                    <a:pt x="31" y="500"/>
                  </a:lnTo>
                  <a:lnTo>
                    <a:pt x="33" y="507"/>
                  </a:lnTo>
                  <a:lnTo>
                    <a:pt x="35" y="512"/>
                  </a:lnTo>
                  <a:lnTo>
                    <a:pt x="38" y="520"/>
                  </a:lnTo>
                  <a:lnTo>
                    <a:pt x="38" y="525"/>
                  </a:lnTo>
                  <a:lnTo>
                    <a:pt x="40" y="531"/>
                  </a:lnTo>
                  <a:lnTo>
                    <a:pt x="44" y="536"/>
                  </a:lnTo>
                  <a:lnTo>
                    <a:pt x="46" y="544"/>
                  </a:lnTo>
                  <a:lnTo>
                    <a:pt x="48" y="547"/>
                  </a:lnTo>
                  <a:lnTo>
                    <a:pt x="51" y="555"/>
                  </a:lnTo>
                  <a:lnTo>
                    <a:pt x="53" y="560"/>
                  </a:lnTo>
                  <a:lnTo>
                    <a:pt x="55" y="566"/>
                  </a:lnTo>
                  <a:lnTo>
                    <a:pt x="59" y="571"/>
                  </a:lnTo>
                  <a:lnTo>
                    <a:pt x="61" y="577"/>
                  </a:lnTo>
                  <a:lnTo>
                    <a:pt x="64" y="582"/>
                  </a:lnTo>
                  <a:lnTo>
                    <a:pt x="66" y="588"/>
                  </a:lnTo>
                  <a:lnTo>
                    <a:pt x="68" y="592"/>
                  </a:lnTo>
                  <a:lnTo>
                    <a:pt x="72" y="597"/>
                  </a:lnTo>
                  <a:lnTo>
                    <a:pt x="73" y="603"/>
                  </a:lnTo>
                  <a:lnTo>
                    <a:pt x="77" y="608"/>
                  </a:lnTo>
                  <a:lnTo>
                    <a:pt x="79" y="612"/>
                  </a:lnTo>
                  <a:lnTo>
                    <a:pt x="83" y="617"/>
                  </a:lnTo>
                  <a:lnTo>
                    <a:pt x="86" y="621"/>
                  </a:lnTo>
                  <a:lnTo>
                    <a:pt x="90" y="627"/>
                  </a:lnTo>
                  <a:lnTo>
                    <a:pt x="96" y="636"/>
                  </a:lnTo>
                  <a:lnTo>
                    <a:pt x="103" y="645"/>
                  </a:lnTo>
                  <a:lnTo>
                    <a:pt x="108" y="653"/>
                  </a:lnTo>
                  <a:lnTo>
                    <a:pt x="116" y="660"/>
                  </a:lnTo>
                  <a:lnTo>
                    <a:pt x="123" y="665"/>
                  </a:lnTo>
                  <a:lnTo>
                    <a:pt x="131" y="673"/>
                  </a:lnTo>
                  <a:lnTo>
                    <a:pt x="138" y="680"/>
                  </a:lnTo>
                  <a:lnTo>
                    <a:pt x="145" y="686"/>
                  </a:lnTo>
                  <a:lnTo>
                    <a:pt x="153" y="689"/>
                  </a:lnTo>
                  <a:lnTo>
                    <a:pt x="162" y="695"/>
                  </a:lnTo>
                  <a:lnTo>
                    <a:pt x="273" y="726"/>
                  </a:lnTo>
                  <a:lnTo>
                    <a:pt x="391" y="723"/>
                  </a:lnTo>
                  <a:lnTo>
                    <a:pt x="485" y="693"/>
                  </a:lnTo>
                  <a:lnTo>
                    <a:pt x="586" y="638"/>
                  </a:lnTo>
                  <a:lnTo>
                    <a:pt x="588" y="636"/>
                  </a:lnTo>
                  <a:lnTo>
                    <a:pt x="590" y="630"/>
                  </a:lnTo>
                  <a:lnTo>
                    <a:pt x="593" y="627"/>
                  </a:lnTo>
                  <a:lnTo>
                    <a:pt x="595" y="621"/>
                  </a:lnTo>
                  <a:lnTo>
                    <a:pt x="599" y="617"/>
                  </a:lnTo>
                  <a:lnTo>
                    <a:pt x="603" y="612"/>
                  </a:lnTo>
                  <a:lnTo>
                    <a:pt x="606" y="605"/>
                  </a:lnTo>
                  <a:lnTo>
                    <a:pt x="610" y="599"/>
                  </a:lnTo>
                  <a:lnTo>
                    <a:pt x="616" y="592"/>
                  </a:lnTo>
                  <a:lnTo>
                    <a:pt x="619" y="582"/>
                  </a:lnTo>
                  <a:lnTo>
                    <a:pt x="625" y="575"/>
                  </a:lnTo>
                  <a:lnTo>
                    <a:pt x="630" y="566"/>
                  </a:lnTo>
                  <a:lnTo>
                    <a:pt x="634" y="557"/>
                  </a:lnTo>
                  <a:lnTo>
                    <a:pt x="640" y="547"/>
                  </a:lnTo>
                  <a:lnTo>
                    <a:pt x="641" y="542"/>
                  </a:lnTo>
                  <a:lnTo>
                    <a:pt x="643" y="538"/>
                  </a:lnTo>
                  <a:lnTo>
                    <a:pt x="647" y="533"/>
                  </a:lnTo>
                  <a:lnTo>
                    <a:pt x="649" y="527"/>
                  </a:lnTo>
                  <a:lnTo>
                    <a:pt x="651" y="522"/>
                  </a:lnTo>
                  <a:lnTo>
                    <a:pt x="652" y="518"/>
                  </a:lnTo>
                  <a:lnTo>
                    <a:pt x="656" y="512"/>
                  </a:lnTo>
                  <a:lnTo>
                    <a:pt x="658" y="507"/>
                  </a:lnTo>
                  <a:lnTo>
                    <a:pt x="660" y="501"/>
                  </a:lnTo>
                  <a:lnTo>
                    <a:pt x="662" y="496"/>
                  </a:lnTo>
                  <a:lnTo>
                    <a:pt x="663" y="490"/>
                  </a:lnTo>
                  <a:lnTo>
                    <a:pt x="665" y="487"/>
                  </a:lnTo>
                  <a:lnTo>
                    <a:pt x="667" y="479"/>
                  </a:lnTo>
                  <a:lnTo>
                    <a:pt x="671" y="476"/>
                  </a:lnTo>
                  <a:lnTo>
                    <a:pt x="673" y="470"/>
                  </a:lnTo>
                  <a:lnTo>
                    <a:pt x="675" y="464"/>
                  </a:lnTo>
                  <a:lnTo>
                    <a:pt x="675" y="459"/>
                  </a:lnTo>
                  <a:lnTo>
                    <a:pt x="676" y="453"/>
                  </a:lnTo>
                  <a:lnTo>
                    <a:pt x="678" y="448"/>
                  </a:lnTo>
                  <a:lnTo>
                    <a:pt x="680" y="442"/>
                  </a:lnTo>
                  <a:lnTo>
                    <a:pt x="682" y="437"/>
                  </a:lnTo>
                  <a:lnTo>
                    <a:pt x="684" y="431"/>
                  </a:lnTo>
                  <a:lnTo>
                    <a:pt x="684" y="426"/>
                  </a:lnTo>
                  <a:lnTo>
                    <a:pt x="686" y="420"/>
                  </a:lnTo>
                  <a:lnTo>
                    <a:pt x="686" y="415"/>
                  </a:lnTo>
                  <a:lnTo>
                    <a:pt x="686" y="409"/>
                  </a:lnTo>
                  <a:lnTo>
                    <a:pt x="687" y="405"/>
                  </a:lnTo>
                  <a:lnTo>
                    <a:pt x="687" y="400"/>
                  </a:lnTo>
                  <a:lnTo>
                    <a:pt x="687" y="394"/>
                  </a:lnTo>
                  <a:lnTo>
                    <a:pt x="687" y="389"/>
                  </a:lnTo>
                  <a:lnTo>
                    <a:pt x="687" y="385"/>
                  </a:lnTo>
                  <a:lnTo>
                    <a:pt x="689" y="380"/>
                  </a:lnTo>
                  <a:lnTo>
                    <a:pt x="687" y="374"/>
                  </a:lnTo>
                  <a:lnTo>
                    <a:pt x="687" y="369"/>
                  </a:lnTo>
                  <a:lnTo>
                    <a:pt x="686" y="363"/>
                  </a:lnTo>
                  <a:lnTo>
                    <a:pt x="686" y="358"/>
                  </a:lnTo>
                  <a:lnTo>
                    <a:pt x="684" y="350"/>
                  </a:lnTo>
                  <a:lnTo>
                    <a:pt x="684" y="345"/>
                  </a:lnTo>
                  <a:lnTo>
                    <a:pt x="684" y="339"/>
                  </a:lnTo>
                  <a:lnTo>
                    <a:pt x="682" y="334"/>
                  </a:lnTo>
                  <a:lnTo>
                    <a:pt x="680" y="326"/>
                  </a:lnTo>
                  <a:lnTo>
                    <a:pt x="678" y="319"/>
                  </a:lnTo>
                  <a:lnTo>
                    <a:pt x="676" y="313"/>
                  </a:lnTo>
                  <a:lnTo>
                    <a:pt x="676" y="306"/>
                  </a:lnTo>
                  <a:lnTo>
                    <a:pt x="675" y="299"/>
                  </a:lnTo>
                  <a:lnTo>
                    <a:pt x="673" y="291"/>
                  </a:lnTo>
                  <a:lnTo>
                    <a:pt x="671" y="284"/>
                  </a:lnTo>
                  <a:lnTo>
                    <a:pt x="669" y="278"/>
                  </a:lnTo>
                  <a:lnTo>
                    <a:pt x="665" y="269"/>
                  </a:lnTo>
                  <a:lnTo>
                    <a:pt x="663" y="262"/>
                  </a:lnTo>
                  <a:lnTo>
                    <a:pt x="662" y="254"/>
                  </a:lnTo>
                  <a:lnTo>
                    <a:pt x="658" y="247"/>
                  </a:lnTo>
                  <a:lnTo>
                    <a:pt x="656" y="240"/>
                  </a:lnTo>
                  <a:lnTo>
                    <a:pt x="652" y="232"/>
                  </a:lnTo>
                  <a:lnTo>
                    <a:pt x="651" y="225"/>
                  </a:lnTo>
                  <a:lnTo>
                    <a:pt x="649" y="217"/>
                  </a:lnTo>
                  <a:lnTo>
                    <a:pt x="645" y="208"/>
                  </a:lnTo>
                  <a:lnTo>
                    <a:pt x="641" y="201"/>
                  </a:lnTo>
                  <a:lnTo>
                    <a:pt x="638" y="193"/>
                  </a:lnTo>
                  <a:lnTo>
                    <a:pt x="636" y="186"/>
                  </a:lnTo>
                  <a:lnTo>
                    <a:pt x="632" y="179"/>
                  </a:lnTo>
                  <a:lnTo>
                    <a:pt x="628" y="171"/>
                  </a:lnTo>
                  <a:lnTo>
                    <a:pt x="625" y="164"/>
                  </a:lnTo>
                  <a:lnTo>
                    <a:pt x="623" y="157"/>
                  </a:lnTo>
                  <a:lnTo>
                    <a:pt x="619" y="149"/>
                  </a:lnTo>
                  <a:lnTo>
                    <a:pt x="616" y="142"/>
                  </a:lnTo>
                  <a:lnTo>
                    <a:pt x="610" y="134"/>
                  </a:lnTo>
                  <a:lnTo>
                    <a:pt x="606" y="127"/>
                  </a:lnTo>
                  <a:lnTo>
                    <a:pt x="603" y="120"/>
                  </a:lnTo>
                  <a:lnTo>
                    <a:pt x="599" y="112"/>
                  </a:lnTo>
                  <a:lnTo>
                    <a:pt x="595" y="105"/>
                  </a:lnTo>
                  <a:lnTo>
                    <a:pt x="592" y="99"/>
                  </a:lnTo>
                  <a:lnTo>
                    <a:pt x="588" y="92"/>
                  </a:lnTo>
                  <a:lnTo>
                    <a:pt x="582" y="87"/>
                  </a:lnTo>
                  <a:lnTo>
                    <a:pt x="579" y="79"/>
                  </a:lnTo>
                  <a:lnTo>
                    <a:pt x="575" y="74"/>
                  </a:lnTo>
                  <a:lnTo>
                    <a:pt x="571" y="68"/>
                  </a:lnTo>
                  <a:lnTo>
                    <a:pt x="566" y="63"/>
                  </a:lnTo>
                  <a:lnTo>
                    <a:pt x="562" y="57"/>
                  </a:lnTo>
                  <a:lnTo>
                    <a:pt x="558" y="52"/>
                  </a:lnTo>
                  <a:lnTo>
                    <a:pt x="553" y="46"/>
                  </a:lnTo>
                  <a:lnTo>
                    <a:pt x="549" y="40"/>
                  </a:lnTo>
                  <a:lnTo>
                    <a:pt x="544" y="35"/>
                  </a:lnTo>
                  <a:lnTo>
                    <a:pt x="540" y="31"/>
                  </a:lnTo>
                  <a:lnTo>
                    <a:pt x="534" y="28"/>
                  </a:lnTo>
                  <a:lnTo>
                    <a:pt x="531" y="24"/>
                  </a:lnTo>
                  <a:lnTo>
                    <a:pt x="525" y="18"/>
                  </a:lnTo>
                  <a:lnTo>
                    <a:pt x="521" y="16"/>
                  </a:lnTo>
                  <a:lnTo>
                    <a:pt x="516" y="13"/>
                  </a:lnTo>
                  <a:lnTo>
                    <a:pt x="510" y="9"/>
                  </a:lnTo>
                  <a:lnTo>
                    <a:pt x="507" y="7"/>
                  </a:lnTo>
                  <a:lnTo>
                    <a:pt x="501" y="5"/>
                  </a:lnTo>
                  <a:lnTo>
                    <a:pt x="498" y="4"/>
                  </a:lnTo>
                  <a:lnTo>
                    <a:pt x="492" y="2"/>
                  </a:lnTo>
                  <a:lnTo>
                    <a:pt x="486" y="0"/>
                  </a:lnTo>
                  <a:lnTo>
                    <a:pt x="483" y="0"/>
                  </a:lnTo>
                  <a:lnTo>
                    <a:pt x="405" y="31"/>
                  </a:lnTo>
                  <a:lnTo>
                    <a:pt x="403" y="31"/>
                  </a:lnTo>
                  <a:lnTo>
                    <a:pt x="398" y="31"/>
                  </a:lnTo>
                  <a:lnTo>
                    <a:pt x="392" y="33"/>
                  </a:lnTo>
                  <a:lnTo>
                    <a:pt x="385" y="35"/>
                  </a:lnTo>
                  <a:lnTo>
                    <a:pt x="380" y="37"/>
                  </a:lnTo>
                  <a:lnTo>
                    <a:pt x="376" y="39"/>
                  </a:lnTo>
                  <a:lnTo>
                    <a:pt x="370" y="42"/>
                  </a:lnTo>
                  <a:lnTo>
                    <a:pt x="367" y="44"/>
                  </a:lnTo>
                  <a:lnTo>
                    <a:pt x="357" y="52"/>
                  </a:lnTo>
                  <a:lnTo>
                    <a:pt x="350" y="59"/>
                  </a:lnTo>
                  <a:lnTo>
                    <a:pt x="344" y="63"/>
                  </a:lnTo>
                  <a:lnTo>
                    <a:pt x="341" y="66"/>
                  </a:lnTo>
                  <a:lnTo>
                    <a:pt x="335" y="70"/>
                  </a:lnTo>
                  <a:lnTo>
                    <a:pt x="332" y="74"/>
                  </a:lnTo>
                  <a:lnTo>
                    <a:pt x="326" y="75"/>
                  </a:lnTo>
                  <a:lnTo>
                    <a:pt x="319" y="79"/>
                  </a:lnTo>
                  <a:lnTo>
                    <a:pt x="315" y="79"/>
                  </a:lnTo>
                  <a:lnTo>
                    <a:pt x="309" y="81"/>
                  </a:lnTo>
                  <a:lnTo>
                    <a:pt x="304" y="83"/>
                  </a:lnTo>
                  <a:lnTo>
                    <a:pt x="298" y="83"/>
                  </a:lnTo>
                  <a:lnTo>
                    <a:pt x="293" y="83"/>
                  </a:lnTo>
                  <a:lnTo>
                    <a:pt x="291" y="85"/>
                  </a:lnTo>
                  <a:lnTo>
                    <a:pt x="284" y="85"/>
                  </a:lnTo>
                  <a:lnTo>
                    <a:pt x="282" y="85"/>
                  </a:lnTo>
                  <a:close/>
                </a:path>
              </a:pathLst>
            </a:custGeom>
            <a:solidFill>
              <a:srgbClr val="FFD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3" name="Freeform 25"/>
            <p:cNvSpPr>
              <a:spLocks/>
            </p:cNvSpPr>
            <p:nvPr/>
          </p:nvSpPr>
          <p:spPr bwMode="auto">
            <a:xfrm>
              <a:off x="5189" y="3450"/>
              <a:ext cx="48" cy="34"/>
            </a:xfrm>
            <a:custGeom>
              <a:avLst/>
              <a:gdLst>
                <a:gd name="T0" fmla="*/ 0 w 96"/>
                <a:gd name="T1" fmla="*/ 0 h 69"/>
                <a:gd name="T2" fmla="*/ 1 w 96"/>
                <a:gd name="T3" fmla="*/ 0 h 69"/>
                <a:gd name="T4" fmla="*/ 1 w 96"/>
                <a:gd name="T5" fmla="*/ 0 h 69"/>
                <a:gd name="T6" fmla="*/ 1 w 96"/>
                <a:gd name="T7" fmla="*/ 0 h 69"/>
                <a:gd name="T8" fmla="*/ 0 w 96"/>
                <a:gd name="T9" fmla="*/ 0 h 69"/>
                <a:gd name="T10" fmla="*/ 0 w 96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"/>
                <a:gd name="T19" fmla="*/ 0 h 69"/>
                <a:gd name="T20" fmla="*/ 96 w 96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" h="69">
                  <a:moveTo>
                    <a:pt x="0" y="69"/>
                  </a:moveTo>
                  <a:lnTo>
                    <a:pt x="22" y="0"/>
                  </a:lnTo>
                  <a:lnTo>
                    <a:pt x="96" y="36"/>
                  </a:lnTo>
                  <a:lnTo>
                    <a:pt x="85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E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4" name="Freeform 26"/>
            <p:cNvSpPr>
              <a:spLocks/>
            </p:cNvSpPr>
            <p:nvPr/>
          </p:nvSpPr>
          <p:spPr bwMode="auto">
            <a:xfrm>
              <a:off x="4928" y="3410"/>
              <a:ext cx="34" cy="38"/>
            </a:xfrm>
            <a:custGeom>
              <a:avLst/>
              <a:gdLst>
                <a:gd name="T0" fmla="*/ 0 w 68"/>
                <a:gd name="T1" fmla="*/ 1 h 76"/>
                <a:gd name="T2" fmla="*/ 1 w 68"/>
                <a:gd name="T3" fmla="*/ 0 h 76"/>
                <a:gd name="T4" fmla="*/ 1 w 68"/>
                <a:gd name="T5" fmla="*/ 1 h 76"/>
                <a:gd name="T6" fmla="*/ 1 w 68"/>
                <a:gd name="T7" fmla="*/ 1 h 76"/>
                <a:gd name="T8" fmla="*/ 0 w 68"/>
                <a:gd name="T9" fmla="*/ 1 h 76"/>
                <a:gd name="T10" fmla="*/ 0 w 68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76"/>
                <a:gd name="T20" fmla="*/ 68 w 68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76">
                  <a:moveTo>
                    <a:pt x="0" y="63"/>
                  </a:moveTo>
                  <a:lnTo>
                    <a:pt x="28" y="0"/>
                  </a:lnTo>
                  <a:lnTo>
                    <a:pt x="68" y="6"/>
                  </a:lnTo>
                  <a:lnTo>
                    <a:pt x="48" y="76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5" name="Freeform 27"/>
            <p:cNvSpPr>
              <a:spLocks/>
            </p:cNvSpPr>
            <p:nvPr/>
          </p:nvSpPr>
          <p:spPr bwMode="auto">
            <a:xfrm>
              <a:off x="4951" y="3413"/>
              <a:ext cx="250" cy="75"/>
            </a:xfrm>
            <a:custGeom>
              <a:avLst/>
              <a:gdLst>
                <a:gd name="T0" fmla="*/ 1 w 500"/>
                <a:gd name="T1" fmla="*/ 0 h 149"/>
                <a:gd name="T2" fmla="*/ 0 w 500"/>
                <a:gd name="T3" fmla="*/ 1 h 149"/>
                <a:gd name="T4" fmla="*/ 1 w 500"/>
                <a:gd name="T5" fmla="*/ 1 h 149"/>
                <a:gd name="T6" fmla="*/ 1 w 500"/>
                <a:gd name="T7" fmla="*/ 1 h 149"/>
                <a:gd name="T8" fmla="*/ 1 w 500"/>
                <a:gd name="T9" fmla="*/ 1 h 149"/>
                <a:gd name="T10" fmla="*/ 1 w 500"/>
                <a:gd name="T11" fmla="*/ 1 h 149"/>
                <a:gd name="T12" fmla="*/ 1 w 500"/>
                <a:gd name="T13" fmla="*/ 1 h 149"/>
                <a:gd name="T14" fmla="*/ 1 w 500"/>
                <a:gd name="T15" fmla="*/ 1 h 149"/>
                <a:gd name="T16" fmla="*/ 1 w 500"/>
                <a:gd name="T17" fmla="*/ 1 h 149"/>
                <a:gd name="T18" fmla="*/ 1 w 500"/>
                <a:gd name="T19" fmla="*/ 1 h 149"/>
                <a:gd name="T20" fmla="*/ 1 w 500"/>
                <a:gd name="T21" fmla="*/ 1 h 149"/>
                <a:gd name="T22" fmla="*/ 1 w 500"/>
                <a:gd name="T23" fmla="*/ 1 h 149"/>
                <a:gd name="T24" fmla="*/ 1 w 500"/>
                <a:gd name="T25" fmla="*/ 1 h 149"/>
                <a:gd name="T26" fmla="*/ 1 w 500"/>
                <a:gd name="T27" fmla="*/ 1 h 149"/>
                <a:gd name="T28" fmla="*/ 1 w 500"/>
                <a:gd name="T29" fmla="*/ 1 h 149"/>
                <a:gd name="T30" fmla="*/ 1 w 500"/>
                <a:gd name="T31" fmla="*/ 1 h 149"/>
                <a:gd name="T32" fmla="*/ 1 w 500"/>
                <a:gd name="T33" fmla="*/ 0 h 149"/>
                <a:gd name="T34" fmla="*/ 1 w 500"/>
                <a:gd name="T35" fmla="*/ 0 h 1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0"/>
                <a:gd name="T55" fmla="*/ 0 h 149"/>
                <a:gd name="T56" fmla="*/ 500 w 500"/>
                <a:gd name="T57" fmla="*/ 149 h 14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0" h="149">
                  <a:moveTo>
                    <a:pt x="15" y="0"/>
                  </a:moveTo>
                  <a:lnTo>
                    <a:pt x="0" y="70"/>
                  </a:lnTo>
                  <a:lnTo>
                    <a:pt x="478" y="149"/>
                  </a:lnTo>
                  <a:lnTo>
                    <a:pt x="500" y="73"/>
                  </a:lnTo>
                  <a:lnTo>
                    <a:pt x="360" y="48"/>
                  </a:lnTo>
                  <a:lnTo>
                    <a:pt x="348" y="62"/>
                  </a:lnTo>
                  <a:lnTo>
                    <a:pt x="347" y="62"/>
                  </a:lnTo>
                  <a:lnTo>
                    <a:pt x="343" y="64"/>
                  </a:lnTo>
                  <a:lnTo>
                    <a:pt x="339" y="64"/>
                  </a:lnTo>
                  <a:lnTo>
                    <a:pt x="336" y="66"/>
                  </a:lnTo>
                  <a:lnTo>
                    <a:pt x="328" y="66"/>
                  </a:lnTo>
                  <a:lnTo>
                    <a:pt x="323" y="68"/>
                  </a:lnTo>
                  <a:lnTo>
                    <a:pt x="317" y="68"/>
                  </a:lnTo>
                  <a:lnTo>
                    <a:pt x="310" y="68"/>
                  </a:lnTo>
                  <a:lnTo>
                    <a:pt x="273" y="57"/>
                  </a:lnTo>
                  <a:lnTo>
                    <a:pt x="254" y="2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6" name="Freeform 28"/>
            <p:cNvSpPr>
              <a:spLocks/>
            </p:cNvSpPr>
            <p:nvPr/>
          </p:nvSpPr>
          <p:spPr bwMode="auto">
            <a:xfrm>
              <a:off x="4880" y="3404"/>
              <a:ext cx="63" cy="37"/>
            </a:xfrm>
            <a:custGeom>
              <a:avLst/>
              <a:gdLst>
                <a:gd name="T0" fmla="*/ 0 w 125"/>
                <a:gd name="T1" fmla="*/ 0 h 76"/>
                <a:gd name="T2" fmla="*/ 1 w 125"/>
                <a:gd name="T3" fmla="*/ 0 h 76"/>
                <a:gd name="T4" fmla="*/ 1 w 125"/>
                <a:gd name="T5" fmla="*/ 0 h 76"/>
                <a:gd name="T6" fmla="*/ 1 w 125"/>
                <a:gd name="T7" fmla="*/ 0 h 76"/>
                <a:gd name="T8" fmla="*/ 0 w 125"/>
                <a:gd name="T9" fmla="*/ 0 h 76"/>
                <a:gd name="T10" fmla="*/ 0 w 125"/>
                <a:gd name="T11" fmla="*/ 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76"/>
                <a:gd name="T20" fmla="*/ 125 w 125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76">
                  <a:moveTo>
                    <a:pt x="0" y="57"/>
                  </a:moveTo>
                  <a:lnTo>
                    <a:pt x="53" y="0"/>
                  </a:lnTo>
                  <a:lnTo>
                    <a:pt x="125" y="13"/>
                  </a:lnTo>
                  <a:lnTo>
                    <a:pt x="100" y="76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7" name="Freeform 29"/>
            <p:cNvSpPr>
              <a:spLocks/>
            </p:cNvSpPr>
            <p:nvPr/>
          </p:nvSpPr>
          <p:spPr bwMode="auto">
            <a:xfrm>
              <a:off x="4541" y="3805"/>
              <a:ext cx="95" cy="96"/>
            </a:xfrm>
            <a:custGeom>
              <a:avLst/>
              <a:gdLst>
                <a:gd name="T0" fmla="*/ 1 w 190"/>
                <a:gd name="T1" fmla="*/ 1 h 192"/>
                <a:gd name="T2" fmla="*/ 1 w 190"/>
                <a:gd name="T3" fmla="*/ 1 h 192"/>
                <a:gd name="T4" fmla="*/ 1 w 190"/>
                <a:gd name="T5" fmla="*/ 1 h 192"/>
                <a:gd name="T6" fmla="*/ 1 w 190"/>
                <a:gd name="T7" fmla="*/ 1 h 192"/>
                <a:gd name="T8" fmla="*/ 1 w 190"/>
                <a:gd name="T9" fmla="*/ 1 h 192"/>
                <a:gd name="T10" fmla="*/ 1 w 190"/>
                <a:gd name="T11" fmla="*/ 1 h 192"/>
                <a:gd name="T12" fmla="*/ 1 w 190"/>
                <a:gd name="T13" fmla="*/ 1 h 192"/>
                <a:gd name="T14" fmla="*/ 1 w 190"/>
                <a:gd name="T15" fmla="*/ 1 h 192"/>
                <a:gd name="T16" fmla="*/ 1 w 190"/>
                <a:gd name="T17" fmla="*/ 1 h 192"/>
                <a:gd name="T18" fmla="*/ 1 w 190"/>
                <a:gd name="T19" fmla="*/ 1 h 192"/>
                <a:gd name="T20" fmla="*/ 1 w 190"/>
                <a:gd name="T21" fmla="*/ 1 h 192"/>
                <a:gd name="T22" fmla="*/ 1 w 190"/>
                <a:gd name="T23" fmla="*/ 1 h 192"/>
                <a:gd name="T24" fmla="*/ 1 w 190"/>
                <a:gd name="T25" fmla="*/ 1 h 192"/>
                <a:gd name="T26" fmla="*/ 1 w 190"/>
                <a:gd name="T27" fmla="*/ 1 h 192"/>
                <a:gd name="T28" fmla="*/ 1 w 190"/>
                <a:gd name="T29" fmla="*/ 1 h 192"/>
                <a:gd name="T30" fmla="*/ 1 w 190"/>
                <a:gd name="T31" fmla="*/ 1 h 192"/>
                <a:gd name="T32" fmla="*/ 1 w 190"/>
                <a:gd name="T33" fmla="*/ 1 h 192"/>
                <a:gd name="T34" fmla="*/ 1 w 190"/>
                <a:gd name="T35" fmla="*/ 1 h 192"/>
                <a:gd name="T36" fmla="*/ 1 w 190"/>
                <a:gd name="T37" fmla="*/ 1 h 192"/>
                <a:gd name="T38" fmla="*/ 1 w 190"/>
                <a:gd name="T39" fmla="*/ 1 h 192"/>
                <a:gd name="T40" fmla="*/ 1 w 190"/>
                <a:gd name="T41" fmla="*/ 1 h 192"/>
                <a:gd name="T42" fmla="*/ 1 w 190"/>
                <a:gd name="T43" fmla="*/ 1 h 192"/>
                <a:gd name="T44" fmla="*/ 1 w 190"/>
                <a:gd name="T45" fmla="*/ 1 h 192"/>
                <a:gd name="T46" fmla="*/ 1 w 190"/>
                <a:gd name="T47" fmla="*/ 1 h 192"/>
                <a:gd name="T48" fmla="*/ 1 w 190"/>
                <a:gd name="T49" fmla="*/ 1 h 192"/>
                <a:gd name="T50" fmla="*/ 1 w 190"/>
                <a:gd name="T51" fmla="*/ 1 h 192"/>
                <a:gd name="T52" fmla="*/ 1 w 190"/>
                <a:gd name="T53" fmla="*/ 1 h 192"/>
                <a:gd name="T54" fmla="*/ 1 w 190"/>
                <a:gd name="T55" fmla="*/ 1 h 192"/>
                <a:gd name="T56" fmla="*/ 1 w 190"/>
                <a:gd name="T57" fmla="*/ 1 h 192"/>
                <a:gd name="T58" fmla="*/ 1 w 190"/>
                <a:gd name="T59" fmla="*/ 1 h 192"/>
                <a:gd name="T60" fmla="*/ 1 w 190"/>
                <a:gd name="T61" fmla="*/ 1 h 192"/>
                <a:gd name="T62" fmla="*/ 1 w 190"/>
                <a:gd name="T63" fmla="*/ 1 h 192"/>
                <a:gd name="T64" fmla="*/ 1 w 190"/>
                <a:gd name="T65" fmla="*/ 1 h 192"/>
                <a:gd name="T66" fmla="*/ 1 w 190"/>
                <a:gd name="T67" fmla="*/ 1 h 192"/>
                <a:gd name="T68" fmla="*/ 1 w 190"/>
                <a:gd name="T69" fmla="*/ 1 h 192"/>
                <a:gd name="T70" fmla="*/ 1 w 190"/>
                <a:gd name="T71" fmla="*/ 1 h 192"/>
                <a:gd name="T72" fmla="*/ 1 w 190"/>
                <a:gd name="T73" fmla="*/ 1 h 192"/>
                <a:gd name="T74" fmla="*/ 1 w 190"/>
                <a:gd name="T75" fmla="*/ 1 h 192"/>
                <a:gd name="T76" fmla="*/ 1 w 190"/>
                <a:gd name="T77" fmla="*/ 1 h 192"/>
                <a:gd name="T78" fmla="*/ 1 w 190"/>
                <a:gd name="T79" fmla="*/ 1 h 192"/>
                <a:gd name="T80" fmla="*/ 1 w 190"/>
                <a:gd name="T81" fmla="*/ 1 h 192"/>
                <a:gd name="T82" fmla="*/ 1 w 190"/>
                <a:gd name="T83" fmla="*/ 1 h 192"/>
                <a:gd name="T84" fmla="*/ 1 w 190"/>
                <a:gd name="T85" fmla="*/ 1 h 192"/>
                <a:gd name="T86" fmla="*/ 1 w 190"/>
                <a:gd name="T87" fmla="*/ 1 h 192"/>
                <a:gd name="T88" fmla="*/ 1 w 190"/>
                <a:gd name="T89" fmla="*/ 1 h 192"/>
                <a:gd name="T90" fmla="*/ 1 w 190"/>
                <a:gd name="T91" fmla="*/ 1 h 192"/>
                <a:gd name="T92" fmla="*/ 1 w 190"/>
                <a:gd name="T93" fmla="*/ 1 h 192"/>
                <a:gd name="T94" fmla="*/ 1 w 190"/>
                <a:gd name="T95" fmla="*/ 1 h 192"/>
                <a:gd name="T96" fmla="*/ 1 w 190"/>
                <a:gd name="T97" fmla="*/ 1 h 192"/>
                <a:gd name="T98" fmla="*/ 1 w 190"/>
                <a:gd name="T99" fmla="*/ 1 h 192"/>
                <a:gd name="T100" fmla="*/ 1 w 190"/>
                <a:gd name="T101" fmla="*/ 1 h 192"/>
                <a:gd name="T102" fmla="*/ 1 w 190"/>
                <a:gd name="T103" fmla="*/ 0 h 192"/>
                <a:gd name="T104" fmla="*/ 1 w 190"/>
                <a:gd name="T105" fmla="*/ 1 h 192"/>
                <a:gd name="T106" fmla="*/ 0 w 190"/>
                <a:gd name="T107" fmla="*/ 1 h 192"/>
                <a:gd name="T108" fmla="*/ 1 w 190"/>
                <a:gd name="T109" fmla="*/ 1 h 192"/>
                <a:gd name="T110" fmla="*/ 1 w 190"/>
                <a:gd name="T111" fmla="*/ 1 h 1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0"/>
                <a:gd name="T169" fmla="*/ 0 h 192"/>
                <a:gd name="T170" fmla="*/ 190 w 190"/>
                <a:gd name="T171" fmla="*/ 192 h 1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0" h="192">
                  <a:moveTo>
                    <a:pt x="10" y="192"/>
                  </a:moveTo>
                  <a:lnTo>
                    <a:pt x="10" y="192"/>
                  </a:lnTo>
                  <a:lnTo>
                    <a:pt x="13" y="192"/>
                  </a:lnTo>
                  <a:lnTo>
                    <a:pt x="17" y="190"/>
                  </a:lnTo>
                  <a:lnTo>
                    <a:pt x="23" y="190"/>
                  </a:lnTo>
                  <a:lnTo>
                    <a:pt x="28" y="188"/>
                  </a:lnTo>
                  <a:lnTo>
                    <a:pt x="37" y="188"/>
                  </a:lnTo>
                  <a:lnTo>
                    <a:pt x="39" y="187"/>
                  </a:lnTo>
                  <a:lnTo>
                    <a:pt x="45" y="187"/>
                  </a:lnTo>
                  <a:lnTo>
                    <a:pt x="48" y="185"/>
                  </a:lnTo>
                  <a:lnTo>
                    <a:pt x="54" y="185"/>
                  </a:lnTo>
                  <a:lnTo>
                    <a:pt x="58" y="183"/>
                  </a:lnTo>
                  <a:lnTo>
                    <a:pt x="63" y="181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75"/>
                  </a:lnTo>
                  <a:lnTo>
                    <a:pt x="82" y="175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8"/>
                  </a:lnTo>
                  <a:lnTo>
                    <a:pt x="100" y="164"/>
                  </a:lnTo>
                  <a:lnTo>
                    <a:pt x="106" y="163"/>
                  </a:lnTo>
                  <a:lnTo>
                    <a:pt x="111" y="159"/>
                  </a:lnTo>
                  <a:lnTo>
                    <a:pt x="118" y="151"/>
                  </a:lnTo>
                  <a:lnTo>
                    <a:pt x="128" y="146"/>
                  </a:lnTo>
                  <a:lnTo>
                    <a:pt x="131" y="140"/>
                  </a:lnTo>
                  <a:lnTo>
                    <a:pt x="133" y="135"/>
                  </a:lnTo>
                  <a:lnTo>
                    <a:pt x="137" y="131"/>
                  </a:lnTo>
                  <a:lnTo>
                    <a:pt x="142" y="126"/>
                  </a:lnTo>
                  <a:lnTo>
                    <a:pt x="144" y="120"/>
                  </a:lnTo>
                  <a:lnTo>
                    <a:pt x="148" y="115"/>
                  </a:lnTo>
                  <a:lnTo>
                    <a:pt x="152" y="109"/>
                  </a:lnTo>
                  <a:lnTo>
                    <a:pt x="153" y="105"/>
                  </a:lnTo>
                  <a:lnTo>
                    <a:pt x="157" y="98"/>
                  </a:lnTo>
                  <a:lnTo>
                    <a:pt x="159" y="92"/>
                  </a:lnTo>
                  <a:lnTo>
                    <a:pt x="161" y="87"/>
                  </a:lnTo>
                  <a:lnTo>
                    <a:pt x="165" y="80"/>
                  </a:lnTo>
                  <a:lnTo>
                    <a:pt x="166" y="74"/>
                  </a:lnTo>
                  <a:lnTo>
                    <a:pt x="168" y="69"/>
                  </a:lnTo>
                  <a:lnTo>
                    <a:pt x="172" y="63"/>
                  </a:lnTo>
                  <a:lnTo>
                    <a:pt x="174" y="57"/>
                  </a:lnTo>
                  <a:lnTo>
                    <a:pt x="176" y="52"/>
                  </a:lnTo>
                  <a:lnTo>
                    <a:pt x="177" y="45"/>
                  </a:lnTo>
                  <a:lnTo>
                    <a:pt x="177" y="41"/>
                  </a:lnTo>
                  <a:lnTo>
                    <a:pt x="181" y="35"/>
                  </a:lnTo>
                  <a:lnTo>
                    <a:pt x="183" y="26"/>
                  </a:lnTo>
                  <a:lnTo>
                    <a:pt x="187" y="19"/>
                  </a:lnTo>
                  <a:lnTo>
                    <a:pt x="187" y="11"/>
                  </a:lnTo>
                  <a:lnTo>
                    <a:pt x="189" y="8"/>
                  </a:lnTo>
                  <a:lnTo>
                    <a:pt x="190" y="4"/>
                  </a:lnTo>
                  <a:lnTo>
                    <a:pt x="190" y="2"/>
                  </a:lnTo>
                  <a:lnTo>
                    <a:pt x="166" y="0"/>
                  </a:lnTo>
                  <a:lnTo>
                    <a:pt x="80" y="102"/>
                  </a:lnTo>
                  <a:lnTo>
                    <a:pt x="0" y="131"/>
                  </a:lnTo>
                  <a:lnTo>
                    <a:pt x="10" y="192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8" name="Freeform 30"/>
            <p:cNvSpPr>
              <a:spLocks/>
            </p:cNvSpPr>
            <p:nvPr/>
          </p:nvSpPr>
          <p:spPr bwMode="auto">
            <a:xfrm>
              <a:off x="4476" y="3097"/>
              <a:ext cx="180" cy="392"/>
            </a:xfrm>
            <a:custGeom>
              <a:avLst/>
              <a:gdLst>
                <a:gd name="T0" fmla="*/ 1 w 359"/>
                <a:gd name="T1" fmla="*/ 0 h 786"/>
                <a:gd name="T2" fmla="*/ 1 w 359"/>
                <a:gd name="T3" fmla="*/ 0 h 786"/>
                <a:gd name="T4" fmla="*/ 1 w 359"/>
                <a:gd name="T5" fmla="*/ 0 h 786"/>
                <a:gd name="T6" fmla="*/ 1 w 359"/>
                <a:gd name="T7" fmla="*/ 0 h 786"/>
                <a:gd name="T8" fmla="*/ 1 w 359"/>
                <a:gd name="T9" fmla="*/ 0 h 786"/>
                <a:gd name="T10" fmla="*/ 1 w 359"/>
                <a:gd name="T11" fmla="*/ 0 h 786"/>
                <a:gd name="T12" fmla="*/ 1 w 359"/>
                <a:gd name="T13" fmla="*/ 0 h 786"/>
                <a:gd name="T14" fmla="*/ 1 w 359"/>
                <a:gd name="T15" fmla="*/ 0 h 786"/>
                <a:gd name="T16" fmla="*/ 1 w 359"/>
                <a:gd name="T17" fmla="*/ 0 h 786"/>
                <a:gd name="T18" fmla="*/ 1 w 359"/>
                <a:gd name="T19" fmla="*/ 0 h 786"/>
                <a:gd name="T20" fmla="*/ 1 w 359"/>
                <a:gd name="T21" fmla="*/ 0 h 786"/>
                <a:gd name="T22" fmla="*/ 1 w 359"/>
                <a:gd name="T23" fmla="*/ 0 h 786"/>
                <a:gd name="T24" fmla="*/ 1 w 359"/>
                <a:gd name="T25" fmla="*/ 0 h 786"/>
                <a:gd name="T26" fmla="*/ 1 w 359"/>
                <a:gd name="T27" fmla="*/ 0 h 786"/>
                <a:gd name="T28" fmla="*/ 1 w 359"/>
                <a:gd name="T29" fmla="*/ 0 h 786"/>
                <a:gd name="T30" fmla="*/ 1 w 359"/>
                <a:gd name="T31" fmla="*/ 0 h 786"/>
                <a:gd name="T32" fmla="*/ 1 w 359"/>
                <a:gd name="T33" fmla="*/ 0 h 786"/>
                <a:gd name="T34" fmla="*/ 1 w 359"/>
                <a:gd name="T35" fmla="*/ 0 h 786"/>
                <a:gd name="T36" fmla="*/ 1 w 359"/>
                <a:gd name="T37" fmla="*/ 0 h 786"/>
                <a:gd name="T38" fmla="*/ 1 w 359"/>
                <a:gd name="T39" fmla="*/ 0 h 786"/>
                <a:gd name="T40" fmla="*/ 1 w 359"/>
                <a:gd name="T41" fmla="*/ 0 h 786"/>
                <a:gd name="T42" fmla="*/ 1 w 359"/>
                <a:gd name="T43" fmla="*/ 0 h 786"/>
                <a:gd name="T44" fmla="*/ 1 w 359"/>
                <a:gd name="T45" fmla="*/ 0 h 786"/>
                <a:gd name="T46" fmla="*/ 1 w 359"/>
                <a:gd name="T47" fmla="*/ 0 h 786"/>
                <a:gd name="T48" fmla="*/ 1 w 359"/>
                <a:gd name="T49" fmla="*/ 0 h 786"/>
                <a:gd name="T50" fmla="*/ 1 w 359"/>
                <a:gd name="T51" fmla="*/ 0 h 786"/>
                <a:gd name="T52" fmla="*/ 1 w 359"/>
                <a:gd name="T53" fmla="*/ 0 h 786"/>
                <a:gd name="T54" fmla="*/ 1 w 359"/>
                <a:gd name="T55" fmla="*/ 0 h 786"/>
                <a:gd name="T56" fmla="*/ 1 w 359"/>
                <a:gd name="T57" fmla="*/ 0 h 786"/>
                <a:gd name="T58" fmla="*/ 1 w 359"/>
                <a:gd name="T59" fmla="*/ 0 h 786"/>
                <a:gd name="T60" fmla="*/ 1 w 359"/>
                <a:gd name="T61" fmla="*/ 0 h 786"/>
                <a:gd name="T62" fmla="*/ 1 w 359"/>
                <a:gd name="T63" fmla="*/ 0 h 786"/>
                <a:gd name="T64" fmla="*/ 1 w 359"/>
                <a:gd name="T65" fmla="*/ 0 h 786"/>
                <a:gd name="T66" fmla="*/ 1 w 359"/>
                <a:gd name="T67" fmla="*/ 0 h 786"/>
                <a:gd name="T68" fmla="*/ 1 w 359"/>
                <a:gd name="T69" fmla="*/ 0 h 786"/>
                <a:gd name="T70" fmla="*/ 1 w 359"/>
                <a:gd name="T71" fmla="*/ 0 h 786"/>
                <a:gd name="T72" fmla="*/ 1 w 359"/>
                <a:gd name="T73" fmla="*/ 0 h 786"/>
                <a:gd name="T74" fmla="*/ 1 w 359"/>
                <a:gd name="T75" fmla="*/ 0 h 786"/>
                <a:gd name="T76" fmla="*/ 1 w 359"/>
                <a:gd name="T77" fmla="*/ 0 h 786"/>
                <a:gd name="T78" fmla="*/ 1 w 359"/>
                <a:gd name="T79" fmla="*/ 0 h 786"/>
                <a:gd name="T80" fmla="*/ 1 w 359"/>
                <a:gd name="T81" fmla="*/ 0 h 786"/>
                <a:gd name="T82" fmla="*/ 1 w 359"/>
                <a:gd name="T83" fmla="*/ 0 h 786"/>
                <a:gd name="T84" fmla="*/ 1 w 359"/>
                <a:gd name="T85" fmla="*/ 0 h 786"/>
                <a:gd name="T86" fmla="*/ 1 w 359"/>
                <a:gd name="T87" fmla="*/ 0 h 786"/>
                <a:gd name="T88" fmla="*/ 1 w 359"/>
                <a:gd name="T89" fmla="*/ 0 h 786"/>
                <a:gd name="T90" fmla="*/ 1 w 359"/>
                <a:gd name="T91" fmla="*/ 0 h 786"/>
                <a:gd name="T92" fmla="*/ 1 w 359"/>
                <a:gd name="T93" fmla="*/ 0 h 786"/>
                <a:gd name="T94" fmla="*/ 1 w 359"/>
                <a:gd name="T95" fmla="*/ 0 h 786"/>
                <a:gd name="T96" fmla="*/ 1 w 359"/>
                <a:gd name="T97" fmla="*/ 0 h 786"/>
                <a:gd name="T98" fmla="*/ 1 w 359"/>
                <a:gd name="T99" fmla="*/ 0 h 786"/>
                <a:gd name="T100" fmla="*/ 1 w 359"/>
                <a:gd name="T101" fmla="*/ 0 h 786"/>
                <a:gd name="T102" fmla="*/ 1 w 359"/>
                <a:gd name="T103" fmla="*/ 0 h 786"/>
                <a:gd name="T104" fmla="*/ 1 w 359"/>
                <a:gd name="T105" fmla="*/ 0 h 786"/>
                <a:gd name="T106" fmla="*/ 1 w 359"/>
                <a:gd name="T107" fmla="*/ 0 h 786"/>
                <a:gd name="T108" fmla="*/ 1 w 359"/>
                <a:gd name="T109" fmla="*/ 0 h 786"/>
                <a:gd name="T110" fmla="*/ 1 w 359"/>
                <a:gd name="T111" fmla="*/ 0 h 786"/>
                <a:gd name="T112" fmla="*/ 1 w 359"/>
                <a:gd name="T113" fmla="*/ 0 h 786"/>
                <a:gd name="T114" fmla="*/ 1 w 359"/>
                <a:gd name="T115" fmla="*/ 0 h 786"/>
                <a:gd name="T116" fmla="*/ 1 w 359"/>
                <a:gd name="T117" fmla="*/ 0 h 786"/>
                <a:gd name="T118" fmla="*/ 1 w 359"/>
                <a:gd name="T119" fmla="*/ 0 h 786"/>
                <a:gd name="T120" fmla="*/ 1 w 359"/>
                <a:gd name="T121" fmla="*/ 0 h 786"/>
                <a:gd name="T122" fmla="*/ 1 w 359"/>
                <a:gd name="T123" fmla="*/ 0 h 7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9"/>
                <a:gd name="T187" fmla="*/ 0 h 786"/>
                <a:gd name="T188" fmla="*/ 359 w 359"/>
                <a:gd name="T189" fmla="*/ 786 h 78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9" h="786">
                  <a:moveTo>
                    <a:pt x="114" y="786"/>
                  </a:moveTo>
                  <a:lnTo>
                    <a:pt x="112" y="784"/>
                  </a:lnTo>
                  <a:lnTo>
                    <a:pt x="110" y="780"/>
                  </a:lnTo>
                  <a:lnTo>
                    <a:pt x="106" y="775"/>
                  </a:lnTo>
                  <a:lnTo>
                    <a:pt x="105" y="767"/>
                  </a:lnTo>
                  <a:lnTo>
                    <a:pt x="103" y="762"/>
                  </a:lnTo>
                  <a:lnTo>
                    <a:pt x="99" y="758"/>
                  </a:lnTo>
                  <a:lnTo>
                    <a:pt x="97" y="753"/>
                  </a:lnTo>
                  <a:lnTo>
                    <a:pt x="95" y="747"/>
                  </a:lnTo>
                  <a:lnTo>
                    <a:pt x="94" y="742"/>
                  </a:lnTo>
                  <a:lnTo>
                    <a:pt x="90" y="736"/>
                  </a:lnTo>
                  <a:lnTo>
                    <a:pt x="88" y="730"/>
                  </a:lnTo>
                  <a:lnTo>
                    <a:pt x="86" y="725"/>
                  </a:lnTo>
                  <a:lnTo>
                    <a:pt x="84" y="716"/>
                  </a:lnTo>
                  <a:lnTo>
                    <a:pt x="81" y="710"/>
                  </a:lnTo>
                  <a:lnTo>
                    <a:pt x="79" y="703"/>
                  </a:lnTo>
                  <a:lnTo>
                    <a:pt x="77" y="695"/>
                  </a:lnTo>
                  <a:lnTo>
                    <a:pt x="73" y="688"/>
                  </a:lnTo>
                  <a:lnTo>
                    <a:pt x="71" y="681"/>
                  </a:lnTo>
                  <a:lnTo>
                    <a:pt x="70" y="675"/>
                  </a:lnTo>
                  <a:lnTo>
                    <a:pt x="68" y="668"/>
                  </a:lnTo>
                  <a:lnTo>
                    <a:pt x="66" y="660"/>
                  </a:lnTo>
                  <a:lnTo>
                    <a:pt x="64" y="653"/>
                  </a:lnTo>
                  <a:lnTo>
                    <a:pt x="62" y="646"/>
                  </a:lnTo>
                  <a:lnTo>
                    <a:pt x="62" y="640"/>
                  </a:lnTo>
                  <a:lnTo>
                    <a:pt x="60" y="633"/>
                  </a:lnTo>
                  <a:lnTo>
                    <a:pt x="60" y="627"/>
                  </a:lnTo>
                  <a:lnTo>
                    <a:pt x="60" y="620"/>
                  </a:lnTo>
                  <a:lnTo>
                    <a:pt x="60" y="614"/>
                  </a:lnTo>
                  <a:lnTo>
                    <a:pt x="60" y="609"/>
                  </a:lnTo>
                  <a:lnTo>
                    <a:pt x="60" y="601"/>
                  </a:lnTo>
                  <a:lnTo>
                    <a:pt x="60" y="594"/>
                  </a:lnTo>
                  <a:lnTo>
                    <a:pt x="60" y="587"/>
                  </a:lnTo>
                  <a:lnTo>
                    <a:pt x="60" y="579"/>
                  </a:lnTo>
                  <a:lnTo>
                    <a:pt x="60" y="572"/>
                  </a:lnTo>
                  <a:lnTo>
                    <a:pt x="60" y="563"/>
                  </a:lnTo>
                  <a:lnTo>
                    <a:pt x="60" y="555"/>
                  </a:lnTo>
                  <a:lnTo>
                    <a:pt x="60" y="546"/>
                  </a:lnTo>
                  <a:lnTo>
                    <a:pt x="60" y="537"/>
                  </a:lnTo>
                  <a:lnTo>
                    <a:pt x="60" y="528"/>
                  </a:lnTo>
                  <a:lnTo>
                    <a:pt x="62" y="520"/>
                  </a:lnTo>
                  <a:lnTo>
                    <a:pt x="62" y="511"/>
                  </a:lnTo>
                  <a:lnTo>
                    <a:pt x="62" y="502"/>
                  </a:lnTo>
                  <a:lnTo>
                    <a:pt x="62" y="493"/>
                  </a:lnTo>
                  <a:lnTo>
                    <a:pt x="64" y="485"/>
                  </a:lnTo>
                  <a:lnTo>
                    <a:pt x="64" y="476"/>
                  </a:lnTo>
                  <a:lnTo>
                    <a:pt x="64" y="469"/>
                  </a:lnTo>
                  <a:lnTo>
                    <a:pt x="64" y="459"/>
                  </a:lnTo>
                  <a:lnTo>
                    <a:pt x="64" y="452"/>
                  </a:lnTo>
                  <a:lnTo>
                    <a:pt x="64" y="443"/>
                  </a:lnTo>
                  <a:lnTo>
                    <a:pt x="64" y="435"/>
                  </a:lnTo>
                  <a:lnTo>
                    <a:pt x="64" y="430"/>
                  </a:lnTo>
                  <a:lnTo>
                    <a:pt x="64" y="424"/>
                  </a:lnTo>
                  <a:lnTo>
                    <a:pt x="62" y="415"/>
                  </a:lnTo>
                  <a:lnTo>
                    <a:pt x="62" y="412"/>
                  </a:lnTo>
                  <a:lnTo>
                    <a:pt x="62" y="406"/>
                  </a:lnTo>
                  <a:lnTo>
                    <a:pt x="62" y="400"/>
                  </a:lnTo>
                  <a:lnTo>
                    <a:pt x="60" y="393"/>
                  </a:lnTo>
                  <a:lnTo>
                    <a:pt x="60" y="389"/>
                  </a:lnTo>
                  <a:lnTo>
                    <a:pt x="57" y="382"/>
                  </a:lnTo>
                  <a:lnTo>
                    <a:pt x="53" y="376"/>
                  </a:lnTo>
                  <a:lnTo>
                    <a:pt x="49" y="369"/>
                  </a:lnTo>
                  <a:lnTo>
                    <a:pt x="46" y="364"/>
                  </a:lnTo>
                  <a:lnTo>
                    <a:pt x="38" y="354"/>
                  </a:lnTo>
                  <a:lnTo>
                    <a:pt x="33" y="345"/>
                  </a:lnTo>
                  <a:lnTo>
                    <a:pt x="29" y="341"/>
                  </a:lnTo>
                  <a:lnTo>
                    <a:pt x="27" y="336"/>
                  </a:lnTo>
                  <a:lnTo>
                    <a:pt x="25" y="332"/>
                  </a:lnTo>
                  <a:lnTo>
                    <a:pt x="22" y="329"/>
                  </a:lnTo>
                  <a:lnTo>
                    <a:pt x="18" y="323"/>
                  </a:lnTo>
                  <a:lnTo>
                    <a:pt x="16" y="317"/>
                  </a:lnTo>
                  <a:lnTo>
                    <a:pt x="14" y="312"/>
                  </a:lnTo>
                  <a:lnTo>
                    <a:pt x="11" y="308"/>
                  </a:lnTo>
                  <a:lnTo>
                    <a:pt x="7" y="299"/>
                  </a:lnTo>
                  <a:lnTo>
                    <a:pt x="3" y="292"/>
                  </a:lnTo>
                  <a:lnTo>
                    <a:pt x="1" y="282"/>
                  </a:lnTo>
                  <a:lnTo>
                    <a:pt x="0" y="275"/>
                  </a:lnTo>
                  <a:lnTo>
                    <a:pt x="0" y="268"/>
                  </a:lnTo>
                  <a:lnTo>
                    <a:pt x="3" y="264"/>
                  </a:lnTo>
                  <a:lnTo>
                    <a:pt x="5" y="258"/>
                  </a:lnTo>
                  <a:lnTo>
                    <a:pt x="11" y="253"/>
                  </a:lnTo>
                  <a:lnTo>
                    <a:pt x="16" y="246"/>
                  </a:lnTo>
                  <a:lnTo>
                    <a:pt x="23" y="240"/>
                  </a:lnTo>
                  <a:lnTo>
                    <a:pt x="31" y="233"/>
                  </a:lnTo>
                  <a:lnTo>
                    <a:pt x="38" y="227"/>
                  </a:lnTo>
                  <a:lnTo>
                    <a:pt x="44" y="223"/>
                  </a:lnTo>
                  <a:lnTo>
                    <a:pt x="47" y="220"/>
                  </a:lnTo>
                  <a:lnTo>
                    <a:pt x="53" y="216"/>
                  </a:lnTo>
                  <a:lnTo>
                    <a:pt x="57" y="214"/>
                  </a:lnTo>
                  <a:lnTo>
                    <a:pt x="66" y="207"/>
                  </a:lnTo>
                  <a:lnTo>
                    <a:pt x="73" y="201"/>
                  </a:lnTo>
                  <a:lnTo>
                    <a:pt x="81" y="194"/>
                  </a:lnTo>
                  <a:lnTo>
                    <a:pt x="88" y="190"/>
                  </a:lnTo>
                  <a:lnTo>
                    <a:pt x="95" y="185"/>
                  </a:lnTo>
                  <a:lnTo>
                    <a:pt x="101" y="179"/>
                  </a:lnTo>
                  <a:lnTo>
                    <a:pt x="105" y="177"/>
                  </a:lnTo>
                  <a:lnTo>
                    <a:pt x="108" y="174"/>
                  </a:lnTo>
                  <a:lnTo>
                    <a:pt x="112" y="168"/>
                  </a:lnTo>
                  <a:lnTo>
                    <a:pt x="119" y="161"/>
                  </a:lnTo>
                  <a:lnTo>
                    <a:pt x="127" y="153"/>
                  </a:lnTo>
                  <a:lnTo>
                    <a:pt x="134" y="146"/>
                  </a:lnTo>
                  <a:lnTo>
                    <a:pt x="141" y="139"/>
                  </a:lnTo>
                  <a:lnTo>
                    <a:pt x="149" y="135"/>
                  </a:lnTo>
                  <a:lnTo>
                    <a:pt x="153" y="131"/>
                  </a:lnTo>
                  <a:lnTo>
                    <a:pt x="154" y="131"/>
                  </a:lnTo>
                  <a:lnTo>
                    <a:pt x="154" y="129"/>
                  </a:lnTo>
                  <a:lnTo>
                    <a:pt x="153" y="126"/>
                  </a:lnTo>
                  <a:lnTo>
                    <a:pt x="153" y="122"/>
                  </a:lnTo>
                  <a:lnTo>
                    <a:pt x="153" y="118"/>
                  </a:lnTo>
                  <a:lnTo>
                    <a:pt x="153" y="113"/>
                  </a:lnTo>
                  <a:lnTo>
                    <a:pt x="154" y="107"/>
                  </a:lnTo>
                  <a:lnTo>
                    <a:pt x="156" y="102"/>
                  </a:lnTo>
                  <a:lnTo>
                    <a:pt x="162" y="98"/>
                  </a:lnTo>
                  <a:lnTo>
                    <a:pt x="167" y="93"/>
                  </a:lnTo>
                  <a:lnTo>
                    <a:pt x="175" y="89"/>
                  </a:lnTo>
                  <a:lnTo>
                    <a:pt x="182" y="83"/>
                  </a:lnTo>
                  <a:lnTo>
                    <a:pt x="189" y="80"/>
                  </a:lnTo>
                  <a:lnTo>
                    <a:pt x="195" y="76"/>
                  </a:lnTo>
                  <a:lnTo>
                    <a:pt x="200" y="74"/>
                  </a:lnTo>
                  <a:lnTo>
                    <a:pt x="204" y="72"/>
                  </a:lnTo>
                  <a:lnTo>
                    <a:pt x="206" y="72"/>
                  </a:lnTo>
                  <a:lnTo>
                    <a:pt x="149" y="52"/>
                  </a:lnTo>
                  <a:lnTo>
                    <a:pt x="149" y="50"/>
                  </a:lnTo>
                  <a:lnTo>
                    <a:pt x="149" y="46"/>
                  </a:lnTo>
                  <a:lnTo>
                    <a:pt x="151" y="43"/>
                  </a:lnTo>
                  <a:lnTo>
                    <a:pt x="154" y="37"/>
                  </a:lnTo>
                  <a:lnTo>
                    <a:pt x="158" y="32"/>
                  </a:lnTo>
                  <a:lnTo>
                    <a:pt x="162" y="26"/>
                  </a:lnTo>
                  <a:lnTo>
                    <a:pt x="165" y="23"/>
                  </a:lnTo>
                  <a:lnTo>
                    <a:pt x="171" y="19"/>
                  </a:lnTo>
                  <a:lnTo>
                    <a:pt x="173" y="17"/>
                  </a:lnTo>
                  <a:lnTo>
                    <a:pt x="178" y="13"/>
                  </a:lnTo>
                  <a:lnTo>
                    <a:pt x="184" y="11"/>
                  </a:lnTo>
                  <a:lnTo>
                    <a:pt x="193" y="10"/>
                  </a:lnTo>
                  <a:lnTo>
                    <a:pt x="195" y="10"/>
                  </a:lnTo>
                  <a:lnTo>
                    <a:pt x="200" y="8"/>
                  </a:lnTo>
                  <a:lnTo>
                    <a:pt x="206" y="8"/>
                  </a:lnTo>
                  <a:lnTo>
                    <a:pt x="210" y="8"/>
                  </a:lnTo>
                  <a:lnTo>
                    <a:pt x="215" y="6"/>
                  </a:lnTo>
                  <a:lnTo>
                    <a:pt x="221" y="6"/>
                  </a:lnTo>
                  <a:lnTo>
                    <a:pt x="226" y="4"/>
                  </a:lnTo>
                  <a:lnTo>
                    <a:pt x="232" y="4"/>
                  </a:lnTo>
                  <a:lnTo>
                    <a:pt x="237" y="4"/>
                  </a:lnTo>
                  <a:lnTo>
                    <a:pt x="241" y="2"/>
                  </a:lnTo>
                  <a:lnTo>
                    <a:pt x="247" y="2"/>
                  </a:lnTo>
                  <a:lnTo>
                    <a:pt x="252" y="2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5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7" y="0"/>
                  </a:lnTo>
                  <a:lnTo>
                    <a:pt x="311" y="2"/>
                  </a:lnTo>
                  <a:lnTo>
                    <a:pt x="317" y="2"/>
                  </a:lnTo>
                  <a:lnTo>
                    <a:pt x="320" y="6"/>
                  </a:lnTo>
                  <a:lnTo>
                    <a:pt x="326" y="10"/>
                  </a:lnTo>
                  <a:lnTo>
                    <a:pt x="333" y="13"/>
                  </a:lnTo>
                  <a:lnTo>
                    <a:pt x="339" y="21"/>
                  </a:lnTo>
                  <a:lnTo>
                    <a:pt x="337" y="23"/>
                  </a:lnTo>
                  <a:lnTo>
                    <a:pt x="333" y="21"/>
                  </a:lnTo>
                  <a:lnTo>
                    <a:pt x="330" y="21"/>
                  </a:lnTo>
                  <a:lnTo>
                    <a:pt x="324" y="19"/>
                  </a:lnTo>
                  <a:lnTo>
                    <a:pt x="319" y="19"/>
                  </a:lnTo>
                  <a:lnTo>
                    <a:pt x="311" y="19"/>
                  </a:lnTo>
                  <a:lnTo>
                    <a:pt x="304" y="19"/>
                  </a:lnTo>
                  <a:lnTo>
                    <a:pt x="295" y="19"/>
                  </a:lnTo>
                  <a:lnTo>
                    <a:pt x="287" y="21"/>
                  </a:lnTo>
                  <a:lnTo>
                    <a:pt x="278" y="21"/>
                  </a:lnTo>
                  <a:lnTo>
                    <a:pt x="269" y="21"/>
                  </a:lnTo>
                  <a:lnTo>
                    <a:pt x="259" y="21"/>
                  </a:lnTo>
                  <a:lnTo>
                    <a:pt x="252" y="23"/>
                  </a:lnTo>
                  <a:lnTo>
                    <a:pt x="243" y="23"/>
                  </a:lnTo>
                  <a:lnTo>
                    <a:pt x="237" y="23"/>
                  </a:lnTo>
                  <a:lnTo>
                    <a:pt x="230" y="24"/>
                  </a:lnTo>
                  <a:lnTo>
                    <a:pt x="224" y="26"/>
                  </a:lnTo>
                  <a:lnTo>
                    <a:pt x="219" y="26"/>
                  </a:lnTo>
                  <a:lnTo>
                    <a:pt x="215" y="26"/>
                  </a:lnTo>
                  <a:lnTo>
                    <a:pt x="210" y="26"/>
                  </a:lnTo>
                  <a:lnTo>
                    <a:pt x="208" y="28"/>
                  </a:lnTo>
                  <a:lnTo>
                    <a:pt x="200" y="32"/>
                  </a:lnTo>
                  <a:lnTo>
                    <a:pt x="195" y="35"/>
                  </a:lnTo>
                  <a:lnTo>
                    <a:pt x="189" y="39"/>
                  </a:lnTo>
                  <a:lnTo>
                    <a:pt x="193" y="45"/>
                  </a:lnTo>
                  <a:lnTo>
                    <a:pt x="195" y="45"/>
                  </a:lnTo>
                  <a:lnTo>
                    <a:pt x="202" y="46"/>
                  </a:lnTo>
                  <a:lnTo>
                    <a:pt x="208" y="46"/>
                  </a:lnTo>
                  <a:lnTo>
                    <a:pt x="213" y="48"/>
                  </a:lnTo>
                  <a:lnTo>
                    <a:pt x="219" y="50"/>
                  </a:lnTo>
                  <a:lnTo>
                    <a:pt x="224" y="50"/>
                  </a:lnTo>
                  <a:lnTo>
                    <a:pt x="228" y="50"/>
                  </a:lnTo>
                  <a:lnTo>
                    <a:pt x="228" y="52"/>
                  </a:lnTo>
                  <a:lnTo>
                    <a:pt x="230" y="50"/>
                  </a:lnTo>
                  <a:lnTo>
                    <a:pt x="236" y="48"/>
                  </a:lnTo>
                  <a:lnTo>
                    <a:pt x="243" y="45"/>
                  </a:lnTo>
                  <a:lnTo>
                    <a:pt x="252" y="43"/>
                  </a:lnTo>
                  <a:lnTo>
                    <a:pt x="256" y="41"/>
                  </a:lnTo>
                  <a:lnTo>
                    <a:pt x="261" y="41"/>
                  </a:lnTo>
                  <a:lnTo>
                    <a:pt x="265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83" y="43"/>
                  </a:lnTo>
                  <a:lnTo>
                    <a:pt x="287" y="45"/>
                  </a:lnTo>
                  <a:lnTo>
                    <a:pt x="293" y="50"/>
                  </a:lnTo>
                  <a:lnTo>
                    <a:pt x="296" y="54"/>
                  </a:lnTo>
                  <a:lnTo>
                    <a:pt x="302" y="61"/>
                  </a:lnTo>
                  <a:lnTo>
                    <a:pt x="306" y="63"/>
                  </a:lnTo>
                  <a:lnTo>
                    <a:pt x="307" y="69"/>
                  </a:lnTo>
                  <a:lnTo>
                    <a:pt x="306" y="70"/>
                  </a:lnTo>
                  <a:lnTo>
                    <a:pt x="302" y="70"/>
                  </a:lnTo>
                  <a:lnTo>
                    <a:pt x="296" y="70"/>
                  </a:lnTo>
                  <a:lnTo>
                    <a:pt x="289" y="70"/>
                  </a:lnTo>
                  <a:lnTo>
                    <a:pt x="283" y="70"/>
                  </a:lnTo>
                  <a:lnTo>
                    <a:pt x="280" y="70"/>
                  </a:lnTo>
                  <a:lnTo>
                    <a:pt x="274" y="70"/>
                  </a:lnTo>
                  <a:lnTo>
                    <a:pt x="271" y="70"/>
                  </a:lnTo>
                  <a:lnTo>
                    <a:pt x="265" y="70"/>
                  </a:lnTo>
                  <a:lnTo>
                    <a:pt x="259" y="70"/>
                  </a:lnTo>
                  <a:lnTo>
                    <a:pt x="254" y="72"/>
                  </a:lnTo>
                  <a:lnTo>
                    <a:pt x="250" y="72"/>
                  </a:lnTo>
                  <a:lnTo>
                    <a:pt x="241" y="74"/>
                  </a:lnTo>
                  <a:lnTo>
                    <a:pt x="236" y="78"/>
                  </a:lnTo>
                  <a:lnTo>
                    <a:pt x="232" y="80"/>
                  </a:lnTo>
                  <a:lnTo>
                    <a:pt x="228" y="80"/>
                  </a:lnTo>
                  <a:lnTo>
                    <a:pt x="224" y="83"/>
                  </a:lnTo>
                  <a:lnTo>
                    <a:pt x="219" y="85"/>
                  </a:lnTo>
                  <a:lnTo>
                    <a:pt x="215" y="89"/>
                  </a:lnTo>
                  <a:lnTo>
                    <a:pt x="210" y="91"/>
                  </a:lnTo>
                  <a:lnTo>
                    <a:pt x="206" y="94"/>
                  </a:lnTo>
                  <a:lnTo>
                    <a:pt x="202" y="98"/>
                  </a:lnTo>
                  <a:lnTo>
                    <a:pt x="197" y="102"/>
                  </a:lnTo>
                  <a:lnTo>
                    <a:pt x="191" y="105"/>
                  </a:lnTo>
                  <a:lnTo>
                    <a:pt x="188" y="107"/>
                  </a:lnTo>
                  <a:lnTo>
                    <a:pt x="184" y="113"/>
                  </a:lnTo>
                  <a:lnTo>
                    <a:pt x="178" y="117"/>
                  </a:lnTo>
                  <a:lnTo>
                    <a:pt x="177" y="124"/>
                  </a:lnTo>
                  <a:lnTo>
                    <a:pt x="180" y="124"/>
                  </a:lnTo>
                  <a:lnTo>
                    <a:pt x="184" y="124"/>
                  </a:lnTo>
                  <a:lnTo>
                    <a:pt x="191" y="126"/>
                  </a:lnTo>
                  <a:lnTo>
                    <a:pt x="197" y="129"/>
                  </a:lnTo>
                  <a:lnTo>
                    <a:pt x="204" y="133"/>
                  </a:lnTo>
                  <a:lnTo>
                    <a:pt x="210" y="137"/>
                  </a:lnTo>
                  <a:lnTo>
                    <a:pt x="213" y="142"/>
                  </a:lnTo>
                  <a:lnTo>
                    <a:pt x="215" y="146"/>
                  </a:lnTo>
                  <a:lnTo>
                    <a:pt x="215" y="150"/>
                  </a:lnTo>
                  <a:lnTo>
                    <a:pt x="217" y="155"/>
                  </a:lnTo>
                  <a:lnTo>
                    <a:pt x="217" y="161"/>
                  </a:lnTo>
                  <a:lnTo>
                    <a:pt x="217" y="168"/>
                  </a:lnTo>
                  <a:lnTo>
                    <a:pt x="217" y="174"/>
                  </a:lnTo>
                  <a:lnTo>
                    <a:pt x="217" y="181"/>
                  </a:lnTo>
                  <a:lnTo>
                    <a:pt x="217" y="188"/>
                  </a:lnTo>
                  <a:lnTo>
                    <a:pt x="215" y="194"/>
                  </a:lnTo>
                  <a:lnTo>
                    <a:pt x="215" y="201"/>
                  </a:lnTo>
                  <a:lnTo>
                    <a:pt x="213" y="207"/>
                  </a:lnTo>
                  <a:lnTo>
                    <a:pt x="213" y="214"/>
                  </a:lnTo>
                  <a:lnTo>
                    <a:pt x="212" y="218"/>
                  </a:lnTo>
                  <a:lnTo>
                    <a:pt x="210" y="223"/>
                  </a:lnTo>
                  <a:lnTo>
                    <a:pt x="208" y="227"/>
                  </a:lnTo>
                  <a:lnTo>
                    <a:pt x="208" y="229"/>
                  </a:lnTo>
                  <a:lnTo>
                    <a:pt x="202" y="233"/>
                  </a:lnTo>
                  <a:lnTo>
                    <a:pt x="199" y="236"/>
                  </a:lnTo>
                  <a:lnTo>
                    <a:pt x="193" y="238"/>
                  </a:lnTo>
                  <a:lnTo>
                    <a:pt x="189" y="244"/>
                  </a:lnTo>
                  <a:lnTo>
                    <a:pt x="180" y="247"/>
                  </a:lnTo>
                  <a:lnTo>
                    <a:pt x="178" y="249"/>
                  </a:lnTo>
                  <a:lnTo>
                    <a:pt x="182" y="251"/>
                  </a:lnTo>
                  <a:lnTo>
                    <a:pt x="186" y="251"/>
                  </a:lnTo>
                  <a:lnTo>
                    <a:pt x="191" y="253"/>
                  </a:lnTo>
                  <a:lnTo>
                    <a:pt x="197" y="253"/>
                  </a:lnTo>
                  <a:lnTo>
                    <a:pt x="204" y="253"/>
                  </a:lnTo>
                  <a:lnTo>
                    <a:pt x="212" y="251"/>
                  </a:lnTo>
                  <a:lnTo>
                    <a:pt x="219" y="249"/>
                  </a:lnTo>
                  <a:lnTo>
                    <a:pt x="221" y="247"/>
                  </a:lnTo>
                  <a:lnTo>
                    <a:pt x="226" y="244"/>
                  </a:lnTo>
                  <a:lnTo>
                    <a:pt x="232" y="240"/>
                  </a:lnTo>
                  <a:lnTo>
                    <a:pt x="241" y="236"/>
                  </a:lnTo>
                  <a:lnTo>
                    <a:pt x="248" y="231"/>
                  </a:lnTo>
                  <a:lnTo>
                    <a:pt x="256" y="227"/>
                  </a:lnTo>
                  <a:lnTo>
                    <a:pt x="261" y="223"/>
                  </a:lnTo>
                  <a:lnTo>
                    <a:pt x="265" y="222"/>
                  </a:lnTo>
                  <a:lnTo>
                    <a:pt x="271" y="220"/>
                  </a:lnTo>
                  <a:lnTo>
                    <a:pt x="276" y="216"/>
                  </a:lnTo>
                  <a:lnTo>
                    <a:pt x="283" y="211"/>
                  </a:lnTo>
                  <a:lnTo>
                    <a:pt x="293" y="205"/>
                  </a:lnTo>
                  <a:lnTo>
                    <a:pt x="302" y="199"/>
                  </a:lnTo>
                  <a:lnTo>
                    <a:pt x="309" y="194"/>
                  </a:lnTo>
                  <a:lnTo>
                    <a:pt x="317" y="190"/>
                  </a:lnTo>
                  <a:lnTo>
                    <a:pt x="324" y="187"/>
                  </a:lnTo>
                  <a:lnTo>
                    <a:pt x="328" y="181"/>
                  </a:lnTo>
                  <a:lnTo>
                    <a:pt x="333" y="179"/>
                  </a:lnTo>
                  <a:lnTo>
                    <a:pt x="339" y="176"/>
                  </a:lnTo>
                  <a:lnTo>
                    <a:pt x="341" y="177"/>
                  </a:lnTo>
                  <a:lnTo>
                    <a:pt x="339" y="185"/>
                  </a:lnTo>
                  <a:lnTo>
                    <a:pt x="335" y="192"/>
                  </a:lnTo>
                  <a:lnTo>
                    <a:pt x="331" y="201"/>
                  </a:lnTo>
                  <a:lnTo>
                    <a:pt x="328" y="209"/>
                  </a:lnTo>
                  <a:lnTo>
                    <a:pt x="324" y="214"/>
                  </a:lnTo>
                  <a:lnTo>
                    <a:pt x="324" y="218"/>
                  </a:lnTo>
                  <a:lnTo>
                    <a:pt x="359" y="203"/>
                  </a:lnTo>
                  <a:lnTo>
                    <a:pt x="355" y="229"/>
                  </a:lnTo>
                  <a:lnTo>
                    <a:pt x="354" y="229"/>
                  </a:lnTo>
                  <a:lnTo>
                    <a:pt x="350" y="231"/>
                  </a:lnTo>
                  <a:lnTo>
                    <a:pt x="346" y="235"/>
                  </a:lnTo>
                  <a:lnTo>
                    <a:pt x="341" y="238"/>
                  </a:lnTo>
                  <a:lnTo>
                    <a:pt x="333" y="242"/>
                  </a:lnTo>
                  <a:lnTo>
                    <a:pt x="326" y="247"/>
                  </a:lnTo>
                  <a:lnTo>
                    <a:pt x="317" y="253"/>
                  </a:lnTo>
                  <a:lnTo>
                    <a:pt x="307" y="258"/>
                  </a:lnTo>
                  <a:lnTo>
                    <a:pt x="304" y="262"/>
                  </a:lnTo>
                  <a:lnTo>
                    <a:pt x="298" y="264"/>
                  </a:lnTo>
                  <a:lnTo>
                    <a:pt x="293" y="266"/>
                  </a:lnTo>
                  <a:lnTo>
                    <a:pt x="289" y="270"/>
                  </a:lnTo>
                  <a:lnTo>
                    <a:pt x="280" y="275"/>
                  </a:lnTo>
                  <a:lnTo>
                    <a:pt x="272" y="281"/>
                  </a:lnTo>
                  <a:lnTo>
                    <a:pt x="263" y="284"/>
                  </a:lnTo>
                  <a:lnTo>
                    <a:pt x="256" y="288"/>
                  </a:lnTo>
                  <a:lnTo>
                    <a:pt x="250" y="292"/>
                  </a:lnTo>
                  <a:lnTo>
                    <a:pt x="247" y="294"/>
                  </a:lnTo>
                  <a:lnTo>
                    <a:pt x="237" y="294"/>
                  </a:lnTo>
                  <a:lnTo>
                    <a:pt x="234" y="292"/>
                  </a:lnTo>
                  <a:lnTo>
                    <a:pt x="228" y="288"/>
                  </a:lnTo>
                  <a:lnTo>
                    <a:pt x="226" y="284"/>
                  </a:lnTo>
                  <a:lnTo>
                    <a:pt x="223" y="277"/>
                  </a:lnTo>
                  <a:lnTo>
                    <a:pt x="221" y="273"/>
                  </a:lnTo>
                  <a:lnTo>
                    <a:pt x="219" y="273"/>
                  </a:lnTo>
                  <a:lnTo>
                    <a:pt x="213" y="273"/>
                  </a:lnTo>
                  <a:lnTo>
                    <a:pt x="208" y="271"/>
                  </a:lnTo>
                  <a:lnTo>
                    <a:pt x="204" y="271"/>
                  </a:lnTo>
                  <a:lnTo>
                    <a:pt x="199" y="271"/>
                  </a:lnTo>
                  <a:lnTo>
                    <a:pt x="195" y="271"/>
                  </a:lnTo>
                  <a:lnTo>
                    <a:pt x="189" y="271"/>
                  </a:lnTo>
                  <a:lnTo>
                    <a:pt x="184" y="270"/>
                  </a:lnTo>
                  <a:lnTo>
                    <a:pt x="178" y="270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4" y="266"/>
                  </a:lnTo>
                  <a:lnTo>
                    <a:pt x="158" y="266"/>
                  </a:lnTo>
                  <a:lnTo>
                    <a:pt x="156" y="266"/>
                  </a:lnTo>
                  <a:lnTo>
                    <a:pt x="153" y="266"/>
                  </a:lnTo>
                  <a:lnTo>
                    <a:pt x="145" y="266"/>
                  </a:lnTo>
                  <a:lnTo>
                    <a:pt x="140" y="266"/>
                  </a:lnTo>
                  <a:lnTo>
                    <a:pt x="138" y="266"/>
                  </a:lnTo>
                  <a:lnTo>
                    <a:pt x="136" y="262"/>
                  </a:lnTo>
                  <a:lnTo>
                    <a:pt x="136" y="258"/>
                  </a:lnTo>
                  <a:lnTo>
                    <a:pt x="140" y="253"/>
                  </a:lnTo>
                  <a:lnTo>
                    <a:pt x="145" y="247"/>
                  </a:lnTo>
                  <a:lnTo>
                    <a:pt x="153" y="240"/>
                  </a:lnTo>
                  <a:lnTo>
                    <a:pt x="162" y="235"/>
                  </a:lnTo>
                  <a:lnTo>
                    <a:pt x="171" y="227"/>
                  </a:lnTo>
                  <a:lnTo>
                    <a:pt x="178" y="222"/>
                  </a:lnTo>
                  <a:lnTo>
                    <a:pt x="184" y="214"/>
                  </a:lnTo>
                  <a:lnTo>
                    <a:pt x="188" y="211"/>
                  </a:lnTo>
                  <a:lnTo>
                    <a:pt x="188" y="205"/>
                  </a:lnTo>
                  <a:lnTo>
                    <a:pt x="188" y="203"/>
                  </a:lnTo>
                  <a:lnTo>
                    <a:pt x="188" y="198"/>
                  </a:lnTo>
                  <a:lnTo>
                    <a:pt x="189" y="194"/>
                  </a:lnTo>
                  <a:lnTo>
                    <a:pt x="188" y="187"/>
                  </a:lnTo>
                  <a:lnTo>
                    <a:pt x="188" y="183"/>
                  </a:lnTo>
                  <a:lnTo>
                    <a:pt x="188" y="177"/>
                  </a:lnTo>
                  <a:lnTo>
                    <a:pt x="188" y="172"/>
                  </a:lnTo>
                  <a:lnTo>
                    <a:pt x="186" y="166"/>
                  </a:lnTo>
                  <a:lnTo>
                    <a:pt x="184" y="159"/>
                  </a:lnTo>
                  <a:lnTo>
                    <a:pt x="184" y="155"/>
                  </a:lnTo>
                  <a:lnTo>
                    <a:pt x="184" y="152"/>
                  </a:lnTo>
                  <a:lnTo>
                    <a:pt x="180" y="144"/>
                  </a:lnTo>
                  <a:lnTo>
                    <a:pt x="178" y="142"/>
                  </a:lnTo>
                  <a:lnTo>
                    <a:pt x="175" y="142"/>
                  </a:lnTo>
                  <a:lnTo>
                    <a:pt x="171" y="144"/>
                  </a:lnTo>
                  <a:lnTo>
                    <a:pt x="167" y="148"/>
                  </a:lnTo>
                  <a:lnTo>
                    <a:pt x="164" y="152"/>
                  </a:lnTo>
                  <a:lnTo>
                    <a:pt x="158" y="157"/>
                  </a:lnTo>
                  <a:lnTo>
                    <a:pt x="151" y="163"/>
                  </a:lnTo>
                  <a:lnTo>
                    <a:pt x="145" y="168"/>
                  </a:lnTo>
                  <a:lnTo>
                    <a:pt x="140" y="176"/>
                  </a:lnTo>
                  <a:lnTo>
                    <a:pt x="132" y="181"/>
                  </a:lnTo>
                  <a:lnTo>
                    <a:pt x="127" y="187"/>
                  </a:lnTo>
                  <a:lnTo>
                    <a:pt x="121" y="192"/>
                  </a:lnTo>
                  <a:lnTo>
                    <a:pt x="116" y="199"/>
                  </a:lnTo>
                  <a:lnTo>
                    <a:pt x="110" y="203"/>
                  </a:lnTo>
                  <a:lnTo>
                    <a:pt x="105" y="207"/>
                  </a:lnTo>
                  <a:lnTo>
                    <a:pt x="103" y="211"/>
                  </a:lnTo>
                  <a:lnTo>
                    <a:pt x="101" y="212"/>
                  </a:lnTo>
                  <a:lnTo>
                    <a:pt x="95" y="216"/>
                  </a:lnTo>
                  <a:lnTo>
                    <a:pt x="88" y="222"/>
                  </a:lnTo>
                  <a:lnTo>
                    <a:pt x="82" y="223"/>
                  </a:lnTo>
                  <a:lnTo>
                    <a:pt x="77" y="229"/>
                  </a:lnTo>
                  <a:lnTo>
                    <a:pt x="71" y="233"/>
                  </a:lnTo>
                  <a:lnTo>
                    <a:pt x="68" y="238"/>
                  </a:lnTo>
                  <a:lnTo>
                    <a:pt x="62" y="240"/>
                  </a:lnTo>
                  <a:lnTo>
                    <a:pt x="57" y="246"/>
                  </a:lnTo>
                  <a:lnTo>
                    <a:pt x="53" y="249"/>
                  </a:lnTo>
                  <a:lnTo>
                    <a:pt x="47" y="255"/>
                  </a:lnTo>
                  <a:lnTo>
                    <a:pt x="44" y="260"/>
                  </a:lnTo>
                  <a:lnTo>
                    <a:pt x="40" y="266"/>
                  </a:lnTo>
                  <a:lnTo>
                    <a:pt x="36" y="270"/>
                  </a:lnTo>
                  <a:lnTo>
                    <a:pt x="36" y="275"/>
                  </a:lnTo>
                  <a:lnTo>
                    <a:pt x="35" y="281"/>
                  </a:lnTo>
                  <a:lnTo>
                    <a:pt x="35" y="286"/>
                  </a:lnTo>
                  <a:lnTo>
                    <a:pt x="36" y="294"/>
                  </a:lnTo>
                  <a:lnTo>
                    <a:pt x="38" y="303"/>
                  </a:lnTo>
                  <a:lnTo>
                    <a:pt x="40" y="308"/>
                  </a:lnTo>
                  <a:lnTo>
                    <a:pt x="42" y="312"/>
                  </a:lnTo>
                  <a:lnTo>
                    <a:pt x="46" y="317"/>
                  </a:lnTo>
                  <a:lnTo>
                    <a:pt x="47" y="321"/>
                  </a:lnTo>
                  <a:lnTo>
                    <a:pt x="49" y="327"/>
                  </a:lnTo>
                  <a:lnTo>
                    <a:pt x="53" y="332"/>
                  </a:lnTo>
                  <a:lnTo>
                    <a:pt x="55" y="336"/>
                  </a:lnTo>
                  <a:lnTo>
                    <a:pt x="59" y="341"/>
                  </a:lnTo>
                  <a:lnTo>
                    <a:pt x="60" y="345"/>
                  </a:lnTo>
                  <a:lnTo>
                    <a:pt x="62" y="351"/>
                  </a:lnTo>
                  <a:lnTo>
                    <a:pt x="66" y="356"/>
                  </a:lnTo>
                  <a:lnTo>
                    <a:pt x="68" y="362"/>
                  </a:lnTo>
                  <a:lnTo>
                    <a:pt x="70" y="365"/>
                  </a:lnTo>
                  <a:lnTo>
                    <a:pt x="73" y="371"/>
                  </a:lnTo>
                  <a:lnTo>
                    <a:pt x="75" y="375"/>
                  </a:lnTo>
                  <a:lnTo>
                    <a:pt x="79" y="380"/>
                  </a:lnTo>
                  <a:lnTo>
                    <a:pt x="82" y="388"/>
                  </a:lnTo>
                  <a:lnTo>
                    <a:pt x="86" y="397"/>
                  </a:lnTo>
                  <a:lnTo>
                    <a:pt x="88" y="402"/>
                  </a:lnTo>
                  <a:lnTo>
                    <a:pt x="92" y="408"/>
                  </a:lnTo>
                  <a:lnTo>
                    <a:pt x="92" y="410"/>
                  </a:lnTo>
                  <a:lnTo>
                    <a:pt x="92" y="415"/>
                  </a:lnTo>
                  <a:lnTo>
                    <a:pt x="92" y="419"/>
                  </a:lnTo>
                  <a:lnTo>
                    <a:pt x="92" y="424"/>
                  </a:lnTo>
                  <a:lnTo>
                    <a:pt x="90" y="428"/>
                  </a:lnTo>
                  <a:lnTo>
                    <a:pt x="90" y="435"/>
                  </a:lnTo>
                  <a:lnTo>
                    <a:pt x="90" y="443"/>
                  </a:lnTo>
                  <a:lnTo>
                    <a:pt x="90" y="450"/>
                  </a:lnTo>
                  <a:lnTo>
                    <a:pt x="90" y="458"/>
                  </a:lnTo>
                  <a:lnTo>
                    <a:pt x="88" y="467"/>
                  </a:lnTo>
                  <a:lnTo>
                    <a:pt x="88" y="474"/>
                  </a:lnTo>
                  <a:lnTo>
                    <a:pt x="88" y="483"/>
                  </a:lnTo>
                  <a:lnTo>
                    <a:pt x="88" y="487"/>
                  </a:lnTo>
                  <a:lnTo>
                    <a:pt x="88" y="493"/>
                  </a:lnTo>
                  <a:lnTo>
                    <a:pt x="88" y="496"/>
                  </a:lnTo>
                  <a:lnTo>
                    <a:pt x="88" y="502"/>
                  </a:lnTo>
                  <a:lnTo>
                    <a:pt x="86" y="506"/>
                  </a:lnTo>
                  <a:lnTo>
                    <a:pt x="86" y="511"/>
                  </a:lnTo>
                  <a:lnTo>
                    <a:pt x="86" y="517"/>
                  </a:lnTo>
                  <a:lnTo>
                    <a:pt x="86" y="522"/>
                  </a:lnTo>
                  <a:lnTo>
                    <a:pt x="86" y="526"/>
                  </a:lnTo>
                  <a:lnTo>
                    <a:pt x="86" y="531"/>
                  </a:lnTo>
                  <a:lnTo>
                    <a:pt x="84" y="535"/>
                  </a:lnTo>
                  <a:lnTo>
                    <a:pt x="84" y="541"/>
                  </a:lnTo>
                  <a:lnTo>
                    <a:pt x="84" y="544"/>
                  </a:lnTo>
                  <a:lnTo>
                    <a:pt x="84" y="550"/>
                  </a:lnTo>
                  <a:lnTo>
                    <a:pt x="84" y="553"/>
                  </a:lnTo>
                  <a:lnTo>
                    <a:pt x="84" y="557"/>
                  </a:lnTo>
                  <a:lnTo>
                    <a:pt x="82" y="566"/>
                  </a:lnTo>
                  <a:lnTo>
                    <a:pt x="82" y="576"/>
                  </a:lnTo>
                  <a:lnTo>
                    <a:pt x="82" y="585"/>
                  </a:lnTo>
                  <a:lnTo>
                    <a:pt x="82" y="592"/>
                  </a:lnTo>
                  <a:lnTo>
                    <a:pt x="82" y="600"/>
                  </a:lnTo>
                  <a:lnTo>
                    <a:pt x="82" y="607"/>
                  </a:lnTo>
                  <a:lnTo>
                    <a:pt x="82" y="614"/>
                  </a:lnTo>
                  <a:lnTo>
                    <a:pt x="82" y="620"/>
                  </a:lnTo>
                  <a:lnTo>
                    <a:pt x="82" y="625"/>
                  </a:lnTo>
                  <a:lnTo>
                    <a:pt x="84" y="631"/>
                  </a:lnTo>
                  <a:lnTo>
                    <a:pt x="84" y="635"/>
                  </a:lnTo>
                  <a:lnTo>
                    <a:pt x="86" y="638"/>
                  </a:lnTo>
                  <a:lnTo>
                    <a:pt x="88" y="644"/>
                  </a:lnTo>
                  <a:lnTo>
                    <a:pt x="92" y="651"/>
                  </a:lnTo>
                  <a:lnTo>
                    <a:pt x="94" y="655"/>
                  </a:lnTo>
                  <a:lnTo>
                    <a:pt x="95" y="659"/>
                  </a:lnTo>
                  <a:lnTo>
                    <a:pt x="95" y="664"/>
                  </a:lnTo>
                  <a:lnTo>
                    <a:pt x="99" y="670"/>
                  </a:lnTo>
                  <a:lnTo>
                    <a:pt x="101" y="673"/>
                  </a:lnTo>
                  <a:lnTo>
                    <a:pt x="103" y="679"/>
                  </a:lnTo>
                  <a:lnTo>
                    <a:pt x="105" y="683"/>
                  </a:lnTo>
                  <a:lnTo>
                    <a:pt x="108" y="688"/>
                  </a:lnTo>
                  <a:lnTo>
                    <a:pt x="110" y="694"/>
                  </a:lnTo>
                  <a:lnTo>
                    <a:pt x="112" y="699"/>
                  </a:lnTo>
                  <a:lnTo>
                    <a:pt x="114" y="705"/>
                  </a:lnTo>
                  <a:lnTo>
                    <a:pt x="118" y="710"/>
                  </a:lnTo>
                  <a:lnTo>
                    <a:pt x="119" y="716"/>
                  </a:lnTo>
                  <a:lnTo>
                    <a:pt x="121" y="719"/>
                  </a:lnTo>
                  <a:lnTo>
                    <a:pt x="123" y="725"/>
                  </a:lnTo>
                  <a:lnTo>
                    <a:pt x="125" y="730"/>
                  </a:lnTo>
                  <a:lnTo>
                    <a:pt x="127" y="734"/>
                  </a:lnTo>
                  <a:lnTo>
                    <a:pt x="129" y="740"/>
                  </a:lnTo>
                  <a:lnTo>
                    <a:pt x="130" y="743"/>
                  </a:lnTo>
                  <a:lnTo>
                    <a:pt x="132" y="749"/>
                  </a:lnTo>
                  <a:lnTo>
                    <a:pt x="132" y="754"/>
                  </a:lnTo>
                  <a:lnTo>
                    <a:pt x="134" y="762"/>
                  </a:lnTo>
                  <a:lnTo>
                    <a:pt x="136" y="767"/>
                  </a:lnTo>
                  <a:lnTo>
                    <a:pt x="136" y="771"/>
                  </a:lnTo>
                  <a:lnTo>
                    <a:pt x="134" y="777"/>
                  </a:lnTo>
                  <a:lnTo>
                    <a:pt x="132" y="778"/>
                  </a:lnTo>
                  <a:lnTo>
                    <a:pt x="127" y="780"/>
                  </a:lnTo>
                  <a:lnTo>
                    <a:pt x="123" y="784"/>
                  </a:lnTo>
                  <a:lnTo>
                    <a:pt x="116" y="786"/>
                  </a:lnTo>
                  <a:lnTo>
                    <a:pt x="114" y="7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09" name="Freeform 31"/>
            <p:cNvSpPr>
              <a:spLocks/>
            </p:cNvSpPr>
            <p:nvPr/>
          </p:nvSpPr>
          <p:spPr bwMode="auto">
            <a:xfrm>
              <a:off x="4413" y="3415"/>
              <a:ext cx="597" cy="462"/>
            </a:xfrm>
            <a:custGeom>
              <a:avLst/>
              <a:gdLst>
                <a:gd name="T0" fmla="*/ 1 w 1193"/>
                <a:gd name="T1" fmla="*/ 0 h 926"/>
                <a:gd name="T2" fmla="*/ 1 w 1193"/>
                <a:gd name="T3" fmla="*/ 0 h 926"/>
                <a:gd name="T4" fmla="*/ 1 w 1193"/>
                <a:gd name="T5" fmla="*/ 0 h 926"/>
                <a:gd name="T6" fmla="*/ 1 w 1193"/>
                <a:gd name="T7" fmla="*/ 0 h 926"/>
                <a:gd name="T8" fmla="*/ 1 w 1193"/>
                <a:gd name="T9" fmla="*/ 0 h 926"/>
                <a:gd name="T10" fmla="*/ 1 w 1193"/>
                <a:gd name="T11" fmla="*/ 0 h 926"/>
                <a:gd name="T12" fmla="*/ 0 w 1193"/>
                <a:gd name="T13" fmla="*/ 0 h 926"/>
                <a:gd name="T14" fmla="*/ 1 w 1193"/>
                <a:gd name="T15" fmla="*/ 0 h 926"/>
                <a:gd name="T16" fmla="*/ 1 w 1193"/>
                <a:gd name="T17" fmla="*/ 0 h 926"/>
                <a:gd name="T18" fmla="*/ 1 w 1193"/>
                <a:gd name="T19" fmla="*/ 0 h 926"/>
                <a:gd name="T20" fmla="*/ 1 w 1193"/>
                <a:gd name="T21" fmla="*/ 0 h 926"/>
                <a:gd name="T22" fmla="*/ 1 w 1193"/>
                <a:gd name="T23" fmla="*/ 0 h 926"/>
                <a:gd name="T24" fmla="*/ 1 w 1193"/>
                <a:gd name="T25" fmla="*/ 0 h 926"/>
                <a:gd name="T26" fmla="*/ 1 w 1193"/>
                <a:gd name="T27" fmla="*/ 0 h 926"/>
                <a:gd name="T28" fmla="*/ 1 w 1193"/>
                <a:gd name="T29" fmla="*/ 0 h 926"/>
                <a:gd name="T30" fmla="*/ 1 w 1193"/>
                <a:gd name="T31" fmla="*/ 0 h 926"/>
                <a:gd name="T32" fmla="*/ 1 w 1193"/>
                <a:gd name="T33" fmla="*/ 0 h 926"/>
                <a:gd name="T34" fmla="*/ 1 w 1193"/>
                <a:gd name="T35" fmla="*/ 0 h 926"/>
                <a:gd name="T36" fmla="*/ 1 w 1193"/>
                <a:gd name="T37" fmla="*/ 0 h 926"/>
                <a:gd name="T38" fmla="*/ 1 w 1193"/>
                <a:gd name="T39" fmla="*/ 0 h 926"/>
                <a:gd name="T40" fmla="*/ 1 w 1193"/>
                <a:gd name="T41" fmla="*/ 0 h 926"/>
                <a:gd name="T42" fmla="*/ 1 w 1193"/>
                <a:gd name="T43" fmla="*/ 0 h 926"/>
                <a:gd name="T44" fmla="*/ 1 w 1193"/>
                <a:gd name="T45" fmla="*/ 0 h 926"/>
                <a:gd name="T46" fmla="*/ 1 w 1193"/>
                <a:gd name="T47" fmla="*/ 0 h 926"/>
                <a:gd name="T48" fmla="*/ 1 w 1193"/>
                <a:gd name="T49" fmla="*/ 0 h 926"/>
                <a:gd name="T50" fmla="*/ 1 w 1193"/>
                <a:gd name="T51" fmla="*/ 0 h 926"/>
                <a:gd name="T52" fmla="*/ 1 w 1193"/>
                <a:gd name="T53" fmla="*/ 0 h 926"/>
                <a:gd name="T54" fmla="*/ 1 w 1193"/>
                <a:gd name="T55" fmla="*/ 0 h 926"/>
                <a:gd name="T56" fmla="*/ 1 w 1193"/>
                <a:gd name="T57" fmla="*/ 0 h 926"/>
                <a:gd name="T58" fmla="*/ 1 w 1193"/>
                <a:gd name="T59" fmla="*/ 0 h 926"/>
                <a:gd name="T60" fmla="*/ 1 w 1193"/>
                <a:gd name="T61" fmla="*/ 0 h 926"/>
                <a:gd name="T62" fmla="*/ 1 w 1193"/>
                <a:gd name="T63" fmla="*/ 0 h 926"/>
                <a:gd name="T64" fmla="*/ 1 w 1193"/>
                <a:gd name="T65" fmla="*/ 0 h 926"/>
                <a:gd name="T66" fmla="*/ 1 w 1193"/>
                <a:gd name="T67" fmla="*/ 0 h 926"/>
                <a:gd name="T68" fmla="*/ 1 w 1193"/>
                <a:gd name="T69" fmla="*/ 0 h 926"/>
                <a:gd name="T70" fmla="*/ 1 w 1193"/>
                <a:gd name="T71" fmla="*/ 0 h 926"/>
                <a:gd name="T72" fmla="*/ 1 w 1193"/>
                <a:gd name="T73" fmla="*/ 0 h 926"/>
                <a:gd name="T74" fmla="*/ 1 w 1193"/>
                <a:gd name="T75" fmla="*/ 0 h 926"/>
                <a:gd name="T76" fmla="*/ 1 w 1193"/>
                <a:gd name="T77" fmla="*/ 0 h 926"/>
                <a:gd name="T78" fmla="*/ 1 w 1193"/>
                <a:gd name="T79" fmla="*/ 0 h 926"/>
                <a:gd name="T80" fmla="*/ 1 w 1193"/>
                <a:gd name="T81" fmla="*/ 0 h 926"/>
                <a:gd name="T82" fmla="*/ 1 w 1193"/>
                <a:gd name="T83" fmla="*/ 0 h 926"/>
                <a:gd name="T84" fmla="*/ 1 w 1193"/>
                <a:gd name="T85" fmla="*/ 0 h 926"/>
                <a:gd name="T86" fmla="*/ 1 w 1193"/>
                <a:gd name="T87" fmla="*/ 0 h 926"/>
                <a:gd name="T88" fmla="*/ 1 w 1193"/>
                <a:gd name="T89" fmla="*/ 0 h 926"/>
                <a:gd name="T90" fmla="*/ 1 w 1193"/>
                <a:gd name="T91" fmla="*/ 0 h 926"/>
                <a:gd name="T92" fmla="*/ 1 w 1193"/>
                <a:gd name="T93" fmla="*/ 0 h 926"/>
                <a:gd name="T94" fmla="*/ 1 w 1193"/>
                <a:gd name="T95" fmla="*/ 0 h 926"/>
                <a:gd name="T96" fmla="*/ 1 w 1193"/>
                <a:gd name="T97" fmla="*/ 0 h 926"/>
                <a:gd name="T98" fmla="*/ 1 w 1193"/>
                <a:gd name="T99" fmla="*/ 0 h 926"/>
                <a:gd name="T100" fmla="*/ 1 w 1193"/>
                <a:gd name="T101" fmla="*/ 0 h 926"/>
                <a:gd name="T102" fmla="*/ 1 w 1193"/>
                <a:gd name="T103" fmla="*/ 0 h 926"/>
                <a:gd name="T104" fmla="*/ 1 w 1193"/>
                <a:gd name="T105" fmla="*/ 0 h 926"/>
                <a:gd name="T106" fmla="*/ 1 w 1193"/>
                <a:gd name="T107" fmla="*/ 0 h 926"/>
                <a:gd name="T108" fmla="*/ 1 w 1193"/>
                <a:gd name="T109" fmla="*/ 0 h 926"/>
                <a:gd name="T110" fmla="*/ 1 w 1193"/>
                <a:gd name="T111" fmla="*/ 0 h 926"/>
                <a:gd name="T112" fmla="*/ 1 w 1193"/>
                <a:gd name="T113" fmla="*/ 0 h 926"/>
                <a:gd name="T114" fmla="*/ 1 w 1193"/>
                <a:gd name="T115" fmla="*/ 0 h 926"/>
                <a:gd name="T116" fmla="*/ 1 w 1193"/>
                <a:gd name="T117" fmla="*/ 0 h 926"/>
                <a:gd name="T118" fmla="*/ 1 w 1193"/>
                <a:gd name="T119" fmla="*/ 0 h 926"/>
                <a:gd name="T120" fmla="*/ 1 w 1193"/>
                <a:gd name="T121" fmla="*/ 0 h 926"/>
                <a:gd name="T122" fmla="*/ 1 w 1193"/>
                <a:gd name="T123" fmla="*/ 0 h 926"/>
                <a:gd name="T124" fmla="*/ 1 w 1193"/>
                <a:gd name="T125" fmla="*/ 0 h 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93"/>
                <a:gd name="T190" fmla="*/ 0 h 926"/>
                <a:gd name="T191" fmla="*/ 1193 w 1193"/>
                <a:gd name="T192" fmla="*/ 926 h 9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93" h="926">
                  <a:moveTo>
                    <a:pt x="240" y="133"/>
                  </a:moveTo>
                  <a:lnTo>
                    <a:pt x="238" y="135"/>
                  </a:lnTo>
                  <a:lnTo>
                    <a:pt x="236" y="141"/>
                  </a:lnTo>
                  <a:lnTo>
                    <a:pt x="234" y="142"/>
                  </a:lnTo>
                  <a:lnTo>
                    <a:pt x="232" y="150"/>
                  </a:lnTo>
                  <a:lnTo>
                    <a:pt x="231" y="153"/>
                  </a:lnTo>
                  <a:lnTo>
                    <a:pt x="229" y="161"/>
                  </a:lnTo>
                  <a:lnTo>
                    <a:pt x="227" y="168"/>
                  </a:lnTo>
                  <a:lnTo>
                    <a:pt x="223" y="176"/>
                  </a:lnTo>
                  <a:lnTo>
                    <a:pt x="221" y="183"/>
                  </a:lnTo>
                  <a:lnTo>
                    <a:pt x="220" y="192"/>
                  </a:lnTo>
                  <a:lnTo>
                    <a:pt x="216" y="201"/>
                  </a:lnTo>
                  <a:lnTo>
                    <a:pt x="214" y="211"/>
                  </a:lnTo>
                  <a:lnTo>
                    <a:pt x="212" y="214"/>
                  </a:lnTo>
                  <a:lnTo>
                    <a:pt x="212" y="220"/>
                  </a:lnTo>
                  <a:lnTo>
                    <a:pt x="210" y="224"/>
                  </a:lnTo>
                  <a:lnTo>
                    <a:pt x="208" y="229"/>
                  </a:lnTo>
                  <a:lnTo>
                    <a:pt x="207" y="233"/>
                  </a:lnTo>
                  <a:lnTo>
                    <a:pt x="205" y="238"/>
                  </a:lnTo>
                  <a:lnTo>
                    <a:pt x="203" y="242"/>
                  </a:lnTo>
                  <a:lnTo>
                    <a:pt x="203" y="247"/>
                  </a:lnTo>
                  <a:lnTo>
                    <a:pt x="201" y="251"/>
                  </a:lnTo>
                  <a:lnTo>
                    <a:pt x="199" y="257"/>
                  </a:lnTo>
                  <a:lnTo>
                    <a:pt x="197" y="260"/>
                  </a:lnTo>
                  <a:lnTo>
                    <a:pt x="196" y="266"/>
                  </a:lnTo>
                  <a:lnTo>
                    <a:pt x="194" y="275"/>
                  </a:lnTo>
                  <a:lnTo>
                    <a:pt x="190" y="283"/>
                  </a:lnTo>
                  <a:lnTo>
                    <a:pt x="188" y="292"/>
                  </a:lnTo>
                  <a:lnTo>
                    <a:pt x="186" y="299"/>
                  </a:lnTo>
                  <a:lnTo>
                    <a:pt x="183" y="306"/>
                  </a:lnTo>
                  <a:lnTo>
                    <a:pt x="181" y="312"/>
                  </a:lnTo>
                  <a:lnTo>
                    <a:pt x="179" y="319"/>
                  </a:lnTo>
                  <a:lnTo>
                    <a:pt x="177" y="325"/>
                  </a:lnTo>
                  <a:lnTo>
                    <a:pt x="175" y="329"/>
                  </a:lnTo>
                  <a:lnTo>
                    <a:pt x="173" y="332"/>
                  </a:lnTo>
                  <a:lnTo>
                    <a:pt x="172" y="334"/>
                  </a:lnTo>
                  <a:lnTo>
                    <a:pt x="172" y="338"/>
                  </a:lnTo>
                  <a:lnTo>
                    <a:pt x="170" y="338"/>
                  </a:lnTo>
                  <a:lnTo>
                    <a:pt x="168" y="342"/>
                  </a:lnTo>
                  <a:lnTo>
                    <a:pt x="164" y="345"/>
                  </a:lnTo>
                  <a:lnTo>
                    <a:pt x="162" y="351"/>
                  </a:lnTo>
                  <a:lnTo>
                    <a:pt x="157" y="356"/>
                  </a:lnTo>
                  <a:lnTo>
                    <a:pt x="153" y="364"/>
                  </a:lnTo>
                  <a:lnTo>
                    <a:pt x="148" y="369"/>
                  </a:lnTo>
                  <a:lnTo>
                    <a:pt x="144" y="378"/>
                  </a:lnTo>
                  <a:lnTo>
                    <a:pt x="140" y="382"/>
                  </a:lnTo>
                  <a:lnTo>
                    <a:pt x="137" y="386"/>
                  </a:lnTo>
                  <a:lnTo>
                    <a:pt x="133" y="391"/>
                  </a:lnTo>
                  <a:lnTo>
                    <a:pt x="131" y="395"/>
                  </a:lnTo>
                  <a:lnTo>
                    <a:pt x="127" y="399"/>
                  </a:lnTo>
                  <a:lnTo>
                    <a:pt x="124" y="404"/>
                  </a:lnTo>
                  <a:lnTo>
                    <a:pt x="120" y="410"/>
                  </a:lnTo>
                  <a:lnTo>
                    <a:pt x="118" y="415"/>
                  </a:lnTo>
                  <a:lnTo>
                    <a:pt x="113" y="421"/>
                  </a:lnTo>
                  <a:lnTo>
                    <a:pt x="109" y="426"/>
                  </a:lnTo>
                  <a:lnTo>
                    <a:pt x="107" y="432"/>
                  </a:lnTo>
                  <a:lnTo>
                    <a:pt x="103" y="437"/>
                  </a:lnTo>
                  <a:lnTo>
                    <a:pt x="100" y="443"/>
                  </a:lnTo>
                  <a:lnTo>
                    <a:pt x="96" y="448"/>
                  </a:lnTo>
                  <a:lnTo>
                    <a:pt x="92" y="454"/>
                  </a:lnTo>
                  <a:lnTo>
                    <a:pt x="90" y="461"/>
                  </a:lnTo>
                  <a:lnTo>
                    <a:pt x="85" y="467"/>
                  </a:lnTo>
                  <a:lnTo>
                    <a:pt x="83" y="472"/>
                  </a:lnTo>
                  <a:lnTo>
                    <a:pt x="78" y="478"/>
                  </a:lnTo>
                  <a:lnTo>
                    <a:pt x="74" y="485"/>
                  </a:lnTo>
                  <a:lnTo>
                    <a:pt x="70" y="491"/>
                  </a:lnTo>
                  <a:lnTo>
                    <a:pt x="66" y="496"/>
                  </a:lnTo>
                  <a:lnTo>
                    <a:pt x="63" y="504"/>
                  </a:lnTo>
                  <a:lnTo>
                    <a:pt x="61" y="509"/>
                  </a:lnTo>
                  <a:lnTo>
                    <a:pt x="57" y="515"/>
                  </a:lnTo>
                  <a:lnTo>
                    <a:pt x="54" y="522"/>
                  </a:lnTo>
                  <a:lnTo>
                    <a:pt x="50" y="528"/>
                  </a:lnTo>
                  <a:lnTo>
                    <a:pt x="46" y="535"/>
                  </a:lnTo>
                  <a:lnTo>
                    <a:pt x="43" y="541"/>
                  </a:lnTo>
                  <a:lnTo>
                    <a:pt x="39" y="548"/>
                  </a:lnTo>
                  <a:lnTo>
                    <a:pt x="37" y="554"/>
                  </a:lnTo>
                  <a:lnTo>
                    <a:pt x="35" y="561"/>
                  </a:lnTo>
                  <a:lnTo>
                    <a:pt x="31" y="566"/>
                  </a:lnTo>
                  <a:lnTo>
                    <a:pt x="28" y="572"/>
                  </a:lnTo>
                  <a:lnTo>
                    <a:pt x="26" y="578"/>
                  </a:lnTo>
                  <a:lnTo>
                    <a:pt x="22" y="585"/>
                  </a:lnTo>
                  <a:lnTo>
                    <a:pt x="20" y="590"/>
                  </a:lnTo>
                  <a:lnTo>
                    <a:pt x="19" y="596"/>
                  </a:lnTo>
                  <a:lnTo>
                    <a:pt x="15" y="603"/>
                  </a:lnTo>
                  <a:lnTo>
                    <a:pt x="13" y="609"/>
                  </a:lnTo>
                  <a:lnTo>
                    <a:pt x="11" y="614"/>
                  </a:lnTo>
                  <a:lnTo>
                    <a:pt x="9" y="620"/>
                  </a:lnTo>
                  <a:lnTo>
                    <a:pt x="7" y="625"/>
                  </a:lnTo>
                  <a:lnTo>
                    <a:pt x="7" y="631"/>
                  </a:lnTo>
                  <a:lnTo>
                    <a:pt x="4" y="636"/>
                  </a:lnTo>
                  <a:lnTo>
                    <a:pt x="4" y="642"/>
                  </a:lnTo>
                  <a:lnTo>
                    <a:pt x="4" y="648"/>
                  </a:lnTo>
                  <a:lnTo>
                    <a:pt x="4" y="653"/>
                  </a:lnTo>
                  <a:lnTo>
                    <a:pt x="2" y="657"/>
                  </a:lnTo>
                  <a:lnTo>
                    <a:pt x="0" y="662"/>
                  </a:lnTo>
                  <a:lnTo>
                    <a:pt x="0" y="668"/>
                  </a:lnTo>
                  <a:lnTo>
                    <a:pt x="0" y="673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0" y="688"/>
                  </a:lnTo>
                  <a:lnTo>
                    <a:pt x="0" y="694"/>
                  </a:lnTo>
                  <a:lnTo>
                    <a:pt x="0" y="699"/>
                  </a:lnTo>
                  <a:lnTo>
                    <a:pt x="0" y="703"/>
                  </a:lnTo>
                  <a:lnTo>
                    <a:pt x="2" y="708"/>
                  </a:lnTo>
                  <a:lnTo>
                    <a:pt x="2" y="714"/>
                  </a:lnTo>
                  <a:lnTo>
                    <a:pt x="4" y="719"/>
                  </a:lnTo>
                  <a:lnTo>
                    <a:pt x="4" y="725"/>
                  </a:lnTo>
                  <a:lnTo>
                    <a:pt x="6" y="731"/>
                  </a:lnTo>
                  <a:lnTo>
                    <a:pt x="7" y="736"/>
                  </a:lnTo>
                  <a:lnTo>
                    <a:pt x="7" y="742"/>
                  </a:lnTo>
                  <a:lnTo>
                    <a:pt x="9" y="745"/>
                  </a:lnTo>
                  <a:lnTo>
                    <a:pt x="11" y="751"/>
                  </a:lnTo>
                  <a:lnTo>
                    <a:pt x="13" y="756"/>
                  </a:lnTo>
                  <a:lnTo>
                    <a:pt x="15" y="762"/>
                  </a:lnTo>
                  <a:lnTo>
                    <a:pt x="17" y="767"/>
                  </a:lnTo>
                  <a:lnTo>
                    <a:pt x="19" y="771"/>
                  </a:lnTo>
                  <a:lnTo>
                    <a:pt x="22" y="778"/>
                  </a:lnTo>
                  <a:lnTo>
                    <a:pt x="22" y="782"/>
                  </a:lnTo>
                  <a:lnTo>
                    <a:pt x="26" y="788"/>
                  </a:lnTo>
                  <a:lnTo>
                    <a:pt x="28" y="793"/>
                  </a:lnTo>
                  <a:lnTo>
                    <a:pt x="30" y="797"/>
                  </a:lnTo>
                  <a:lnTo>
                    <a:pt x="33" y="802"/>
                  </a:lnTo>
                  <a:lnTo>
                    <a:pt x="35" y="808"/>
                  </a:lnTo>
                  <a:lnTo>
                    <a:pt x="39" y="813"/>
                  </a:lnTo>
                  <a:lnTo>
                    <a:pt x="41" y="817"/>
                  </a:lnTo>
                  <a:lnTo>
                    <a:pt x="46" y="826"/>
                  </a:lnTo>
                  <a:lnTo>
                    <a:pt x="54" y="836"/>
                  </a:lnTo>
                  <a:lnTo>
                    <a:pt x="59" y="843"/>
                  </a:lnTo>
                  <a:lnTo>
                    <a:pt x="66" y="852"/>
                  </a:lnTo>
                  <a:lnTo>
                    <a:pt x="72" y="860"/>
                  </a:lnTo>
                  <a:lnTo>
                    <a:pt x="79" y="869"/>
                  </a:lnTo>
                  <a:lnTo>
                    <a:pt x="87" y="876"/>
                  </a:lnTo>
                  <a:lnTo>
                    <a:pt x="96" y="884"/>
                  </a:lnTo>
                  <a:lnTo>
                    <a:pt x="103" y="889"/>
                  </a:lnTo>
                  <a:lnTo>
                    <a:pt x="111" y="895"/>
                  </a:lnTo>
                  <a:lnTo>
                    <a:pt x="118" y="900"/>
                  </a:lnTo>
                  <a:lnTo>
                    <a:pt x="127" y="906"/>
                  </a:lnTo>
                  <a:lnTo>
                    <a:pt x="135" y="909"/>
                  </a:lnTo>
                  <a:lnTo>
                    <a:pt x="142" y="913"/>
                  </a:lnTo>
                  <a:lnTo>
                    <a:pt x="151" y="917"/>
                  </a:lnTo>
                  <a:lnTo>
                    <a:pt x="161" y="920"/>
                  </a:lnTo>
                  <a:lnTo>
                    <a:pt x="168" y="920"/>
                  </a:lnTo>
                  <a:lnTo>
                    <a:pt x="175" y="922"/>
                  </a:lnTo>
                  <a:lnTo>
                    <a:pt x="185" y="922"/>
                  </a:lnTo>
                  <a:lnTo>
                    <a:pt x="192" y="924"/>
                  </a:lnTo>
                  <a:lnTo>
                    <a:pt x="201" y="924"/>
                  </a:lnTo>
                  <a:lnTo>
                    <a:pt x="210" y="926"/>
                  </a:lnTo>
                  <a:lnTo>
                    <a:pt x="218" y="926"/>
                  </a:lnTo>
                  <a:lnTo>
                    <a:pt x="227" y="926"/>
                  </a:lnTo>
                  <a:lnTo>
                    <a:pt x="234" y="926"/>
                  </a:lnTo>
                  <a:lnTo>
                    <a:pt x="244" y="924"/>
                  </a:lnTo>
                  <a:lnTo>
                    <a:pt x="251" y="924"/>
                  </a:lnTo>
                  <a:lnTo>
                    <a:pt x="260" y="922"/>
                  </a:lnTo>
                  <a:lnTo>
                    <a:pt x="269" y="920"/>
                  </a:lnTo>
                  <a:lnTo>
                    <a:pt x="277" y="919"/>
                  </a:lnTo>
                  <a:lnTo>
                    <a:pt x="286" y="917"/>
                  </a:lnTo>
                  <a:lnTo>
                    <a:pt x="295" y="915"/>
                  </a:lnTo>
                  <a:lnTo>
                    <a:pt x="303" y="911"/>
                  </a:lnTo>
                  <a:lnTo>
                    <a:pt x="310" y="908"/>
                  </a:lnTo>
                  <a:lnTo>
                    <a:pt x="319" y="904"/>
                  </a:lnTo>
                  <a:lnTo>
                    <a:pt x="326" y="900"/>
                  </a:lnTo>
                  <a:lnTo>
                    <a:pt x="334" y="895"/>
                  </a:lnTo>
                  <a:lnTo>
                    <a:pt x="341" y="891"/>
                  </a:lnTo>
                  <a:lnTo>
                    <a:pt x="349" y="885"/>
                  </a:lnTo>
                  <a:lnTo>
                    <a:pt x="356" y="882"/>
                  </a:lnTo>
                  <a:lnTo>
                    <a:pt x="363" y="874"/>
                  </a:lnTo>
                  <a:lnTo>
                    <a:pt x="371" y="869"/>
                  </a:lnTo>
                  <a:lnTo>
                    <a:pt x="376" y="861"/>
                  </a:lnTo>
                  <a:lnTo>
                    <a:pt x="384" y="856"/>
                  </a:lnTo>
                  <a:lnTo>
                    <a:pt x="389" y="849"/>
                  </a:lnTo>
                  <a:lnTo>
                    <a:pt x="397" y="841"/>
                  </a:lnTo>
                  <a:lnTo>
                    <a:pt x="402" y="832"/>
                  </a:lnTo>
                  <a:lnTo>
                    <a:pt x="409" y="825"/>
                  </a:lnTo>
                  <a:lnTo>
                    <a:pt x="411" y="819"/>
                  </a:lnTo>
                  <a:lnTo>
                    <a:pt x="415" y="815"/>
                  </a:lnTo>
                  <a:lnTo>
                    <a:pt x="417" y="810"/>
                  </a:lnTo>
                  <a:lnTo>
                    <a:pt x="419" y="806"/>
                  </a:lnTo>
                  <a:lnTo>
                    <a:pt x="422" y="797"/>
                  </a:lnTo>
                  <a:lnTo>
                    <a:pt x="428" y="790"/>
                  </a:lnTo>
                  <a:lnTo>
                    <a:pt x="432" y="780"/>
                  </a:lnTo>
                  <a:lnTo>
                    <a:pt x="435" y="771"/>
                  </a:lnTo>
                  <a:lnTo>
                    <a:pt x="439" y="762"/>
                  </a:lnTo>
                  <a:lnTo>
                    <a:pt x="443" y="754"/>
                  </a:lnTo>
                  <a:lnTo>
                    <a:pt x="445" y="745"/>
                  </a:lnTo>
                  <a:lnTo>
                    <a:pt x="446" y="738"/>
                  </a:lnTo>
                  <a:lnTo>
                    <a:pt x="450" y="729"/>
                  </a:lnTo>
                  <a:lnTo>
                    <a:pt x="452" y="721"/>
                  </a:lnTo>
                  <a:lnTo>
                    <a:pt x="452" y="714"/>
                  </a:lnTo>
                  <a:lnTo>
                    <a:pt x="454" y="707"/>
                  </a:lnTo>
                  <a:lnTo>
                    <a:pt x="456" y="699"/>
                  </a:lnTo>
                  <a:lnTo>
                    <a:pt x="457" y="692"/>
                  </a:lnTo>
                  <a:lnTo>
                    <a:pt x="457" y="684"/>
                  </a:lnTo>
                  <a:lnTo>
                    <a:pt x="457" y="677"/>
                  </a:lnTo>
                  <a:lnTo>
                    <a:pt x="457" y="670"/>
                  </a:lnTo>
                  <a:lnTo>
                    <a:pt x="459" y="662"/>
                  </a:lnTo>
                  <a:lnTo>
                    <a:pt x="459" y="655"/>
                  </a:lnTo>
                  <a:lnTo>
                    <a:pt x="459" y="649"/>
                  </a:lnTo>
                  <a:lnTo>
                    <a:pt x="459" y="642"/>
                  </a:lnTo>
                  <a:lnTo>
                    <a:pt x="459" y="638"/>
                  </a:lnTo>
                  <a:lnTo>
                    <a:pt x="457" y="631"/>
                  </a:lnTo>
                  <a:lnTo>
                    <a:pt x="457" y="625"/>
                  </a:lnTo>
                  <a:lnTo>
                    <a:pt x="457" y="620"/>
                  </a:lnTo>
                  <a:lnTo>
                    <a:pt x="457" y="614"/>
                  </a:lnTo>
                  <a:lnTo>
                    <a:pt x="457" y="609"/>
                  </a:lnTo>
                  <a:lnTo>
                    <a:pt x="457" y="603"/>
                  </a:lnTo>
                  <a:lnTo>
                    <a:pt x="456" y="600"/>
                  </a:lnTo>
                  <a:lnTo>
                    <a:pt x="456" y="594"/>
                  </a:lnTo>
                  <a:lnTo>
                    <a:pt x="454" y="589"/>
                  </a:lnTo>
                  <a:lnTo>
                    <a:pt x="454" y="585"/>
                  </a:lnTo>
                  <a:lnTo>
                    <a:pt x="452" y="578"/>
                  </a:lnTo>
                  <a:lnTo>
                    <a:pt x="452" y="572"/>
                  </a:lnTo>
                  <a:lnTo>
                    <a:pt x="450" y="565"/>
                  </a:lnTo>
                  <a:lnTo>
                    <a:pt x="450" y="559"/>
                  </a:lnTo>
                  <a:lnTo>
                    <a:pt x="448" y="550"/>
                  </a:lnTo>
                  <a:lnTo>
                    <a:pt x="448" y="544"/>
                  </a:lnTo>
                  <a:lnTo>
                    <a:pt x="446" y="535"/>
                  </a:lnTo>
                  <a:lnTo>
                    <a:pt x="445" y="528"/>
                  </a:lnTo>
                  <a:lnTo>
                    <a:pt x="443" y="519"/>
                  </a:lnTo>
                  <a:lnTo>
                    <a:pt x="443" y="511"/>
                  </a:lnTo>
                  <a:lnTo>
                    <a:pt x="441" y="502"/>
                  </a:lnTo>
                  <a:lnTo>
                    <a:pt x="441" y="495"/>
                  </a:lnTo>
                  <a:lnTo>
                    <a:pt x="439" y="485"/>
                  </a:lnTo>
                  <a:lnTo>
                    <a:pt x="437" y="478"/>
                  </a:lnTo>
                  <a:lnTo>
                    <a:pt x="435" y="469"/>
                  </a:lnTo>
                  <a:lnTo>
                    <a:pt x="435" y="460"/>
                  </a:lnTo>
                  <a:lnTo>
                    <a:pt x="433" y="452"/>
                  </a:lnTo>
                  <a:lnTo>
                    <a:pt x="433" y="443"/>
                  </a:lnTo>
                  <a:lnTo>
                    <a:pt x="432" y="436"/>
                  </a:lnTo>
                  <a:lnTo>
                    <a:pt x="430" y="428"/>
                  </a:lnTo>
                  <a:lnTo>
                    <a:pt x="428" y="421"/>
                  </a:lnTo>
                  <a:lnTo>
                    <a:pt x="428" y="415"/>
                  </a:lnTo>
                  <a:lnTo>
                    <a:pt x="426" y="408"/>
                  </a:lnTo>
                  <a:lnTo>
                    <a:pt x="426" y="401"/>
                  </a:lnTo>
                  <a:lnTo>
                    <a:pt x="424" y="395"/>
                  </a:lnTo>
                  <a:lnTo>
                    <a:pt x="424" y="391"/>
                  </a:lnTo>
                  <a:lnTo>
                    <a:pt x="422" y="382"/>
                  </a:lnTo>
                  <a:lnTo>
                    <a:pt x="422" y="377"/>
                  </a:lnTo>
                  <a:lnTo>
                    <a:pt x="422" y="369"/>
                  </a:lnTo>
                  <a:lnTo>
                    <a:pt x="422" y="362"/>
                  </a:lnTo>
                  <a:lnTo>
                    <a:pt x="421" y="358"/>
                  </a:lnTo>
                  <a:lnTo>
                    <a:pt x="421" y="354"/>
                  </a:lnTo>
                  <a:lnTo>
                    <a:pt x="421" y="349"/>
                  </a:lnTo>
                  <a:lnTo>
                    <a:pt x="421" y="345"/>
                  </a:lnTo>
                  <a:lnTo>
                    <a:pt x="421" y="338"/>
                  </a:lnTo>
                  <a:lnTo>
                    <a:pt x="419" y="334"/>
                  </a:lnTo>
                  <a:lnTo>
                    <a:pt x="419" y="329"/>
                  </a:lnTo>
                  <a:lnTo>
                    <a:pt x="419" y="323"/>
                  </a:lnTo>
                  <a:lnTo>
                    <a:pt x="419" y="319"/>
                  </a:lnTo>
                  <a:lnTo>
                    <a:pt x="417" y="314"/>
                  </a:lnTo>
                  <a:lnTo>
                    <a:pt x="417" y="308"/>
                  </a:lnTo>
                  <a:lnTo>
                    <a:pt x="417" y="303"/>
                  </a:lnTo>
                  <a:lnTo>
                    <a:pt x="417" y="297"/>
                  </a:lnTo>
                  <a:lnTo>
                    <a:pt x="417" y="292"/>
                  </a:lnTo>
                  <a:lnTo>
                    <a:pt x="415" y="288"/>
                  </a:lnTo>
                  <a:lnTo>
                    <a:pt x="415" y="284"/>
                  </a:lnTo>
                  <a:lnTo>
                    <a:pt x="415" y="279"/>
                  </a:lnTo>
                  <a:lnTo>
                    <a:pt x="415" y="275"/>
                  </a:lnTo>
                  <a:lnTo>
                    <a:pt x="415" y="270"/>
                  </a:lnTo>
                  <a:lnTo>
                    <a:pt x="415" y="266"/>
                  </a:lnTo>
                  <a:lnTo>
                    <a:pt x="415" y="260"/>
                  </a:lnTo>
                  <a:lnTo>
                    <a:pt x="415" y="255"/>
                  </a:lnTo>
                  <a:lnTo>
                    <a:pt x="415" y="251"/>
                  </a:lnTo>
                  <a:lnTo>
                    <a:pt x="415" y="249"/>
                  </a:lnTo>
                  <a:lnTo>
                    <a:pt x="421" y="247"/>
                  </a:lnTo>
                  <a:lnTo>
                    <a:pt x="426" y="240"/>
                  </a:lnTo>
                  <a:lnTo>
                    <a:pt x="435" y="235"/>
                  </a:lnTo>
                  <a:lnTo>
                    <a:pt x="443" y="227"/>
                  </a:lnTo>
                  <a:lnTo>
                    <a:pt x="452" y="220"/>
                  </a:lnTo>
                  <a:lnTo>
                    <a:pt x="459" y="212"/>
                  </a:lnTo>
                  <a:lnTo>
                    <a:pt x="467" y="205"/>
                  </a:lnTo>
                  <a:lnTo>
                    <a:pt x="470" y="196"/>
                  </a:lnTo>
                  <a:lnTo>
                    <a:pt x="474" y="190"/>
                  </a:lnTo>
                  <a:lnTo>
                    <a:pt x="476" y="183"/>
                  </a:lnTo>
                  <a:lnTo>
                    <a:pt x="478" y="177"/>
                  </a:lnTo>
                  <a:lnTo>
                    <a:pt x="478" y="172"/>
                  </a:lnTo>
                  <a:lnTo>
                    <a:pt x="478" y="168"/>
                  </a:lnTo>
                  <a:lnTo>
                    <a:pt x="478" y="165"/>
                  </a:lnTo>
                  <a:lnTo>
                    <a:pt x="480" y="165"/>
                  </a:lnTo>
                  <a:lnTo>
                    <a:pt x="481" y="163"/>
                  </a:lnTo>
                  <a:lnTo>
                    <a:pt x="489" y="161"/>
                  </a:lnTo>
                  <a:lnTo>
                    <a:pt x="492" y="157"/>
                  </a:lnTo>
                  <a:lnTo>
                    <a:pt x="498" y="153"/>
                  </a:lnTo>
                  <a:lnTo>
                    <a:pt x="504" y="152"/>
                  </a:lnTo>
                  <a:lnTo>
                    <a:pt x="511" y="148"/>
                  </a:lnTo>
                  <a:lnTo>
                    <a:pt x="516" y="144"/>
                  </a:lnTo>
                  <a:lnTo>
                    <a:pt x="522" y="141"/>
                  </a:lnTo>
                  <a:lnTo>
                    <a:pt x="527" y="135"/>
                  </a:lnTo>
                  <a:lnTo>
                    <a:pt x="533" y="131"/>
                  </a:lnTo>
                  <a:lnTo>
                    <a:pt x="537" y="128"/>
                  </a:lnTo>
                  <a:lnTo>
                    <a:pt x="542" y="124"/>
                  </a:lnTo>
                  <a:lnTo>
                    <a:pt x="544" y="118"/>
                  </a:lnTo>
                  <a:lnTo>
                    <a:pt x="546" y="117"/>
                  </a:lnTo>
                  <a:lnTo>
                    <a:pt x="546" y="87"/>
                  </a:lnTo>
                  <a:lnTo>
                    <a:pt x="548" y="89"/>
                  </a:lnTo>
                  <a:lnTo>
                    <a:pt x="553" y="93"/>
                  </a:lnTo>
                  <a:lnTo>
                    <a:pt x="557" y="94"/>
                  </a:lnTo>
                  <a:lnTo>
                    <a:pt x="563" y="98"/>
                  </a:lnTo>
                  <a:lnTo>
                    <a:pt x="570" y="100"/>
                  </a:lnTo>
                  <a:lnTo>
                    <a:pt x="577" y="106"/>
                  </a:lnTo>
                  <a:lnTo>
                    <a:pt x="585" y="109"/>
                  </a:lnTo>
                  <a:lnTo>
                    <a:pt x="592" y="115"/>
                  </a:lnTo>
                  <a:lnTo>
                    <a:pt x="598" y="117"/>
                  </a:lnTo>
                  <a:lnTo>
                    <a:pt x="601" y="118"/>
                  </a:lnTo>
                  <a:lnTo>
                    <a:pt x="607" y="122"/>
                  </a:lnTo>
                  <a:lnTo>
                    <a:pt x="612" y="124"/>
                  </a:lnTo>
                  <a:lnTo>
                    <a:pt x="618" y="126"/>
                  </a:lnTo>
                  <a:lnTo>
                    <a:pt x="623" y="129"/>
                  </a:lnTo>
                  <a:lnTo>
                    <a:pt x="629" y="131"/>
                  </a:lnTo>
                  <a:lnTo>
                    <a:pt x="634" y="135"/>
                  </a:lnTo>
                  <a:lnTo>
                    <a:pt x="640" y="137"/>
                  </a:lnTo>
                  <a:lnTo>
                    <a:pt x="647" y="141"/>
                  </a:lnTo>
                  <a:lnTo>
                    <a:pt x="653" y="142"/>
                  </a:lnTo>
                  <a:lnTo>
                    <a:pt x="660" y="146"/>
                  </a:lnTo>
                  <a:lnTo>
                    <a:pt x="666" y="148"/>
                  </a:lnTo>
                  <a:lnTo>
                    <a:pt x="673" y="150"/>
                  </a:lnTo>
                  <a:lnTo>
                    <a:pt x="679" y="152"/>
                  </a:lnTo>
                  <a:lnTo>
                    <a:pt x="686" y="155"/>
                  </a:lnTo>
                  <a:lnTo>
                    <a:pt x="693" y="157"/>
                  </a:lnTo>
                  <a:lnTo>
                    <a:pt x="701" y="161"/>
                  </a:lnTo>
                  <a:lnTo>
                    <a:pt x="708" y="163"/>
                  </a:lnTo>
                  <a:lnTo>
                    <a:pt x="717" y="165"/>
                  </a:lnTo>
                  <a:lnTo>
                    <a:pt x="725" y="166"/>
                  </a:lnTo>
                  <a:lnTo>
                    <a:pt x="732" y="170"/>
                  </a:lnTo>
                  <a:lnTo>
                    <a:pt x="740" y="170"/>
                  </a:lnTo>
                  <a:lnTo>
                    <a:pt x="747" y="174"/>
                  </a:lnTo>
                  <a:lnTo>
                    <a:pt x="756" y="176"/>
                  </a:lnTo>
                  <a:lnTo>
                    <a:pt x="763" y="177"/>
                  </a:lnTo>
                  <a:lnTo>
                    <a:pt x="773" y="177"/>
                  </a:lnTo>
                  <a:lnTo>
                    <a:pt x="782" y="181"/>
                  </a:lnTo>
                  <a:lnTo>
                    <a:pt x="789" y="181"/>
                  </a:lnTo>
                  <a:lnTo>
                    <a:pt x="799" y="183"/>
                  </a:lnTo>
                  <a:lnTo>
                    <a:pt x="806" y="185"/>
                  </a:lnTo>
                  <a:lnTo>
                    <a:pt x="815" y="187"/>
                  </a:lnTo>
                  <a:lnTo>
                    <a:pt x="824" y="187"/>
                  </a:lnTo>
                  <a:lnTo>
                    <a:pt x="834" y="187"/>
                  </a:lnTo>
                  <a:lnTo>
                    <a:pt x="841" y="188"/>
                  </a:lnTo>
                  <a:lnTo>
                    <a:pt x="850" y="188"/>
                  </a:lnTo>
                  <a:lnTo>
                    <a:pt x="859" y="188"/>
                  </a:lnTo>
                  <a:lnTo>
                    <a:pt x="869" y="188"/>
                  </a:lnTo>
                  <a:lnTo>
                    <a:pt x="878" y="188"/>
                  </a:lnTo>
                  <a:lnTo>
                    <a:pt x="887" y="190"/>
                  </a:lnTo>
                  <a:lnTo>
                    <a:pt x="896" y="188"/>
                  </a:lnTo>
                  <a:lnTo>
                    <a:pt x="905" y="188"/>
                  </a:lnTo>
                  <a:lnTo>
                    <a:pt x="915" y="188"/>
                  </a:lnTo>
                  <a:lnTo>
                    <a:pt x="924" y="188"/>
                  </a:lnTo>
                  <a:lnTo>
                    <a:pt x="933" y="187"/>
                  </a:lnTo>
                  <a:lnTo>
                    <a:pt x="942" y="185"/>
                  </a:lnTo>
                  <a:lnTo>
                    <a:pt x="950" y="183"/>
                  </a:lnTo>
                  <a:lnTo>
                    <a:pt x="959" y="183"/>
                  </a:lnTo>
                  <a:lnTo>
                    <a:pt x="966" y="181"/>
                  </a:lnTo>
                  <a:lnTo>
                    <a:pt x="976" y="179"/>
                  </a:lnTo>
                  <a:lnTo>
                    <a:pt x="983" y="177"/>
                  </a:lnTo>
                  <a:lnTo>
                    <a:pt x="992" y="177"/>
                  </a:lnTo>
                  <a:lnTo>
                    <a:pt x="1000" y="174"/>
                  </a:lnTo>
                  <a:lnTo>
                    <a:pt x="1007" y="172"/>
                  </a:lnTo>
                  <a:lnTo>
                    <a:pt x="1014" y="170"/>
                  </a:lnTo>
                  <a:lnTo>
                    <a:pt x="1022" y="168"/>
                  </a:lnTo>
                  <a:lnTo>
                    <a:pt x="1027" y="166"/>
                  </a:lnTo>
                  <a:lnTo>
                    <a:pt x="1035" y="165"/>
                  </a:lnTo>
                  <a:lnTo>
                    <a:pt x="1042" y="163"/>
                  </a:lnTo>
                  <a:lnTo>
                    <a:pt x="1049" y="161"/>
                  </a:lnTo>
                  <a:lnTo>
                    <a:pt x="1055" y="159"/>
                  </a:lnTo>
                  <a:lnTo>
                    <a:pt x="1060" y="155"/>
                  </a:lnTo>
                  <a:lnTo>
                    <a:pt x="1066" y="153"/>
                  </a:lnTo>
                  <a:lnTo>
                    <a:pt x="1073" y="152"/>
                  </a:lnTo>
                  <a:lnTo>
                    <a:pt x="1079" y="148"/>
                  </a:lnTo>
                  <a:lnTo>
                    <a:pt x="1084" y="146"/>
                  </a:lnTo>
                  <a:lnTo>
                    <a:pt x="1090" y="142"/>
                  </a:lnTo>
                  <a:lnTo>
                    <a:pt x="1095" y="142"/>
                  </a:lnTo>
                  <a:lnTo>
                    <a:pt x="1101" y="139"/>
                  </a:lnTo>
                  <a:lnTo>
                    <a:pt x="1105" y="137"/>
                  </a:lnTo>
                  <a:lnTo>
                    <a:pt x="1110" y="135"/>
                  </a:lnTo>
                  <a:lnTo>
                    <a:pt x="1116" y="133"/>
                  </a:lnTo>
                  <a:lnTo>
                    <a:pt x="1123" y="128"/>
                  </a:lnTo>
                  <a:lnTo>
                    <a:pt x="1132" y="124"/>
                  </a:lnTo>
                  <a:lnTo>
                    <a:pt x="1140" y="118"/>
                  </a:lnTo>
                  <a:lnTo>
                    <a:pt x="1147" y="113"/>
                  </a:lnTo>
                  <a:lnTo>
                    <a:pt x="1153" y="107"/>
                  </a:lnTo>
                  <a:lnTo>
                    <a:pt x="1160" y="104"/>
                  </a:lnTo>
                  <a:lnTo>
                    <a:pt x="1165" y="100"/>
                  </a:lnTo>
                  <a:lnTo>
                    <a:pt x="1169" y="96"/>
                  </a:lnTo>
                  <a:lnTo>
                    <a:pt x="1175" y="91"/>
                  </a:lnTo>
                  <a:lnTo>
                    <a:pt x="1178" y="89"/>
                  </a:lnTo>
                  <a:lnTo>
                    <a:pt x="1184" y="82"/>
                  </a:lnTo>
                  <a:lnTo>
                    <a:pt x="1189" y="78"/>
                  </a:lnTo>
                  <a:lnTo>
                    <a:pt x="1191" y="74"/>
                  </a:lnTo>
                  <a:lnTo>
                    <a:pt x="1193" y="74"/>
                  </a:lnTo>
                  <a:lnTo>
                    <a:pt x="1145" y="70"/>
                  </a:lnTo>
                  <a:lnTo>
                    <a:pt x="1143" y="70"/>
                  </a:lnTo>
                  <a:lnTo>
                    <a:pt x="1140" y="74"/>
                  </a:lnTo>
                  <a:lnTo>
                    <a:pt x="1134" y="78"/>
                  </a:lnTo>
                  <a:lnTo>
                    <a:pt x="1127" y="85"/>
                  </a:lnTo>
                  <a:lnTo>
                    <a:pt x="1121" y="87"/>
                  </a:lnTo>
                  <a:lnTo>
                    <a:pt x="1116" y="91"/>
                  </a:lnTo>
                  <a:lnTo>
                    <a:pt x="1110" y="94"/>
                  </a:lnTo>
                  <a:lnTo>
                    <a:pt x="1105" y="100"/>
                  </a:lnTo>
                  <a:lnTo>
                    <a:pt x="1097" y="104"/>
                  </a:lnTo>
                  <a:lnTo>
                    <a:pt x="1092" y="107"/>
                  </a:lnTo>
                  <a:lnTo>
                    <a:pt x="1084" y="113"/>
                  </a:lnTo>
                  <a:lnTo>
                    <a:pt x="1079" y="118"/>
                  </a:lnTo>
                  <a:lnTo>
                    <a:pt x="1070" y="122"/>
                  </a:lnTo>
                  <a:lnTo>
                    <a:pt x="1062" y="126"/>
                  </a:lnTo>
                  <a:lnTo>
                    <a:pt x="1053" y="131"/>
                  </a:lnTo>
                  <a:lnTo>
                    <a:pt x="1044" y="135"/>
                  </a:lnTo>
                  <a:lnTo>
                    <a:pt x="1038" y="137"/>
                  </a:lnTo>
                  <a:lnTo>
                    <a:pt x="1035" y="139"/>
                  </a:lnTo>
                  <a:lnTo>
                    <a:pt x="1029" y="141"/>
                  </a:lnTo>
                  <a:lnTo>
                    <a:pt x="1025" y="142"/>
                  </a:lnTo>
                  <a:lnTo>
                    <a:pt x="1020" y="144"/>
                  </a:lnTo>
                  <a:lnTo>
                    <a:pt x="1016" y="148"/>
                  </a:lnTo>
                  <a:lnTo>
                    <a:pt x="1011" y="150"/>
                  </a:lnTo>
                  <a:lnTo>
                    <a:pt x="1007" y="152"/>
                  </a:lnTo>
                  <a:lnTo>
                    <a:pt x="1001" y="152"/>
                  </a:lnTo>
                  <a:lnTo>
                    <a:pt x="996" y="153"/>
                  </a:lnTo>
                  <a:lnTo>
                    <a:pt x="990" y="155"/>
                  </a:lnTo>
                  <a:lnTo>
                    <a:pt x="987" y="157"/>
                  </a:lnTo>
                  <a:lnTo>
                    <a:pt x="981" y="159"/>
                  </a:lnTo>
                  <a:lnTo>
                    <a:pt x="976" y="161"/>
                  </a:lnTo>
                  <a:lnTo>
                    <a:pt x="972" y="161"/>
                  </a:lnTo>
                  <a:lnTo>
                    <a:pt x="966" y="163"/>
                  </a:lnTo>
                  <a:lnTo>
                    <a:pt x="961" y="163"/>
                  </a:lnTo>
                  <a:lnTo>
                    <a:pt x="955" y="165"/>
                  </a:lnTo>
                  <a:lnTo>
                    <a:pt x="950" y="165"/>
                  </a:lnTo>
                  <a:lnTo>
                    <a:pt x="946" y="166"/>
                  </a:lnTo>
                  <a:lnTo>
                    <a:pt x="941" y="166"/>
                  </a:lnTo>
                  <a:lnTo>
                    <a:pt x="935" y="166"/>
                  </a:lnTo>
                  <a:lnTo>
                    <a:pt x="929" y="168"/>
                  </a:lnTo>
                  <a:lnTo>
                    <a:pt x="924" y="168"/>
                  </a:lnTo>
                  <a:lnTo>
                    <a:pt x="918" y="168"/>
                  </a:lnTo>
                  <a:lnTo>
                    <a:pt x="913" y="168"/>
                  </a:lnTo>
                  <a:lnTo>
                    <a:pt x="907" y="168"/>
                  </a:lnTo>
                  <a:lnTo>
                    <a:pt x="902" y="168"/>
                  </a:lnTo>
                  <a:lnTo>
                    <a:pt x="896" y="168"/>
                  </a:lnTo>
                  <a:lnTo>
                    <a:pt x="891" y="168"/>
                  </a:lnTo>
                  <a:lnTo>
                    <a:pt x="885" y="168"/>
                  </a:lnTo>
                  <a:lnTo>
                    <a:pt x="880" y="168"/>
                  </a:lnTo>
                  <a:lnTo>
                    <a:pt x="874" y="166"/>
                  </a:lnTo>
                  <a:lnTo>
                    <a:pt x="869" y="166"/>
                  </a:lnTo>
                  <a:lnTo>
                    <a:pt x="861" y="166"/>
                  </a:lnTo>
                  <a:lnTo>
                    <a:pt x="858" y="166"/>
                  </a:lnTo>
                  <a:lnTo>
                    <a:pt x="852" y="165"/>
                  </a:lnTo>
                  <a:lnTo>
                    <a:pt x="845" y="165"/>
                  </a:lnTo>
                  <a:lnTo>
                    <a:pt x="839" y="165"/>
                  </a:lnTo>
                  <a:lnTo>
                    <a:pt x="834" y="165"/>
                  </a:lnTo>
                  <a:lnTo>
                    <a:pt x="828" y="163"/>
                  </a:lnTo>
                  <a:lnTo>
                    <a:pt x="823" y="163"/>
                  </a:lnTo>
                  <a:lnTo>
                    <a:pt x="817" y="161"/>
                  </a:lnTo>
                  <a:lnTo>
                    <a:pt x="810" y="161"/>
                  </a:lnTo>
                  <a:lnTo>
                    <a:pt x="804" y="159"/>
                  </a:lnTo>
                  <a:lnTo>
                    <a:pt x="799" y="159"/>
                  </a:lnTo>
                  <a:lnTo>
                    <a:pt x="791" y="157"/>
                  </a:lnTo>
                  <a:lnTo>
                    <a:pt x="787" y="157"/>
                  </a:lnTo>
                  <a:lnTo>
                    <a:pt x="780" y="155"/>
                  </a:lnTo>
                  <a:lnTo>
                    <a:pt x="775" y="155"/>
                  </a:lnTo>
                  <a:lnTo>
                    <a:pt x="769" y="153"/>
                  </a:lnTo>
                  <a:lnTo>
                    <a:pt x="763" y="152"/>
                  </a:lnTo>
                  <a:lnTo>
                    <a:pt x="756" y="152"/>
                  </a:lnTo>
                  <a:lnTo>
                    <a:pt x="751" y="150"/>
                  </a:lnTo>
                  <a:lnTo>
                    <a:pt x="745" y="148"/>
                  </a:lnTo>
                  <a:lnTo>
                    <a:pt x="740" y="148"/>
                  </a:lnTo>
                  <a:lnTo>
                    <a:pt x="732" y="144"/>
                  </a:lnTo>
                  <a:lnTo>
                    <a:pt x="727" y="142"/>
                  </a:lnTo>
                  <a:lnTo>
                    <a:pt x="721" y="142"/>
                  </a:lnTo>
                  <a:lnTo>
                    <a:pt x="714" y="141"/>
                  </a:lnTo>
                  <a:lnTo>
                    <a:pt x="708" y="137"/>
                  </a:lnTo>
                  <a:lnTo>
                    <a:pt x="703" y="135"/>
                  </a:lnTo>
                  <a:lnTo>
                    <a:pt x="695" y="135"/>
                  </a:lnTo>
                  <a:lnTo>
                    <a:pt x="690" y="133"/>
                  </a:lnTo>
                  <a:lnTo>
                    <a:pt x="682" y="129"/>
                  </a:lnTo>
                  <a:lnTo>
                    <a:pt x="677" y="128"/>
                  </a:lnTo>
                  <a:lnTo>
                    <a:pt x="669" y="126"/>
                  </a:lnTo>
                  <a:lnTo>
                    <a:pt x="664" y="124"/>
                  </a:lnTo>
                  <a:lnTo>
                    <a:pt x="658" y="122"/>
                  </a:lnTo>
                  <a:lnTo>
                    <a:pt x="651" y="118"/>
                  </a:lnTo>
                  <a:lnTo>
                    <a:pt x="645" y="117"/>
                  </a:lnTo>
                  <a:lnTo>
                    <a:pt x="640" y="115"/>
                  </a:lnTo>
                  <a:lnTo>
                    <a:pt x="633" y="111"/>
                  </a:lnTo>
                  <a:lnTo>
                    <a:pt x="627" y="109"/>
                  </a:lnTo>
                  <a:lnTo>
                    <a:pt x="620" y="107"/>
                  </a:lnTo>
                  <a:lnTo>
                    <a:pt x="614" y="104"/>
                  </a:lnTo>
                  <a:lnTo>
                    <a:pt x="607" y="100"/>
                  </a:lnTo>
                  <a:lnTo>
                    <a:pt x="601" y="98"/>
                  </a:lnTo>
                  <a:lnTo>
                    <a:pt x="596" y="94"/>
                  </a:lnTo>
                  <a:lnTo>
                    <a:pt x="590" y="93"/>
                  </a:lnTo>
                  <a:lnTo>
                    <a:pt x="581" y="89"/>
                  </a:lnTo>
                  <a:lnTo>
                    <a:pt x="575" y="85"/>
                  </a:lnTo>
                  <a:lnTo>
                    <a:pt x="570" y="82"/>
                  </a:lnTo>
                  <a:lnTo>
                    <a:pt x="564" y="80"/>
                  </a:lnTo>
                  <a:lnTo>
                    <a:pt x="557" y="74"/>
                  </a:lnTo>
                  <a:lnTo>
                    <a:pt x="551" y="72"/>
                  </a:lnTo>
                  <a:lnTo>
                    <a:pt x="544" y="69"/>
                  </a:lnTo>
                  <a:lnTo>
                    <a:pt x="539" y="65"/>
                  </a:lnTo>
                  <a:lnTo>
                    <a:pt x="537" y="63"/>
                  </a:lnTo>
                  <a:lnTo>
                    <a:pt x="537" y="56"/>
                  </a:lnTo>
                  <a:lnTo>
                    <a:pt x="535" y="52"/>
                  </a:lnTo>
                  <a:lnTo>
                    <a:pt x="533" y="47"/>
                  </a:lnTo>
                  <a:lnTo>
                    <a:pt x="533" y="41"/>
                  </a:lnTo>
                  <a:lnTo>
                    <a:pt x="531" y="35"/>
                  </a:lnTo>
                  <a:lnTo>
                    <a:pt x="529" y="30"/>
                  </a:lnTo>
                  <a:lnTo>
                    <a:pt x="527" y="24"/>
                  </a:lnTo>
                  <a:lnTo>
                    <a:pt x="526" y="19"/>
                  </a:lnTo>
                  <a:lnTo>
                    <a:pt x="524" y="15"/>
                  </a:lnTo>
                  <a:lnTo>
                    <a:pt x="522" y="10"/>
                  </a:lnTo>
                  <a:lnTo>
                    <a:pt x="520" y="6"/>
                  </a:lnTo>
                  <a:lnTo>
                    <a:pt x="516" y="2"/>
                  </a:lnTo>
                  <a:lnTo>
                    <a:pt x="515" y="2"/>
                  </a:lnTo>
                  <a:lnTo>
                    <a:pt x="511" y="0"/>
                  </a:lnTo>
                  <a:lnTo>
                    <a:pt x="505" y="0"/>
                  </a:lnTo>
                  <a:lnTo>
                    <a:pt x="500" y="0"/>
                  </a:lnTo>
                  <a:lnTo>
                    <a:pt x="492" y="0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67" y="2"/>
                  </a:lnTo>
                  <a:lnTo>
                    <a:pt x="459" y="4"/>
                  </a:lnTo>
                  <a:lnTo>
                    <a:pt x="450" y="6"/>
                  </a:lnTo>
                  <a:lnTo>
                    <a:pt x="443" y="8"/>
                  </a:lnTo>
                  <a:lnTo>
                    <a:pt x="435" y="8"/>
                  </a:lnTo>
                  <a:lnTo>
                    <a:pt x="430" y="10"/>
                  </a:lnTo>
                  <a:lnTo>
                    <a:pt x="422" y="10"/>
                  </a:lnTo>
                  <a:lnTo>
                    <a:pt x="419" y="12"/>
                  </a:lnTo>
                  <a:lnTo>
                    <a:pt x="415" y="12"/>
                  </a:lnTo>
                  <a:lnTo>
                    <a:pt x="415" y="13"/>
                  </a:lnTo>
                  <a:lnTo>
                    <a:pt x="417" y="19"/>
                  </a:lnTo>
                  <a:lnTo>
                    <a:pt x="419" y="19"/>
                  </a:lnTo>
                  <a:lnTo>
                    <a:pt x="422" y="21"/>
                  </a:lnTo>
                  <a:lnTo>
                    <a:pt x="426" y="21"/>
                  </a:lnTo>
                  <a:lnTo>
                    <a:pt x="433" y="23"/>
                  </a:lnTo>
                  <a:lnTo>
                    <a:pt x="437" y="21"/>
                  </a:lnTo>
                  <a:lnTo>
                    <a:pt x="443" y="21"/>
                  </a:lnTo>
                  <a:lnTo>
                    <a:pt x="446" y="19"/>
                  </a:lnTo>
                  <a:lnTo>
                    <a:pt x="452" y="19"/>
                  </a:lnTo>
                  <a:lnTo>
                    <a:pt x="457" y="19"/>
                  </a:lnTo>
                  <a:lnTo>
                    <a:pt x="461" y="17"/>
                  </a:lnTo>
                  <a:lnTo>
                    <a:pt x="467" y="17"/>
                  </a:lnTo>
                  <a:lnTo>
                    <a:pt x="472" y="17"/>
                  </a:lnTo>
                  <a:lnTo>
                    <a:pt x="476" y="15"/>
                  </a:lnTo>
                  <a:lnTo>
                    <a:pt x="481" y="15"/>
                  </a:lnTo>
                  <a:lnTo>
                    <a:pt x="485" y="15"/>
                  </a:lnTo>
                  <a:lnTo>
                    <a:pt x="491" y="17"/>
                  </a:lnTo>
                  <a:lnTo>
                    <a:pt x="496" y="19"/>
                  </a:lnTo>
                  <a:lnTo>
                    <a:pt x="502" y="23"/>
                  </a:lnTo>
                  <a:lnTo>
                    <a:pt x="502" y="24"/>
                  </a:lnTo>
                  <a:lnTo>
                    <a:pt x="504" y="28"/>
                  </a:lnTo>
                  <a:lnTo>
                    <a:pt x="505" y="32"/>
                  </a:lnTo>
                  <a:lnTo>
                    <a:pt x="507" y="37"/>
                  </a:lnTo>
                  <a:lnTo>
                    <a:pt x="509" y="43"/>
                  </a:lnTo>
                  <a:lnTo>
                    <a:pt x="511" y="50"/>
                  </a:lnTo>
                  <a:lnTo>
                    <a:pt x="513" y="56"/>
                  </a:lnTo>
                  <a:lnTo>
                    <a:pt x="516" y="63"/>
                  </a:lnTo>
                  <a:lnTo>
                    <a:pt x="516" y="70"/>
                  </a:lnTo>
                  <a:lnTo>
                    <a:pt x="518" y="76"/>
                  </a:lnTo>
                  <a:lnTo>
                    <a:pt x="520" y="83"/>
                  </a:lnTo>
                  <a:lnTo>
                    <a:pt x="520" y="91"/>
                  </a:lnTo>
                  <a:lnTo>
                    <a:pt x="520" y="94"/>
                  </a:lnTo>
                  <a:lnTo>
                    <a:pt x="520" y="100"/>
                  </a:lnTo>
                  <a:lnTo>
                    <a:pt x="518" y="106"/>
                  </a:lnTo>
                  <a:lnTo>
                    <a:pt x="516" y="109"/>
                  </a:lnTo>
                  <a:lnTo>
                    <a:pt x="511" y="113"/>
                  </a:lnTo>
                  <a:lnTo>
                    <a:pt x="505" y="118"/>
                  </a:lnTo>
                  <a:lnTo>
                    <a:pt x="500" y="120"/>
                  </a:lnTo>
                  <a:lnTo>
                    <a:pt x="494" y="124"/>
                  </a:lnTo>
                  <a:lnTo>
                    <a:pt x="489" y="126"/>
                  </a:lnTo>
                  <a:lnTo>
                    <a:pt x="485" y="128"/>
                  </a:lnTo>
                  <a:lnTo>
                    <a:pt x="481" y="128"/>
                  </a:lnTo>
                  <a:lnTo>
                    <a:pt x="480" y="126"/>
                  </a:lnTo>
                  <a:lnTo>
                    <a:pt x="480" y="122"/>
                  </a:lnTo>
                  <a:lnTo>
                    <a:pt x="478" y="115"/>
                  </a:lnTo>
                  <a:lnTo>
                    <a:pt x="478" y="107"/>
                  </a:lnTo>
                  <a:lnTo>
                    <a:pt x="474" y="100"/>
                  </a:lnTo>
                  <a:lnTo>
                    <a:pt x="470" y="93"/>
                  </a:lnTo>
                  <a:lnTo>
                    <a:pt x="465" y="89"/>
                  </a:lnTo>
                  <a:lnTo>
                    <a:pt x="459" y="87"/>
                  </a:lnTo>
                  <a:lnTo>
                    <a:pt x="452" y="87"/>
                  </a:lnTo>
                  <a:lnTo>
                    <a:pt x="450" y="91"/>
                  </a:lnTo>
                  <a:lnTo>
                    <a:pt x="446" y="93"/>
                  </a:lnTo>
                  <a:lnTo>
                    <a:pt x="446" y="98"/>
                  </a:lnTo>
                  <a:lnTo>
                    <a:pt x="445" y="102"/>
                  </a:lnTo>
                  <a:lnTo>
                    <a:pt x="446" y="109"/>
                  </a:lnTo>
                  <a:lnTo>
                    <a:pt x="446" y="113"/>
                  </a:lnTo>
                  <a:lnTo>
                    <a:pt x="446" y="118"/>
                  </a:lnTo>
                  <a:lnTo>
                    <a:pt x="448" y="124"/>
                  </a:lnTo>
                  <a:lnTo>
                    <a:pt x="448" y="128"/>
                  </a:lnTo>
                  <a:lnTo>
                    <a:pt x="448" y="137"/>
                  </a:lnTo>
                  <a:lnTo>
                    <a:pt x="448" y="146"/>
                  </a:lnTo>
                  <a:lnTo>
                    <a:pt x="446" y="150"/>
                  </a:lnTo>
                  <a:lnTo>
                    <a:pt x="446" y="155"/>
                  </a:lnTo>
                  <a:lnTo>
                    <a:pt x="445" y="159"/>
                  </a:lnTo>
                  <a:lnTo>
                    <a:pt x="445" y="165"/>
                  </a:lnTo>
                  <a:lnTo>
                    <a:pt x="441" y="172"/>
                  </a:lnTo>
                  <a:lnTo>
                    <a:pt x="437" y="181"/>
                  </a:lnTo>
                  <a:lnTo>
                    <a:pt x="433" y="188"/>
                  </a:lnTo>
                  <a:lnTo>
                    <a:pt x="428" y="198"/>
                  </a:lnTo>
                  <a:lnTo>
                    <a:pt x="424" y="201"/>
                  </a:lnTo>
                  <a:lnTo>
                    <a:pt x="421" y="205"/>
                  </a:lnTo>
                  <a:lnTo>
                    <a:pt x="415" y="209"/>
                  </a:lnTo>
                  <a:lnTo>
                    <a:pt x="409" y="212"/>
                  </a:lnTo>
                  <a:lnTo>
                    <a:pt x="404" y="216"/>
                  </a:lnTo>
                  <a:lnTo>
                    <a:pt x="398" y="220"/>
                  </a:lnTo>
                  <a:lnTo>
                    <a:pt x="391" y="222"/>
                  </a:lnTo>
                  <a:lnTo>
                    <a:pt x="387" y="227"/>
                  </a:lnTo>
                  <a:lnTo>
                    <a:pt x="380" y="229"/>
                  </a:lnTo>
                  <a:lnTo>
                    <a:pt x="376" y="233"/>
                  </a:lnTo>
                  <a:lnTo>
                    <a:pt x="371" y="235"/>
                  </a:lnTo>
                  <a:lnTo>
                    <a:pt x="367" y="238"/>
                  </a:lnTo>
                  <a:lnTo>
                    <a:pt x="363" y="242"/>
                  </a:lnTo>
                  <a:lnTo>
                    <a:pt x="363" y="247"/>
                  </a:lnTo>
                  <a:lnTo>
                    <a:pt x="367" y="249"/>
                  </a:lnTo>
                  <a:lnTo>
                    <a:pt x="371" y="251"/>
                  </a:lnTo>
                  <a:lnTo>
                    <a:pt x="376" y="253"/>
                  </a:lnTo>
                  <a:lnTo>
                    <a:pt x="380" y="253"/>
                  </a:lnTo>
                  <a:lnTo>
                    <a:pt x="385" y="253"/>
                  </a:lnTo>
                  <a:lnTo>
                    <a:pt x="389" y="253"/>
                  </a:lnTo>
                  <a:lnTo>
                    <a:pt x="391" y="251"/>
                  </a:lnTo>
                  <a:lnTo>
                    <a:pt x="393" y="251"/>
                  </a:lnTo>
                  <a:lnTo>
                    <a:pt x="393" y="253"/>
                  </a:lnTo>
                  <a:lnTo>
                    <a:pt x="393" y="260"/>
                  </a:lnTo>
                  <a:lnTo>
                    <a:pt x="393" y="266"/>
                  </a:lnTo>
                  <a:lnTo>
                    <a:pt x="393" y="271"/>
                  </a:lnTo>
                  <a:lnTo>
                    <a:pt x="393" y="279"/>
                  </a:lnTo>
                  <a:lnTo>
                    <a:pt x="393" y="286"/>
                  </a:lnTo>
                  <a:lnTo>
                    <a:pt x="393" y="290"/>
                  </a:lnTo>
                  <a:lnTo>
                    <a:pt x="393" y="294"/>
                  </a:lnTo>
                  <a:lnTo>
                    <a:pt x="393" y="299"/>
                  </a:lnTo>
                  <a:lnTo>
                    <a:pt x="393" y="303"/>
                  </a:lnTo>
                  <a:lnTo>
                    <a:pt x="393" y="308"/>
                  </a:lnTo>
                  <a:lnTo>
                    <a:pt x="393" y="312"/>
                  </a:lnTo>
                  <a:lnTo>
                    <a:pt x="393" y="318"/>
                  </a:lnTo>
                  <a:lnTo>
                    <a:pt x="395" y="323"/>
                  </a:lnTo>
                  <a:lnTo>
                    <a:pt x="395" y="329"/>
                  </a:lnTo>
                  <a:lnTo>
                    <a:pt x="395" y="334"/>
                  </a:lnTo>
                  <a:lnTo>
                    <a:pt x="395" y="340"/>
                  </a:lnTo>
                  <a:lnTo>
                    <a:pt x="395" y="345"/>
                  </a:lnTo>
                  <a:lnTo>
                    <a:pt x="395" y="351"/>
                  </a:lnTo>
                  <a:lnTo>
                    <a:pt x="397" y="356"/>
                  </a:lnTo>
                  <a:lnTo>
                    <a:pt x="397" y="364"/>
                  </a:lnTo>
                  <a:lnTo>
                    <a:pt x="397" y="369"/>
                  </a:lnTo>
                  <a:lnTo>
                    <a:pt x="397" y="375"/>
                  </a:lnTo>
                  <a:lnTo>
                    <a:pt x="397" y="382"/>
                  </a:lnTo>
                  <a:lnTo>
                    <a:pt x="397" y="386"/>
                  </a:lnTo>
                  <a:lnTo>
                    <a:pt x="398" y="393"/>
                  </a:lnTo>
                  <a:lnTo>
                    <a:pt x="398" y="399"/>
                  </a:lnTo>
                  <a:lnTo>
                    <a:pt x="398" y="406"/>
                  </a:lnTo>
                  <a:lnTo>
                    <a:pt x="398" y="412"/>
                  </a:lnTo>
                  <a:lnTo>
                    <a:pt x="398" y="417"/>
                  </a:lnTo>
                  <a:lnTo>
                    <a:pt x="398" y="424"/>
                  </a:lnTo>
                  <a:lnTo>
                    <a:pt x="398" y="430"/>
                  </a:lnTo>
                  <a:lnTo>
                    <a:pt x="398" y="436"/>
                  </a:lnTo>
                  <a:lnTo>
                    <a:pt x="400" y="443"/>
                  </a:lnTo>
                  <a:lnTo>
                    <a:pt x="400" y="448"/>
                  </a:lnTo>
                  <a:lnTo>
                    <a:pt x="400" y="454"/>
                  </a:lnTo>
                  <a:lnTo>
                    <a:pt x="400" y="460"/>
                  </a:lnTo>
                  <a:lnTo>
                    <a:pt x="402" y="467"/>
                  </a:lnTo>
                  <a:lnTo>
                    <a:pt x="402" y="471"/>
                  </a:lnTo>
                  <a:lnTo>
                    <a:pt x="402" y="478"/>
                  </a:lnTo>
                  <a:lnTo>
                    <a:pt x="402" y="482"/>
                  </a:lnTo>
                  <a:lnTo>
                    <a:pt x="404" y="487"/>
                  </a:lnTo>
                  <a:lnTo>
                    <a:pt x="404" y="493"/>
                  </a:lnTo>
                  <a:lnTo>
                    <a:pt x="404" y="498"/>
                  </a:lnTo>
                  <a:lnTo>
                    <a:pt x="404" y="504"/>
                  </a:lnTo>
                  <a:lnTo>
                    <a:pt x="406" y="509"/>
                  </a:lnTo>
                  <a:lnTo>
                    <a:pt x="406" y="513"/>
                  </a:lnTo>
                  <a:lnTo>
                    <a:pt x="406" y="519"/>
                  </a:lnTo>
                  <a:lnTo>
                    <a:pt x="406" y="522"/>
                  </a:lnTo>
                  <a:lnTo>
                    <a:pt x="408" y="528"/>
                  </a:lnTo>
                  <a:lnTo>
                    <a:pt x="408" y="535"/>
                  </a:lnTo>
                  <a:lnTo>
                    <a:pt x="409" y="544"/>
                  </a:lnTo>
                  <a:lnTo>
                    <a:pt x="409" y="550"/>
                  </a:lnTo>
                  <a:lnTo>
                    <a:pt x="411" y="559"/>
                  </a:lnTo>
                  <a:lnTo>
                    <a:pt x="411" y="566"/>
                  </a:lnTo>
                  <a:lnTo>
                    <a:pt x="413" y="576"/>
                  </a:lnTo>
                  <a:lnTo>
                    <a:pt x="413" y="583"/>
                  </a:lnTo>
                  <a:lnTo>
                    <a:pt x="415" y="592"/>
                  </a:lnTo>
                  <a:lnTo>
                    <a:pt x="415" y="596"/>
                  </a:lnTo>
                  <a:lnTo>
                    <a:pt x="415" y="601"/>
                  </a:lnTo>
                  <a:lnTo>
                    <a:pt x="417" y="607"/>
                  </a:lnTo>
                  <a:lnTo>
                    <a:pt x="417" y="613"/>
                  </a:lnTo>
                  <a:lnTo>
                    <a:pt x="417" y="616"/>
                  </a:lnTo>
                  <a:lnTo>
                    <a:pt x="417" y="620"/>
                  </a:lnTo>
                  <a:lnTo>
                    <a:pt x="417" y="625"/>
                  </a:lnTo>
                  <a:lnTo>
                    <a:pt x="419" y="631"/>
                  </a:lnTo>
                  <a:lnTo>
                    <a:pt x="419" y="636"/>
                  </a:lnTo>
                  <a:lnTo>
                    <a:pt x="419" y="640"/>
                  </a:lnTo>
                  <a:lnTo>
                    <a:pt x="419" y="646"/>
                  </a:lnTo>
                  <a:lnTo>
                    <a:pt x="421" y="651"/>
                  </a:lnTo>
                  <a:lnTo>
                    <a:pt x="421" y="655"/>
                  </a:lnTo>
                  <a:lnTo>
                    <a:pt x="421" y="660"/>
                  </a:lnTo>
                  <a:lnTo>
                    <a:pt x="421" y="666"/>
                  </a:lnTo>
                  <a:lnTo>
                    <a:pt x="421" y="672"/>
                  </a:lnTo>
                  <a:lnTo>
                    <a:pt x="421" y="677"/>
                  </a:lnTo>
                  <a:lnTo>
                    <a:pt x="421" y="683"/>
                  </a:lnTo>
                  <a:lnTo>
                    <a:pt x="421" y="688"/>
                  </a:lnTo>
                  <a:lnTo>
                    <a:pt x="421" y="694"/>
                  </a:lnTo>
                  <a:lnTo>
                    <a:pt x="419" y="699"/>
                  </a:lnTo>
                  <a:lnTo>
                    <a:pt x="419" y="703"/>
                  </a:lnTo>
                  <a:lnTo>
                    <a:pt x="417" y="708"/>
                  </a:lnTo>
                  <a:lnTo>
                    <a:pt x="417" y="714"/>
                  </a:lnTo>
                  <a:lnTo>
                    <a:pt x="415" y="718"/>
                  </a:lnTo>
                  <a:lnTo>
                    <a:pt x="415" y="723"/>
                  </a:lnTo>
                  <a:lnTo>
                    <a:pt x="415" y="729"/>
                  </a:lnTo>
                  <a:lnTo>
                    <a:pt x="413" y="734"/>
                  </a:lnTo>
                  <a:lnTo>
                    <a:pt x="411" y="740"/>
                  </a:lnTo>
                  <a:lnTo>
                    <a:pt x="409" y="743"/>
                  </a:lnTo>
                  <a:lnTo>
                    <a:pt x="408" y="749"/>
                  </a:lnTo>
                  <a:lnTo>
                    <a:pt x="408" y="754"/>
                  </a:lnTo>
                  <a:lnTo>
                    <a:pt x="406" y="760"/>
                  </a:lnTo>
                  <a:lnTo>
                    <a:pt x="404" y="766"/>
                  </a:lnTo>
                  <a:lnTo>
                    <a:pt x="402" y="771"/>
                  </a:lnTo>
                  <a:lnTo>
                    <a:pt x="400" y="777"/>
                  </a:lnTo>
                  <a:lnTo>
                    <a:pt x="398" y="780"/>
                  </a:lnTo>
                  <a:lnTo>
                    <a:pt x="397" y="786"/>
                  </a:lnTo>
                  <a:lnTo>
                    <a:pt x="393" y="790"/>
                  </a:lnTo>
                  <a:lnTo>
                    <a:pt x="391" y="795"/>
                  </a:lnTo>
                  <a:lnTo>
                    <a:pt x="387" y="799"/>
                  </a:lnTo>
                  <a:lnTo>
                    <a:pt x="385" y="804"/>
                  </a:lnTo>
                  <a:lnTo>
                    <a:pt x="382" y="808"/>
                  </a:lnTo>
                  <a:lnTo>
                    <a:pt x="380" y="813"/>
                  </a:lnTo>
                  <a:lnTo>
                    <a:pt x="373" y="823"/>
                  </a:lnTo>
                  <a:lnTo>
                    <a:pt x="363" y="832"/>
                  </a:lnTo>
                  <a:lnTo>
                    <a:pt x="356" y="839"/>
                  </a:lnTo>
                  <a:lnTo>
                    <a:pt x="347" y="849"/>
                  </a:lnTo>
                  <a:lnTo>
                    <a:pt x="343" y="850"/>
                  </a:lnTo>
                  <a:lnTo>
                    <a:pt x="338" y="854"/>
                  </a:lnTo>
                  <a:lnTo>
                    <a:pt x="332" y="858"/>
                  </a:lnTo>
                  <a:lnTo>
                    <a:pt x="328" y="861"/>
                  </a:lnTo>
                  <a:lnTo>
                    <a:pt x="323" y="863"/>
                  </a:lnTo>
                  <a:lnTo>
                    <a:pt x="319" y="867"/>
                  </a:lnTo>
                  <a:lnTo>
                    <a:pt x="314" y="869"/>
                  </a:lnTo>
                  <a:lnTo>
                    <a:pt x="310" y="872"/>
                  </a:lnTo>
                  <a:lnTo>
                    <a:pt x="301" y="876"/>
                  </a:lnTo>
                  <a:lnTo>
                    <a:pt x="291" y="880"/>
                  </a:lnTo>
                  <a:lnTo>
                    <a:pt x="282" y="884"/>
                  </a:lnTo>
                  <a:lnTo>
                    <a:pt x="275" y="887"/>
                  </a:lnTo>
                  <a:lnTo>
                    <a:pt x="266" y="889"/>
                  </a:lnTo>
                  <a:lnTo>
                    <a:pt x="256" y="893"/>
                  </a:lnTo>
                  <a:lnTo>
                    <a:pt x="249" y="893"/>
                  </a:lnTo>
                  <a:lnTo>
                    <a:pt x="240" y="895"/>
                  </a:lnTo>
                  <a:lnTo>
                    <a:pt x="232" y="895"/>
                  </a:lnTo>
                  <a:lnTo>
                    <a:pt x="225" y="895"/>
                  </a:lnTo>
                  <a:lnTo>
                    <a:pt x="218" y="895"/>
                  </a:lnTo>
                  <a:lnTo>
                    <a:pt x="210" y="896"/>
                  </a:lnTo>
                  <a:lnTo>
                    <a:pt x="203" y="895"/>
                  </a:lnTo>
                  <a:lnTo>
                    <a:pt x="196" y="895"/>
                  </a:lnTo>
                  <a:lnTo>
                    <a:pt x="188" y="893"/>
                  </a:lnTo>
                  <a:lnTo>
                    <a:pt x="183" y="893"/>
                  </a:lnTo>
                  <a:lnTo>
                    <a:pt x="175" y="891"/>
                  </a:lnTo>
                  <a:lnTo>
                    <a:pt x="170" y="889"/>
                  </a:lnTo>
                  <a:lnTo>
                    <a:pt x="162" y="887"/>
                  </a:lnTo>
                  <a:lnTo>
                    <a:pt x="159" y="885"/>
                  </a:lnTo>
                  <a:lnTo>
                    <a:pt x="153" y="884"/>
                  </a:lnTo>
                  <a:lnTo>
                    <a:pt x="146" y="880"/>
                  </a:lnTo>
                  <a:lnTo>
                    <a:pt x="142" y="878"/>
                  </a:lnTo>
                  <a:lnTo>
                    <a:pt x="137" y="876"/>
                  </a:lnTo>
                  <a:lnTo>
                    <a:pt x="127" y="872"/>
                  </a:lnTo>
                  <a:lnTo>
                    <a:pt x="122" y="869"/>
                  </a:lnTo>
                  <a:lnTo>
                    <a:pt x="113" y="861"/>
                  </a:lnTo>
                  <a:lnTo>
                    <a:pt x="105" y="854"/>
                  </a:lnTo>
                  <a:lnTo>
                    <a:pt x="100" y="850"/>
                  </a:lnTo>
                  <a:lnTo>
                    <a:pt x="96" y="845"/>
                  </a:lnTo>
                  <a:lnTo>
                    <a:pt x="92" y="841"/>
                  </a:lnTo>
                  <a:lnTo>
                    <a:pt x="87" y="836"/>
                  </a:lnTo>
                  <a:lnTo>
                    <a:pt x="83" y="830"/>
                  </a:lnTo>
                  <a:lnTo>
                    <a:pt x="78" y="825"/>
                  </a:lnTo>
                  <a:lnTo>
                    <a:pt x="74" y="817"/>
                  </a:lnTo>
                  <a:lnTo>
                    <a:pt x="68" y="812"/>
                  </a:lnTo>
                  <a:lnTo>
                    <a:pt x="65" y="804"/>
                  </a:lnTo>
                  <a:lnTo>
                    <a:pt x="61" y="797"/>
                  </a:lnTo>
                  <a:lnTo>
                    <a:pt x="57" y="790"/>
                  </a:lnTo>
                  <a:lnTo>
                    <a:pt x="54" y="784"/>
                  </a:lnTo>
                  <a:lnTo>
                    <a:pt x="48" y="775"/>
                  </a:lnTo>
                  <a:lnTo>
                    <a:pt x="46" y="767"/>
                  </a:lnTo>
                  <a:lnTo>
                    <a:pt x="43" y="760"/>
                  </a:lnTo>
                  <a:lnTo>
                    <a:pt x="39" y="751"/>
                  </a:lnTo>
                  <a:lnTo>
                    <a:pt x="37" y="742"/>
                  </a:lnTo>
                  <a:lnTo>
                    <a:pt x="33" y="734"/>
                  </a:lnTo>
                  <a:lnTo>
                    <a:pt x="31" y="725"/>
                  </a:lnTo>
                  <a:lnTo>
                    <a:pt x="31" y="716"/>
                  </a:lnTo>
                  <a:lnTo>
                    <a:pt x="30" y="710"/>
                  </a:lnTo>
                  <a:lnTo>
                    <a:pt x="30" y="707"/>
                  </a:lnTo>
                  <a:lnTo>
                    <a:pt x="30" y="701"/>
                  </a:lnTo>
                  <a:lnTo>
                    <a:pt x="30" y="697"/>
                  </a:lnTo>
                  <a:lnTo>
                    <a:pt x="30" y="692"/>
                  </a:lnTo>
                  <a:lnTo>
                    <a:pt x="30" y="686"/>
                  </a:lnTo>
                  <a:lnTo>
                    <a:pt x="30" y="683"/>
                  </a:lnTo>
                  <a:lnTo>
                    <a:pt x="30" y="677"/>
                  </a:lnTo>
                  <a:lnTo>
                    <a:pt x="30" y="673"/>
                  </a:lnTo>
                  <a:lnTo>
                    <a:pt x="30" y="668"/>
                  </a:lnTo>
                  <a:lnTo>
                    <a:pt x="30" y="662"/>
                  </a:lnTo>
                  <a:lnTo>
                    <a:pt x="31" y="657"/>
                  </a:lnTo>
                  <a:lnTo>
                    <a:pt x="31" y="653"/>
                  </a:lnTo>
                  <a:lnTo>
                    <a:pt x="33" y="648"/>
                  </a:lnTo>
                  <a:lnTo>
                    <a:pt x="35" y="642"/>
                  </a:lnTo>
                  <a:lnTo>
                    <a:pt x="37" y="638"/>
                  </a:lnTo>
                  <a:lnTo>
                    <a:pt x="39" y="633"/>
                  </a:lnTo>
                  <a:lnTo>
                    <a:pt x="39" y="627"/>
                  </a:lnTo>
                  <a:lnTo>
                    <a:pt x="41" y="620"/>
                  </a:lnTo>
                  <a:lnTo>
                    <a:pt x="43" y="616"/>
                  </a:lnTo>
                  <a:lnTo>
                    <a:pt x="44" y="611"/>
                  </a:lnTo>
                  <a:lnTo>
                    <a:pt x="48" y="605"/>
                  </a:lnTo>
                  <a:lnTo>
                    <a:pt x="50" y="600"/>
                  </a:lnTo>
                  <a:lnTo>
                    <a:pt x="52" y="594"/>
                  </a:lnTo>
                  <a:lnTo>
                    <a:pt x="55" y="587"/>
                  </a:lnTo>
                  <a:lnTo>
                    <a:pt x="57" y="581"/>
                  </a:lnTo>
                  <a:lnTo>
                    <a:pt x="59" y="576"/>
                  </a:lnTo>
                  <a:lnTo>
                    <a:pt x="63" y="570"/>
                  </a:lnTo>
                  <a:lnTo>
                    <a:pt x="65" y="563"/>
                  </a:lnTo>
                  <a:lnTo>
                    <a:pt x="68" y="557"/>
                  </a:lnTo>
                  <a:lnTo>
                    <a:pt x="72" y="552"/>
                  </a:lnTo>
                  <a:lnTo>
                    <a:pt x="74" y="546"/>
                  </a:lnTo>
                  <a:lnTo>
                    <a:pt x="78" y="539"/>
                  </a:lnTo>
                  <a:lnTo>
                    <a:pt x="81" y="533"/>
                  </a:lnTo>
                  <a:lnTo>
                    <a:pt x="83" y="526"/>
                  </a:lnTo>
                  <a:lnTo>
                    <a:pt x="87" y="520"/>
                  </a:lnTo>
                  <a:lnTo>
                    <a:pt x="90" y="513"/>
                  </a:lnTo>
                  <a:lnTo>
                    <a:pt x="94" y="507"/>
                  </a:lnTo>
                  <a:lnTo>
                    <a:pt x="98" y="500"/>
                  </a:lnTo>
                  <a:lnTo>
                    <a:pt x="102" y="495"/>
                  </a:lnTo>
                  <a:lnTo>
                    <a:pt x="103" y="487"/>
                  </a:lnTo>
                  <a:lnTo>
                    <a:pt x="109" y="482"/>
                  </a:lnTo>
                  <a:lnTo>
                    <a:pt x="111" y="476"/>
                  </a:lnTo>
                  <a:lnTo>
                    <a:pt x="116" y="471"/>
                  </a:lnTo>
                  <a:lnTo>
                    <a:pt x="118" y="463"/>
                  </a:lnTo>
                  <a:lnTo>
                    <a:pt x="124" y="458"/>
                  </a:lnTo>
                  <a:lnTo>
                    <a:pt x="127" y="452"/>
                  </a:lnTo>
                  <a:lnTo>
                    <a:pt x="131" y="447"/>
                  </a:lnTo>
                  <a:lnTo>
                    <a:pt x="133" y="439"/>
                  </a:lnTo>
                  <a:lnTo>
                    <a:pt x="137" y="434"/>
                  </a:lnTo>
                  <a:lnTo>
                    <a:pt x="140" y="426"/>
                  </a:lnTo>
                  <a:lnTo>
                    <a:pt x="144" y="421"/>
                  </a:lnTo>
                  <a:lnTo>
                    <a:pt x="148" y="415"/>
                  </a:lnTo>
                  <a:lnTo>
                    <a:pt x="151" y="410"/>
                  </a:lnTo>
                  <a:lnTo>
                    <a:pt x="153" y="404"/>
                  </a:lnTo>
                  <a:lnTo>
                    <a:pt x="159" y="399"/>
                  </a:lnTo>
                  <a:lnTo>
                    <a:pt x="161" y="393"/>
                  </a:lnTo>
                  <a:lnTo>
                    <a:pt x="164" y="388"/>
                  </a:lnTo>
                  <a:lnTo>
                    <a:pt x="168" y="382"/>
                  </a:lnTo>
                  <a:lnTo>
                    <a:pt x="172" y="378"/>
                  </a:lnTo>
                  <a:lnTo>
                    <a:pt x="173" y="373"/>
                  </a:lnTo>
                  <a:lnTo>
                    <a:pt x="177" y="367"/>
                  </a:lnTo>
                  <a:lnTo>
                    <a:pt x="181" y="364"/>
                  </a:lnTo>
                  <a:lnTo>
                    <a:pt x="185" y="360"/>
                  </a:lnTo>
                  <a:lnTo>
                    <a:pt x="186" y="354"/>
                  </a:lnTo>
                  <a:lnTo>
                    <a:pt x="188" y="349"/>
                  </a:lnTo>
                  <a:lnTo>
                    <a:pt x="192" y="345"/>
                  </a:lnTo>
                  <a:lnTo>
                    <a:pt x="194" y="342"/>
                  </a:lnTo>
                  <a:lnTo>
                    <a:pt x="199" y="334"/>
                  </a:lnTo>
                  <a:lnTo>
                    <a:pt x="205" y="327"/>
                  </a:lnTo>
                  <a:lnTo>
                    <a:pt x="207" y="319"/>
                  </a:lnTo>
                  <a:lnTo>
                    <a:pt x="212" y="314"/>
                  </a:lnTo>
                  <a:lnTo>
                    <a:pt x="214" y="310"/>
                  </a:lnTo>
                  <a:lnTo>
                    <a:pt x="218" y="306"/>
                  </a:lnTo>
                  <a:lnTo>
                    <a:pt x="220" y="301"/>
                  </a:lnTo>
                  <a:lnTo>
                    <a:pt x="221" y="297"/>
                  </a:lnTo>
                  <a:lnTo>
                    <a:pt x="221" y="292"/>
                  </a:lnTo>
                  <a:lnTo>
                    <a:pt x="225" y="286"/>
                  </a:lnTo>
                  <a:lnTo>
                    <a:pt x="227" y="281"/>
                  </a:lnTo>
                  <a:lnTo>
                    <a:pt x="229" y="275"/>
                  </a:lnTo>
                  <a:lnTo>
                    <a:pt x="231" y="268"/>
                  </a:lnTo>
                  <a:lnTo>
                    <a:pt x="232" y="262"/>
                  </a:lnTo>
                  <a:lnTo>
                    <a:pt x="234" y="255"/>
                  </a:lnTo>
                  <a:lnTo>
                    <a:pt x="236" y="249"/>
                  </a:lnTo>
                  <a:lnTo>
                    <a:pt x="238" y="240"/>
                  </a:lnTo>
                  <a:lnTo>
                    <a:pt x="240" y="235"/>
                  </a:lnTo>
                  <a:lnTo>
                    <a:pt x="240" y="227"/>
                  </a:lnTo>
                  <a:lnTo>
                    <a:pt x="244" y="220"/>
                  </a:lnTo>
                  <a:lnTo>
                    <a:pt x="244" y="214"/>
                  </a:lnTo>
                  <a:lnTo>
                    <a:pt x="247" y="207"/>
                  </a:lnTo>
                  <a:lnTo>
                    <a:pt x="247" y="200"/>
                  </a:lnTo>
                  <a:lnTo>
                    <a:pt x="249" y="192"/>
                  </a:lnTo>
                  <a:lnTo>
                    <a:pt x="249" y="185"/>
                  </a:lnTo>
                  <a:lnTo>
                    <a:pt x="251" y="179"/>
                  </a:lnTo>
                  <a:lnTo>
                    <a:pt x="253" y="172"/>
                  </a:lnTo>
                  <a:lnTo>
                    <a:pt x="255" y="166"/>
                  </a:lnTo>
                  <a:lnTo>
                    <a:pt x="255" y="161"/>
                  </a:lnTo>
                  <a:lnTo>
                    <a:pt x="256" y="157"/>
                  </a:lnTo>
                  <a:lnTo>
                    <a:pt x="256" y="152"/>
                  </a:lnTo>
                  <a:lnTo>
                    <a:pt x="258" y="148"/>
                  </a:lnTo>
                  <a:lnTo>
                    <a:pt x="258" y="144"/>
                  </a:lnTo>
                  <a:lnTo>
                    <a:pt x="258" y="142"/>
                  </a:lnTo>
                  <a:lnTo>
                    <a:pt x="260" y="139"/>
                  </a:lnTo>
                  <a:lnTo>
                    <a:pt x="260" y="137"/>
                  </a:lnTo>
                  <a:lnTo>
                    <a:pt x="240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0" name="Freeform 32"/>
            <p:cNvSpPr>
              <a:spLocks/>
            </p:cNvSpPr>
            <p:nvPr/>
          </p:nvSpPr>
          <p:spPr bwMode="auto">
            <a:xfrm>
              <a:off x="4539" y="3236"/>
              <a:ext cx="141" cy="181"/>
            </a:xfrm>
            <a:custGeom>
              <a:avLst/>
              <a:gdLst>
                <a:gd name="T0" fmla="*/ 1 w 280"/>
                <a:gd name="T1" fmla="*/ 0 h 363"/>
                <a:gd name="T2" fmla="*/ 1 w 280"/>
                <a:gd name="T3" fmla="*/ 0 h 363"/>
                <a:gd name="T4" fmla="*/ 1 w 280"/>
                <a:gd name="T5" fmla="*/ 0 h 363"/>
                <a:gd name="T6" fmla="*/ 1 w 280"/>
                <a:gd name="T7" fmla="*/ 0 h 363"/>
                <a:gd name="T8" fmla="*/ 1 w 280"/>
                <a:gd name="T9" fmla="*/ 0 h 363"/>
                <a:gd name="T10" fmla="*/ 1 w 280"/>
                <a:gd name="T11" fmla="*/ 0 h 363"/>
                <a:gd name="T12" fmla="*/ 1 w 280"/>
                <a:gd name="T13" fmla="*/ 0 h 363"/>
                <a:gd name="T14" fmla="*/ 1 w 280"/>
                <a:gd name="T15" fmla="*/ 0 h 363"/>
                <a:gd name="T16" fmla="*/ 1 w 280"/>
                <a:gd name="T17" fmla="*/ 0 h 363"/>
                <a:gd name="T18" fmla="*/ 1 w 280"/>
                <a:gd name="T19" fmla="*/ 0 h 363"/>
                <a:gd name="T20" fmla="*/ 1 w 280"/>
                <a:gd name="T21" fmla="*/ 0 h 363"/>
                <a:gd name="T22" fmla="*/ 1 w 280"/>
                <a:gd name="T23" fmla="*/ 0 h 363"/>
                <a:gd name="T24" fmla="*/ 1 w 280"/>
                <a:gd name="T25" fmla="*/ 0 h 363"/>
                <a:gd name="T26" fmla="*/ 1 w 280"/>
                <a:gd name="T27" fmla="*/ 0 h 363"/>
                <a:gd name="T28" fmla="*/ 1 w 280"/>
                <a:gd name="T29" fmla="*/ 0 h 363"/>
                <a:gd name="T30" fmla="*/ 1 w 280"/>
                <a:gd name="T31" fmla="*/ 0 h 363"/>
                <a:gd name="T32" fmla="*/ 1 w 280"/>
                <a:gd name="T33" fmla="*/ 0 h 363"/>
                <a:gd name="T34" fmla="*/ 1 w 280"/>
                <a:gd name="T35" fmla="*/ 0 h 363"/>
                <a:gd name="T36" fmla="*/ 1 w 280"/>
                <a:gd name="T37" fmla="*/ 0 h 363"/>
                <a:gd name="T38" fmla="*/ 1 w 280"/>
                <a:gd name="T39" fmla="*/ 0 h 363"/>
                <a:gd name="T40" fmla="*/ 1 w 280"/>
                <a:gd name="T41" fmla="*/ 0 h 363"/>
                <a:gd name="T42" fmla="*/ 1 w 280"/>
                <a:gd name="T43" fmla="*/ 0 h 363"/>
                <a:gd name="T44" fmla="*/ 1 w 280"/>
                <a:gd name="T45" fmla="*/ 0 h 363"/>
                <a:gd name="T46" fmla="*/ 1 w 280"/>
                <a:gd name="T47" fmla="*/ 0 h 363"/>
                <a:gd name="T48" fmla="*/ 1 w 280"/>
                <a:gd name="T49" fmla="*/ 0 h 363"/>
                <a:gd name="T50" fmla="*/ 1 w 280"/>
                <a:gd name="T51" fmla="*/ 0 h 363"/>
                <a:gd name="T52" fmla="*/ 1 w 280"/>
                <a:gd name="T53" fmla="*/ 0 h 363"/>
                <a:gd name="T54" fmla="*/ 1 w 280"/>
                <a:gd name="T55" fmla="*/ 0 h 363"/>
                <a:gd name="T56" fmla="*/ 1 w 280"/>
                <a:gd name="T57" fmla="*/ 0 h 363"/>
                <a:gd name="T58" fmla="*/ 1 w 280"/>
                <a:gd name="T59" fmla="*/ 0 h 363"/>
                <a:gd name="T60" fmla="*/ 1 w 280"/>
                <a:gd name="T61" fmla="*/ 0 h 363"/>
                <a:gd name="T62" fmla="*/ 1 w 280"/>
                <a:gd name="T63" fmla="*/ 0 h 363"/>
                <a:gd name="T64" fmla="*/ 1 w 280"/>
                <a:gd name="T65" fmla="*/ 0 h 363"/>
                <a:gd name="T66" fmla="*/ 1 w 280"/>
                <a:gd name="T67" fmla="*/ 0 h 363"/>
                <a:gd name="T68" fmla="*/ 1 w 280"/>
                <a:gd name="T69" fmla="*/ 0 h 363"/>
                <a:gd name="T70" fmla="*/ 1 w 280"/>
                <a:gd name="T71" fmla="*/ 0 h 363"/>
                <a:gd name="T72" fmla="*/ 1 w 280"/>
                <a:gd name="T73" fmla="*/ 0 h 363"/>
                <a:gd name="T74" fmla="*/ 1 w 280"/>
                <a:gd name="T75" fmla="*/ 0 h 363"/>
                <a:gd name="T76" fmla="*/ 1 w 280"/>
                <a:gd name="T77" fmla="*/ 0 h 363"/>
                <a:gd name="T78" fmla="*/ 1 w 280"/>
                <a:gd name="T79" fmla="*/ 0 h 363"/>
                <a:gd name="T80" fmla="*/ 1 w 280"/>
                <a:gd name="T81" fmla="*/ 0 h 363"/>
                <a:gd name="T82" fmla="*/ 1 w 280"/>
                <a:gd name="T83" fmla="*/ 0 h 363"/>
                <a:gd name="T84" fmla="*/ 1 w 280"/>
                <a:gd name="T85" fmla="*/ 0 h 363"/>
                <a:gd name="T86" fmla="*/ 1 w 280"/>
                <a:gd name="T87" fmla="*/ 0 h 363"/>
                <a:gd name="T88" fmla="*/ 1 w 280"/>
                <a:gd name="T89" fmla="*/ 0 h 363"/>
                <a:gd name="T90" fmla="*/ 1 w 280"/>
                <a:gd name="T91" fmla="*/ 0 h 363"/>
                <a:gd name="T92" fmla="*/ 1 w 280"/>
                <a:gd name="T93" fmla="*/ 0 h 363"/>
                <a:gd name="T94" fmla="*/ 1 w 280"/>
                <a:gd name="T95" fmla="*/ 0 h 363"/>
                <a:gd name="T96" fmla="*/ 1 w 280"/>
                <a:gd name="T97" fmla="*/ 0 h 363"/>
                <a:gd name="T98" fmla="*/ 1 w 280"/>
                <a:gd name="T99" fmla="*/ 0 h 363"/>
                <a:gd name="T100" fmla="*/ 1 w 280"/>
                <a:gd name="T101" fmla="*/ 0 h 363"/>
                <a:gd name="T102" fmla="*/ 1 w 280"/>
                <a:gd name="T103" fmla="*/ 0 h 363"/>
                <a:gd name="T104" fmla="*/ 1 w 280"/>
                <a:gd name="T105" fmla="*/ 0 h 363"/>
                <a:gd name="T106" fmla="*/ 1 w 280"/>
                <a:gd name="T107" fmla="*/ 0 h 363"/>
                <a:gd name="T108" fmla="*/ 1 w 280"/>
                <a:gd name="T109" fmla="*/ 0 h 363"/>
                <a:gd name="T110" fmla="*/ 1 w 280"/>
                <a:gd name="T111" fmla="*/ 0 h 3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0"/>
                <a:gd name="T169" fmla="*/ 0 h 363"/>
                <a:gd name="T170" fmla="*/ 280 w 280"/>
                <a:gd name="T171" fmla="*/ 363 h 36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0" h="363">
                  <a:moveTo>
                    <a:pt x="0" y="0"/>
                  </a:moveTo>
                  <a:lnTo>
                    <a:pt x="2" y="2"/>
                  </a:lnTo>
                  <a:lnTo>
                    <a:pt x="5" y="9"/>
                  </a:lnTo>
                  <a:lnTo>
                    <a:pt x="5" y="13"/>
                  </a:lnTo>
                  <a:lnTo>
                    <a:pt x="9" y="18"/>
                  </a:lnTo>
                  <a:lnTo>
                    <a:pt x="11" y="24"/>
                  </a:lnTo>
                  <a:lnTo>
                    <a:pt x="14" y="31"/>
                  </a:lnTo>
                  <a:lnTo>
                    <a:pt x="16" y="38"/>
                  </a:lnTo>
                  <a:lnTo>
                    <a:pt x="20" y="46"/>
                  </a:lnTo>
                  <a:lnTo>
                    <a:pt x="22" y="51"/>
                  </a:lnTo>
                  <a:lnTo>
                    <a:pt x="26" y="59"/>
                  </a:lnTo>
                  <a:lnTo>
                    <a:pt x="27" y="64"/>
                  </a:lnTo>
                  <a:lnTo>
                    <a:pt x="29" y="72"/>
                  </a:lnTo>
                  <a:lnTo>
                    <a:pt x="29" y="75"/>
                  </a:lnTo>
                  <a:lnTo>
                    <a:pt x="31" y="81"/>
                  </a:lnTo>
                  <a:lnTo>
                    <a:pt x="31" y="88"/>
                  </a:lnTo>
                  <a:lnTo>
                    <a:pt x="33" y="97"/>
                  </a:lnTo>
                  <a:lnTo>
                    <a:pt x="33" y="107"/>
                  </a:lnTo>
                  <a:lnTo>
                    <a:pt x="37" y="114"/>
                  </a:lnTo>
                  <a:lnTo>
                    <a:pt x="37" y="121"/>
                  </a:lnTo>
                  <a:lnTo>
                    <a:pt x="40" y="127"/>
                  </a:lnTo>
                  <a:lnTo>
                    <a:pt x="42" y="129"/>
                  </a:lnTo>
                  <a:lnTo>
                    <a:pt x="46" y="129"/>
                  </a:lnTo>
                  <a:lnTo>
                    <a:pt x="48" y="127"/>
                  </a:lnTo>
                  <a:lnTo>
                    <a:pt x="53" y="125"/>
                  </a:lnTo>
                  <a:lnTo>
                    <a:pt x="57" y="121"/>
                  </a:lnTo>
                  <a:lnTo>
                    <a:pt x="64" y="120"/>
                  </a:lnTo>
                  <a:lnTo>
                    <a:pt x="70" y="114"/>
                  </a:lnTo>
                  <a:lnTo>
                    <a:pt x="79" y="110"/>
                  </a:lnTo>
                  <a:lnTo>
                    <a:pt x="86" y="105"/>
                  </a:lnTo>
                  <a:lnTo>
                    <a:pt x="96" y="101"/>
                  </a:lnTo>
                  <a:lnTo>
                    <a:pt x="103" y="96"/>
                  </a:lnTo>
                  <a:lnTo>
                    <a:pt x="110" y="92"/>
                  </a:lnTo>
                  <a:lnTo>
                    <a:pt x="120" y="86"/>
                  </a:lnTo>
                  <a:lnTo>
                    <a:pt x="127" y="85"/>
                  </a:lnTo>
                  <a:lnTo>
                    <a:pt x="134" y="83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155" y="81"/>
                  </a:lnTo>
                  <a:lnTo>
                    <a:pt x="158" y="83"/>
                  </a:lnTo>
                  <a:lnTo>
                    <a:pt x="162" y="86"/>
                  </a:lnTo>
                  <a:lnTo>
                    <a:pt x="168" y="90"/>
                  </a:lnTo>
                  <a:lnTo>
                    <a:pt x="173" y="97"/>
                  </a:lnTo>
                  <a:lnTo>
                    <a:pt x="179" y="105"/>
                  </a:lnTo>
                  <a:lnTo>
                    <a:pt x="184" y="112"/>
                  </a:lnTo>
                  <a:lnTo>
                    <a:pt x="190" y="120"/>
                  </a:lnTo>
                  <a:lnTo>
                    <a:pt x="195" y="129"/>
                  </a:lnTo>
                  <a:lnTo>
                    <a:pt x="199" y="136"/>
                  </a:lnTo>
                  <a:lnTo>
                    <a:pt x="204" y="145"/>
                  </a:lnTo>
                  <a:lnTo>
                    <a:pt x="206" y="153"/>
                  </a:lnTo>
                  <a:lnTo>
                    <a:pt x="212" y="160"/>
                  </a:lnTo>
                  <a:lnTo>
                    <a:pt x="214" y="166"/>
                  </a:lnTo>
                  <a:lnTo>
                    <a:pt x="215" y="171"/>
                  </a:lnTo>
                  <a:lnTo>
                    <a:pt x="217" y="173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4" y="177"/>
                  </a:lnTo>
                  <a:lnTo>
                    <a:pt x="208" y="179"/>
                  </a:lnTo>
                  <a:lnTo>
                    <a:pt x="203" y="180"/>
                  </a:lnTo>
                  <a:lnTo>
                    <a:pt x="193" y="184"/>
                  </a:lnTo>
                  <a:lnTo>
                    <a:pt x="186" y="188"/>
                  </a:lnTo>
                  <a:lnTo>
                    <a:pt x="180" y="190"/>
                  </a:lnTo>
                  <a:lnTo>
                    <a:pt x="177" y="192"/>
                  </a:lnTo>
                  <a:lnTo>
                    <a:pt x="171" y="193"/>
                  </a:lnTo>
                  <a:lnTo>
                    <a:pt x="168" y="197"/>
                  </a:lnTo>
                  <a:lnTo>
                    <a:pt x="162" y="199"/>
                  </a:lnTo>
                  <a:lnTo>
                    <a:pt x="156" y="199"/>
                  </a:lnTo>
                  <a:lnTo>
                    <a:pt x="153" y="201"/>
                  </a:lnTo>
                  <a:lnTo>
                    <a:pt x="149" y="204"/>
                  </a:lnTo>
                  <a:lnTo>
                    <a:pt x="140" y="206"/>
                  </a:lnTo>
                  <a:lnTo>
                    <a:pt x="134" y="212"/>
                  </a:lnTo>
                  <a:lnTo>
                    <a:pt x="127" y="214"/>
                  </a:lnTo>
                  <a:lnTo>
                    <a:pt x="125" y="215"/>
                  </a:lnTo>
                  <a:lnTo>
                    <a:pt x="123" y="217"/>
                  </a:lnTo>
                  <a:lnTo>
                    <a:pt x="125" y="219"/>
                  </a:lnTo>
                  <a:lnTo>
                    <a:pt x="127" y="219"/>
                  </a:lnTo>
                  <a:lnTo>
                    <a:pt x="132" y="219"/>
                  </a:lnTo>
                  <a:lnTo>
                    <a:pt x="136" y="217"/>
                  </a:lnTo>
                  <a:lnTo>
                    <a:pt x="145" y="215"/>
                  </a:lnTo>
                  <a:lnTo>
                    <a:pt x="151" y="214"/>
                  </a:lnTo>
                  <a:lnTo>
                    <a:pt x="160" y="212"/>
                  </a:lnTo>
                  <a:lnTo>
                    <a:pt x="168" y="210"/>
                  </a:lnTo>
                  <a:lnTo>
                    <a:pt x="177" y="208"/>
                  </a:lnTo>
                  <a:lnTo>
                    <a:pt x="184" y="206"/>
                  </a:lnTo>
                  <a:lnTo>
                    <a:pt x="193" y="203"/>
                  </a:lnTo>
                  <a:lnTo>
                    <a:pt x="201" y="201"/>
                  </a:lnTo>
                  <a:lnTo>
                    <a:pt x="208" y="201"/>
                  </a:lnTo>
                  <a:lnTo>
                    <a:pt x="214" y="199"/>
                  </a:lnTo>
                  <a:lnTo>
                    <a:pt x="221" y="201"/>
                  </a:lnTo>
                  <a:lnTo>
                    <a:pt x="225" y="201"/>
                  </a:lnTo>
                  <a:lnTo>
                    <a:pt x="228" y="204"/>
                  </a:lnTo>
                  <a:lnTo>
                    <a:pt x="230" y="206"/>
                  </a:lnTo>
                  <a:lnTo>
                    <a:pt x="232" y="210"/>
                  </a:lnTo>
                  <a:lnTo>
                    <a:pt x="234" y="215"/>
                  </a:lnTo>
                  <a:lnTo>
                    <a:pt x="238" y="221"/>
                  </a:lnTo>
                  <a:lnTo>
                    <a:pt x="239" y="227"/>
                  </a:lnTo>
                  <a:lnTo>
                    <a:pt x="241" y="236"/>
                  </a:lnTo>
                  <a:lnTo>
                    <a:pt x="243" y="243"/>
                  </a:lnTo>
                  <a:lnTo>
                    <a:pt x="247" y="251"/>
                  </a:lnTo>
                  <a:lnTo>
                    <a:pt x="249" y="258"/>
                  </a:lnTo>
                  <a:lnTo>
                    <a:pt x="249" y="267"/>
                  </a:lnTo>
                  <a:lnTo>
                    <a:pt x="251" y="274"/>
                  </a:lnTo>
                  <a:lnTo>
                    <a:pt x="252" y="282"/>
                  </a:lnTo>
                  <a:lnTo>
                    <a:pt x="254" y="289"/>
                  </a:lnTo>
                  <a:lnTo>
                    <a:pt x="254" y="297"/>
                  </a:lnTo>
                  <a:lnTo>
                    <a:pt x="254" y="302"/>
                  </a:lnTo>
                  <a:lnTo>
                    <a:pt x="256" y="308"/>
                  </a:lnTo>
                  <a:lnTo>
                    <a:pt x="254" y="313"/>
                  </a:lnTo>
                  <a:lnTo>
                    <a:pt x="254" y="317"/>
                  </a:lnTo>
                  <a:lnTo>
                    <a:pt x="252" y="322"/>
                  </a:lnTo>
                  <a:lnTo>
                    <a:pt x="252" y="326"/>
                  </a:lnTo>
                  <a:lnTo>
                    <a:pt x="252" y="333"/>
                  </a:lnTo>
                  <a:lnTo>
                    <a:pt x="252" y="341"/>
                  </a:lnTo>
                  <a:lnTo>
                    <a:pt x="252" y="345"/>
                  </a:lnTo>
                  <a:lnTo>
                    <a:pt x="252" y="348"/>
                  </a:lnTo>
                  <a:lnTo>
                    <a:pt x="252" y="350"/>
                  </a:lnTo>
                  <a:lnTo>
                    <a:pt x="252" y="352"/>
                  </a:lnTo>
                  <a:lnTo>
                    <a:pt x="254" y="356"/>
                  </a:lnTo>
                  <a:lnTo>
                    <a:pt x="258" y="357"/>
                  </a:lnTo>
                  <a:lnTo>
                    <a:pt x="262" y="361"/>
                  </a:lnTo>
                  <a:lnTo>
                    <a:pt x="265" y="363"/>
                  </a:lnTo>
                  <a:lnTo>
                    <a:pt x="269" y="363"/>
                  </a:lnTo>
                  <a:lnTo>
                    <a:pt x="271" y="359"/>
                  </a:lnTo>
                  <a:lnTo>
                    <a:pt x="273" y="357"/>
                  </a:lnTo>
                  <a:lnTo>
                    <a:pt x="274" y="354"/>
                  </a:lnTo>
                  <a:lnTo>
                    <a:pt x="276" y="350"/>
                  </a:lnTo>
                  <a:lnTo>
                    <a:pt x="278" y="343"/>
                  </a:lnTo>
                  <a:lnTo>
                    <a:pt x="278" y="335"/>
                  </a:lnTo>
                  <a:lnTo>
                    <a:pt x="278" y="330"/>
                  </a:lnTo>
                  <a:lnTo>
                    <a:pt x="280" y="326"/>
                  </a:lnTo>
                  <a:lnTo>
                    <a:pt x="280" y="321"/>
                  </a:lnTo>
                  <a:lnTo>
                    <a:pt x="280" y="317"/>
                  </a:lnTo>
                  <a:lnTo>
                    <a:pt x="280" y="311"/>
                  </a:lnTo>
                  <a:lnTo>
                    <a:pt x="280" y="306"/>
                  </a:lnTo>
                  <a:lnTo>
                    <a:pt x="280" y="300"/>
                  </a:lnTo>
                  <a:lnTo>
                    <a:pt x="280" y="295"/>
                  </a:lnTo>
                  <a:lnTo>
                    <a:pt x="280" y="289"/>
                  </a:lnTo>
                  <a:lnTo>
                    <a:pt x="280" y="284"/>
                  </a:lnTo>
                  <a:lnTo>
                    <a:pt x="280" y="278"/>
                  </a:lnTo>
                  <a:lnTo>
                    <a:pt x="280" y="274"/>
                  </a:lnTo>
                  <a:lnTo>
                    <a:pt x="278" y="269"/>
                  </a:lnTo>
                  <a:lnTo>
                    <a:pt x="278" y="262"/>
                  </a:lnTo>
                  <a:lnTo>
                    <a:pt x="276" y="256"/>
                  </a:lnTo>
                  <a:lnTo>
                    <a:pt x="276" y="252"/>
                  </a:lnTo>
                  <a:lnTo>
                    <a:pt x="276" y="245"/>
                  </a:lnTo>
                  <a:lnTo>
                    <a:pt x="274" y="241"/>
                  </a:lnTo>
                  <a:lnTo>
                    <a:pt x="274" y="236"/>
                  </a:lnTo>
                  <a:lnTo>
                    <a:pt x="274" y="232"/>
                  </a:lnTo>
                  <a:lnTo>
                    <a:pt x="273" y="223"/>
                  </a:lnTo>
                  <a:lnTo>
                    <a:pt x="271" y="215"/>
                  </a:lnTo>
                  <a:lnTo>
                    <a:pt x="269" y="208"/>
                  </a:lnTo>
                  <a:lnTo>
                    <a:pt x="267" y="204"/>
                  </a:lnTo>
                  <a:lnTo>
                    <a:pt x="262" y="195"/>
                  </a:lnTo>
                  <a:lnTo>
                    <a:pt x="258" y="190"/>
                  </a:lnTo>
                  <a:lnTo>
                    <a:pt x="252" y="186"/>
                  </a:lnTo>
                  <a:lnTo>
                    <a:pt x="249" y="184"/>
                  </a:lnTo>
                  <a:lnTo>
                    <a:pt x="241" y="180"/>
                  </a:lnTo>
                  <a:lnTo>
                    <a:pt x="239" y="182"/>
                  </a:lnTo>
                  <a:lnTo>
                    <a:pt x="238" y="180"/>
                  </a:lnTo>
                  <a:lnTo>
                    <a:pt x="238" y="179"/>
                  </a:lnTo>
                  <a:lnTo>
                    <a:pt x="238" y="175"/>
                  </a:lnTo>
                  <a:lnTo>
                    <a:pt x="236" y="171"/>
                  </a:lnTo>
                  <a:lnTo>
                    <a:pt x="234" y="166"/>
                  </a:lnTo>
                  <a:lnTo>
                    <a:pt x="232" y="160"/>
                  </a:lnTo>
                  <a:lnTo>
                    <a:pt x="232" y="153"/>
                  </a:lnTo>
                  <a:lnTo>
                    <a:pt x="230" y="145"/>
                  </a:lnTo>
                  <a:lnTo>
                    <a:pt x="227" y="138"/>
                  </a:lnTo>
                  <a:lnTo>
                    <a:pt x="223" y="131"/>
                  </a:lnTo>
                  <a:lnTo>
                    <a:pt x="221" y="121"/>
                  </a:lnTo>
                  <a:lnTo>
                    <a:pt x="219" y="114"/>
                  </a:lnTo>
                  <a:lnTo>
                    <a:pt x="214" y="107"/>
                  </a:lnTo>
                  <a:lnTo>
                    <a:pt x="212" y="99"/>
                  </a:lnTo>
                  <a:lnTo>
                    <a:pt x="208" y="94"/>
                  </a:lnTo>
                  <a:lnTo>
                    <a:pt x="204" y="88"/>
                  </a:lnTo>
                  <a:lnTo>
                    <a:pt x="199" y="83"/>
                  </a:lnTo>
                  <a:lnTo>
                    <a:pt x="197" y="77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0" y="64"/>
                  </a:lnTo>
                  <a:lnTo>
                    <a:pt x="173" y="62"/>
                  </a:lnTo>
                  <a:lnTo>
                    <a:pt x="169" y="61"/>
                  </a:lnTo>
                  <a:lnTo>
                    <a:pt x="164" y="61"/>
                  </a:lnTo>
                  <a:lnTo>
                    <a:pt x="160" y="61"/>
                  </a:lnTo>
                  <a:lnTo>
                    <a:pt x="155" y="61"/>
                  </a:lnTo>
                  <a:lnTo>
                    <a:pt x="149" y="61"/>
                  </a:lnTo>
                  <a:lnTo>
                    <a:pt x="145" y="62"/>
                  </a:lnTo>
                  <a:lnTo>
                    <a:pt x="138" y="62"/>
                  </a:lnTo>
                  <a:lnTo>
                    <a:pt x="132" y="64"/>
                  </a:lnTo>
                  <a:lnTo>
                    <a:pt x="125" y="66"/>
                  </a:lnTo>
                  <a:lnTo>
                    <a:pt x="118" y="66"/>
                  </a:lnTo>
                  <a:lnTo>
                    <a:pt x="110" y="68"/>
                  </a:lnTo>
                  <a:lnTo>
                    <a:pt x="105" y="72"/>
                  </a:lnTo>
                  <a:lnTo>
                    <a:pt x="99" y="74"/>
                  </a:lnTo>
                  <a:lnTo>
                    <a:pt x="92" y="7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77" y="83"/>
                  </a:lnTo>
                  <a:lnTo>
                    <a:pt x="73" y="85"/>
                  </a:lnTo>
                  <a:lnTo>
                    <a:pt x="68" y="86"/>
                  </a:lnTo>
                  <a:lnTo>
                    <a:pt x="66" y="90"/>
                  </a:lnTo>
                  <a:lnTo>
                    <a:pt x="61" y="92"/>
                  </a:lnTo>
                  <a:lnTo>
                    <a:pt x="61" y="94"/>
                  </a:lnTo>
                  <a:lnTo>
                    <a:pt x="59" y="92"/>
                  </a:lnTo>
                  <a:lnTo>
                    <a:pt x="59" y="88"/>
                  </a:lnTo>
                  <a:lnTo>
                    <a:pt x="57" y="85"/>
                  </a:lnTo>
                  <a:lnTo>
                    <a:pt x="57" y="77"/>
                  </a:lnTo>
                  <a:lnTo>
                    <a:pt x="55" y="72"/>
                  </a:lnTo>
                  <a:lnTo>
                    <a:pt x="53" y="68"/>
                  </a:lnTo>
                  <a:lnTo>
                    <a:pt x="51" y="62"/>
                  </a:lnTo>
                  <a:lnTo>
                    <a:pt x="51" y="59"/>
                  </a:lnTo>
                  <a:lnTo>
                    <a:pt x="50" y="53"/>
                  </a:lnTo>
                  <a:lnTo>
                    <a:pt x="48" y="48"/>
                  </a:lnTo>
                  <a:lnTo>
                    <a:pt x="46" y="42"/>
                  </a:lnTo>
                  <a:lnTo>
                    <a:pt x="44" y="38"/>
                  </a:lnTo>
                  <a:lnTo>
                    <a:pt x="40" y="31"/>
                  </a:lnTo>
                  <a:lnTo>
                    <a:pt x="37" y="27"/>
                  </a:lnTo>
                  <a:lnTo>
                    <a:pt x="33" y="22"/>
                  </a:lnTo>
                  <a:lnTo>
                    <a:pt x="31" y="18"/>
                  </a:lnTo>
                  <a:lnTo>
                    <a:pt x="24" y="11"/>
                  </a:lnTo>
                  <a:lnTo>
                    <a:pt x="16" y="7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1" name="Freeform 33"/>
            <p:cNvSpPr>
              <a:spLocks/>
            </p:cNvSpPr>
            <p:nvPr/>
          </p:nvSpPr>
          <p:spPr bwMode="auto">
            <a:xfrm>
              <a:off x="4610" y="3208"/>
              <a:ext cx="88" cy="50"/>
            </a:xfrm>
            <a:custGeom>
              <a:avLst/>
              <a:gdLst>
                <a:gd name="T0" fmla="*/ 0 w 175"/>
                <a:gd name="T1" fmla="*/ 1 h 100"/>
                <a:gd name="T2" fmla="*/ 1 w 175"/>
                <a:gd name="T3" fmla="*/ 1 h 100"/>
                <a:gd name="T4" fmla="*/ 1 w 175"/>
                <a:gd name="T5" fmla="*/ 1 h 100"/>
                <a:gd name="T6" fmla="*/ 1 w 175"/>
                <a:gd name="T7" fmla="*/ 1 h 100"/>
                <a:gd name="T8" fmla="*/ 1 w 175"/>
                <a:gd name="T9" fmla="*/ 1 h 100"/>
                <a:gd name="T10" fmla="*/ 1 w 175"/>
                <a:gd name="T11" fmla="*/ 1 h 100"/>
                <a:gd name="T12" fmla="*/ 1 w 175"/>
                <a:gd name="T13" fmla="*/ 1 h 100"/>
                <a:gd name="T14" fmla="*/ 1 w 175"/>
                <a:gd name="T15" fmla="*/ 1 h 100"/>
                <a:gd name="T16" fmla="*/ 1 w 175"/>
                <a:gd name="T17" fmla="*/ 1 h 100"/>
                <a:gd name="T18" fmla="*/ 1 w 175"/>
                <a:gd name="T19" fmla="*/ 1 h 100"/>
                <a:gd name="T20" fmla="*/ 1 w 175"/>
                <a:gd name="T21" fmla="*/ 1 h 100"/>
                <a:gd name="T22" fmla="*/ 1 w 175"/>
                <a:gd name="T23" fmla="*/ 1 h 100"/>
                <a:gd name="T24" fmla="*/ 1 w 175"/>
                <a:gd name="T25" fmla="*/ 1 h 100"/>
                <a:gd name="T26" fmla="*/ 1 w 175"/>
                <a:gd name="T27" fmla="*/ 1 h 100"/>
                <a:gd name="T28" fmla="*/ 1 w 175"/>
                <a:gd name="T29" fmla="*/ 1 h 100"/>
                <a:gd name="T30" fmla="*/ 1 w 175"/>
                <a:gd name="T31" fmla="*/ 1 h 100"/>
                <a:gd name="T32" fmla="*/ 1 w 175"/>
                <a:gd name="T33" fmla="*/ 1 h 100"/>
                <a:gd name="T34" fmla="*/ 1 w 175"/>
                <a:gd name="T35" fmla="*/ 1 h 100"/>
                <a:gd name="T36" fmla="*/ 1 w 175"/>
                <a:gd name="T37" fmla="*/ 1 h 100"/>
                <a:gd name="T38" fmla="*/ 1 w 175"/>
                <a:gd name="T39" fmla="*/ 1 h 100"/>
                <a:gd name="T40" fmla="*/ 1 w 175"/>
                <a:gd name="T41" fmla="*/ 1 h 100"/>
                <a:gd name="T42" fmla="*/ 1 w 175"/>
                <a:gd name="T43" fmla="*/ 1 h 100"/>
                <a:gd name="T44" fmla="*/ 1 w 175"/>
                <a:gd name="T45" fmla="*/ 1 h 100"/>
                <a:gd name="T46" fmla="*/ 1 w 175"/>
                <a:gd name="T47" fmla="*/ 1 h 100"/>
                <a:gd name="T48" fmla="*/ 1 w 175"/>
                <a:gd name="T49" fmla="*/ 1 h 100"/>
                <a:gd name="T50" fmla="*/ 1 w 175"/>
                <a:gd name="T51" fmla="*/ 0 h 100"/>
                <a:gd name="T52" fmla="*/ 1 w 175"/>
                <a:gd name="T53" fmla="*/ 0 h 100"/>
                <a:gd name="T54" fmla="*/ 1 w 175"/>
                <a:gd name="T55" fmla="*/ 0 h 100"/>
                <a:gd name="T56" fmla="*/ 1 w 175"/>
                <a:gd name="T57" fmla="*/ 1 h 100"/>
                <a:gd name="T58" fmla="*/ 1 w 175"/>
                <a:gd name="T59" fmla="*/ 1 h 100"/>
                <a:gd name="T60" fmla="*/ 1 w 175"/>
                <a:gd name="T61" fmla="*/ 1 h 100"/>
                <a:gd name="T62" fmla="*/ 1 w 175"/>
                <a:gd name="T63" fmla="*/ 1 h 100"/>
                <a:gd name="T64" fmla="*/ 1 w 175"/>
                <a:gd name="T65" fmla="*/ 1 h 100"/>
                <a:gd name="T66" fmla="*/ 1 w 175"/>
                <a:gd name="T67" fmla="*/ 1 h 100"/>
                <a:gd name="T68" fmla="*/ 1 w 175"/>
                <a:gd name="T69" fmla="*/ 1 h 100"/>
                <a:gd name="T70" fmla="*/ 1 w 175"/>
                <a:gd name="T71" fmla="*/ 1 h 100"/>
                <a:gd name="T72" fmla="*/ 1 w 175"/>
                <a:gd name="T73" fmla="*/ 1 h 100"/>
                <a:gd name="T74" fmla="*/ 1 w 175"/>
                <a:gd name="T75" fmla="*/ 1 h 100"/>
                <a:gd name="T76" fmla="*/ 1 w 175"/>
                <a:gd name="T77" fmla="*/ 1 h 100"/>
                <a:gd name="T78" fmla="*/ 1 w 175"/>
                <a:gd name="T79" fmla="*/ 1 h 100"/>
                <a:gd name="T80" fmla="*/ 1 w 175"/>
                <a:gd name="T81" fmla="*/ 1 h 100"/>
                <a:gd name="T82" fmla="*/ 1 w 175"/>
                <a:gd name="T83" fmla="*/ 1 h 100"/>
                <a:gd name="T84" fmla="*/ 1 w 175"/>
                <a:gd name="T85" fmla="*/ 1 h 100"/>
                <a:gd name="T86" fmla="*/ 1 w 175"/>
                <a:gd name="T87" fmla="*/ 1 h 100"/>
                <a:gd name="T88" fmla="*/ 1 w 175"/>
                <a:gd name="T89" fmla="*/ 1 h 100"/>
                <a:gd name="T90" fmla="*/ 1 w 175"/>
                <a:gd name="T91" fmla="*/ 1 h 100"/>
                <a:gd name="T92" fmla="*/ 1 w 175"/>
                <a:gd name="T93" fmla="*/ 1 h 100"/>
                <a:gd name="T94" fmla="*/ 1 w 175"/>
                <a:gd name="T95" fmla="*/ 1 h 100"/>
                <a:gd name="T96" fmla="*/ 1 w 175"/>
                <a:gd name="T97" fmla="*/ 1 h 100"/>
                <a:gd name="T98" fmla="*/ 1 w 175"/>
                <a:gd name="T99" fmla="*/ 1 h 100"/>
                <a:gd name="T100" fmla="*/ 1 w 175"/>
                <a:gd name="T101" fmla="*/ 1 h 100"/>
                <a:gd name="T102" fmla="*/ 1 w 175"/>
                <a:gd name="T103" fmla="*/ 1 h 100"/>
                <a:gd name="T104" fmla="*/ 1 w 175"/>
                <a:gd name="T105" fmla="*/ 1 h 100"/>
                <a:gd name="T106" fmla="*/ 1 w 175"/>
                <a:gd name="T107" fmla="*/ 1 h 100"/>
                <a:gd name="T108" fmla="*/ 1 w 175"/>
                <a:gd name="T109" fmla="*/ 1 h 100"/>
                <a:gd name="T110" fmla="*/ 1 w 175"/>
                <a:gd name="T111" fmla="*/ 1 h 100"/>
                <a:gd name="T112" fmla="*/ 1 w 175"/>
                <a:gd name="T113" fmla="*/ 1 h 100"/>
                <a:gd name="T114" fmla="*/ 1 w 175"/>
                <a:gd name="T115" fmla="*/ 1 h 100"/>
                <a:gd name="T116" fmla="*/ 1 w 175"/>
                <a:gd name="T117" fmla="*/ 1 h 100"/>
                <a:gd name="T118" fmla="*/ 1 w 175"/>
                <a:gd name="T119" fmla="*/ 1 h 100"/>
                <a:gd name="T120" fmla="*/ 1 w 175"/>
                <a:gd name="T121" fmla="*/ 1 h 100"/>
                <a:gd name="T122" fmla="*/ 0 w 175"/>
                <a:gd name="T123" fmla="*/ 1 h 100"/>
                <a:gd name="T124" fmla="*/ 0 w 175"/>
                <a:gd name="T125" fmla="*/ 1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5"/>
                <a:gd name="T190" fmla="*/ 0 h 100"/>
                <a:gd name="T191" fmla="*/ 175 w 175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5" h="100">
                  <a:moveTo>
                    <a:pt x="0" y="87"/>
                  </a:moveTo>
                  <a:lnTo>
                    <a:pt x="2" y="87"/>
                  </a:lnTo>
                  <a:lnTo>
                    <a:pt x="9" y="87"/>
                  </a:lnTo>
                  <a:lnTo>
                    <a:pt x="13" y="85"/>
                  </a:lnTo>
                  <a:lnTo>
                    <a:pt x="18" y="83"/>
                  </a:lnTo>
                  <a:lnTo>
                    <a:pt x="24" y="82"/>
                  </a:lnTo>
                  <a:lnTo>
                    <a:pt x="29" y="82"/>
                  </a:lnTo>
                  <a:lnTo>
                    <a:pt x="37" y="78"/>
                  </a:lnTo>
                  <a:lnTo>
                    <a:pt x="42" y="78"/>
                  </a:lnTo>
                  <a:lnTo>
                    <a:pt x="50" y="74"/>
                  </a:lnTo>
                  <a:lnTo>
                    <a:pt x="55" y="72"/>
                  </a:lnTo>
                  <a:lnTo>
                    <a:pt x="62" y="71"/>
                  </a:lnTo>
                  <a:lnTo>
                    <a:pt x="68" y="67"/>
                  </a:lnTo>
                  <a:lnTo>
                    <a:pt x="72" y="63"/>
                  </a:lnTo>
                  <a:lnTo>
                    <a:pt x="77" y="59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99" y="34"/>
                  </a:lnTo>
                  <a:lnTo>
                    <a:pt x="107" y="28"/>
                  </a:lnTo>
                  <a:lnTo>
                    <a:pt x="116" y="21"/>
                  </a:lnTo>
                  <a:lnTo>
                    <a:pt x="123" y="15"/>
                  </a:lnTo>
                  <a:lnTo>
                    <a:pt x="129" y="10"/>
                  </a:lnTo>
                  <a:lnTo>
                    <a:pt x="136" y="6"/>
                  </a:lnTo>
                  <a:lnTo>
                    <a:pt x="144" y="4"/>
                  </a:lnTo>
                  <a:lnTo>
                    <a:pt x="151" y="2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2"/>
                  </a:lnTo>
                  <a:lnTo>
                    <a:pt x="175" y="4"/>
                  </a:lnTo>
                  <a:lnTo>
                    <a:pt x="173" y="6"/>
                  </a:lnTo>
                  <a:lnTo>
                    <a:pt x="168" y="10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5" y="24"/>
                  </a:lnTo>
                  <a:lnTo>
                    <a:pt x="136" y="28"/>
                  </a:lnTo>
                  <a:lnTo>
                    <a:pt x="129" y="34"/>
                  </a:lnTo>
                  <a:lnTo>
                    <a:pt x="123" y="41"/>
                  </a:lnTo>
                  <a:lnTo>
                    <a:pt x="118" y="48"/>
                  </a:lnTo>
                  <a:lnTo>
                    <a:pt x="114" y="54"/>
                  </a:lnTo>
                  <a:lnTo>
                    <a:pt x="112" y="59"/>
                  </a:lnTo>
                  <a:lnTo>
                    <a:pt x="109" y="63"/>
                  </a:lnTo>
                  <a:lnTo>
                    <a:pt x="107" y="69"/>
                  </a:lnTo>
                  <a:lnTo>
                    <a:pt x="103" y="72"/>
                  </a:lnTo>
                  <a:lnTo>
                    <a:pt x="97" y="78"/>
                  </a:lnTo>
                  <a:lnTo>
                    <a:pt x="92" y="78"/>
                  </a:lnTo>
                  <a:lnTo>
                    <a:pt x="88" y="82"/>
                  </a:lnTo>
                  <a:lnTo>
                    <a:pt x="83" y="83"/>
                  </a:lnTo>
                  <a:lnTo>
                    <a:pt x="77" y="87"/>
                  </a:lnTo>
                  <a:lnTo>
                    <a:pt x="70" y="87"/>
                  </a:lnTo>
                  <a:lnTo>
                    <a:pt x="62" y="89"/>
                  </a:lnTo>
                  <a:lnTo>
                    <a:pt x="55" y="91"/>
                  </a:lnTo>
                  <a:lnTo>
                    <a:pt x="51" y="93"/>
                  </a:lnTo>
                  <a:lnTo>
                    <a:pt x="46" y="94"/>
                  </a:lnTo>
                  <a:lnTo>
                    <a:pt x="40" y="96"/>
                  </a:lnTo>
                  <a:lnTo>
                    <a:pt x="35" y="96"/>
                  </a:lnTo>
                  <a:lnTo>
                    <a:pt x="31" y="98"/>
                  </a:lnTo>
                  <a:lnTo>
                    <a:pt x="24" y="98"/>
                  </a:lnTo>
                  <a:lnTo>
                    <a:pt x="18" y="100"/>
                  </a:lnTo>
                  <a:lnTo>
                    <a:pt x="14" y="10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2" name="Freeform 34"/>
            <p:cNvSpPr>
              <a:spLocks/>
            </p:cNvSpPr>
            <p:nvPr/>
          </p:nvSpPr>
          <p:spPr bwMode="auto">
            <a:xfrm>
              <a:off x="4743" y="3287"/>
              <a:ext cx="24" cy="48"/>
            </a:xfrm>
            <a:custGeom>
              <a:avLst/>
              <a:gdLst>
                <a:gd name="T0" fmla="*/ 1 w 48"/>
                <a:gd name="T1" fmla="*/ 0 h 98"/>
                <a:gd name="T2" fmla="*/ 1 w 48"/>
                <a:gd name="T3" fmla="*/ 0 h 98"/>
                <a:gd name="T4" fmla="*/ 1 w 48"/>
                <a:gd name="T5" fmla="*/ 0 h 98"/>
                <a:gd name="T6" fmla="*/ 1 w 48"/>
                <a:gd name="T7" fmla="*/ 0 h 98"/>
                <a:gd name="T8" fmla="*/ 1 w 48"/>
                <a:gd name="T9" fmla="*/ 0 h 98"/>
                <a:gd name="T10" fmla="*/ 1 w 48"/>
                <a:gd name="T11" fmla="*/ 0 h 98"/>
                <a:gd name="T12" fmla="*/ 1 w 48"/>
                <a:gd name="T13" fmla="*/ 0 h 98"/>
                <a:gd name="T14" fmla="*/ 1 w 48"/>
                <a:gd name="T15" fmla="*/ 0 h 98"/>
                <a:gd name="T16" fmla="*/ 1 w 48"/>
                <a:gd name="T17" fmla="*/ 0 h 98"/>
                <a:gd name="T18" fmla="*/ 1 w 48"/>
                <a:gd name="T19" fmla="*/ 0 h 98"/>
                <a:gd name="T20" fmla="*/ 1 w 48"/>
                <a:gd name="T21" fmla="*/ 0 h 98"/>
                <a:gd name="T22" fmla="*/ 0 w 48"/>
                <a:gd name="T23" fmla="*/ 0 h 98"/>
                <a:gd name="T24" fmla="*/ 0 w 48"/>
                <a:gd name="T25" fmla="*/ 0 h 98"/>
                <a:gd name="T26" fmla="*/ 0 w 48"/>
                <a:gd name="T27" fmla="*/ 0 h 98"/>
                <a:gd name="T28" fmla="*/ 0 w 48"/>
                <a:gd name="T29" fmla="*/ 0 h 98"/>
                <a:gd name="T30" fmla="*/ 0 w 48"/>
                <a:gd name="T31" fmla="*/ 0 h 98"/>
                <a:gd name="T32" fmla="*/ 0 w 48"/>
                <a:gd name="T33" fmla="*/ 0 h 98"/>
                <a:gd name="T34" fmla="*/ 0 w 48"/>
                <a:gd name="T35" fmla="*/ 0 h 98"/>
                <a:gd name="T36" fmla="*/ 1 w 48"/>
                <a:gd name="T37" fmla="*/ 0 h 98"/>
                <a:gd name="T38" fmla="*/ 1 w 48"/>
                <a:gd name="T39" fmla="*/ 0 h 98"/>
                <a:gd name="T40" fmla="*/ 1 w 48"/>
                <a:gd name="T41" fmla="*/ 0 h 98"/>
                <a:gd name="T42" fmla="*/ 1 w 48"/>
                <a:gd name="T43" fmla="*/ 0 h 98"/>
                <a:gd name="T44" fmla="*/ 1 w 48"/>
                <a:gd name="T45" fmla="*/ 0 h 98"/>
                <a:gd name="T46" fmla="*/ 1 w 48"/>
                <a:gd name="T47" fmla="*/ 0 h 98"/>
                <a:gd name="T48" fmla="*/ 1 w 48"/>
                <a:gd name="T49" fmla="*/ 0 h 98"/>
                <a:gd name="T50" fmla="*/ 1 w 48"/>
                <a:gd name="T51" fmla="*/ 0 h 98"/>
                <a:gd name="T52" fmla="*/ 1 w 48"/>
                <a:gd name="T53" fmla="*/ 0 h 98"/>
                <a:gd name="T54" fmla="*/ 1 w 48"/>
                <a:gd name="T55" fmla="*/ 0 h 98"/>
                <a:gd name="T56" fmla="*/ 1 w 48"/>
                <a:gd name="T57" fmla="*/ 0 h 98"/>
                <a:gd name="T58" fmla="*/ 1 w 48"/>
                <a:gd name="T59" fmla="*/ 0 h 98"/>
                <a:gd name="T60" fmla="*/ 1 w 48"/>
                <a:gd name="T61" fmla="*/ 0 h 98"/>
                <a:gd name="T62" fmla="*/ 1 w 48"/>
                <a:gd name="T63" fmla="*/ 0 h 98"/>
                <a:gd name="T64" fmla="*/ 1 w 48"/>
                <a:gd name="T65" fmla="*/ 0 h 98"/>
                <a:gd name="T66" fmla="*/ 1 w 48"/>
                <a:gd name="T67" fmla="*/ 0 h 98"/>
                <a:gd name="T68" fmla="*/ 1 w 48"/>
                <a:gd name="T69" fmla="*/ 0 h 98"/>
                <a:gd name="T70" fmla="*/ 1 w 48"/>
                <a:gd name="T71" fmla="*/ 0 h 98"/>
                <a:gd name="T72" fmla="*/ 1 w 48"/>
                <a:gd name="T73" fmla="*/ 0 h 98"/>
                <a:gd name="T74" fmla="*/ 1 w 48"/>
                <a:gd name="T75" fmla="*/ 0 h 98"/>
                <a:gd name="T76" fmla="*/ 1 w 48"/>
                <a:gd name="T77" fmla="*/ 0 h 98"/>
                <a:gd name="T78" fmla="*/ 1 w 48"/>
                <a:gd name="T79" fmla="*/ 0 h 98"/>
                <a:gd name="T80" fmla="*/ 1 w 48"/>
                <a:gd name="T81" fmla="*/ 0 h 98"/>
                <a:gd name="T82" fmla="*/ 1 w 48"/>
                <a:gd name="T83" fmla="*/ 0 h 98"/>
                <a:gd name="T84" fmla="*/ 1 w 48"/>
                <a:gd name="T85" fmla="*/ 0 h 98"/>
                <a:gd name="T86" fmla="*/ 1 w 48"/>
                <a:gd name="T87" fmla="*/ 0 h 98"/>
                <a:gd name="T88" fmla="*/ 1 w 48"/>
                <a:gd name="T89" fmla="*/ 0 h 98"/>
                <a:gd name="T90" fmla="*/ 1 w 48"/>
                <a:gd name="T91" fmla="*/ 0 h 98"/>
                <a:gd name="T92" fmla="*/ 1 w 48"/>
                <a:gd name="T93" fmla="*/ 0 h 98"/>
                <a:gd name="T94" fmla="*/ 1 w 48"/>
                <a:gd name="T95" fmla="*/ 0 h 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8"/>
                <a:gd name="T145" fmla="*/ 0 h 98"/>
                <a:gd name="T146" fmla="*/ 48 w 48"/>
                <a:gd name="T147" fmla="*/ 98 h 9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8" h="98">
                  <a:moveTo>
                    <a:pt x="35" y="9"/>
                  </a:moveTo>
                  <a:lnTo>
                    <a:pt x="32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8" y="9"/>
                  </a:lnTo>
                  <a:lnTo>
                    <a:pt x="6" y="17"/>
                  </a:lnTo>
                  <a:lnTo>
                    <a:pt x="4" y="19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2" y="79"/>
                  </a:lnTo>
                  <a:lnTo>
                    <a:pt x="4" y="85"/>
                  </a:lnTo>
                  <a:lnTo>
                    <a:pt x="8" y="91"/>
                  </a:lnTo>
                  <a:lnTo>
                    <a:pt x="13" y="96"/>
                  </a:lnTo>
                  <a:lnTo>
                    <a:pt x="17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3" y="98"/>
                  </a:lnTo>
                  <a:lnTo>
                    <a:pt x="37" y="96"/>
                  </a:lnTo>
                  <a:lnTo>
                    <a:pt x="43" y="94"/>
                  </a:lnTo>
                  <a:lnTo>
                    <a:pt x="44" y="91"/>
                  </a:lnTo>
                  <a:lnTo>
                    <a:pt x="48" y="87"/>
                  </a:lnTo>
                  <a:lnTo>
                    <a:pt x="48" y="81"/>
                  </a:lnTo>
                  <a:lnTo>
                    <a:pt x="48" y="79"/>
                  </a:lnTo>
                  <a:lnTo>
                    <a:pt x="48" y="74"/>
                  </a:lnTo>
                  <a:lnTo>
                    <a:pt x="48" y="68"/>
                  </a:lnTo>
                  <a:lnTo>
                    <a:pt x="46" y="63"/>
                  </a:lnTo>
                  <a:lnTo>
                    <a:pt x="46" y="55"/>
                  </a:lnTo>
                  <a:lnTo>
                    <a:pt x="44" y="50"/>
                  </a:lnTo>
                  <a:lnTo>
                    <a:pt x="44" y="44"/>
                  </a:lnTo>
                  <a:lnTo>
                    <a:pt x="43" y="37"/>
                  </a:lnTo>
                  <a:lnTo>
                    <a:pt x="43" y="32"/>
                  </a:lnTo>
                  <a:lnTo>
                    <a:pt x="41" y="26"/>
                  </a:lnTo>
                  <a:lnTo>
                    <a:pt x="41" y="20"/>
                  </a:lnTo>
                  <a:lnTo>
                    <a:pt x="39" y="17"/>
                  </a:lnTo>
                  <a:lnTo>
                    <a:pt x="37" y="13"/>
                  </a:lnTo>
                  <a:lnTo>
                    <a:pt x="37" y="9"/>
                  </a:lnTo>
                  <a:lnTo>
                    <a:pt x="3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3" name="Freeform 35"/>
            <p:cNvSpPr>
              <a:spLocks/>
            </p:cNvSpPr>
            <p:nvPr/>
          </p:nvSpPr>
          <p:spPr bwMode="auto">
            <a:xfrm>
              <a:off x="4936" y="3255"/>
              <a:ext cx="27" cy="51"/>
            </a:xfrm>
            <a:custGeom>
              <a:avLst/>
              <a:gdLst>
                <a:gd name="T0" fmla="*/ 1 w 53"/>
                <a:gd name="T1" fmla="*/ 1 h 102"/>
                <a:gd name="T2" fmla="*/ 1 w 53"/>
                <a:gd name="T3" fmla="*/ 0 h 102"/>
                <a:gd name="T4" fmla="*/ 1 w 53"/>
                <a:gd name="T5" fmla="*/ 1 h 102"/>
                <a:gd name="T6" fmla="*/ 1 w 53"/>
                <a:gd name="T7" fmla="*/ 1 h 102"/>
                <a:gd name="T8" fmla="*/ 1 w 53"/>
                <a:gd name="T9" fmla="*/ 1 h 102"/>
                <a:gd name="T10" fmla="*/ 1 w 53"/>
                <a:gd name="T11" fmla="*/ 1 h 102"/>
                <a:gd name="T12" fmla="*/ 1 w 53"/>
                <a:gd name="T13" fmla="*/ 1 h 102"/>
                <a:gd name="T14" fmla="*/ 1 w 53"/>
                <a:gd name="T15" fmla="*/ 1 h 102"/>
                <a:gd name="T16" fmla="*/ 1 w 53"/>
                <a:gd name="T17" fmla="*/ 1 h 102"/>
                <a:gd name="T18" fmla="*/ 1 w 53"/>
                <a:gd name="T19" fmla="*/ 1 h 102"/>
                <a:gd name="T20" fmla="*/ 1 w 53"/>
                <a:gd name="T21" fmla="*/ 1 h 102"/>
                <a:gd name="T22" fmla="*/ 0 w 53"/>
                <a:gd name="T23" fmla="*/ 1 h 102"/>
                <a:gd name="T24" fmla="*/ 0 w 53"/>
                <a:gd name="T25" fmla="*/ 1 h 102"/>
                <a:gd name="T26" fmla="*/ 0 w 53"/>
                <a:gd name="T27" fmla="*/ 1 h 102"/>
                <a:gd name="T28" fmla="*/ 1 w 53"/>
                <a:gd name="T29" fmla="*/ 1 h 102"/>
                <a:gd name="T30" fmla="*/ 1 w 53"/>
                <a:gd name="T31" fmla="*/ 1 h 102"/>
                <a:gd name="T32" fmla="*/ 1 w 53"/>
                <a:gd name="T33" fmla="*/ 1 h 102"/>
                <a:gd name="T34" fmla="*/ 1 w 53"/>
                <a:gd name="T35" fmla="*/ 1 h 102"/>
                <a:gd name="T36" fmla="*/ 1 w 53"/>
                <a:gd name="T37" fmla="*/ 1 h 102"/>
                <a:gd name="T38" fmla="*/ 1 w 53"/>
                <a:gd name="T39" fmla="*/ 1 h 102"/>
                <a:gd name="T40" fmla="*/ 1 w 53"/>
                <a:gd name="T41" fmla="*/ 1 h 102"/>
                <a:gd name="T42" fmla="*/ 1 w 53"/>
                <a:gd name="T43" fmla="*/ 1 h 102"/>
                <a:gd name="T44" fmla="*/ 1 w 53"/>
                <a:gd name="T45" fmla="*/ 1 h 102"/>
                <a:gd name="T46" fmla="*/ 1 w 53"/>
                <a:gd name="T47" fmla="*/ 1 h 102"/>
                <a:gd name="T48" fmla="*/ 1 w 53"/>
                <a:gd name="T49" fmla="*/ 1 h 102"/>
                <a:gd name="T50" fmla="*/ 1 w 53"/>
                <a:gd name="T51" fmla="*/ 1 h 102"/>
                <a:gd name="T52" fmla="*/ 1 w 53"/>
                <a:gd name="T53" fmla="*/ 1 h 102"/>
                <a:gd name="T54" fmla="*/ 1 w 53"/>
                <a:gd name="T55" fmla="*/ 1 h 102"/>
                <a:gd name="T56" fmla="*/ 1 w 53"/>
                <a:gd name="T57" fmla="*/ 1 h 102"/>
                <a:gd name="T58" fmla="*/ 1 w 53"/>
                <a:gd name="T59" fmla="*/ 1 h 102"/>
                <a:gd name="T60" fmla="*/ 1 w 53"/>
                <a:gd name="T61" fmla="*/ 1 h 102"/>
                <a:gd name="T62" fmla="*/ 1 w 53"/>
                <a:gd name="T63" fmla="*/ 1 h 102"/>
                <a:gd name="T64" fmla="*/ 1 w 53"/>
                <a:gd name="T65" fmla="*/ 1 h 102"/>
                <a:gd name="T66" fmla="*/ 1 w 53"/>
                <a:gd name="T67" fmla="*/ 1 h 102"/>
                <a:gd name="T68" fmla="*/ 1 w 53"/>
                <a:gd name="T69" fmla="*/ 1 h 102"/>
                <a:gd name="T70" fmla="*/ 1 w 53"/>
                <a:gd name="T71" fmla="*/ 1 h 102"/>
                <a:gd name="T72" fmla="*/ 1 w 53"/>
                <a:gd name="T73" fmla="*/ 1 h 102"/>
                <a:gd name="T74" fmla="*/ 1 w 53"/>
                <a:gd name="T75" fmla="*/ 1 h 102"/>
                <a:gd name="T76" fmla="*/ 1 w 53"/>
                <a:gd name="T77" fmla="*/ 1 h 102"/>
                <a:gd name="T78" fmla="*/ 1 w 53"/>
                <a:gd name="T79" fmla="*/ 1 h 102"/>
                <a:gd name="T80" fmla="*/ 1 w 53"/>
                <a:gd name="T81" fmla="*/ 1 h 102"/>
                <a:gd name="T82" fmla="*/ 1 w 53"/>
                <a:gd name="T83" fmla="*/ 1 h 102"/>
                <a:gd name="T84" fmla="*/ 1 w 53"/>
                <a:gd name="T85" fmla="*/ 1 h 102"/>
                <a:gd name="T86" fmla="*/ 1 w 53"/>
                <a:gd name="T87" fmla="*/ 1 h 102"/>
                <a:gd name="T88" fmla="*/ 1 w 53"/>
                <a:gd name="T89" fmla="*/ 1 h 102"/>
                <a:gd name="T90" fmla="*/ 1 w 53"/>
                <a:gd name="T91" fmla="*/ 1 h 102"/>
                <a:gd name="T92" fmla="*/ 1 w 53"/>
                <a:gd name="T93" fmla="*/ 1 h 102"/>
                <a:gd name="T94" fmla="*/ 1 w 53"/>
                <a:gd name="T95" fmla="*/ 1 h 1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3"/>
                <a:gd name="T145" fmla="*/ 0 h 102"/>
                <a:gd name="T146" fmla="*/ 53 w 53"/>
                <a:gd name="T147" fmla="*/ 102 h 1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3" h="102">
                  <a:moveTo>
                    <a:pt x="27" y="4"/>
                  </a:moveTo>
                  <a:lnTo>
                    <a:pt x="18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8"/>
                  </a:lnTo>
                  <a:lnTo>
                    <a:pt x="1" y="32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9"/>
                  </a:lnTo>
                  <a:lnTo>
                    <a:pt x="1" y="74"/>
                  </a:lnTo>
                  <a:lnTo>
                    <a:pt x="1" y="80"/>
                  </a:lnTo>
                  <a:lnTo>
                    <a:pt x="5" y="85"/>
                  </a:lnTo>
                  <a:lnTo>
                    <a:pt x="5" y="89"/>
                  </a:lnTo>
                  <a:lnTo>
                    <a:pt x="7" y="93"/>
                  </a:lnTo>
                  <a:lnTo>
                    <a:pt x="9" y="96"/>
                  </a:lnTo>
                  <a:lnTo>
                    <a:pt x="13" y="98"/>
                  </a:lnTo>
                  <a:lnTo>
                    <a:pt x="18" y="100"/>
                  </a:lnTo>
                  <a:lnTo>
                    <a:pt x="24" y="102"/>
                  </a:lnTo>
                  <a:lnTo>
                    <a:pt x="31" y="102"/>
                  </a:lnTo>
                  <a:lnTo>
                    <a:pt x="38" y="100"/>
                  </a:lnTo>
                  <a:lnTo>
                    <a:pt x="44" y="98"/>
                  </a:lnTo>
                  <a:lnTo>
                    <a:pt x="49" y="96"/>
                  </a:lnTo>
                  <a:lnTo>
                    <a:pt x="51" y="91"/>
                  </a:lnTo>
                  <a:lnTo>
                    <a:pt x="53" y="87"/>
                  </a:lnTo>
                  <a:lnTo>
                    <a:pt x="53" y="82"/>
                  </a:lnTo>
                  <a:lnTo>
                    <a:pt x="51" y="78"/>
                  </a:lnTo>
                  <a:lnTo>
                    <a:pt x="51" y="72"/>
                  </a:lnTo>
                  <a:lnTo>
                    <a:pt x="51" y="67"/>
                  </a:lnTo>
                  <a:lnTo>
                    <a:pt x="48" y="61"/>
                  </a:lnTo>
                  <a:lnTo>
                    <a:pt x="46" y="54"/>
                  </a:lnTo>
                  <a:lnTo>
                    <a:pt x="44" y="47"/>
                  </a:lnTo>
                  <a:lnTo>
                    <a:pt x="42" y="41"/>
                  </a:lnTo>
                  <a:lnTo>
                    <a:pt x="40" y="36"/>
                  </a:lnTo>
                  <a:lnTo>
                    <a:pt x="38" y="28"/>
                  </a:lnTo>
                  <a:lnTo>
                    <a:pt x="35" y="23"/>
                  </a:lnTo>
                  <a:lnTo>
                    <a:pt x="33" y="19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4" name="Freeform 36"/>
            <p:cNvSpPr>
              <a:spLocks/>
            </p:cNvSpPr>
            <p:nvPr/>
          </p:nvSpPr>
          <p:spPr bwMode="auto">
            <a:xfrm>
              <a:off x="4830" y="3337"/>
              <a:ext cx="67" cy="41"/>
            </a:xfrm>
            <a:custGeom>
              <a:avLst/>
              <a:gdLst>
                <a:gd name="T0" fmla="*/ 1 w 134"/>
                <a:gd name="T1" fmla="*/ 1 h 81"/>
                <a:gd name="T2" fmla="*/ 1 w 134"/>
                <a:gd name="T3" fmla="*/ 1 h 81"/>
                <a:gd name="T4" fmla="*/ 1 w 134"/>
                <a:gd name="T5" fmla="*/ 1 h 81"/>
                <a:gd name="T6" fmla="*/ 1 w 134"/>
                <a:gd name="T7" fmla="*/ 1 h 81"/>
                <a:gd name="T8" fmla="*/ 1 w 134"/>
                <a:gd name="T9" fmla="*/ 1 h 81"/>
                <a:gd name="T10" fmla="*/ 1 w 134"/>
                <a:gd name="T11" fmla="*/ 1 h 81"/>
                <a:gd name="T12" fmla="*/ 1 w 134"/>
                <a:gd name="T13" fmla="*/ 1 h 81"/>
                <a:gd name="T14" fmla="*/ 1 w 134"/>
                <a:gd name="T15" fmla="*/ 1 h 81"/>
                <a:gd name="T16" fmla="*/ 1 w 134"/>
                <a:gd name="T17" fmla="*/ 1 h 81"/>
                <a:gd name="T18" fmla="*/ 1 w 134"/>
                <a:gd name="T19" fmla="*/ 1 h 81"/>
                <a:gd name="T20" fmla="*/ 1 w 134"/>
                <a:gd name="T21" fmla="*/ 1 h 81"/>
                <a:gd name="T22" fmla="*/ 1 w 134"/>
                <a:gd name="T23" fmla="*/ 1 h 81"/>
                <a:gd name="T24" fmla="*/ 1 w 134"/>
                <a:gd name="T25" fmla="*/ 1 h 81"/>
                <a:gd name="T26" fmla="*/ 1 w 134"/>
                <a:gd name="T27" fmla="*/ 1 h 81"/>
                <a:gd name="T28" fmla="*/ 1 w 134"/>
                <a:gd name="T29" fmla="*/ 1 h 81"/>
                <a:gd name="T30" fmla="*/ 1 w 134"/>
                <a:gd name="T31" fmla="*/ 1 h 81"/>
                <a:gd name="T32" fmla="*/ 1 w 134"/>
                <a:gd name="T33" fmla="*/ 1 h 81"/>
                <a:gd name="T34" fmla="*/ 1 w 134"/>
                <a:gd name="T35" fmla="*/ 1 h 81"/>
                <a:gd name="T36" fmla="*/ 1 w 134"/>
                <a:gd name="T37" fmla="*/ 1 h 81"/>
                <a:gd name="T38" fmla="*/ 1 w 134"/>
                <a:gd name="T39" fmla="*/ 1 h 81"/>
                <a:gd name="T40" fmla="*/ 1 w 134"/>
                <a:gd name="T41" fmla="*/ 1 h 81"/>
                <a:gd name="T42" fmla="*/ 0 w 134"/>
                <a:gd name="T43" fmla="*/ 1 h 81"/>
                <a:gd name="T44" fmla="*/ 0 w 134"/>
                <a:gd name="T45" fmla="*/ 1 h 81"/>
                <a:gd name="T46" fmla="*/ 0 w 134"/>
                <a:gd name="T47" fmla="*/ 1 h 81"/>
                <a:gd name="T48" fmla="*/ 1 w 134"/>
                <a:gd name="T49" fmla="*/ 1 h 81"/>
                <a:gd name="T50" fmla="*/ 1 w 134"/>
                <a:gd name="T51" fmla="*/ 1 h 81"/>
                <a:gd name="T52" fmla="*/ 1 w 134"/>
                <a:gd name="T53" fmla="*/ 1 h 81"/>
                <a:gd name="T54" fmla="*/ 1 w 134"/>
                <a:gd name="T55" fmla="*/ 1 h 81"/>
                <a:gd name="T56" fmla="*/ 1 w 134"/>
                <a:gd name="T57" fmla="*/ 1 h 81"/>
                <a:gd name="T58" fmla="*/ 1 w 134"/>
                <a:gd name="T59" fmla="*/ 1 h 81"/>
                <a:gd name="T60" fmla="*/ 1 w 134"/>
                <a:gd name="T61" fmla="*/ 1 h 81"/>
                <a:gd name="T62" fmla="*/ 1 w 134"/>
                <a:gd name="T63" fmla="*/ 1 h 81"/>
                <a:gd name="T64" fmla="*/ 1 w 134"/>
                <a:gd name="T65" fmla="*/ 1 h 81"/>
                <a:gd name="T66" fmla="*/ 1 w 134"/>
                <a:gd name="T67" fmla="*/ 1 h 81"/>
                <a:gd name="T68" fmla="*/ 1 w 134"/>
                <a:gd name="T69" fmla="*/ 1 h 81"/>
                <a:gd name="T70" fmla="*/ 1 w 134"/>
                <a:gd name="T71" fmla="*/ 1 h 81"/>
                <a:gd name="T72" fmla="*/ 1 w 134"/>
                <a:gd name="T73" fmla="*/ 1 h 81"/>
                <a:gd name="T74" fmla="*/ 1 w 134"/>
                <a:gd name="T75" fmla="*/ 1 h 81"/>
                <a:gd name="T76" fmla="*/ 1 w 134"/>
                <a:gd name="T77" fmla="*/ 1 h 81"/>
                <a:gd name="T78" fmla="*/ 1 w 134"/>
                <a:gd name="T79" fmla="*/ 1 h 81"/>
                <a:gd name="T80" fmla="*/ 1 w 134"/>
                <a:gd name="T81" fmla="*/ 1 h 81"/>
                <a:gd name="T82" fmla="*/ 1 w 134"/>
                <a:gd name="T83" fmla="*/ 1 h 81"/>
                <a:gd name="T84" fmla="*/ 1 w 134"/>
                <a:gd name="T85" fmla="*/ 1 h 81"/>
                <a:gd name="T86" fmla="*/ 1 w 134"/>
                <a:gd name="T87" fmla="*/ 1 h 81"/>
                <a:gd name="T88" fmla="*/ 1 w 134"/>
                <a:gd name="T89" fmla="*/ 1 h 81"/>
                <a:gd name="T90" fmla="*/ 1 w 134"/>
                <a:gd name="T91" fmla="*/ 1 h 81"/>
                <a:gd name="T92" fmla="*/ 1 w 134"/>
                <a:gd name="T93" fmla="*/ 1 h 81"/>
                <a:gd name="T94" fmla="*/ 1 w 134"/>
                <a:gd name="T95" fmla="*/ 1 h 81"/>
                <a:gd name="T96" fmla="*/ 1 w 134"/>
                <a:gd name="T97" fmla="*/ 1 h 81"/>
                <a:gd name="T98" fmla="*/ 1 w 134"/>
                <a:gd name="T99" fmla="*/ 1 h 81"/>
                <a:gd name="T100" fmla="*/ 1 w 134"/>
                <a:gd name="T101" fmla="*/ 1 h 81"/>
                <a:gd name="T102" fmla="*/ 1 w 134"/>
                <a:gd name="T103" fmla="*/ 1 h 81"/>
                <a:gd name="T104" fmla="*/ 1 w 134"/>
                <a:gd name="T105" fmla="*/ 1 h 81"/>
                <a:gd name="T106" fmla="*/ 1 w 134"/>
                <a:gd name="T107" fmla="*/ 1 h 81"/>
                <a:gd name="T108" fmla="*/ 1 w 134"/>
                <a:gd name="T109" fmla="*/ 1 h 81"/>
                <a:gd name="T110" fmla="*/ 1 w 134"/>
                <a:gd name="T111" fmla="*/ 1 h 81"/>
                <a:gd name="T112" fmla="*/ 1 w 134"/>
                <a:gd name="T113" fmla="*/ 1 h 81"/>
                <a:gd name="T114" fmla="*/ 1 w 134"/>
                <a:gd name="T115" fmla="*/ 0 h 81"/>
                <a:gd name="T116" fmla="*/ 1 w 134"/>
                <a:gd name="T117" fmla="*/ 0 h 81"/>
                <a:gd name="T118" fmla="*/ 1 w 134"/>
                <a:gd name="T119" fmla="*/ 0 h 81"/>
                <a:gd name="T120" fmla="*/ 1 w 134"/>
                <a:gd name="T121" fmla="*/ 1 h 81"/>
                <a:gd name="T122" fmla="*/ 1 w 134"/>
                <a:gd name="T123" fmla="*/ 1 h 8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81"/>
                <a:gd name="T188" fmla="*/ 134 w 134"/>
                <a:gd name="T189" fmla="*/ 81 h 8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81">
                  <a:moveTo>
                    <a:pt x="116" y="3"/>
                  </a:moveTo>
                  <a:lnTo>
                    <a:pt x="110" y="3"/>
                  </a:lnTo>
                  <a:lnTo>
                    <a:pt x="105" y="9"/>
                  </a:lnTo>
                  <a:lnTo>
                    <a:pt x="97" y="14"/>
                  </a:lnTo>
                  <a:lnTo>
                    <a:pt x="92" y="22"/>
                  </a:lnTo>
                  <a:lnTo>
                    <a:pt x="84" y="27"/>
                  </a:lnTo>
                  <a:lnTo>
                    <a:pt x="77" y="33"/>
                  </a:lnTo>
                  <a:lnTo>
                    <a:pt x="70" y="38"/>
                  </a:lnTo>
                  <a:lnTo>
                    <a:pt x="62" y="42"/>
                  </a:lnTo>
                  <a:lnTo>
                    <a:pt x="57" y="42"/>
                  </a:lnTo>
                  <a:lnTo>
                    <a:pt x="53" y="44"/>
                  </a:lnTo>
                  <a:lnTo>
                    <a:pt x="48" y="42"/>
                  </a:lnTo>
                  <a:lnTo>
                    <a:pt x="44" y="42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27" y="38"/>
                  </a:lnTo>
                  <a:lnTo>
                    <a:pt x="24" y="36"/>
                  </a:lnTo>
                  <a:lnTo>
                    <a:pt x="18" y="35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5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5" y="44"/>
                  </a:lnTo>
                  <a:lnTo>
                    <a:pt x="7" y="48"/>
                  </a:lnTo>
                  <a:lnTo>
                    <a:pt x="11" y="51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5" y="62"/>
                  </a:lnTo>
                  <a:lnTo>
                    <a:pt x="29" y="66"/>
                  </a:lnTo>
                  <a:lnTo>
                    <a:pt x="35" y="68"/>
                  </a:lnTo>
                  <a:lnTo>
                    <a:pt x="40" y="71"/>
                  </a:lnTo>
                  <a:lnTo>
                    <a:pt x="44" y="75"/>
                  </a:lnTo>
                  <a:lnTo>
                    <a:pt x="49" y="77"/>
                  </a:lnTo>
                  <a:lnTo>
                    <a:pt x="53" y="79"/>
                  </a:lnTo>
                  <a:lnTo>
                    <a:pt x="59" y="81"/>
                  </a:lnTo>
                  <a:lnTo>
                    <a:pt x="66" y="81"/>
                  </a:lnTo>
                  <a:lnTo>
                    <a:pt x="75" y="81"/>
                  </a:lnTo>
                  <a:lnTo>
                    <a:pt x="84" y="77"/>
                  </a:lnTo>
                  <a:lnTo>
                    <a:pt x="94" y="75"/>
                  </a:lnTo>
                  <a:lnTo>
                    <a:pt x="101" y="73"/>
                  </a:lnTo>
                  <a:lnTo>
                    <a:pt x="108" y="68"/>
                  </a:lnTo>
                  <a:lnTo>
                    <a:pt x="116" y="62"/>
                  </a:lnTo>
                  <a:lnTo>
                    <a:pt x="121" y="57"/>
                  </a:lnTo>
                  <a:lnTo>
                    <a:pt x="123" y="51"/>
                  </a:lnTo>
                  <a:lnTo>
                    <a:pt x="125" y="48"/>
                  </a:lnTo>
                  <a:lnTo>
                    <a:pt x="127" y="42"/>
                  </a:lnTo>
                  <a:lnTo>
                    <a:pt x="129" y="38"/>
                  </a:lnTo>
                  <a:lnTo>
                    <a:pt x="130" y="33"/>
                  </a:lnTo>
                  <a:lnTo>
                    <a:pt x="130" y="27"/>
                  </a:lnTo>
                  <a:lnTo>
                    <a:pt x="132" y="22"/>
                  </a:lnTo>
                  <a:lnTo>
                    <a:pt x="134" y="18"/>
                  </a:lnTo>
                  <a:lnTo>
                    <a:pt x="132" y="12"/>
                  </a:lnTo>
                  <a:lnTo>
                    <a:pt x="132" y="9"/>
                  </a:lnTo>
                  <a:lnTo>
                    <a:pt x="130" y="5"/>
                  </a:lnTo>
                  <a:lnTo>
                    <a:pt x="130" y="3"/>
                  </a:lnTo>
                  <a:lnTo>
                    <a:pt x="127" y="0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5" name="Freeform 37"/>
            <p:cNvSpPr>
              <a:spLocks/>
            </p:cNvSpPr>
            <p:nvPr/>
          </p:nvSpPr>
          <p:spPr bwMode="auto">
            <a:xfrm>
              <a:off x="4862" y="3406"/>
              <a:ext cx="409" cy="87"/>
            </a:xfrm>
            <a:custGeom>
              <a:avLst/>
              <a:gdLst>
                <a:gd name="T0" fmla="*/ 0 w 819"/>
                <a:gd name="T1" fmla="*/ 0 h 175"/>
                <a:gd name="T2" fmla="*/ 0 w 819"/>
                <a:gd name="T3" fmla="*/ 0 h 175"/>
                <a:gd name="T4" fmla="*/ 0 w 819"/>
                <a:gd name="T5" fmla="*/ 0 h 175"/>
                <a:gd name="T6" fmla="*/ 0 w 819"/>
                <a:gd name="T7" fmla="*/ 0 h 175"/>
                <a:gd name="T8" fmla="*/ 0 w 819"/>
                <a:gd name="T9" fmla="*/ 0 h 175"/>
                <a:gd name="T10" fmla="*/ 0 w 819"/>
                <a:gd name="T11" fmla="*/ 0 h 175"/>
                <a:gd name="T12" fmla="*/ 0 w 819"/>
                <a:gd name="T13" fmla="*/ 0 h 175"/>
                <a:gd name="T14" fmla="*/ 0 w 819"/>
                <a:gd name="T15" fmla="*/ 0 h 175"/>
                <a:gd name="T16" fmla="*/ 0 w 819"/>
                <a:gd name="T17" fmla="*/ 0 h 175"/>
                <a:gd name="T18" fmla="*/ 0 w 819"/>
                <a:gd name="T19" fmla="*/ 0 h 175"/>
                <a:gd name="T20" fmla="*/ 0 w 819"/>
                <a:gd name="T21" fmla="*/ 0 h 175"/>
                <a:gd name="T22" fmla="*/ 0 w 819"/>
                <a:gd name="T23" fmla="*/ 0 h 175"/>
                <a:gd name="T24" fmla="*/ 0 w 819"/>
                <a:gd name="T25" fmla="*/ 0 h 175"/>
                <a:gd name="T26" fmla="*/ 0 w 819"/>
                <a:gd name="T27" fmla="*/ 0 h 175"/>
                <a:gd name="T28" fmla="*/ 0 w 819"/>
                <a:gd name="T29" fmla="*/ 0 h 175"/>
                <a:gd name="T30" fmla="*/ 0 w 819"/>
                <a:gd name="T31" fmla="*/ 0 h 175"/>
                <a:gd name="T32" fmla="*/ 0 w 819"/>
                <a:gd name="T33" fmla="*/ 0 h 175"/>
                <a:gd name="T34" fmla="*/ 0 w 819"/>
                <a:gd name="T35" fmla="*/ 0 h 175"/>
                <a:gd name="T36" fmla="*/ 0 w 819"/>
                <a:gd name="T37" fmla="*/ 0 h 175"/>
                <a:gd name="T38" fmla="*/ 0 w 819"/>
                <a:gd name="T39" fmla="*/ 0 h 175"/>
                <a:gd name="T40" fmla="*/ 0 w 819"/>
                <a:gd name="T41" fmla="*/ 0 h 175"/>
                <a:gd name="T42" fmla="*/ 0 w 819"/>
                <a:gd name="T43" fmla="*/ 0 h 175"/>
                <a:gd name="T44" fmla="*/ 0 w 819"/>
                <a:gd name="T45" fmla="*/ 0 h 175"/>
                <a:gd name="T46" fmla="*/ 0 w 819"/>
                <a:gd name="T47" fmla="*/ 0 h 175"/>
                <a:gd name="T48" fmla="*/ 0 w 819"/>
                <a:gd name="T49" fmla="*/ 0 h 175"/>
                <a:gd name="T50" fmla="*/ 0 w 819"/>
                <a:gd name="T51" fmla="*/ 0 h 175"/>
                <a:gd name="T52" fmla="*/ 0 w 819"/>
                <a:gd name="T53" fmla="*/ 0 h 175"/>
                <a:gd name="T54" fmla="*/ 0 w 819"/>
                <a:gd name="T55" fmla="*/ 0 h 175"/>
                <a:gd name="T56" fmla="*/ 0 w 819"/>
                <a:gd name="T57" fmla="*/ 0 h 175"/>
                <a:gd name="T58" fmla="*/ 0 w 819"/>
                <a:gd name="T59" fmla="*/ 0 h 175"/>
                <a:gd name="T60" fmla="*/ 0 w 819"/>
                <a:gd name="T61" fmla="*/ 0 h 175"/>
                <a:gd name="T62" fmla="*/ 0 w 819"/>
                <a:gd name="T63" fmla="*/ 0 h 175"/>
                <a:gd name="T64" fmla="*/ 0 w 819"/>
                <a:gd name="T65" fmla="*/ 0 h 175"/>
                <a:gd name="T66" fmla="*/ 0 w 819"/>
                <a:gd name="T67" fmla="*/ 0 h 175"/>
                <a:gd name="T68" fmla="*/ 0 w 819"/>
                <a:gd name="T69" fmla="*/ 0 h 175"/>
                <a:gd name="T70" fmla="*/ 0 w 819"/>
                <a:gd name="T71" fmla="*/ 0 h 175"/>
                <a:gd name="T72" fmla="*/ 0 w 819"/>
                <a:gd name="T73" fmla="*/ 0 h 175"/>
                <a:gd name="T74" fmla="*/ 0 w 819"/>
                <a:gd name="T75" fmla="*/ 0 h 175"/>
                <a:gd name="T76" fmla="*/ 0 w 819"/>
                <a:gd name="T77" fmla="*/ 0 h 175"/>
                <a:gd name="T78" fmla="*/ 0 w 819"/>
                <a:gd name="T79" fmla="*/ 0 h 175"/>
                <a:gd name="T80" fmla="*/ 0 w 819"/>
                <a:gd name="T81" fmla="*/ 0 h 175"/>
                <a:gd name="T82" fmla="*/ 0 w 819"/>
                <a:gd name="T83" fmla="*/ 0 h 175"/>
                <a:gd name="T84" fmla="*/ 0 w 819"/>
                <a:gd name="T85" fmla="*/ 0 h 175"/>
                <a:gd name="T86" fmla="*/ 0 w 819"/>
                <a:gd name="T87" fmla="*/ 0 h 175"/>
                <a:gd name="T88" fmla="*/ 0 w 819"/>
                <a:gd name="T89" fmla="*/ 0 h 175"/>
                <a:gd name="T90" fmla="*/ 0 w 819"/>
                <a:gd name="T91" fmla="*/ 0 h 1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19"/>
                <a:gd name="T139" fmla="*/ 0 h 175"/>
                <a:gd name="T140" fmla="*/ 819 w 819"/>
                <a:gd name="T141" fmla="*/ 175 h 1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19" h="175">
                  <a:moveTo>
                    <a:pt x="0" y="46"/>
                  </a:moveTo>
                  <a:lnTo>
                    <a:pt x="2" y="44"/>
                  </a:lnTo>
                  <a:lnTo>
                    <a:pt x="6" y="42"/>
                  </a:lnTo>
                  <a:lnTo>
                    <a:pt x="9" y="37"/>
                  </a:lnTo>
                  <a:lnTo>
                    <a:pt x="15" y="35"/>
                  </a:lnTo>
                  <a:lnTo>
                    <a:pt x="20" y="30"/>
                  </a:lnTo>
                  <a:lnTo>
                    <a:pt x="28" y="26"/>
                  </a:lnTo>
                  <a:lnTo>
                    <a:pt x="35" y="20"/>
                  </a:lnTo>
                  <a:lnTo>
                    <a:pt x="43" y="17"/>
                  </a:lnTo>
                  <a:lnTo>
                    <a:pt x="50" y="11"/>
                  </a:lnTo>
                  <a:lnTo>
                    <a:pt x="55" y="9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1" y="2"/>
                  </a:lnTo>
                  <a:lnTo>
                    <a:pt x="79" y="6"/>
                  </a:lnTo>
                  <a:lnTo>
                    <a:pt x="78" y="13"/>
                  </a:lnTo>
                  <a:lnTo>
                    <a:pt x="74" y="18"/>
                  </a:lnTo>
                  <a:lnTo>
                    <a:pt x="68" y="28"/>
                  </a:lnTo>
                  <a:lnTo>
                    <a:pt x="65" y="35"/>
                  </a:lnTo>
                  <a:lnTo>
                    <a:pt x="59" y="42"/>
                  </a:lnTo>
                  <a:lnTo>
                    <a:pt x="57" y="46"/>
                  </a:lnTo>
                  <a:lnTo>
                    <a:pt x="55" y="50"/>
                  </a:lnTo>
                  <a:lnTo>
                    <a:pt x="668" y="151"/>
                  </a:lnTo>
                  <a:lnTo>
                    <a:pt x="728" y="149"/>
                  </a:lnTo>
                  <a:lnTo>
                    <a:pt x="736" y="114"/>
                  </a:lnTo>
                  <a:lnTo>
                    <a:pt x="740" y="114"/>
                  </a:lnTo>
                  <a:lnTo>
                    <a:pt x="743" y="116"/>
                  </a:lnTo>
                  <a:lnTo>
                    <a:pt x="751" y="118"/>
                  </a:lnTo>
                  <a:lnTo>
                    <a:pt x="758" y="122"/>
                  </a:lnTo>
                  <a:lnTo>
                    <a:pt x="765" y="125"/>
                  </a:lnTo>
                  <a:lnTo>
                    <a:pt x="775" y="127"/>
                  </a:lnTo>
                  <a:lnTo>
                    <a:pt x="784" y="133"/>
                  </a:lnTo>
                  <a:lnTo>
                    <a:pt x="791" y="135"/>
                  </a:lnTo>
                  <a:lnTo>
                    <a:pt x="799" y="138"/>
                  </a:lnTo>
                  <a:lnTo>
                    <a:pt x="804" y="142"/>
                  </a:lnTo>
                  <a:lnTo>
                    <a:pt x="811" y="146"/>
                  </a:lnTo>
                  <a:lnTo>
                    <a:pt x="815" y="149"/>
                  </a:lnTo>
                  <a:lnTo>
                    <a:pt x="819" y="153"/>
                  </a:lnTo>
                  <a:lnTo>
                    <a:pt x="819" y="155"/>
                  </a:lnTo>
                  <a:lnTo>
                    <a:pt x="817" y="157"/>
                  </a:lnTo>
                  <a:lnTo>
                    <a:pt x="811" y="159"/>
                  </a:lnTo>
                  <a:lnTo>
                    <a:pt x="806" y="160"/>
                  </a:lnTo>
                  <a:lnTo>
                    <a:pt x="800" y="160"/>
                  </a:lnTo>
                  <a:lnTo>
                    <a:pt x="797" y="162"/>
                  </a:lnTo>
                  <a:lnTo>
                    <a:pt x="791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75" y="164"/>
                  </a:lnTo>
                  <a:lnTo>
                    <a:pt x="767" y="166"/>
                  </a:lnTo>
                  <a:lnTo>
                    <a:pt x="762" y="166"/>
                  </a:lnTo>
                  <a:lnTo>
                    <a:pt x="754" y="168"/>
                  </a:lnTo>
                  <a:lnTo>
                    <a:pt x="747" y="168"/>
                  </a:lnTo>
                  <a:lnTo>
                    <a:pt x="741" y="170"/>
                  </a:lnTo>
                  <a:lnTo>
                    <a:pt x="736" y="170"/>
                  </a:lnTo>
                  <a:lnTo>
                    <a:pt x="728" y="170"/>
                  </a:lnTo>
                  <a:lnTo>
                    <a:pt x="721" y="170"/>
                  </a:lnTo>
                  <a:lnTo>
                    <a:pt x="714" y="170"/>
                  </a:lnTo>
                  <a:lnTo>
                    <a:pt x="708" y="171"/>
                  </a:lnTo>
                  <a:lnTo>
                    <a:pt x="703" y="171"/>
                  </a:lnTo>
                  <a:lnTo>
                    <a:pt x="697" y="171"/>
                  </a:lnTo>
                  <a:lnTo>
                    <a:pt x="692" y="173"/>
                  </a:lnTo>
                  <a:lnTo>
                    <a:pt x="688" y="173"/>
                  </a:lnTo>
                  <a:lnTo>
                    <a:pt x="682" y="173"/>
                  </a:lnTo>
                  <a:lnTo>
                    <a:pt x="679" y="173"/>
                  </a:lnTo>
                  <a:lnTo>
                    <a:pt x="673" y="173"/>
                  </a:lnTo>
                  <a:lnTo>
                    <a:pt x="671" y="175"/>
                  </a:lnTo>
                  <a:lnTo>
                    <a:pt x="668" y="175"/>
                  </a:lnTo>
                  <a:lnTo>
                    <a:pt x="666" y="175"/>
                  </a:lnTo>
                  <a:lnTo>
                    <a:pt x="664" y="175"/>
                  </a:lnTo>
                  <a:lnTo>
                    <a:pt x="658" y="173"/>
                  </a:lnTo>
                  <a:lnTo>
                    <a:pt x="653" y="173"/>
                  </a:lnTo>
                  <a:lnTo>
                    <a:pt x="649" y="171"/>
                  </a:lnTo>
                  <a:lnTo>
                    <a:pt x="644" y="171"/>
                  </a:lnTo>
                  <a:lnTo>
                    <a:pt x="638" y="170"/>
                  </a:lnTo>
                  <a:lnTo>
                    <a:pt x="631" y="170"/>
                  </a:lnTo>
                  <a:lnTo>
                    <a:pt x="623" y="168"/>
                  </a:lnTo>
                  <a:lnTo>
                    <a:pt x="616" y="166"/>
                  </a:lnTo>
                  <a:lnTo>
                    <a:pt x="607" y="166"/>
                  </a:lnTo>
                  <a:lnTo>
                    <a:pt x="598" y="162"/>
                  </a:lnTo>
                  <a:lnTo>
                    <a:pt x="586" y="162"/>
                  </a:lnTo>
                  <a:lnTo>
                    <a:pt x="577" y="160"/>
                  </a:lnTo>
                  <a:lnTo>
                    <a:pt x="566" y="159"/>
                  </a:lnTo>
                  <a:lnTo>
                    <a:pt x="555" y="157"/>
                  </a:lnTo>
                  <a:lnTo>
                    <a:pt x="542" y="155"/>
                  </a:lnTo>
                  <a:lnTo>
                    <a:pt x="529" y="153"/>
                  </a:lnTo>
                  <a:lnTo>
                    <a:pt x="518" y="151"/>
                  </a:lnTo>
                  <a:lnTo>
                    <a:pt x="505" y="147"/>
                  </a:lnTo>
                  <a:lnTo>
                    <a:pt x="491" y="146"/>
                  </a:lnTo>
                  <a:lnTo>
                    <a:pt x="478" y="144"/>
                  </a:lnTo>
                  <a:lnTo>
                    <a:pt x="465" y="142"/>
                  </a:lnTo>
                  <a:lnTo>
                    <a:pt x="450" y="140"/>
                  </a:lnTo>
                  <a:lnTo>
                    <a:pt x="435" y="136"/>
                  </a:lnTo>
                  <a:lnTo>
                    <a:pt x="421" y="135"/>
                  </a:lnTo>
                  <a:lnTo>
                    <a:pt x="408" y="133"/>
                  </a:lnTo>
                  <a:lnTo>
                    <a:pt x="391" y="129"/>
                  </a:lnTo>
                  <a:lnTo>
                    <a:pt x="376" y="127"/>
                  </a:lnTo>
                  <a:lnTo>
                    <a:pt x="362" y="125"/>
                  </a:lnTo>
                  <a:lnTo>
                    <a:pt x="347" y="124"/>
                  </a:lnTo>
                  <a:lnTo>
                    <a:pt x="332" y="120"/>
                  </a:lnTo>
                  <a:lnTo>
                    <a:pt x="317" y="118"/>
                  </a:lnTo>
                  <a:lnTo>
                    <a:pt x="303" y="116"/>
                  </a:lnTo>
                  <a:lnTo>
                    <a:pt x="288" y="112"/>
                  </a:lnTo>
                  <a:lnTo>
                    <a:pt x="273" y="111"/>
                  </a:lnTo>
                  <a:lnTo>
                    <a:pt x="258" y="109"/>
                  </a:lnTo>
                  <a:lnTo>
                    <a:pt x="243" y="105"/>
                  </a:lnTo>
                  <a:lnTo>
                    <a:pt x="229" y="103"/>
                  </a:lnTo>
                  <a:lnTo>
                    <a:pt x="214" y="100"/>
                  </a:lnTo>
                  <a:lnTo>
                    <a:pt x="201" y="98"/>
                  </a:lnTo>
                  <a:lnTo>
                    <a:pt x="188" y="96"/>
                  </a:lnTo>
                  <a:lnTo>
                    <a:pt x="175" y="92"/>
                  </a:lnTo>
                  <a:lnTo>
                    <a:pt x="162" y="90"/>
                  </a:lnTo>
                  <a:lnTo>
                    <a:pt x="149" y="88"/>
                  </a:lnTo>
                  <a:lnTo>
                    <a:pt x="137" y="87"/>
                  </a:lnTo>
                  <a:lnTo>
                    <a:pt x="125" y="85"/>
                  </a:lnTo>
                  <a:lnTo>
                    <a:pt x="113" y="83"/>
                  </a:lnTo>
                  <a:lnTo>
                    <a:pt x="103" y="81"/>
                  </a:lnTo>
                  <a:lnTo>
                    <a:pt x="92" y="79"/>
                  </a:lnTo>
                  <a:lnTo>
                    <a:pt x="83" y="77"/>
                  </a:lnTo>
                  <a:lnTo>
                    <a:pt x="74" y="74"/>
                  </a:lnTo>
                  <a:lnTo>
                    <a:pt x="66" y="74"/>
                  </a:lnTo>
                  <a:lnTo>
                    <a:pt x="57" y="72"/>
                  </a:lnTo>
                  <a:lnTo>
                    <a:pt x="50" y="72"/>
                  </a:lnTo>
                  <a:lnTo>
                    <a:pt x="43" y="68"/>
                  </a:lnTo>
                  <a:lnTo>
                    <a:pt x="39" y="68"/>
                  </a:lnTo>
                  <a:lnTo>
                    <a:pt x="31" y="66"/>
                  </a:lnTo>
                  <a:lnTo>
                    <a:pt x="30" y="66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5" y="59"/>
                  </a:lnTo>
                  <a:lnTo>
                    <a:pt x="9" y="55"/>
                  </a:lnTo>
                  <a:lnTo>
                    <a:pt x="7" y="53"/>
                  </a:lnTo>
                  <a:lnTo>
                    <a:pt x="4" y="52"/>
                  </a:lnTo>
                  <a:lnTo>
                    <a:pt x="0" y="48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6" name="Freeform 38"/>
            <p:cNvSpPr>
              <a:spLocks/>
            </p:cNvSpPr>
            <p:nvPr/>
          </p:nvSpPr>
          <p:spPr bwMode="auto">
            <a:xfrm>
              <a:off x="4902" y="3311"/>
              <a:ext cx="415" cy="265"/>
            </a:xfrm>
            <a:custGeom>
              <a:avLst/>
              <a:gdLst>
                <a:gd name="T0" fmla="*/ 0 w 832"/>
                <a:gd name="T1" fmla="*/ 1 h 529"/>
                <a:gd name="T2" fmla="*/ 0 w 832"/>
                <a:gd name="T3" fmla="*/ 1 h 529"/>
                <a:gd name="T4" fmla="*/ 0 w 832"/>
                <a:gd name="T5" fmla="*/ 1 h 529"/>
                <a:gd name="T6" fmla="*/ 0 w 832"/>
                <a:gd name="T7" fmla="*/ 1 h 529"/>
                <a:gd name="T8" fmla="*/ 0 w 832"/>
                <a:gd name="T9" fmla="*/ 1 h 529"/>
                <a:gd name="T10" fmla="*/ 0 w 832"/>
                <a:gd name="T11" fmla="*/ 1 h 529"/>
                <a:gd name="T12" fmla="*/ 0 w 832"/>
                <a:gd name="T13" fmla="*/ 1 h 529"/>
                <a:gd name="T14" fmla="*/ 0 w 832"/>
                <a:gd name="T15" fmla="*/ 1 h 529"/>
                <a:gd name="T16" fmla="*/ 0 w 832"/>
                <a:gd name="T17" fmla="*/ 1 h 529"/>
                <a:gd name="T18" fmla="*/ 0 w 832"/>
                <a:gd name="T19" fmla="*/ 1 h 529"/>
                <a:gd name="T20" fmla="*/ 0 w 832"/>
                <a:gd name="T21" fmla="*/ 1 h 529"/>
                <a:gd name="T22" fmla="*/ 0 w 832"/>
                <a:gd name="T23" fmla="*/ 1 h 529"/>
                <a:gd name="T24" fmla="*/ 0 w 832"/>
                <a:gd name="T25" fmla="*/ 1 h 529"/>
                <a:gd name="T26" fmla="*/ 0 w 832"/>
                <a:gd name="T27" fmla="*/ 1 h 529"/>
                <a:gd name="T28" fmla="*/ 0 w 832"/>
                <a:gd name="T29" fmla="*/ 1 h 529"/>
                <a:gd name="T30" fmla="*/ 0 w 832"/>
                <a:gd name="T31" fmla="*/ 1 h 529"/>
                <a:gd name="T32" fmla="*/ 0 w 832"/>
                <a:gd name="T33" fmla="*/ 1 h 529"/>
                <a:gd name="T34" fmla="*/ 0 w 832"/>
                <a:gd name="T35" fmla="*/ 1 h 529"/>
                <a:gd name="T36" fmla="*/ 0 w 832"/>
                <a:gd name="T37" fmla="*/ 1 h 529"/>
                <a:gd name="T38" fmla="*/ 0 w 832"/>
                <a:gd name="T39" fmla="*/ 1 h 529"/>
                <a:gd name="T40" fmla="*/ 0 w 832"/>
                <a:gd name="T41" fmla="*/ 1 h 529"/>
                <a:gd name="T42" fmla="*/ 0 w 832"/>
                <a:gd name="T43" fmla="*/ 1 h 529"/>
                <a:gd name="T44" fmla="*/ 0 w 832"/>
                <a:gd name="T45" fmla="*/ 1 h 529"/>
                <a:gd name="T46" fmla="*/ 0 w 832"/>
                <a:gd name="T47" fmla="*/ 1 h 529"/>
                <a:gd name="T48" fmla="*/ 0 w 832"/>
                <a:gd name="T49" fmla="*/ 1 h 529"/>
                <a:gd name="T50" fmla="*/ 0 w 832"/>
                <a:gd name="T51" fmla="*/ 1 h 529"/>
                <a:gd name="T52" fmla="*/ 0 w 832"/>
                <a:gd name="T53" fmla="*/ 1 h 529"/>
                <a:gd name="T54" fmla="*/ 0 w 832"/>
                <a:gd name="T55" fmla="*/ 1 h 529"/>
                <a:gd name="T56" fmla="*/ 0 w 832"/>
                <a:gd name="T57" fmla="*/ 1 h 529"/>
                <a:gd name="T58" fmla="*/ 0 w 832"/>
                <a:gd name="T59" fmla="*/ 1 h 529"/>
                <a:gd name="T60" fmla="*/ 0 w 832"/>
                <a:gd name="T61" fmla="*/ 1 h 529"/>
                <a:gd name="T62" fmla="*/ 0 w 832"/>
                <a:gd name="T63" fmla="*/ 1 h 529"/>
                <a:gd name="T64" fmla="*/ 0 w 832"/>
                <a:gd name="T65" fmla="*/ 1 h 529"/>
                <a:gd name="T66" fmla="*/ 0 w 832"/>
                <a:gd name="T67" fmla="*/ 1 h 529"/>
                <a:gd name="T68" fmla="*/ 0 w 832"/>
                <a:gd name="T69" fmla="*/ 1 h 529"/>
                <a:gd name="T70" fmla="*/ 0 w 832"/>
                <a:gd name="T71" fmla="*/ 1 h 529"/>
                <a:gd name="T72" fmla="*/ 0 w 832"/>
                <a:gd name="T73" fmla="*/ 1 h 529"/>
                <a:gd name="T74" fmla="*/ 0 w 832"/>
                <a:gd name="T75" fmla="*/ 1 h 529"/>
                <a:gd name="T76" fmla="*/ 0 w 832"/>
                <a:gd name="T77" fmla="*/ 1 h 529"/>
                <a:gd name="T78" fmla="*/ 0 w 832"/>
                <a:gd name="T79" fmla="*/ 1 h 529"/>
                <a:gd name="T80" fmla="*/ 0 w 832"/>
                <a:gd name="T81" fmla="*/ 1 h 529"/>
                <a:gd name="T82" fmla="*/ 0 w 832"/>
                <a:gd name="T83" fmla="*/ 1 h 529"/>
                <a:gd name="T84" fmla="*/ 0 w 832"/>
                <a:gd name="T85" fmla="*/ 1 h 529"/>
                <a:gd name="T86" fmla="*/ 0 w 832"/>
                <a:gd name="T87" fmla="*/ 1 h 529"/>
                <a:gd name="T88" fmla="*/ 0 w 832"/>
                <a:gd name="T89" fmla="*/ 1 h 529"/>
                <a:gd name="T90" fmla="*/ 0 w 832"/>
                <a:gd name="T91" fmla="*/ 1 h 529"/>
                <a:gd name="T92" fmla="*/ 0 w 832"/>
                <a:gd name="T93" fmla="*/ 1 h 529"/>
                <a:gd name="T94" fmla="*/ 0 w 832"/>
                <a:gd name="T95" fmla="*/ 1 h 529"/>
                <a:gd name="T96" fmla="*/ 0 w 832"/>
                <a:gd name="T97" fmla="*/ 1 h 529"/>
                <a:gd name="T98" fmla="*/ 0 w 832"/>
                <a:gd name="T99" fmla="*/ 1 h 529"/>
                <a:gd name="T100" fmla="*/ 0 w 832"/>
                <a:gd name="T101" fmla="*/ 1 h 529"/>
                <a:gd name="T102" fmla="*/ 0 w 832"/>
                <a:gd name="T103" fmla="*/ 1 h 529"/>
                <a:gd name="T104" fmla="*/ 0 w 832"/>
                <a:gd name="T105" fmla="*/ 1 h 529"/>
                <a:gd name="T106" fmla="*/ 0 w 832"/>
                <a:gd name="T107" fmla="*/ 1 h 529"/>
                <a:gd name="T108" fmla="*/ 0 w 832"/>
                <a:gd name="T109" fmla="*/ 1 h 529"/>
                <a:gd name="T110" fmla="*/ 0 w 832"/>
                <a:gd name="T111" fmla="*/ 1 h 529"/>
                <a:gd name="T112" fmla="*/ 0 w 832"/>
                <a:gd name="T113" fmla="*/ 1 h 529"/>
                <a:gd name="T114" fmla="*/ 0 w 832"/>
                <a:gd name="T115" fmla="*/ 1 h 529"/>
                <a:gd name="T116" fmla="*/ 0 w 832"/>
                <a:gd name="T117" fmla="*/ 1 h 529"/>
                <a:gd name="T118" fmla="*/ 0 w 832"/>
                <a:gd name="T119" fmla="*/ 1 h 529"/>
                <a:gd name="T120" fmla="*/ 0 w 832"/>
                <a:gd name="T121" fmla="*/ 1 h 529"/>
                <a:gd name="T122" fmla="*/ 0 w 832"/>
                <a:gd name="T123" fmla="*/ 1 h 529"/>
                <a:gd name="T124" fmla="*/ 0 w 832"/>
                <a:gd name="T125" fmla="*/ 1 h 5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2"/>
                <a:gd name="T190" fmla="*/ 0 h 529"/>
                <a:gd name="T191" fmla="*/ 832 w 832"/>
                <a:gd name="T192" fmla="*/ 529 h 5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2" h="529">
                  <a:moveTo>
                    <a:pt x="50" y="251"/>
                  </a:moveTo>
                  <a:lnTo>
                    <a:pt x="70" y="205"/>
                  </a:lnTo>
                  <a:lnTo>
                    <a:pt x="0" y="194"/>
                  </a:lnTo>
                  <a:lnTo>
                    <a:pt x="0" y="190"/>
                  </a:lnTo>
                  <a:lnTo>
                    <a:pt x="2" y="186"/>
                  </a:lnTo>
                  <a:lnTo>
                    <a:pt x="6" y="181"/>
                  </a:lnTo>
                  <a:lnTo>
                    <a:pt x="13" y="177"/>
                  </a:lnTo>
                  <a:lnTo>
                    <a:pt x="17" y="177"/>
                  </a:lnTo>
                  <a:lnTo>
                    <a:pt x="23" y="177"/>
                  </a:lnTo>
                  <a:lnTo>
                    <a:pt x="30" y="179"/>
                  </a:lnTo>
                  <a:lnTo>
                    <a:pt x="32" y="179"/>
                  </a:lnTo>
                  <a:lnTo>
                    <a:pt x="35" y="179"/>
                  </a:lnTo>
                  <a:lnTo>
                    <a:pt x="41" y="181"/>
                  </a:lnTo>
                  <a:lnTo>
                    <a:pt x="46" y="181"/>
                  </a:lnTo>
                  <a:lnTo>
                    <a:pt x="50" y="181"/>
                  </a:lnTo>
                  <a:lnTo>
                    <a:pt x="56" y="181"/>
                  </a:lnTo>
                  <a:lnTo>
                    <a:pt x="61" y="182"/>
                  </a:lnTo>
                  <a:lnTo>
                    <a:pt x="69" y="182"/>
                  </a:lnTo>
                  <a:lnTo>
                    <a:pt x="74" y="182"/>
                  </a:lnTo>
                  <a:lnTo>
                    <a:pt x="80" y="184"/>
                  </a:lnTo>
                  <a:lnTo>
                    <a:pt x="85" y="184"/>
                  </a:lnTo>
                  <a:lnTo>
                    <a:pt x="93" y="186"/>
                  </a:lnTo>
                  <a:lnTo>
                    <a:pt x="100" y="186"/>
                  </a:lnTo>
                  <a:lnTo>
                    <a:pt x="107" y="188"/>
                  </a:lnTo>
                  <a:lnTo>
                    <a:pt x="115" y="188"/>
                  </a:lnTo>
                  <a:lnTo>
                    <a:pt x="122" y="190"/>
                  </a:lnTo>
                  <a:lnTo>
                    <a:pt x="129" y="190"/>
                  </a:lnTo>
                  <a:lnTo>
                    <a:pt x="137" y="192"/>
                  </a:lnTo>
                  <a:lnTo>
                    <a:pt x="144" y="192"/>
                  </a:lnTo>
                  <a:lnTo>
                    <a:pt x="153" y="194"/>
                  </a:lnTo>
                  <a:lnTo>
                    <a:pt x="161" y="194"/>
                  </a:lnTo>
                  <a:lnTo>
                    <a:pt x="168" y="195"/>
                  </a:lnTo>
                  <a:lnTo>
                    <a:pt x="176" y="197"/>
                  </a:lnTo>
                  <a:lnTo>
                    <a:pt x="185" y="199"/>
                  </a:lnTo>
                  <a:lnTo>
                    <a:pt x="192" y="199"/>
                  </a:lnTo>
                  <a:lnTo>
                    <a:pt x="200" y="199"/>
                  </a:lnTo>
                  <a:lnTo>
                    <a:pt x="207" y="199"/>
                  </a:lnTo>
                  <a:lnTo>
                    <a:pt x="214" y="201"/>
                  </a:lnTo>
                  <a:lnTo>
                    <a:pt x="222" y="201"/>
                  </a:lnTo>
                  <a:lnTo>
                    <a:pt x="229" y="203"/>
                  </a:lnTo>
                  <a:lnTo>
                    <a:pt x="236" y="203"/>
                  </a:lnTo>
                  <a:lnTo>
                    <a:pt x="246" y="205"/>
                  </a:lnTo>
                  <a:lnTo>
                    <a:pt x="251" y="205"/>
                  </a:lnTo>
                  <a:lnTo>
                    <a:pt x="259" y="206"/>
                  </a:lnTo>
                  <a:lnTo>
                    <a:pt x="266" y="206"/>
                  </a:lnTo>
                  <a:lnTo>
                    <a:pt x="273" y="208"/>
                  </a:lnTo>
                  <a:lnTo>
                    <a:pt x="279" y="208"/>
                  </a:lnTo>
                  <a:lnTo>
                    <a:pt x="284" y="210"/>
                  </a:lnTo>
                  <a:lnTo>
                    <a:pt x="292" y="210"/>
                  </a:lnTo>
                  <a:lnTo>
                    <a:pt x="299" y="212"/>
                  </a:lnTo>
                  <a:lnTo>
                    <a:pt x="303" y="212"/>
                  </a:lnTo>
                  <a:lnTo>
                    <a:pt x="308" y="214"/>
                  </a:lnTo>
                  <a:lnTo>
                    <a:pt x="314" y="214"/>
                  </a:lnTo>
                  <a:lnTo>
                    <a:pt x="319" y="214"/>
                  </a:lnTo>
                  <a:lnTo>
                    <a:pt x="329" y="216"/>
                  </a:lnTo>
                  <a:lnTo>
                    <a:pt x="336" y="216"/>
                  </a:lnTo>
                  <a:lnTo>
                    <a:pt x="342" y="218"/>
                  </a:lnTo>
                  <a:lnTo>
                    <a:pt x="347" y="218"/>
                  </a:lnTo>
                  <a:lnTo>
                    <a:pt x="349" y="218"/>
                  </a:lnTo>
                  <a:lnTo>
                    <a:pt x="351" y="219"/>
                  </a:lnTo>
                  <a:lnTo>
                    <a:pt x="351" y="218"/>
                  </a:lnTo>
                  <a:lnTo>
                    <a:pt x="353" y="214"/>
                  </a:lnTo>
                  <a:lnTo>
                    <a:pt x="354" y="206"/>
                  </a:lnTo>
                  <a:lnTo>
                    <a:pt x="356" y="199"/>
                  </a:lnTo>
                  <a:lnTo>
                    <a:pt x="358" y="192"/>
                  </a:lnTo>
                  <a:lnTo>
                    <a:pt x="360" y="188"/>
                  </a:lnTo>
                  <a:lnTo>
                    <a:pt x="362" y="181"/>
                  </a:lnTo>
                  <a:lnTo>
                    <a:pt x="364" y="177"/>
                  </a:lnTo>
                  <a:lnTo>
                    <a:pt x="365" y="170"/>
                  </a:lnTo>
                  <a:lnTo>
                    <a:pt x="369" y="164"/>
                  </a:lnTo>
                  <a:lnTo>
                    <a:pt x="371" y="157"/>
                  </a:lnTo>
                  <a:lnTo>
                    <a:pt x="373" y="151"/>
                  </a:lnTo>
                  <a:lnTo>
                    <a:pt x="377" y="144"/>
                  </a:lnTo>
                  <a:lnTo>
                    <a:pt x="378" y="136"/>
                  </a:lnTo>
                  <a:lnTo>
                    <a:pt x="382" y="131"/>
                  </a:lnTo>
                  <a:lnTo>
                    <a:pt x="384" y="125"/>
                  </a:lnTo>
                  <a:lnTo>
                    <a:pt x="388" y="118"/>
                  </a:lnTo>
                  <a:lnTo>
                    <a:pt x="389" y="111"/>
                  </a:lnTo>
                  <a:lnTo>
                    <a:pt x="393" y="105"/>
                  </a:lnTo>
                  <a:lnTo>
                    <a:pt x="397" y="100"/>
                  </a:lnTo>
                  <a:lnTo>
                    <a:pt x="399" y="92"/>
                  </a:lnTo>
                  <a:lnTo>
                    <a:pt x="402" y="88"/>
                  </a:lnTo>
                  <a:lnTo>
                    <a:pt x="404" y="83"/>
                  </a:lnTo>
                  <a:lnTo>
                    <a:pt x="408" y="79"/>
                  </a:lnTo>
                  <a:lnTo>
                    <a:pt x="413" y="70"/>
                  </a:lnTo>
                  <a:lnTo>
                    <a:pt x="421" y="64"/>
                  </a:lnTo>
                  <a:lnTo>
                    <a:pt x="426" y="61"/>
                  </a:lnTo>
                  <a:lnTo>
                    <a:pt x="432" y="55"/>
                  </a:lnTo>
                  <a:lnTo>
                    <a:pt x="436" y="52"/>
                  </a:lnTo>
                  <a:lnTo>
                    <a:pt x="441" y="48"/>
                  </a:lnTo>
                  <a:lnTo>
                    <a:pt x="447" y="46"/>
                  </a:lnTo>
                  <a:lnTo>
                    <a:pt x="452" y="42"/>
                  </a:lnTo>
                  <a:lnTo>
                    <a:pt x="458" y="41"/>
                  </a:lnTo>
                  <a:lnTo>
                    <a:pt x="463" y="39"/>
                  </a:lnTo>
                  <a:lnTo>
                    <a:pt x="469" y="39"/>
                  </a:lnTo>
                  <a:lnTo>
                    <a:pt x="472" y="37"/>
                  </a:lnTo>
                  <a:lnTo>
                    <a:pt x="478" y="37"/>
                  </a:lnTo>
                  <a:lnTo>
                    <a:pt x="483" y="37"/>
                  </a:lnTo>
                  <a:lnTo>
                    <a:pt x="487" y="37"/>
                  </a:lnTo>
                  <a:lnTo>
                    <a:pt x="493" y="37"/>
                  </a:lnTo>
                  <a:lnTo>
                    <a:pt x="496" y="39"/>
                  </a:lnTo>
                  <a:lnTo>
                    <a:pt x="502" y="41"/>
                  </a:lnTo>
                  <a:lnTo>
                    <a:pt x="506" y="42"/>
                  </a:lnTo>
                  <a:lnTo>
                    <a:pt x="509" y="46"/>
                  </a:lnTo>
                  <a:lnTo>
                    <a:pt x="513" y="52"/>
                  </a:lnTo>
                  <a:lnTo>
                    <a:pt x="517" y="61"/>
                  </a:lnTo>
                  <a:lnTo>
                    <a:pt x="517" y="64"/>
                  </a:lnTo>
                  <a:lnTo>
                    <a:pt x="519" y="68"/>
                  </a:lnTo>
                  <a:lnTo>
                    <a:pt x="520" y="74"/>
                  </a:lnTo>
                  <a:lnTo>
                    <a:pt x="520" y="77"/>
                  </a:lnTo>
                  <a:lnTo>
                    <a:pt x="522" y="83"/>
                  </a:lnTo>
                  <a:lnTo>
                    <a:pt x="522" y="87"/>
                  </a:lnTo>
                  <a:lnTo>
                    <a:pt x="524" y="92"/>
                  </a:lnTo>
                  <a:lnTo>
                    <a:pt x="526" y="98"/>
                  </a:lnTo>
                  <a:lnTo>
                    <a:pt x="526" y="101"/>
                  </a:lnTo>
                  <a:lnTo>
                    <a:pt x="526" y="107"/>
                  </a:lnTo>
                  <a:lnTo>
                    <a:pt x="526" y="112"/>
                  </a:lnTo>
                  <a:lnTo>
                    <a:pt x="528" y="118"/>
                  </a:lnTo>
                  <a:lnTo>
                    <a:pt x="528" y="125"/>
                  </a:lnTo>
                  <a:lnTo>
                    <a:pt x="530" y="135"/>
                  </a:lnTo>
                  <a:lnTo>
                    <a:pt x="530" y="140"/>
                  </a:lnTo>
                  <a:lnTo>
                    <a:pt x="530" y="146"/>
                  </a:lnTo>
                  <a:lnTo>
                    <a:pt x="530" y="149"/>
                  </a:lnTo>
                  <a:lnTo>
                    <a:pt x="530" y="151"/>
                  </a:lnTo>
                  <a:lnTo>
                    <a:pt x="531" y="147"/>
                  </a:lnTo>
                  <a:lnTo>
                    <a:pt x="539" y="146"/>
                  </a:lnTo>
                  <a:lnTo>
                    <a:pt x="544" y="144"/>
                  </a:lnTo>
                  <a:lnTo>
                    <a:pt x="550" y="142"/>
                  </a:lnTo>
                  <a:lnTo>
                    <a:pt x="557" y="142"/>
                  </a:lnTo>
                  <a:lnTo>
                    <a:pt x="565" y="144"/>
                  </a:lnTo>
                  <a:lnTo>
                    <a:pt x="574" y="146"/>
                  </a:lnTo>
                  <a:lnTo>
                    <a:pt x="581" y="149"/>
                  </a:lnTo>
                  <a:lnTo>
                    <a:pt x="589" y="155"/>
                  </a:lnTo>
                  <a:lnTo>
                    <a:pt x="594" y="162"/>
                  </a:lnTo>
                  <a:lnTo>
                    <a:pt x="600" y="166"/>
                  </a:lnTo>
                  <a:lnTo>
                    <a:pt x="605" y="171"/>
                  </a:lnTo>
                  <a:lnTo>
                    <a:pt x="607" y="173"/>
                  </a:lnTo>
                  <a:lnTo>
                    <a:pt x="609" y="175"/>
                  </a:lnTo>
                  <a:lnTo>
                    <a:pt x="609" y="173"/>
                  </a:lnTo>
                  <a:lnTo>
                    <a:pt x="614" y="173"/>
                  </a:lnTo>
                  <a:lnTo>
                    <a:pt x="620" y="171"/>
                  </a:lnTo>
                  <a:lnTo>
                    <a:pt x="627" y="168"/>
                  </a:lnTo>
                  <a:lnTo>
                    <a:pt x="635" y="166"/>
                  </a:lnTo>
                  <a:lnTo>
                    <a:pt x="644" y="162"/>
                  </a:lnTo>
                  <a:lnTo>
                    <a:pt x="649" y="162"/>
                  </a:lnTo>
                  <a:lnTo>
                    <a:pt x="657" y="162"/>
                  </a:lnTo>
                  <a:lnTo>
                    <a:pt x="662" y="162"/>
                  </a:lnTo>
                  <a:lnTo>
                    <a:pt x="670" y="164"/>
                  </a:lnTo>
                  <a:lnTo>
                    <a:pt x="677" y="168"/>
                  </a:lnTo>
                  <a:lnTo>
                    <a:pt x="686" y="171"/>
                  </a:lnTo>
                  <a:lnTo>
                    <a:pt x="692" y="175"/>
                  </a:lnTo>
                  <a:lnTo>
                    <a:pt x="697" y="179"/>
                  </a:lnTo>
                  <a:lnTo>
                    <a:pt x="703" y="181"/>
                  </a:lnTo>
                  <a:lnTo>
                    <a:pt x="705" y="182"/>
                  </a:lnTo>
                  <a:lnTo>
                    <a:pt x="705" y="181"/>
                  </a:lnTo>
                  <a:lnTo>
                    <a:pt x="705" y="177"/>
                  </a:lnTo>
                  <a:lnTo>
                    <a:pt x="705" y="171"/>
                  </a:lnTo>
                  <a:lnTo>
                    <a:pt x="707" y="164"/>
                  </a:lnTo>
                  <a:lnTo>
                    <a:pt x="707" y="159"/>
                  </a:lnTo>
                  <a:lnTo>
                    <a:pt x="708" y="155"/>
                  </a:lnTo>
                  <a:lnTo>
                    <a:pt x="708" y="149"/>
                  </a:lnTo>
                  <a:lnTo>
                    <a:pt x="710" y="144"/>
                  </a:lnTo>
                  <a:lnTo>
                    <a:pt x="710" y="138"/>
                  </a:lnTo>
                  <a:lnTo>
                    <a:pt x="712" y="133"/>
                  </a:lnTo>
                  <a:lnTo>
                    <a:pt x="712" y="127"/>
                  </a:lnTo>
                  <a:lnTo>
                    <a:pt x="716" y="122"/>
                  </a:lnTo>
                  <a:lnTo>
                    <a:pt x="716" y="114"/>
                  </a:lnTo>
                  <a:lnTo>
                    <a:pt x="718" y="109"/>
                  </a:lnTo>
                  <a:lnTo>
                    <a:pt x="720" y="101"/>
                  </a:lnTo>
                  <a:lnTo>
                    <a:pt x="721" y="96"/>
                  </a:lnTo>
                  <a:lnTo>
                    <a:pt x="723" y="90"/>
                  </a:lnTo>
                  <a:lnTo>
                    <a:pt x="725" y="85"/>
                  </a:lnTo>
                  <a:lnTo>
                    <a:pt x="727" y="77"/>
                  </a:lnTo>
                  <a:lnTo>
                    <a:pt x="729" y="74"/>
                  </a:lnTo>
                  <a:lnTo>
                    <a:pt x="731" y="66"/>
                  </a:lnTo>
                  <a:lnTo>
                    <a:pt x="732" y="61"/>
                  </a:lnTo>
                  <a:lnTo>
                    <a:pt x="734" y="55"/>
                  </a:lnTo>
                  <a:lnTo>
                    <a:pt x="736" y="52"/>
                  </a:lnTo>
                  <a:lnTo>
                    <a:pt x="740" y="44"/>
                  </a:lnTo>
                  <a:lnTo>
                    <a:pt x="745" y="39"/>
                  </a:lnTo>
                  <a:lnTo>
                    <a:pt x="749" y="33"/>
                  </a:lnTo>
                  <a:lnTo>
                    <a:pt x="755" y="28"/>
                  </a:lnTo>
                  <a:lnTo>
                    <a:pt x="758" y="22"/>
                  </a:lnTo>
                  <a:lnTo>
                    <a:pt x="764" y="18"/>
                  </a:lnTo>
                  <a:lnTo>
                    <a:pt x="767" y="13"/>
                  </a:lnTo>
                  <a:lnTo>
                    <a:pt x="773" y="11"/>
                  </a:lnTo>
                  <a:lnTo>
                    <a:pt x="777" y="7"/>
                  </a:lnTo>
                  <a:lnTo>
                    <a:pt x="782" y="5"/>
                  </a:lnTo>
                  <a:lnTo>
                    <a:pt x="790" y="2"/>
                  </a:lnTo>
                  <a:lnTo>
                    <a:pt x="799" y="0"/>
                  </a:lnTo>
                  <a:lnTo>
                    <a:pt x="808" y="2"/>
                  </a:lnTo>
                  <a:lnTo>
                    <a:pt x="815" y="7"/>
                  </a:lnTo>
                  <a:lnTo>
                    <a:pt x="821" y="13"/>
                  </a:lnTo>
                  <a:lnTo>
                    <a:pt x="826" y="20"/>
                  </a:lnTo>
                  <a:lnTo>
                    <a:pt x="828" y="26"/>
                  </a:lnTo>
                  <a:lnTo>
                    <a:pt x="830" y="29"/>
                  </a:lnTo>
                  <a:lnTo>
                    <a:pt x="830" y="35"/>
                  </a:lnTo>
                  <a:lnTo>
                    <a:pt x="832" y="41"/>
                  </a:lnTo>
                  <a:lnTo>
                    <a:pt x="832" y="46"/>
                  </a:lnTo>
                  <a:lnTo>
                    <a:pt x="832" y="50"/>
                  </a:lnTo>
                  <a:lnTo>
                    <a:pt x="832" y="55"/>
                  </a:lnTo>
                  <a:lnTo>
                    <a:pt x="832" y="63"/>
                  </a:lnTo>
                  <a:lnTo>
                    <a:pt x="830" y="68"/>
                  </a:lnTo>
                  <a:lnTo>
                    <a:pt x="830" y="76"/>
                  </a:lnTo>
                  <a:lnTo>
                    <a:pt x="828" y="83"/>
                  </a:lnTo>
                  <a:lnTo>
                    <a:pt x="826" y="90"/>
                  </a:lnTo>
                  <a:lnTo>
                    <a:pt x="825" y="94"/>
                  </a:lnTo>
                  <a:lnTo>
                    <a:pt x="823" y="100"/>
                  </a:lnTo>
                  <a:lnTo>
                    <a:pt x="821" y="105"/>
                  </a:lnTo>
                  <a:lnTo>
                    <a:pt x="821" y="114"/>
                  </a:lnTo>
                  <a:lnTo>
                    <a:pt x="819" y="118"/>
                  </a:lnTo>
                  <a:lnTo>
                    <a:pt x="819" y="122"/>
                  </a:lnTo>
                  <a:lnTo>
                    <a:pt x="817" y="127"/>
                  </a:lnTo>
                  <a:lnTo>
                    <a:pt x="817" y="133"/>
                  </a:lnTo>
                  <a:lnTo>
                    <a:pt x="817" y="136"/>
                  </a:lnTo>
                  <a:lnTo>
                    <a:pt x="817" y="142"/>
                  </a:lnTo>
                  <a:lnTo>
                    <a:pt x="815" y="147"/>
                  </a:lnTo>
                  <a:lnTo>
                    <a:pt x="815" y="155"/>
                  </a:lnTo>
                  <a:lnTo>
                    <a:pt x="814" y="159"/>
                  </a:lnTo>
                  <a:lnTo>
                    <a:pt x="814" y="164"/>
                  </a:lnTo>
                  <a:lnTo>
                    <a:pt x="812" y="171"/>
                  </a:lnTo>
                  <a:lnTo>
                    <a:pt x="812" y="179"/>
                  </a:lnTo>
                  <a:lnTo>
                    <a:pt x="812" y="184"/>
                  </a:lnTo>
                  <a:lnTo>
                    <a:pt x="810" y="190"/>
                  </a:lnTo>
                  <a:lnTo>
                    <a:pt x="810" y="197"/>
                  </a:lnTo>
                  <a:lnTo>
                    <a:pt x="810" y="205"/>
                  </a:lnTo>
                  <a:lnTo>
                    <a:pt x="808" y="210"/>
                  </a:lnTo>
                  <a:lnTo>
                    <a:pt x="808" y="218"/>
                  </a:lnTo>
                  <a:lnTo>
                    <a:pt x="806" y="225"/>
                  </a:lnTo>
                  <a:lnTo>
                    <a:pt x="806" y="232"/>
                  </a:lnTo>
                  <a:lnTo>
                    <a:pt x="806" y="238"/>
                  </a:lnTo>
                  <a:lnTo>
                    <a:pt x="804" y="245"/>
                  </a:lnTo>
                  <a:lnTo>
                    <a:pt x="804" y="253"/>
                  </a:lnTo>
                  <a:lnTo>
                    <a:pt x="804" y="260"/>
                  </a:lnTo>
                  <a:lnTo>
                    <a:pt x="802" y="267"/>
                  </a:lnTo>
                  <a:lnTo>
                    <a:pt x="801" y="275"/>
                  </a:lnTo>
                  <a:lnTo>
                    <a:pt x="801" y="280"/>
                  </a:lnTo>
                  <a:lnTo>
                    <a:pt x="801" y="288"/>
                  </a:lnTo>
                  <a:lnTo>
                    <a:pt x="799" y="295"/>
                  </a:lnTo>
                  <a:lnTo>
                    <a:pt x="799" y="302"/>
                  </a:lnTo>
                  <a:lnTo>
                    <a:pt x="797" y="310"/>
                  </a:lnTo>
                  <a:lnTo>
                    <a:pt x="797" y="317"/>
                  </a:lnTo>
                  <a:lnTo>
                    <a:pt x="795" y="323"/>
                  </a:lnTo>
                  <a:lnTo>
                    <a:pt x="793" y="330"/>
                  </a:lnTo>
                  <a:lnTo>
                    <a:pt x="793" y="335"/>
                  </a:lnTo>
                  <a:lnTo>
                    <a:pt x="791" y="343"/>
                  </a:lnTo>
                  <a:lnTo>
                    <a:pt x="791" y="348"/>
                  </a:lnTo>
                  <a:lnTo>
                    <a:pt x="791" y="356"/>
                  </a:lnTo>
                  <a:lnTo>
                    <a:pt x="790" y="361"/>
                  </a:lnTo>
                  <a:lnTo>
                    <a:pt x="790" y="367"/>
                  </a:lnTo>
                  <a:lnTo>
                    <a:pt x="788" y="372"/>
                  </a:lnTo>
                  <a:lnTo>
                    <a:pt x="788" y="378"/>
                  </a:lnTo>
                  <a:lnTo>
                    <a:pt x="786" y="383"/>
                  </a:lnTo>
                  <a:lnTo>
                    <a:pt x="786" y="389"/>
                  </a:lnTo>
                  <a:lnTo>
                    <a:pt x="784" y="393"/>
                  </a:lnTo>
                  <a:lnTo>
                    <a:pt x="784" y="398"/>
                  </a:lnTo>
                  <a:lnTo>
                    <a:pt x="782" y="402"/>
                  </a:lnTo>
                  <a:lnTo>
                    <a:pt x="782" y="407"/>
                  </a:lnTo>
                  <a:lnTo>
                    <a:pt x="780" y="415"/>
                  </a:lnTo>
                  <a:lnTo>
                    <a:pt x="779" y="422"/>
                  </a:lnTo>
                  <a:lnTo>
                    <a:pt x="777" y="428"/>
                  </a:lnTo>
                  <a:lnTo>
                    <a:pt x="777" y="431"/>
                  </a:lnTo>
                  <a:lnTo>
                    <a:pt x="773" y="439"/>
                  </a:lnTo>
                  <a:lnTo>
                    <a:pt x="769" y="446"/>
                  </a:lnTo>
                  <a:lnTo>
                    <a:pt x="766" y="455"/>
                  </a:lnTo>
                  <a:lnTo>
                    <a:pt x="762" y="465"/>
                  </a:lnTo>
                  <a:lnTo>
                    <a:pt x="756" y="472"/>
                  </a:lnTo>
                  <a:lnTo>
                    <a:pt x="753" y="481"/>
                  </a:lnTo>
                  <a:lnTo>
                    <a:pt x="749" y="489"/>
                  </a:lnTo>
                  <a:lnTo>
                    <a:pt x="745" y="498"/>
                  </a:lnTo>
                  <a:lnTo>
                    <a:pt x="740" y="503"/>
                  </a:lnTo>
                  <a:lnTo>
                    <a:pt x="736" y="509"/>
                  </a:lnTo>
                  <a:lnTo>
                    <a:pt x="732" y="514"/>
                  </a:lnTo>
                  <a:lnTo>
                    <a:pt x="729" y="520"/>
                  </a:lnTo>
                  <a:lnTo>
                    <a:pt x="725" y="525"/>
                  </a:lnTo>
                  <a:lnTo>
                    <a:pt x="723" y="527"/>
                  </a:lnTo>
                  <a:lnTo>
                    <a:pt x="721" y="529"/>
                  </a:lnTo>
                  <a:lnTo>
                    <a:pt x="720" y="529"/>
                  </a:lnTo>
                  <a:lnTo>
                    <a:pt x="714" y="527"/>
                  </a:lnTo>
                  <a:lnTo>
                    <a:pt x="712" y="522"/>
                  </a:lnTo>
                  <a:lnTo>
                    <a:pt x="708" y="516"/>
                  </a:lnTo>
                  <a:lnTo>
                    <a:pt x="705" y="511"/>
                  </a:lnTo>
                  <a:lnTo>
                    <a:pt x="703" y="505"/>
                  </a:lnTo>
                  <a:lnTo>
                    <a:pt x="701" y="501"/>
                  </a:lnTo>
                  <a:lnTo>
                    <a:pt x="701" y="498"/>
                  </a:lnTo>
                  <a:lnTo>
                    <a:pt x="703" y="494"/>
                  </a:lnTo>
                  <a:lnTo>
                    <a:pt x="708" y="489"/>
                  </a:lnTo>
                  <a:lnTo>
                    <a:pt x="712" y="483"/>
                  </a:lnTo>
                  <a:lnTo>
                    <a:pt x="718" y="479"/>
                  </a:lnTo>
                  <a:lnTo>
                    <a:pt x="723" y="474"/>
                  </a:lnTo>
                  <a:lnTo>
                    <a:pt x="731" y="470"/>
                  </a:lnTo>
                  <a:lnTo>
                    <a:pt x="734" y="463"/>
                  </a:lnTo>
                  <a:lnTo>
                    <a:pt x="740" y="457"/>
                  </a:lnTo>
                  <a:lnTo>
                    <a:pt x="745" y="452"/>
                  </a:lnTo>
                  <a:lnTo>
                    <a:pt x="749" y="446"/>
                  </a:lnTo>
                  <a:lnTo>
                    <a:pt x="753" y="439"/>
                  </a:lnTo>
                  <a:lnTo>
                    <a:pt x="756" y="433"/>
                  </a:lnTo>
                  <a:lnTo>
                    <a:pt x="758" y="428"/>
                  </a:lnTo>
                  <a:lnTo>
                    <a:pt x="762" y="422"/>
                  </a:lnTo>
                  <a:lnTo>
                    <a:pt x="762" y="418"/>
                  </a:lnTo>
                  <a:lnTo>
                    <a:pt x="762" y="413"/>
                  </a:lnTo>
                  <a:lnTo>
                    <a:pt x="764" y="407"/>
                  </a:lnTo>
                  <a:lnTo>
                    <a:pt x="766" y="400"/>
                  </a:lnTo>
                  <a:lnTo>
                    <a:pt x="766" y="394"/>
                  </a:lnTo>
                  <a:lnTo>
                    <a:pt x="766" y="391"/>
                  </a:lnTo>
                  <a:lnTo>
                    <a:pt x="766" y="385"/>
                  </a:lnTo>
                  <a:lnTo>
                    <a:pt x="767" y="380"/>
                  </a:lnTo>
                  <a:lnTo>
                    <a:pt x="767" y="374"/>
                  </a:lnTo>
                  <a:lnTo>
                    <a:pt x="767" y="369"/>
                  </a:lnTo>
                  <a:lnTo>
                    <a:pt x="769" y="363"/>
                  </a:lnTo>
                  <a:lnTo>
                    <a:pt x="771" y="358"/>
                  </a:lnTo>
                  <a:lnTo>
                    <a:pt x="771" y="350"/>
                  </a:lnTo>
                  <a:lnTo>
                    <a:pt x="773" y="343"/>
                  </a:lnTo>
                  <a:lnTo>
                    <a:pt x="773" y="337"/>
                  </a:lnTo>
                  <a:lnTo>
                    <a:pt x="775" y="330"/>
                  </a:lnTo>
                  <a:lnTo>
                    <a:pt x="775" y="323"/>
                  </a:lnTo>
                  <a:lnTo>
                    <a:pt x="777" y="315"/>
                  </a:lnTo>
                  <a:lnTo>
                    <a:pt x="777" y="308"/>
                  </a:lnTo>
                  <a:lnTo>
                    <a:pt x="779" y="300"/>
                  </a:lnTo>
                  <a:lnTo>
                    <a:pt x="779" y="293"/>
                  </a:lnTo>
                  <a:lnTo>
                    <a:pt x="780" y="286"/>
                  </a:lnTo>
                  <a:lnTo>
                    <a:pt x="782" y="278"/>
                  </a:lnTo>
                  <a:lnTo>
                    <a:pt x="782" y="271"/>
                  </a:lnTo>
                  <a:lnTo>
                    <a:pt x="784" y="262"/>
                  </a:lnTo>
                  <a:lnTo>
                    <a:pt x="786" y="254"/>
                  </a:lnTo>
                  <a:lnTo>
                    <a:pt x="786" y="247"/>
                  </a:lnTo>
                  <a:lnTo>
                    <a:pt x="788" y="240"/>
                  </a:lnTo>
                  <a:lnTo>
                    <a:pt x="788" y="232"/>
                  </a:lnTo>
                  <a:lnTo>
                    <a:pt x="790" y="225"/>
                  </a:lnTo>
                  <a:lnTo>
                    <a:pt x="790" y="216"/>
                  </a:lnTo>
                  <a:lnTo>
                    <a:pt x="791" y="208"/>
                  </a:lnTo>
                  <a:lnTo>
                    <a:pt x="791" y="201"/>
                  </a:lnTo>
                  <a:lnTo>
                    <a:pt x="793" y="194"/>
                  </a:lnTo>
                  <a:lnTo>
                    <a:pt x="793" y="186"/>
                  </a:lnTo>
                  <a:lnTo>
                    <a:pt x="795" y="179"/>
                  </a:lnTo>
                  <a:lnTo>
                    <a:pt x="795" y="171"/>
                  </a:lnTo>
                  <a:lnTo>
                    <a:pt x="797" y="162"/>
                  </a:lnTo>
                  <a:lnTo>
                    <a:pt x="797" y="157"/>
                  </a:lnTo>
                  <a:lnTo>
                    <a:pt x="799" y="149"/>
                  </a:lnTo>
                  <a:lnTo>
                    <a:pt x="801" y="142"/>
                  </a:lnTo>
                  <a:lnTo>
                    <a:pt x="801" y="136"/>
                  </a:lnTo>
                  <a:lnTo>
                    <a:pt x="801" y="129"/>
                  </a:lnTo>
                  <a:lnTo>
                    <a:pt x="802" y="125"/>
                  </a:lnTo>
                  <a:lnTo>
                    <a:pt x="802" y="118"/>
                  </a:lnTo>
                  <a:lnTo>
                    <a:pt x="804" y="112"/>
                  </a:lnTo>
                  <a:lnTo>
                    <a:pt x="804" y="107"/>
                  </a:lnTo>
                  <a:lnTo>
                    <a:pt x="806" y="101"/>
                  </a:lnTo>
                  <a:lnTo>
                    <a:pt x="806" y="92"/>
                  </a:lnTo>
                  <a:lnTo>
                    <a:pt x="808" y="85"/>
                  </a:lnTo>
                  <a:lnTo>
                    <a:pt x="810" y="77"/>
                  </a:lnTo>
                  <a:lnTo>
                    <a:pt x="810" y="74"/>
                  </a:lnTo>
                  <a:lnTo>
                    <a:pt x="810" y="70"/>
                  </a:lnTo>
                  <a:lnTo>
                    <a:pt x="810" y="68"/>
                  </a:lnTo>
                  <a:lnTo>
                    <a:pt x="810" y="63"/>
                  </a:lnTo>
                  <a:lnTo>
                    <a:pt x="812" y="57"/>
                  </a:lnTo>
                  <a:lnTo>
                    <a:pt x="812" y="52"/>
                  </a:lnTo>
                  <a:lnTo>
                    <a:pt x="814" y="48"/>
                  </a:lnTo>
                  <a:lnTo>
                    <a:pt x="814" y="42"/>
                  </a:lnTo>
                  <a:lnTo>
                    <a:pt x="812" y="37"/>
                  </a:lnTo>
                  <a:lnTo>
                    <a:pt x="810" y="33"/>
                  </a:lnTo>
                  <a:lnTo>
                    <a:pt x="802" y="31"/>
                  </a:lnTo>
                  <a:lnTo>
                    <a:pt x="795" y="29"/>
                  </a:lnTo>
                  <a:lnTo>
                    <a:pt x="790" y="29"/>
                  </a:lnTo>
                  <a:lnTo>
                    <a:pt x="782" y="29"/>
                  </a:lnTo>
                  <a:lnTo>
                    <a:pt x="779" y="33"/>
                  </a:lnTo>
                  <a:lnTo>
                    <a:pt x="773" y="37"/>
                  </a:lnTo>
                  <a:lnTo>
                    <a:pt x="767" y="42"/>
                  </a:lnTo>
                  <a:lnTo>
                    <a:pt x="766" y="44"/>
                  </a:lnTo>
                  <a:lnTo>
                    <a:pt x="764" y="48"/>
                  </a:lnTo>
                  <a:lnTo>
                    <a:pt x="760" y="53"/>
                  </a:lnTo>
                  <a:lnTo>
                    <a:pt x="758" y="57"/>
                  </a:lnTo>
                  <a:lnTo>
                    <a:pt x="756" y="59"/>
                  </a:lnTo>
                  <a:lnTo>
                    <a:pt x="755" y="64"/>
                  </a:lnTo>
                  <a:lnTo>
                    <a:pt x="753" y="68"/>
                  </a:lnTo>
                  <a:lnTo>
                    <a:pt x="751" y="74"/>
                  </a:lnTo>
                  <a:lnTo>
                    <a:pt x="749" y="77"/>
                  </a:lnTo>
                  <a:lnTo>
                    <a:pt x="747" y="85"/>
                  </a:lnTo>
                  <a:lnTo>
                    <a:pt x="745" y="92"/>
                  </a:lnTo>
                  <a:lnTo>
                    <a:pt x="745" y="101"/>
                  </a:lnTo>
                  <a:lnTo>
                    <a:pt x="742" y="109"/>
                  </a:lnTo>
                  <a:lnTo>
                    <a:pt x="740" y="116"/>
                  </a:lnTo>
                  <a:lnTo>
                    <a:pt x="740" y="120"/>
                  </a:lnTo>
                  <a:lnTo>
                    <a:pt x="738" y="125"/>
                  </a:lnTo>
                  <a:lnTo>
                    <a:pt x="736" y="129"/>
                  </a:lnTo>
                  <a:lnTo>
                    <a:pt x="736" y="135"/>
                  </a:lnTo>
                  <a:lnTo>
                    <a:pt x="734" y="144"/>
                  </a:lnTo>
                  <a:lnTo>
                    <a:pt x="732" y="153"/>
                  </a:lnTo>
                  <a:lnTo>
                    <a:pt x="731" y="157"/>
                  </a:lnTo>
                  <a:lnTo>
                    <a:pt x="731" y="162"/>
                  </a:lnTo>
                  <a:lnTo>
                    <a:pt x="729" y="166"/>
                  </a:lnTo>
                  <a:lnTo>
                    <a:pt x="729" y="171"/>
                  </a:lnTo>
                  <a:lnTo>
                    <a:pt x="727" y="181"/>
                  </a:lnTo>
                  <a:lnTo>
                    <a:pt x="725" y="188"/>
                  </a:lnTo>
                  <a:lnTo>
                    <a:pt x="721" y="197"/>
                  </a:lnTo>
                  <a:lnTo>
                    <a:pt x="721" y="206"/>
                  </a:lnTo>
                  <a:lnTo>
                    <a:pt x="718" y="214"/>
                  </a:lnTo>
                  <a:lnTo>
                    <a:pt x="716" y="221"/>
                  </a:lnTo>
                  <a:lnTo>
                    <a:pt x="714" y="229"/>
                  </a:lnTo>
                  <a:lnTo>
                    <a:pt x="714" y="236"/>
                  </a:lnTo>
                  <a:lnTo>
                    <a:pt x="712" y="241"/>
                  </a:lnTo>
                  <a:lnTo>
                    <a:pt x="710" y="245"/>
                  </a:lnTo>
                  <a:lnTo>
                    <a:pt x="708" y="251"/>
                  </a:lnTo>
                  <a:lnTo>
                    <a:pt x="707" y="254"/>
                  </a:lnTo>
                  <a:lnTo>
                    <a:pt x="705" y="258"/>
                  </a:lnTo>
                  <a:lnTo>
                    <a:pt x="703" y="260"/>
                  </a:lnTo>
                  <a:lnTo>
                    <a:pt x="699" y="256"/>
                  </a:lnTo>
                  <a:lnTo>
                    <a:pt x="697" y="253"/>
                  </a:lnTo>
                  <a:lnTo>
                    <a:pt x="697" y="249"/>
                  </a:lnTo>
                  <a:lnTo>
                    <a:pt x="697" y="243"/>
                  </a:lnTo>
                  <a:lnTo>
                    <a:pt x="696" y="238"/>
                  </a:lnTo>
                  <a:lnTo>
                    <a:pt x="696" y="234"/>
                  </a:lnTo>
                  <a:lnTo>
                    <a:pt x="696" y="227"/>
                  </a:lnTo>
                  <a:lnTo>
                    <a:pt x="697" y="223"/>
                  </a:lnTo>
                  <a:lnTo>
                    <a:pt x="697" y="216"/>
                  </a:lnTo>
                  <a:lnTo>
                    <a:pt x="697" y="210"/>
                  </a:lnTo>
                  <a:lnTo>
                    <a:pt x="697" y="206"/>
                  </a:lnTo>
                  <a:lnTo>
                    <a:pt x="697" y="203"/>
                  </a:lnTo>
                  <a:lnTo>
                    <a:pt x="699" y="195"/>
                  </a:lnTo>
                  <a:lnTo>
                    <a:pt x="701" y="194"/>
                  </a:lnTo>
                  <a:lnTo>
                    <a:pt x="699" y="192"/>
                  </a:lnTo>
                  <a:lnTo>
                    <a:pt x="696" y="190"/>
                  </a:lnTo>
                  <a:lnTo>
                    <a:pt x="690" y="186"/>
                  </a:lnTo>
                  <a:lnTo>
                    <a:pt x="683" y="182"/>
                  </a:lnTo>
                  <a:lnTo>
                    <a:pt x="675" y="179"/>
                  </a:lnTo>
                  <a:lnTo>
                    <a:pt x="666" y="177"/>
                  </a:lnTo>
                  <a:lnTo>
                    <a:pt x="657" y="175"/>
                  </a:lnTo>
                  <a:lnTo>
                    <a:pt x="649" y="177"/>
                  </a:lnTo>
                  <a:lnTo>
                    <a:pt x="642" y="181"/>
                  </a:lnTo>
                  <a:lnTo>
                    <a:pt x="633" y="188"/>
                  </a:lnTo>
                  <a:lnTo>
                    <a:pt x="625" y="195"/>
                  </a:lnTo>
                  <a:lnTo>
                    <a:pt x="620" y="203"/>
                  </a:lnTo>
                  <a:lnTo>
                    <a:pt x="613" y="210"/>
                  </a:lnTo>
                  <a:lnTo>
                    <a:pt x="609" y="216"/>
                  </a:lnTo>
                  <a:lnTo>
                    <a:pt x="603" y="216"/>
                  </a:lnTo>
                  <a:lnTo>
                    <a:pt x="602" y="216"/>
                  </a:lnTo>
                  <a:lnTo>
                    <a:pt x="598" y="210"/>
                  </a:lnTo>
                  <a:lnTo>
                    <a:pt x="594" y="205"/>
                  </a:lnTo>
                  <a:lnTo>
                    <a:pt x="590" y="197"/>
                  </a:lnTo>
                  <a:lnTo>
                    <a:pt x="589" y="190"/>
                  </a:lnTo>
                  <a:lnTo>
                    <a:pt x="585" y="182"/>
                  </a:lnTo>
                  <a:lnTo>
                    <a:pt x="583" y="177"/>
                  </a:lnTo>
                  <a:lnTo>
                    <a:pt x="581" y="173"/>
                  </a:lnTo>
                  <a:lnTo>
                    <a:pt x="581" y="171"/>
                  </a:lnTo>
                  <a:lnTo>
                    <a:pt x="524" y="177"/>
                  </a:lnTo>
                  <a:lnTo>
                    <a:pt x="522" y="177"/>
                  </a:lnTo>
                  <a:lnTo>
                    <a:pt x="520" y="181"/>
                  </a:lnTo>
                  <a:lnTo>
                    <a:pt x="519" y="186"/>
                  </a:lnTo>
                  <a:lnTo>
                    <a:pt x="515" y="192"/>
                  </a:lnTo>
                  <a:lnTo>
                    <a:pt x="509" y="199"/>
                  </a:lnTo>
                  <a:lnTo>
                    <a:pt x="506" y="206"/>
                  </a:lnTo>
                  <a:lnTo>
                    <a:pt x="502" y="212"/>
                  </a:lnTo>
                  <a:lnTo>
                    <a:pt x="500" y="216"/>
                  </a:lnTo>
                  <a:lnTo>
                    <a:pt x="496" y="221"/>
                  </a:lnTo>
                  <a:lnTo>
                    <a:pt x="495" y="225"/>
                  </a:lnTo>
                  <a:lnTo>
                    <a:pt x="487" y="234"/>
                  </a:lnTo>
                  <a:lnTo>
                    <a:pt x="482" y="243"/>
                  </a:lnTo>
                  <a:lnTo>
                    <a:pt x="476" y="251"/>
                  </a:lnTo>
                  <a:lnTo>
                    <a:pt x="471" y="258"/>
                  </a:lnTo>
                  <a:lnTo>
                    <a:pt x="465" y="264"/>
                  </a:lnTo>
                  <a:lnTo>
                    <a:pt x="460" y="269"/>
                  </a:lnTo>
                  <a:lnTo>
                    <a:pt x="454" y="271"/>
                  </a:lnTo>
                  <a:lnTo>
                    <a:pt x="450" y="271"/>
                  </a:lnTo>
                  <a:lnTo>
                    <a:pt x="445" y="269"/>
                  </a:lnTo>
                  <a:lnTo>
                    <a:pt x="443" y="265"/>
                  </a:lnTo>
                  <a:lnTo>
                    <a:pt x="443" y="260"/>
                  </a:lnTo>
                  <a:lnTo>
                    <a:pt x="445" y="256"/>
                  </a:lnTo>
                  <a:lnTo>
                    <a:pt x="448" y="251"/>
                  </a:lnTo>
                  <a:lnTo>
                    <a:pt x="454" y="243"/>
                  </a:lnTo>
                  <a:lnTo>
                    <a:pt x="461" y="236"/>
                  </a:lnTo>
                  <a:lnTo>
                    <a:pt x="469" y="230"/>
                  </a:lnTo>
                  <a:lnTo>
                    <a:pt x="472" y="225"/>
                  </a:lnTo>
                  <a:lnTo>
                    <a:pt x="476" y="219"/>
                  </a:lnTo>
                  <a:lnTo>
                    <a:pt x="482" y="212"/>
                  </a:lnTo>
                  <a:lnTo>
                    <a:pt x="485" y="206"/>
                  </a:lnTo>
                  <a:lnTo>
                    <a:pt x="489" y="199"/>
                  </a:lnTo>
                  <a:lnTo>
                    <a:pt x="493" y="190"/>
                  </a:lnTo>
                  <a:lnTo>
                    <a:pt x="495" y="182"/>
                  </a:lnTo>
                  <a:lnTo>
                    <a:pt x="498" y="173"/>
                  </a:lnTo>
                  <a:lnTo>
                    <a:pt x="500" y="170"/>
                  </a:lnTo>
                  <a:lnTo>
                    <a:pt x="500" y="164"/>
                  </a:lnTo>
                  <a:lnTo>
                    <a:pt x="502" y="160"/>
                  </a:lnTo>
                  <a:lnTo>
                    <a:pt x="504" y="155"/>
                  </a:lnTo>
                  <a:lnTo>
                    <a:pt x="504" y="146"/>
                  </a:lnTo>
                  <a:lnTo>
                    <a:pt x="507" y="138"/>
                  </a:lnTo>
                  <a:lnTo>
                    <a:pt x="507" y="131"/>
                  </a:lnTo>
                  <a:lnTo>
                    <a:pt x="509" y="123"/>
                  </a:lnTo>
                  <a:lnTo>
                    <a:pt x="509" y="116"/>
                  </a:lnTo>
                  <a:lnTo>
                    <a:pt x="509" y="111"/>
                  </a:lnTo>
                  <a:lnTo>
                    <a:pt x="509" y="103"/>
                  </a:lnTo>
                  <a:lnTo>
                    <a:pt x="507" y="98"/>
                  </a:lnTo>
                  <a:lnTo>
                    <a:pt x="507" y="92"/>
                  </a:lnTo>
                  <a:lnTo>
                    <a:pt x="507" y="88"/>
                  </a:lnTo>
                  <a:lnTo>
                    <a:pt x="504" y="81"/>
                  </a:lnTo>
                  <a:lnTo>
                    <a:pt x="504" y="76"/>
                  </a:lnTo>
                  <a:lnTo>
                    <a:pt x="500" y="70"/>
                  </a:lnTo>
                  <a:lnTo>
                    <a:pt x="495" y="68"/>
                  </a:lnTo>
                  <a:lnTo>
                    <a:pt x="487" y="66"/>
                  </a:lnTo>
                  <a:lnTo>
                    <a:pt x="480" y="66"/>
                  </a:lnTo>
                  <a:lnTo>
                    <a:pt x="476" y="66"/>
                  </a:lnTo>
                  <a:lnTo>
                    <a:pt x="471" y="66"/>
                  </a:lnTo>
                  <a:lnTo>
                    <a:pt x="465" y="68"/>
                  </a:lnTo>
                  <a:lnTo>
                    <a:pt x="461" y="70"/>
                  </a:lnTo>
                  <a:lnTo>
                    <a:pt x="456" y="70"/>
                  </a:lnTo>
                  <a:lnTo>
                    <a:pt x="450" y="72"/>
                  </a:lnTo>
                  <a:lnTo>
                    <a:pt x="447" y="76"/>
                  </a:lnTo>
                  <a:lnTo>
                    <a:pt x="443" y="77"/>
                  </a:lnTo>
                  <a:lnTo>
                    <a:pt x="434" y="81"/>
                  </a:lnTo>
                  <a:lnTo>
                    <a:pt x="426" y="87"/>
                  </a:lnTo>
                  <a:lnTo>
                    <a:pt x="419" y="92"/>
                  </a:lnTo>
                  <a:lnTo>
                    <a:pt x="415" y="98"/>
                  </a:lnTo>
                  <a:lnTo>
                    <a:pt x="413" y="101"/>
                  </a:lnTo>
                  <a:lnTo>
                    <a:pt x="410" y="107"/>
                  </a:lnTo>
                  <a:lnTo>
                    <a:pt x="408" y="112"/>
                  </a:lnTo>
                  <a:lnTo>
                    <a:pt x="404" y="120"/>
                  </a:lnTo>
                  <a:lnTo>
                    <a:pt x="401" y="125"/>
                  </a:lnTo>
                  <a:lnTo>
                    <a:pt x="399" y="129"/>
                  </a:lnTo>
                  <a:lnTo>
                    <a:pt x="399" y="135"/>
                  </a:lnTo>
                  <a:lnTo>
                    <a:pt x="397" y="138"/>
                  </a:lnTo>
                  <a:lnTo>
                    <a:pt x="393" y="144"/>
                  </a:lnTo>
                  <a:lnTo>
                    <a:pt x="391" y="149"/>
                  </a:lnTo>
                  <a:lnTo>
                    <a:pt x="391" y="155"/>
                  </a:lnTo>
                  <a:lnTo>
                    <a:pt x="389" y="160"/>
                  </a:lnTo>
                  <a:lnTo>
                    <a:pt x="386" y="164"/>
                  </a:lnTo>
                  <a:lnTo>
                    <a:pt x="384" y="170"/>
                  </a:lnTo>
                  <a:lnTo>
                    <a:pt x="382" y="175"/>
                  </a:lnTo>
                  <a:lnTo>
                    <a:pt x="380" y="181"/>
                  </a:lnTo>
                  <a:lnTo>
                    <a:pt x="378" y="186"/>
                  </a:lnTo>
                  <a:lnTo>
                    <a:pt x="377" y="190"/>
                  </a:lnTo>
                  <a:lnTo>
                    <a:pt x="375" y="195"/>
                  </a:lnTo>
                  <a:lnTo>
                    <a:pt x="375" y="201"/>
                  </a:lnTo>
                  <a:lnTo>
                    <a:pt x="373" y="208"/>
                  </a:lnTo>
                  <a:lnTo>
                    <a:pt x="371" y="218"/>
                  </a:lnTo>
                  <a:lnTo>
                    <a:pt x="369" y="225"/>
                  </a:lnTo>
                  <a:lnTo>
                    <a:pt x="371" y="230"/>
                  </a:lnTo>
                  <a:lnTo>
                    <a:pt x="371" y="238"/>
                  </a:lnTo>
                  <a:lnTo>
                    <a:pt x="375" y="243"/>
                  </a:lnTo>
                  <a:lnTo>
                    <a:pt x="380" y="249"/>
                  </a:lnTo>
                  <a:lnTo>
                    <a:pt x="386" y="253"/>
                  </a:lnTo>
                  <a:lnTo>
                    <a:pt x="391" y="254"/>
                  </a:lnTo>
                  <a:lnTo>
                    <a:pt x="397" y="258"/>
                  </a:lnTo>
                  <a:lnTo>
                    <a:pt x="399" y="258"/>
                  </a:lnTo>
                  <a:lnTo>
                    <a:pt x="401" y="260"/>
                  </a:lnTo>
                  <a:lnTo>
                    <a:pt x="402" y="260"/>
                  </a:lnTo>
                  <a:lnTo>
                    <a:pt x="404" y="260"/>
                  </a:lnTo>
                  <a:lnTo>
                    <a:pt x="408" y="264"/>
                  </a:lnTo>
                  <a:lnTo>
                    <a:pt x="412" y="267"/>
                  </a:lnTo>
                  <a:lnTo>
                    <a:pt x="413" y="269"/>
                  </a:lnTo>
                  <a:lnTo>
                    <a:pt x="413" y="271"/>
                  </a:lnTo>
                  <a:lnTo>
                    <a:pt x="410" y="275"/>
                  </a:lnTo>
                  <a:lnTo>
                    <a:pt x="404" y="276"/>
                  </a:lnTo>
                  <a:lnTo>
                    <a:pt x="399" y="276"/>
                  </a:lnTo>
                  <a:lnTo>
                    <a:pt x="395" y="276"/>
                  </a:lnTo>
                  <a:lnTo>
                    <a:pt x="391" y="275"/>
                  </a:lnTo>
                  <a:lnTo>
                    <a:pt x="386" y="275"/>
                  </a:lnTo>
                  <a:lnTo>
                    <a:pt x="378" y="271"/>
                  </a:lnTo>
                  <a:lnTo>
                    <a:pt x="371" y="269"/>
                  </a:lnTo>
                  <a:lnTo>
                    <a:pt x="364" y="262"/>
                  </a:lnTo>
                  <a:lnTo>
                    <a:pt x="358" y="256"/>
                  </a:lnTo>
                  <a:lnTo>
                    <a:pt x="353" y="249"/>
                  </a:lnTo>
                  <a:lnTo>
                    <a:pt x="349" y="241"/>
                  </a:lnTo>
                  <a:lnTo>
                    <a:pt x="126" y="214"/>
                  </a:lnTo>
                  <a:lnTo>
                    <a:pt x="109" y="262"/>
                  </a:lnTo>
                  <a:lnTo>
                    <a:pt x="94" y="262"/>
                  </a:lnTo>
                  <a:lnTo>
                    <a:pt x="109" y="214"/>
                  </a:lnTo>
                  <a:lnTo>
                    <a:pt x="89" y="208"/>
                  </a:lnTo>
                  <a:lnTo>
                    <a:pt x="65" y="256"/>
                  </a:lnTo>
                  <a:lnTo>
                    <a:pt x="50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7" name="Freeform 39"/>
            <p:cNvSpPr>
              <a:spLocks/>
            </p:cNvSpPr>
            <p:nvPr/>
          </p:nvSpPr>
          <p:spPr bwMode="auto">
            <a:xfrm>
              <a:off x="4786" y="3031"/>
              <a:ext cx="255" cy="132"/>
            </a:xfrm>
            <a:custGeom>
              <a:avLst/>
              <a:gdLst>
                <a:gd name="T0" fmla="*/ 1 w 509"/>
                <a:gd name="T1" fmla="*/ 1 h 264"/>
                <a:gd name="T2" fmla="*/ 1 w 509"/>
                <a:gd name="T3" fmla="*/ 1 h 264"/>
                <a:gd name="T4" fmla="*/ 1 w 509"/>
                <a:gd name="T5" fmla="*/ 1 h 264"/>
                <a:gd name="T6" fmla="*/ 1 w 509"/>
                <a:gd name="T7" fmla="*/ 1 h 264"/>
                <a:gd name="T8" fmla="*/ 1 w 509"/>
                <a:gd name="T9" fmla="*/ 1 h 264"/>
                <a:gd name="T10" fmla="*/ 1 w 509"/>
                <a:gd name="T11" fmla="*/ 1 h 264"/>
                <a:gd name="T12" fmla="*/ 1 w 509"/>
                <a:gd name="T13" fmla="*/ 1 h 264"/>
                <a:gd name="T14" fmla="*/ 1 w 509"/>
                <a:gd name="T15" fmla="*/ 1 h 264"/>
                <a:gd name="T16" fmla="*/ 1 w 509"/>
                <a:gd name="T17" fmla="*/ 1 h 264"/>
                <a:gd name="T18" fmla="*/ 1 w 509"/>
                <a:gd name="T19" fmla="*/ 1 h 264"/>
                <a:gd name="T20" fmla="*/ 1 w 509"/>
                <a:gd name="T21" fmla="*/ 1 h 264"/>
                <a:gd name="T22" fmla="*/ 1 w 509"/>
                <a:gd name="T23" fmla="*/ 1 h 264"/>
                <a:gd name="T24" fmla="*/ 1 w 509"/>
                <a:gd name="T25" fmla="*/ 1 h 264"/>
                <a:gd name="T26" fmla="*/ 1 w 509"/>
                <a:gd name="T27" fmla="*/ 1 h 264"/>
                <a:gd name="T28" fmla="*/ 1 w 509"/>
                <a:gd name="T29" fmla="*/ 1 h 264"/>
                <a:gd name="T30" fmla="*/ 1 w 509"/>
                <a:gd name="T31" fmla="*/ 1 h 264"/>
                <a:gd name="T32" fmla="*/ 1 w 509"/>
                <a:gd name="T33" fmla="*/ 1 h 264"/>
                <a:gd name="T34" fmla="*/ 1 w 509"/>
                <a:gd name="T35" fmla="*/ 1 h 264"/>
                <a:gd name="T36" fmla="*/ 1 w 509"/>
                <a:gd name="T37" fmla="*/ 1 h 264"/>
                <a:gd name="T38" fmla="*/ 1 w 509"/>
                <a:gd name="T39" fmla="*/ 1 h 264"/>
                <a:gd name="T40" fmla="*/ 1 w 509"/>
                <a:gd name="T41" fmla="*/ 1 h 264"/>
                <a:gd name="T42" fmla="*/ 1 w 509"/>
                <a:gd name="T43" fmla="*/ 1 h 264"/>
                <a:gd name="T44" fmla="*/ 1 w 509"/>
                <a:gd name="T45" fmla="*/ 1 h 264"/>
                <a:gd name="T46" fmla="*/ 1 w 509"/>
                <a:gd name="T47" fmla="*/ 1 h 264"/>
                <a:gd name="T48" fmla="*/ 1 w 509"/>
                <a:gd name="T49" fmla="*/ 1 h 264"/>
                <a:gd name="T50" fmla="*/ 1 w 509"/>
                <a:gd name="T51" fmla="*/ 1 h 264"/>
                <a:gd name="T52" fmla="*/ 1 w 509"/>
                <a:gd name="T53" fmla="*/ 1 h 264"/>
                <a:gd name="T54" fmla="*/ 1 w 509"/>
                <a:gd name="T55" fmla="*/ 1 h 264"/>
                <a:gd name="T56" fmla="*/ 1 w 509"/>
                <a:gd name="T57" fmla="*/ 1 h 264"/>
                <a:gd name="T58" fmla="*/ 1 w 509"/>
                <a:gd name="T59" fmla="*/ 1 h 264"/>
                <a:gd name="T60" fmla="*/ 1 w 509"/>
                <a:gd name="T61" fmla="*/ 1 h 264"/>
                <a:gd name="T62" fmla="*/ 1 w 509"/>
                <a:gd name="T63" fmla="*/ 1 h 264"/>
                <a:gd name="T64" fmla="*/ 1 w 509"/>
                <a:gd name="T65" fmla="*/ 1 h 264"/>
                <a:gd name="T66" fmla="*/ 1 w 509"/>
                <a:gd name="T67" fmla="*/ 1 h 264"/>
                <a:gd name="T68" fmla="*/ 1 w 509"/>
                <a:gd name="T69" fmla="*/ 1 h 264"/>
                <a:gd name="T70" fmla="*/ 1 w 509"/>
                <a:gd name="T71" fmla="*/ 1 h 264"/>
                <a:gd name="T72" fmla="*/ 1 w 509"/>
                <a:gd name="T73" fmla="*/ 1 h 264"/>
                <a:gd name="T74" fmla="*/ 1 w 509"/>
                <a:gd name="T75" fmla="*/ 1 h 264"/>
                <a:gd name="T76" fmla="*/ 1 w 509"/>
                <a:gd name="T77" fmla="*/ 1 h 264"/>
                <a:gd name="T78" fmla="*/ 1 w 509"/>
                <a:gd name="T79" fmla="*/ 1 h 264"/>
                <a:gd name="T80" fmla="*/ 1 w 509"/>
                <a:gd name="T81" fmla="*/ 1 h 264"/>
                <a:gd name="T82" fmla="*/ 1 w 509"/>
                <a:gd name="T83" fmla="*/ 1 h 264"/>
                <a:gd name="T84" fmla="*/ 1 w 509"/>
                <a:gd name="T85" fmla="*/ 1 h 264"/>
                <a:gd name="T86" fmla="*/ 1 w 509"/>
                <a:gd name="T87" fmla="*/ 1 h 264"/>
                <a:gd name="T88" fmla="*/ 1 w 509"/>
                <a:gd name="T89" fmla="*/ 1 h 264"/>
                <a:gd name="T90" fmla="*/ 1 w 509"/>
                <a:gd name="T91" fmla="*/ 1 h 264"/>
                <a:gd name="T92" fmla="*/ 1 w 509"/>
                <a:gd name="T93" fmla="*/ 1 h 264"/>
                <a:gd name="T94" fmla="*/ 1 w 509"/>
                <a:gd name="T95" fmla="*/ 1 h 264"/>
                <a:gd name="T96" fmla="*/ 1 w 509"/>
                <a:gd name="T97" fmla="*/ 1 h 264"/>
                <a:gd name="T98" fmla="*/ 1 w 509"/>
                <a:gd name="T99" fmla="*/ 1 h 264"/>
                <a:gd name="T100" fmla="*/ 1 w 509"/>
                <a:gd name="T101" fmla="*/ 1 h 264"/>
                <a:gd name="T102" fmla="*/ 1 w 509"/>
                <a:gd name="T103" fmla="*/ 1 h 264"/>
                <a:gd name="T104" fmla="*/ 1 w 509"/>
                <a:gd name="T105" fmla="*/ 1 h 264"/>
                <a:gd name="T106" fmla="*/ 1 w 509"/>
                <a:gd name="T107" fmla="*/ 1 h 264"/>
                <a:gd name="T108" fmla="*/ 1 w 509"/>
                <a:gd name="T109" fmla="*/ 1 h 264"/>
                <a:gd name="T110" fmla="*/ 1 w 509"/>
                <a:gd name="T111" fmla="*/ 1 h 264"/>
                <a:gd name="T112" fmla="*/ 1 w 509"/>
                <a:gd name="T113" fmla="*/ 1 h 2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9"/>
                <a:gd name="T172" fmla="*/ 0 h 264"/>
                <a:gd name="T173" fmla="*/ 509 w 509"/>
                <a:gd name="T174" fmla="*/ 264 h 2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9" h="264">
                  <a:moveTo>
                    <a:pt x="0" y="187"/>
                  </a:moveTo>
                  <a:lnTo>
                    <a:pt x="2" y="189"/>
                  </a:lnTo>
                  <a:lnTo>
                    <a:pt x="9" y="190"/>
                  </a:lnTo>
                  <a:lnTo>
                    <a:pt x="11" y="192"/>
                  </a:lnTo>
                  <a:lnTo>
                    <a:pt x="16" y="194"/>
                  </a:lnTo>
                  <a:lnTo>
                    <a:pt x="22" y="198"/>
                  </a:lnTo>
                  <a:lnTo>
                    <a:pt x="28" y="200"/>
                  </a:lnTo>
                  <a:lnTo>
                    <a:pt x="33" y="201"/>
                  </a:lnTo>
                  <a:lnTo>
                    <a:pt x="39" y="203"/>
                  </a:lnTo>
                  <a:lnTo>
                    <a:pt x="44" y="205"/>
                  </a:lnTo>
                  <a:lnTo>
                    <a:pt x="50" y="209"/>
                  </a:lnTo>
                  <a:lnTo>
                    <a:pt x="55" y="209"/>
                  </a:lnTo>
                  <a:lnTo>
                    <a:pt x="61" y="211"/>
                  </a:lnTo>
                  <a:lnTo>
                    <a:pt x="66" y="211"/>
                  </a:lnTo>
                  <a:lnTo>
                    <a:pt x="72" y="211"/>
                  </a:lnTo>
                  <a:lnTo>
                    <a:pt x="76" y="209"/>
                  </a:lnTo>
                  <a:lnTo>
                    <a:pt x="81" y="209"/>
                  </a:lnTo>
                  <a:lnTo>
                    <a:pt x="87" y="207"/>
                  </a:lnTo>
                  <a:lnTo>
                    <a:pt x="92" y="207"/>
                  </a:lnTo>
                  <a:lnTo>
                    <a:pt x="96" y="205"/>
                  </a:lnTo>
                  <a:lnTo>
                    <a:pt x="103" y="203"/>
                  </a:lnTo>
                  <a:lnTo>
                    <a:pt x="107" y="201"/>
                  </a:lnTo>
                  <a:lnTo>
                    <a:pt x="114" y="201"/>
                  </a:lnTo>
                  <a:lnTo>
                    <a:pt x="118" y="198"/>
                  </a:lnTo>
                  <a:lnTo>
                    <a:pt x="123" y="198"/>
                  </a:lnTo>
                  <a:lnTo>
                    <a:pt x="127" y="196"/>
                  </a:lnTo>
                  <a:lnTo>
                    <a:pt x="131" y="194"/>
                  </a:lnTo>
                  <a:lnTo>
                    <a:pt x="136" y="192"/>
                  </a:lnTo>
                  <a:lnTo>
                    <a:pt x="138" y="192"/>
                  </a:lnTo>
                  <a:lnTo>
                    <a:pt x="136" y="192"/>
                  </a:lnTo>
                  <a:lnTo>
                    <a:pt x="135" y="192"/>
                  </a:lnTo>
                  <a:lnTo>
                    <a:pt x="131" y="190"/>
                  </a:lnTo>
                  <a:lnTo>
                    <a:pt x="125" y="190"/>
                  </a:lnTo>
                  <a:lnTo>
                    <a:pt x="118" y="187"/>
                  </a:lnTo>
                  <a:lnTo>
                    <a:pt x="112" y="185"/>
                  </a:lnTo>
                  <a:lnTo>
                    <a:pt x="105" y="183"/>
                  </a:lnTo>
                  <a:lnTo>
                    <a:pt x="98" y="181"/>
                  </a:lnTo>
                  <a:lnTo>
                    <a:pt x="88" y="176"/>
                  </a:lnTo>
                  <a:lnTo>
                    <a:pt x="81" y="174"/>
                  </a:lnTo>
                  <a:lnTo>
                    <a:pt x="74" y="168"/>
                  </a:lnTo>
                  <a:lnTo>
                    <a:pt x="68" y="166"/>
                  </a:lnTo>
                  <a:lnTo>
                    <a:pt x="61" y="159"/>
                  </a:lnTo>
                  <a:lnTo>
                    <a:pt x="55" y="155"/>
                  </a:lnTo>
                  <a:lnTo>
                    <a:pt x="52" y="148"/>
                  </a:lnTo>
                  <a:lnTo>
                    <a:pt x="50" y="144"/>
                  </a:lnTo>
                  <a:lnTo>
                    <a:pt x="52" y="142"/>
                  </a:lnTo>
                  <a:lnTo>
                    <a:pt x="57" y="141"/>
                  </a:lnTo>
                  <a:lnTo>
                    <a:pt x="64" y="139"/>
                  </a:lnTo>
                  <a:lnTo>
                    <a:pt x="72" y="142"/>
                  </a:lnTo>
                  <a:lnTo>
                    <a:pt x="74" y="142"/>
                  </a:lnTo>
                  <a:lnTo>
                    <a:pt x="77" y="144"/>
                  </a:lnTo>
                  <a:lnTo>
                    <a:pt x="83" y="148"/>
                  </a:lnTo>
                  <a:lnTo>
                    <a:pt x="90" y="150"/>
                  </a:lnTo>
                  <a:lnTo>
                    <a:pt x="94" y="150"/>
                  </a:lnTo>
                  <a:lnTo>
                    <a:pt x="99" y="152"/>
                  </a:lnTo>
                  <a:lnTo>
                    <a:pt x="105" y="152"/>
                  </a:lnTo>
                  <a:lnTo>
                    <a:pt x="109" y="154"/>
                  </a:lnTo>
                  <a:lnTo>
                    <a:pt x="114" y="155"/>
                  </a:lnTo>
                  <a:lnTo>
                    <a:pt x="120" y="157"/>
                  </a:lnTo>
                  <a:lnTo>
                    <a:pt x="125" y="157"/>
                  </a:lnTo>
                  <a:lnTo>
                    <a:pt x="133" y="159"/>
                  </a:lnTo>
                  <a:lnTo>
                    <a:pt x="138" y="161"/>
                  </a:lnTo>
                  <a:lnTo>
                    <a:pt x="144" y="161"/>
                  </a:lnTo>
                  <a:lnTo>
                    <a:pt x="151" y="163"/>
                  </a:lnTo>
                  <a:lnTo>
                    <a:pt x="158" y="165"/>
                  </a:lnTo>
                  <a:lnTo>
                    <a:pt x="166" y="165"/>
                  </a:lnTo>
                  <a:lnTo>
                    <a:pt x="173" y="166"/>
                  </a:lnTo>
                  <a:lnTo>
                    <a:pt x="181" y="166"/>
                  </a:lnTo>
                  <a:lnTo>
                    <a:pt x="188" y="168"/>
                  </a:lnTo>
                  <a:lnTo>
                    <a:pt x="195" y="168"/>
                  </a:lnTo>
                  <a:lnTo>
                    <a:pt x="203" y="170"/>
                  </a:lnTo>
                  <a:lnTo>
                    <a:pt x="210" y="170"/>
                  </a:lnTo>
                  <a:lnTo>
                    <a:pt x="219" y="172"/>
                  </a:lnTo>
                  <a:lnTo>
                    <a:pt x="227" y="172"/>
                  </a:lnTo>
                  <a:lnTo>
                    <a:pt x="236" y="174"/>
                  </a:lnTo>
                  <a:lnTo>
                    <a:pt x="243" y="174"/>
                  </a:lnTo>
                  <a:lnTo>
                    <a:pt x="253" y="176"/>
                  </a:lnTo>
                  <a:lnTo>
                    <a:pt x="260" y="176"/>
                  </a:lnTo>
                  <a:lnTo>
                    <a:pt x="267" y="176"/>
                  </a:lnTo>
                  <a:lnTo>
                    <a:pt x="275" y="176"/>
                  </a:lnTo>
                  <a:lnTo>
                    <a:pt x="282" y="176"/>
                  </a:lnTo>
                  <a:lnTo>
                    <a:pt x="288" y="174"/>
                  </a:lnTo>
                  <a:lnTo>
                    <a:pt x="297" y="174"/>
                  </a:lnTo>
                  <a:lnTo>
                    <a:pt x="302" y="172"/>
                  </a:lnTo>
                  <a:lnTo>
                    <a:pt x="310" y="172"/>
                  </a:lnTo>
                  <a:lnTo>
                    <a:pt x="315" y="170"/>
                  </a:lnTo>
                  <a:lnTo>
                    <a:pt x="323" y="170"/>
                  </a:lnTo>
                  <a:lnTo>
                    <a:pt x="328" y="168"/>
                  </a:lnTo>
                  <a:lnTo>
                    <a:pt x="334" y="168"/>
                  </a:lnTo>
                  <a:lnTo>
                    <a:pt x="339" y="166"/>
                  </a:lnTo>
                  <a:lnTo>
                    <a:pt x="345" y="166"/>
                  </a:lnTo>
                  <a:lnTo>
                    <a:pt x="350" y="165"/>
                  </a:lnTo>
                  <a:lnTo>
                    <a:pt x="356" y="165"/>
                  </a:lnTo>
                  <a:lnTo>
                    <a:pt x="365" y="161"/>
                  </a:lnTo>
                  <a:lnTo>
                    <a:pt x="372" y="157"/>
                  </a:lnTo>
                  <a:lnTo>
                    <a:pt x="380" y="155"/>
                  </a:lnTo>
                  <a:lnTo>
                    <a:pt x="385" y="154"/>
                  </a:lnTo>
                  <a:lnTo>
                    <a:pt x="389" y="152"/>
                  </a:lnTo>
                  <a:lnTo>
                    <a:pt x="393" y="150"/>
                  </a:lnTo>
                  <a:lnTo>
                    <a:pt x="394" y="150"/>
                  </a:lnTo>
                  <a:lnTo>
                    <a:pt x="396" y="150"/>
                  </a:lnTo>
                  <a:lnTo>
                    <a:pt x="426" y="157"/>
                  </a:lnTo>
                  <a:lnTo>
                    <a:pt x="420" y="177"/>
                  </a:lnTo>
                  <a:lnTo>
                    <a:pt x="485" y="185"/>
                  </a:lnTo>
                  <a:lnTo>
                    <a:pt x="483" y="183"/>
                  </a:lnTo>
                  <a:lnTo>
                    <a:pt x="479" y="181"/>
                  </a:lnTo>
                  <a:lnTo>
                    <a:pt x="476" y="176"/>
                  </a:lnTo>
                  <a:lnTo>
                    <a:pt x="470" y="172"/>
                  </a:lnTo>
                  <a:lnTo>
                    <a:pt x="463" y="165"/>
                  </a:lnTo>
                  <a:lnTo>
                    <a:pt x="454" y="157"/>
                  </a:lnTo>
                  <a:lnTo>
                    <a:pt x="450" y="152"/>
                  </a:lnTo>
                  <a:lnTo>
                    <a:pt x="444" y="148"/>
                  </a:lnTo>
                  <a:lnTo>
                    <a:pt x="441" y="144"/>
                  </a:lnTo>
                  <a:lnTo>
                    <a:pt x="435" y="141"/>
                  </a:lnTo>
                  <a:lnTo>
                    <a:pt x="430" y="135"/>
                  </a:lnTo>
                  <a:lnTo>
                    <a:pt x="426" y="130"/>
                  </a:lnTo>
                  <a:lnTo>
                    <a:pt x="420" y="124"/>
                  </a:lnTo>
                  <a:lnTo>
                    <a:pt x="415" y="120"/>
                  </a:lnTo>
                  <a:lnTo>
                    <a:pt x="409" y="115"/>
                  </a:lnTo>
                  <a:lnTo>
                    <a:pt x="404" y="111"/>
                  </a:lnTo>
                  <a:lnTo>
                    <a:pt x="400" y="107"/>
                  </a:lnTo>
                  <a:lnTo>
                    <a:pt x="394" y="104"/>
                  </a:lnTo>
                  <a:lnTo>
                    <a:pt x="389" y="100"/>
                  </a:lnTo>
                  <a:lnTo>
                    <a:pt x="385" y="96"/>
                  </a:lnTo>
                  <a:lnTo>
                    <a:pt x="380" y="93"/>
                  </a:lnTo>
                  <a:lnTo>
                    <a:pt x="376" y="89"/>
                  </a:lnTo>
                  <a:lnTo>
                    <a:pt x="371" y="87"/>
                  </a:lnTo>
                  <a:lnTo>
                    <a:pt x="367" y="83"/>
                  </a:lnTo>
                  <a:lnTo>
                    <a:pt x="361" y="82"/>
                  </a:lnTo>
                  <a:lnTo>
                    <a:pt x="358" y="80"/>
                  </a:lnTo>
                  <a:lnTo>
                    <a:pt x="350" y="78"/>
                  </a:lnTo>
                  <a:lnTo>
                    <a:pt x="341" y="74"/>
                  </a:lnTo>
                  <a:lnTo>
                    <a:pt x="334" y="72"/>
                  </a:lnTo>
                  <a:lnTo>
                    <a:pt x="326" y="71"/>
                  </a:lnTo>
                  <a:lnTo>
                    <a:pt x="319" y="69"/>
                  </a:lnTo>
                  <a:lnTo>
                    <a:pt x="312" y="67"/>
                  </a:lnTo>
                  <a:lnTo>
                    <a:pt x="304" y="67"/>
                  </a:lnTo>
                  <a:lnTo>
                    <a:pt x="297" y="67"/>
                  </a:lnTo>
                  <a:lnTo>
                    <a:pt x="289" y="65"/>
                  </a:lnTo>
                  <a:lnTo>
                    <a:pt x="286" y="65"/>
                  </a:lnTo>
                  <a:lnTo>
                    <a:pt x="280" y="65"/>
                  </a:lnTo>
                  <a:lnTo>
                    <a:pt x="276" y="65"/>
                  </a:lnTo>
                  <a:lnTo>
                    <a:pt x="271" y="65"/>
                  </a:lnTo>
                  <a:lnTo>
                    <a:pt x="269" y="65"/>
                  </a:lnTo>
                  <a:lnTo>
                    <a:pt x="271" y="63"/>
                  </a:lnTo>
                  <a:lnTo>
                    <a:pt x="276" y="63"/>
                  </a:lnTo>
                  <a:lnTo>
                    <a:pt x="280" y="61"/>
                  </a:lnTo>
                  <a:lnTo>
                    <a:pt x="286" y="61"/>
                  </a:lnTo>
                  <a:lnTo>
                    <a:pt x="291" y="61"/>
                  </a:lnTo>
                  <a:lnTo>
                    <a:pt x="297" y="61"/>
                  </a:lnTo>
                  <a:lnTo>
                    <a:pt x="302" y="59"/>
                  </a:lnTo>
                  <a:lnTo>
                    <a:pt x="310" y="59"/>
                  </a:lnTo>
                  <a:lnTo>
                    <a:pt x="315" y="58"/>
                  </a:lnTo>
                  <a:lnTo>
                    <a:pt x="321" y="58"/>
                  </a:lnTo>
                  <a:lnTo>
                    <a:pt x="326" y="58"/>
                  </a:lnTo>
                  <a:lnTo>
                    <a:pt x="332" y="58"/>
                  </a:lnTo>
                  <a:lnTo>
                    <a:pt x="335" y="58"/>
                  </a:lnTo>
                  <a:lnTo>
                    <a:pt x="341" y="59"/>
                  </a:lnTo>
                  <a:lnTo>
                    <a:pt x="345" y="59"/>
                  </a:lnTo>
                  <a:lnTo>
                    <a:pt x="350" y="61"/>
                  </a:lnTo>
                  <a:lnTo>
                    <a:pt x="356" y="61"/>
                  </a:lnTo>
                  <a:lnTo>
                    <a:pt x="363" y="65"/>
                  </a:lnTo>
                  <a:lnTo>
                    <a:pt x="371" y="67"/>
                  </a:lnTo>
                  <a:lnTo>
                    <a:pt x="380" y="69"/>
                  </a:lnTo>
                  <a:lnTo>
                    <a:pt x="387" y="72"/>
                  </a:lnTo>
                  <a:lnTo>
                    <a:pt x="396" y="76"/>
                  </a:lnTo>
                  <a:lnTo>
                    <a:pt x="404" y="78"/>
                  </a:lnTo>
                  <a:lnTo>
                    <a:pt x="411" y="82"/>
                  </a:lnTo>
                  <a:lnTo>
                    <a:pt x="418" y="83"/>
                  </a:lnTo>
                  <a:lnTo>
                    <a:pt x="424" y="87"/>
                  </a:lnTo>
                  <a:lnTo>
                    <a:pt x="430" y="87"/>
                  </a:lnTo>
                  <a:lnTo>
                    <a:pt x="433" y="89"/>
                  </a:lnTo>
                  <a:lnTo>
                    <a:pt x="435" y="91"/>
                  </a:lnTo>
                  <a:lnTo>
                    <a:pt x="437" y="91"/>
                  </a:lnTo>
                  <a:lnTo>
                    <a:pt x="441" y="69"/>
                  </a:lnTo>
                  <a:lnTo>
                    <a:pt x="439" y="69"/>
                  </a:lnTo>
                  <a:lnTo>
                    <a:pt x="437" y="67"/>
                  </a:lnTo>
                  <a:lnTo>
                    <a:pt x="431" y="65"/>
                  </a:lnTo>
                  <a:lnTo>
                    <a:pt x="428" y="61"/>
                  </a:lnTo>
                  <a:lnTo>
                    <a:pt x="420" y="59"/>
                  </a:lnTo>
                  <a:lnTo>
                    <a:pt x="413" y="56"/>
                  </a:lnTo>
                  <a:lnTo>
                    <a:pt x="406" y="52"/>
                  </a:lnTo>
                  <a:lnTo>
                    <a:pt x="396" y="48"/>
                  </a:lnTo>
                  <a:lnTo>
                    <a:pt x="393" y="45"/>
                  </a:lnTo>
                  <a:lnTo>
                    <a:pt x="387" y="43"/>
                  </a:lnTo>
                  <a:lnTo>
                    <a:pt x="383" y="41"/>
                  </a:lnTo>
                  <a:lnTo>
                    <a:pt x="378" y="39"/>
                  </a:lnTo>
                  <a:lnTo>
                    <a:pt x="369" y="34"/>
                  </a:lnTo>
                  <a:lnTo>
                    <a:pt x="361" y="32"/>
                  </a:lnTo>
                  <a:lnTo>
                    <a:pt x="352" y="26"/>
                  </a:lnTo>
                  <a:lnTo>
                    <a:pt x="345" y="24"/>
                  </a:lnTo>
                  <a:lnTo>
                    <a:pt x="339" y="23"/>
                  </a:lnTo>
                  <a:lnTo>
                    <a:pt x="334" y="21"/>
                  </a:lnTo>
                  <a:lnTo>
                    <a:pt x="328" y="19"/>
                  </a:lnTo>
                  <a:lnTo>
                    <a:pt x="323" y="17"/>
                  </a:lnTo>
                  <a:lnTo>
                    <a:pt x="315" y="17"/>
                  </a:lnTo>
                  <a:lnTo>
                    <a:pt x="310" y="17"/>
                  </a:lnTo>
                  <a:lnTo>
                    <a:pt x="304" y="17"/>
                  </a:lnTo>
                  <a:lnTo>
                    <a:pt x="299" y="17"/>
                  </a:lnTo>
                  <a:lnTo>
                    <a:pt x="291" y="17"/>
                  </a:lnTo>
                  <a:lnTo>
                    <a:pt x="288" y="17"/>
                  </a:lnTo>
                  <a:lnTo>
                    <a:pt x="280" y="17"/>
                  </a:lnTo>
                  <a:lnTo>
                    <a:pt x="276" y="17"/>
                  </a:lnTo>
                  <a:lnTo>
                    <a:pt x="271" y="17"/>
                  </a:lnTo>
                  <a:lnTo>
                    <a:pt x="269" y="17"/>
                  </a:lnTo>
                  <a:lnTo>
                    <a:pt x="262" y="19"/>
                  </a:lnTo>
                  <a:lnTo>
                    <a:pt x="262" y="17"/>
                  </a:lnTo>
                  <a:lnTo>
                    <a:pt x="264" y="12"/>
                  </a:lnTo>
                  <a:lnTo>
                    <a:pt x="267" y="6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2"/>
                  </a:lnTo>
                  <a:lnTo>
                    <a:pt x="299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12" y="4"/>
                  </a:lnTo>
                  <a:lnTo>
                    <a:pt x="315" y="4"/>
                  </a:lnTo>
                  <a:lnTo>
                    <a:pt x="321" y="6"/>
                  </a:lnTo>
                  <a:lnTo>
                    <a:pt x="326" y="6"/>
                  </a:lnTo>
                  <a:lnTo>
                    <a:pt x="332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7" y="10"/>
                  </a:lnTo>
                  <a:lnTo>
                    <a:pt x="352" y="12"/>
                  </a:lnTo>
                  <a:lnTo>
                    <a:pt x="358" y="12"/>
                  </a:lnTo>
                  <a:lnTo>
                    <a:pt x="361" y="13"/>
                  </a:lnTo>
                  <a:lnTo>
                    <a:pt x="367" y="15"/>
                  </a:lnTo>
                  <a:lnTo>
                    <a:pt x="372" y="17"/>
                  </a:lnTo>
                  <a:lnTo>
                    <a:pt x="378" y="17"/>
                  </a:lnTo>
                  <a:lnTo>
                    <a:pt x="383" y="19"/>
                  </a:lnTo>
                  <a:lnTo>
                    <a:pt x="387" y="19"/>
                  </a:lnTo>
                  <a:lnTo>
                    <a:pt x="393" y="21"/>
                  </a:lnTo>
                  <a:lnTo>
                    <a:pt x="396" y="23"/>
                  </a:lnTo>
                  <a:lnTo>
                    <a:pt x="402" y="24"/>
                  </a:lnTo>
                  <a:lnTo>
                    <a:pt x="406" y="24"/>
                  </a:lnTo>
                  <a:lnTo>
                    <a:pt x="411" y="26"/>
                  </a:lnTo>
                  <a:lnTo>
                    <a:pt x="418" y="30"/>
                  </a:lnTo>
                  <a:lnTo>
                    <a:pt x="426" y="32"/>
                  </a:lnTo>
                  <a:lnTo>
                    <a:pt x="431" y="36"/>
                  </a:lnTo>
                  <a:lnTo>
                    <a:pt x="439" y="41"/>
                  </a:lnTo>
                  <a:lnTo>
                    <a:pt x="444" y="43"/>
                  </a:lnTo>
                  <a:lnTo>
                    <a:pt x="448" y="48"/>
                  </a:lnTo>
                  <a:lnTo>
                    <a:pt x="454" y="52"/>
                  </a:lnTo>
                  <a:lnTo>
                    <a:pt x="457" y="58"/>
                  </a:lnTo>
                  <a:lnTo>
                    <a:pt x="463" y="63"/>
                  </a:lnTo>
                  <a:lnTo>
                    <a:pt x="468" y="71"/>
                  </a:lnTo>
                  <a:lnTo>
                    <a:pt x="470" y="74"/>
                  </a:lnTo>
                  <a:lnTo>
                    <a:pt x="472" y="78"/>
                  </a:lnTo>
                  <a:lnTo>
                    <a:pt x="461" y="96"/>
                  </a:lnTo>
                  <a:lnTo>
                    <a:pt x="500" y="137"/>
                  </a:lnTo>
                  <a:lnTo>
                    <a:pt x="457" y="131"/>
                  </a:lnTo>
                  <a:lnTo>
                    <a:pt x="459" y="133"/>
                  </a:lnTo>
                  <a:lnTo>
                    <a:pt x="466" y="139"/>
                  </a:lnTo>
                  <a:lnTo>
                    <a:pt x="470" y="141"/>
                  </a:lnTo>
                  <a:lnTo>
                    <a:pt x="474" y="146"/>
                  </a:lnTo>
                  <a:lnTo>
                    <a:pt x="479" y="152"/>
                  </a:lnTo>
                  <a:lnTo>
                    <a:pt x="485" y="157"/>
                  </a:lnTo>
                  <a:lnTo>
                    <a:pt x="489" y="161"/>
                  </a:lnTo>
                  <a:lnTo>
                    <a:pt x="492" y="166"/>
                  </a:lnTo>
                  <a:lnTo>
                    <a:pt x="498" y="172"/>
                  </a:lnTo>
                  <a:lnTo>
                    <a:pt x="501" y="177"/>
                  </a:lnTo>
                  <a:lnTo>
                    <a:pt x="503" y="181"/>
                  </a:lnTo>
                  <a:lnTo>
                    <a:pt x="507" y="187"/>
                  </a:lnTo>
                  <a:lnTo>
                    <a:pt x="507" y="190"/>
                  </a:lnTo>
                  <a:lnTo>
                    <a:pt x="509" y="194"/>
                  </a:lnTo>
                  <a:lnTo>
                    <a:pt x="505" y="200"/>
                  </a:lnTo>
                  <a:lnTo>
                    <a:pt x="500" y="201"/>
                  </a:lnTo>
                  <a:lnTo>
                    <a:pt x="492" y="203"/>
                  </a:lnTo>
                  <a:lnTo>
                    <a:pt x="485" y="203"/>
                  </a:lnTo>
                  <a:lnTo>
                    <a:pt x="477" y="203"/>
                  </a:lnTo>
                  <a:lnTo>
                    <a:pt x="472" y="203"/>
                  </a:lnTo>
                  <a:lnTo>
                    <a:pt x="466" y="201"/>
                  </a:lnTo>
                  <a:lnTo>
                    <a:pt x="465" y="201"/>
                  </a:lnTo>
                  <a:lnTo>
                    <a:pt x="465" y="240"/>
                  </a:lnTo>
                  <a:lnTo>
                    <a:pt x="476" y="260"/>
                  </a:lnTo>
                  <a:lnTo>
                    <a:pt x="474" y="260"/>
                  </a:lnTo>
                  <a:lnTo>
                    <a:pt x="472" y="260"/>
                  </a:lnTo>
                  <a:lnTo>
                    <a:pt x="468" y="262"/>
                  </a:lnTo>
                  <a:lnTo>
                    <a:pt x="463" y="264"/>
                  </a:lnTo>
                  <a:lnTo>
                    <a:pt x="455" y="264"/>
                  </a:lnTo>
                  <a:lnTo>
                    <a:pt x="450" y="264"/>
                  </a:lnTo>
                  <a:lnTo>
                    <a:pt x="442" y="262"/>
                  </a:lnTo>
                  <a:lnTo>
                    <a:pt x="435" y="260"/>
                  </a:lnTo>
                  <a:lnTo>
                    <a:pt x="426" y="255"/>
                  </a:lnTo>
                  <a:lnTo>
                    <a:pt x="417" y="248"/>
                  </a:lnTo>
                  <a:lnTo>
                    <a:pt x="407" y="238"/>
                  </a:lnTo>
                  <a:lnTo>
                    <a:pt x="400" y="231"/>
                  </a:lnTo>
                  <a:lnTo>
                    <a:pt x="393" y="222"/>
                  </a:lnTo>
                  <a:lnTo>
                    <a:pt x="387" y="214"/>
                  </a:lnTo>
                  <a:lnTo>
                    <a:pt x="385" y="211"/>
                  </a:lnTo>
                  <a:lnTo>
                    <a:pt x="383" y="209"/>
                  </a:lnTo>
                  <a:lnTo>
                    <a:pt x="398" y="209"/>
                  </a:lnTo>
                  <a:lnTo>
                    <a:pt x="435" y="244"/>
                  </a:lnTo>
                  <a:lnTo>
                    <a:pt x="433" y="200"/>
                  </a:lnTo>
                  <a:lnTo>
                    <a:pt x="398" y="187"/>
                  </a:lnTo>
                  <a:lnTo>
                    <a:pt x="396" y="187"/>
                  </a:lnTo>
                  <a:lnTo>
                    <a:pt x="393" y="190"/>
                  </a:lnTo>
                  <a:lnTo>
                    <a:pt x="387" y="190"/>
                  </a:lnTo>
                  <a:lnTo>
                    <a:pt x="385" y="192"/>
                  </a:lnTo>
                  <a:lnTo>
                    <a:pt x="380" y="194"/>
                  </a:lnTo>
                  <a:lnTo>
                    <a:pt x="374" y="198"/>
                  </a:lnTo>
                  <a:lnTo>
                    <a:pt x="367" y="200"/>
                  </a:lnTo>
                  <a:lnTo>
                    <a:pt x="361" y="201"/>
                  </a:lnTo>
                  <a:lnTo>
                    <a:pt x="356" y="203"/>
                  </a:lnTo>
                  <a:lnTo>
                    <a:pt x="350" y="207"/>
                  </a:lnTo>
                  <a:lnTo>
                    <a:pt x="341" y="211"/>
                  </a:lnTo>
                  <a:lnTo>
                    <a:pt x="334" y="213"/>
                  </a:lnTo>
                  <a:lnTo>
                    <a:pt x="326" y="216"/>
                  </a:lnTo>
                  <a:lnTo>
                    <a:pt x="321" y="220"/>
                  </a:lnTo>
                  <a:lnTo>
                    <a:pt x="312" y="222"/>
                  </a:lnTo>
                  <a:lnTo>
                    <a:pt x="304" y="225"/>
                  </a:lnTo>
                  <a:lnTo>
                    <a:pt x="295" y="229"/>
                  </a:lnTo>
                  <a:lnTo>
                    <a:pt x="288" y="231"/>
                  </a:lnTo>
                  <a:lnTo>
                    <a:pt x="280" y="235"/>
                  </a:lnTo>
                  <a:lnTo>
                    <a:pt x="273" y="238"/>
                  </a:lnTo>
                  <a:lnTo>
                    <a:pt x="265" y="240"/>
                  </a:lnTo>
                  <a:lnTo>
                    <a:pt x="258" y="244"/>
                  </a:lnTo>
                  <a:lnTo>
                    <a:pt x="251" y="246"/>
                  </a:lnTo>
                  <a:lnTo>
                    <a:pt x="243" y="248"/>
                  </a:lnTo>
                  <a:lnTo>
                    <a:pt x="238" y="249"/>
                  </a:lnTo>
                  <a:lnTo>
                    <a:pt x="232" y="253"/>
                  </a:lnTo>
                  <a:lnTo>
                    <a:pt x="227" y="253"/>
                  </a:lnTo>
                  <a:lnTo>
                    <a:pt x="221" y="255"/>
                  </a:lnTo>
                  <a:lnTo>
                    <a:pt x="217" y="257"/>
                  </a:lnTo>
                  <a:lnTo>
                    <a:pt x="214" y="259"/>
                  </a:lnTo>
                  <a:lnTo>
                    <a:pt x="206" y="259"/>
                  </a:lnTo>
                  <a:lnTo>
                    <a:pt x="197" y="259"/>
                  </a:lnTo>
                  <a:lnTo>
                    <a:pt x="194" y="259"/>
                  </a:lnTo>
                  <a:lnTo>
                    <a:pt x="188" y="259"/>
                  </a:lnTo>
                  <a:lnTo>
                    <a:pt x="182" y="259"/>
                  </a:lnTo>
                  <a:lnTo>
                    <a:pt x="179" y="259"/>
                  </a:lnTo>
                  <a:lnTo>
                    <a:pt x="173" y="259"/>
                  </a:lnTo>
                  <a:lnTo>
                    <a:pt x="170" y="259"/>
                  </a:lnTo>
                  <a:lnTo>
                    <a:pt x="164" y="257"/>
                  </a:lnTo>
                  <a:lnTo>
                    <a:pt x="158" y="257"/>
                  </a:lnTo>
                  <a:lnTo>
                    <a:pt x="149" y="257"/>
                  </a:lnTo>
                  <a:lnTo>
                    <a:pt x="142" y="257"/>
                  </a:lnTo>
                  <a:lnTo>
                    <a:pt x="133" y="255"/>
                  </a:lnTo>
                  <a:lnTo>
                    <a:pt x="125" y="255"/>
                  </a:lnTo>
                  <a:lnTo>
                    <a:pt x="118" y="253"/>
                  </a:lnTo>
                  <a:lnTo>
                    <a:pt x="112" y="253"/>
                  </a:lnTo>
                  <a:lnTo>
                    <a:pt x="105" y="251"/>
                  </a:lnTo>
                  <a:lnTo>
                    <a:pt x="103" y="251"/>
                  </a:lnTo>
                  <a:lnTo>
                    <a:pt x="99" y="251"/>
                  </a:lnTo>
                  <a:lnTo>
                    <a:pt x="101" y="249"/>
                  </a:lnTo>
                  <a:lnTo>
                    <a:pt x="105" y="249"/>
                  </a:lnTo>
                  <a:lnTo>
                    <a:pt x="109" y="249"/>
                  </a:lnTo>
                  <a:lnTo>
                    <a:pt x="116" y="249"/>
                  </a:lnTo>
                  <a:lnTo>
                    <a:pt x="123" y="249"/>
                  </a:lnTo>
                  <a:lnTo>
                    <a:pt x="131" y="248"/>
                  </a:lnTo>
                  <a:lnTo>
                    <a:pt x="136" y="248"/>
                  </a:lnTo>
                  <a:lnTo>
                    <a:pt x="142" y="248"/>
                  </a:lnTo>
                  <a:lnTo>
                    <a:pt x="147" y="248"/>
                  </a:lnTo>
                  <a:lnTo>
                    <a:pt x="153" y="248"/>
                  </a:lnTo>
                  <a:lnTo>
                    <a:pt x="158" y="246"/>
                  </a:lnTo>
                  <a:lnTo>
                    <a:pt x="162" y="246"/>
                  </a:lnTo>
                  <a:lnTo>
                    <a:pt x="168" y="244"/>
                  </a:lnTo>
                  <a:lnTo>
                    <a:pt x="173" y="244"/>
                  </a:lnTo>
                  <a:lnTo>
                    <a:pt x="179" y="242"/>
                  </a:lnTo>
                  <a:lnTo>
                    <a:pt x="182" y="242"/>
                  </a:lnTo>
                  <a:lnTo>
                    <a:pt x="188" y="240"/>
                  </a:lnTo>
                  <a:lnTo>
                    <a:pt x="194" y="240"/>
                  </a:lnTo>
                  <a:lnTo>
                    <a:pt x="201" y="238"/>
                  </a:lnTo>
                  <a:lnTo>
                    <a:pt x="208" y="236"/>
                  </a:lnTo>
                  <a:lnTo>
                    <a:pt x="216" y="235"/>
                  </a:lnTo>
                  <a:lnTo>
                    <a:pt x="221" y="233"/>
                  </a:lnTo>
                  <a:lnTo>
                    <a:pt x="173" y="209"/>
                  </a:lnTo>
                  <a:lnTo>
                    <a:pt x="170" y="211"/>
                  </a:lnTo>
                  <a:lnTo>
                    <a:pt x="166" y="211"/>
                  </a:lnTo>
                  <a:lnTo>
                    <a:pt x="160" y="213"/>
                  </a:lnTo>
                  <a:lnTo>
                    <a:pt x="153" y="214"/>
                  </a:lnTo>
                  <a:lnTo>
                    <a:pt x="147" y="218"/>
                  </a:lnTo>
                  <a:lnTo>
                    <a:pt x="138" y="220"/>
                  </a:lnTo>
                  <a:lnTo>
                    <a:pt x="131" y="222"/>
                  </a:lnTo>
                  <a:lnTo>
                    <a:pt x="125" y="224"/>
                  </a:lnTo>
                  <a:lnTo>
                    <a:pt x="120" y="224"/>
                  </a:lnTo>
                  <a:lnTo>
                    <a:pt x="114" y="225"/>
                  </a:lnTo>
                  <a:lnTo>
                    <a:pt x="111" y="227"/>
                  </a:lnTo>
                  <a:lnTo>
                    <a:pt x="101" y="229"/>
                  </a:lnTo>
                  <a:lnTo>
                    <a:pt x="94" y="231"/>
                  </a:lnTo>
                  <a:lnTo>
                    <a:pt x="85" y="231"/>
                  </a:lnTo>
                  <a:lnTo>
                    <a:pt x="77" y="233"/>
                  </a:lnTo>
                  <a:lnTo>
                    <a:pt x="70" y="233"/>
                  </a:lnTo>
                  <a:lnTo>
                    <a:pt x="64" y="233"/>
                  </a:lnTo>
                  <a:lnTo>
                    <a:pt x="59" y="231"/>
                  </a:lnTo>
                  <a:lnTo>
                    <a:pt x="52" y="229"/>
                  </a:lnTo>
                  <a:lnTo>
                    <a:pt x="46" y="225"/>
                  </a:lnTo>
                  <a:lnTo>
                    <a:pt x="42" y="224"/>
                  </a:lnTo>
                  <a:lnTo>
                    <a:pt x="35" y="220"/>
                  </a:lnTo>
                  <a:lnTo>
                    <a:pt x="31" y="216"/>
                  </a:lnTo>
                  <a:lnTo>
                    <a:pt x="26" y="211"/>
                  </a:lnTo>
                  <a:lnTo>
                    <a:pt x="22" y="209"/>
                  </a:lnTo>
                  <a:lnTo>
                    <a:pt x="16" y="203"/>
                  </a:lnTo>
                  <a:lnTo>
                    <a:pt x="13" y="200"/>
                  </a:lnTo>
                  <a:lnTo>
                    <a:pt x="9" y="196"/>
                  </a:lnTo>
                  <a:lnTo>
                    <a:pt x="5" y="192"/>
                  </a:lnTo>
                  <a:lnTo>
                    <a:pt x="2" y="189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8" name="Freeform 40"/>
            <p:cNvSpPr>
              <a:spLocks/>
            </p:cNvSpPr>
            <p:nvPr/>
          </p:nvSpPr>
          <p:spPr bwMode="auto">
            <a:xfrm>
              <a:off x="4586" y="3075"/>
              <a:ext cx="74" cy="16"/>
            </a:xfrm>
            <a:custGeom>
              <a:avLst/>
              <a:gdLst>
                <a:gd name="T0" fmla="*/ 1 w 147"/>
                <a:gd name="T1" fmla="*/ 0 h 33"/>
                <a:gd name="T2" fmla="*/ 1 w 147"/>
                <a:gd name="T3" fmla="*/ 0 h 33"/>
                <a:gd name="T4" fmla="*/ 1 w 147"/>
                <a:gd name="T5" fmla="*/ 0 h 33"/>
                <a:gd name="T6" fmla="*/ 1 w 147"/>
                <a:gd name="T7" fmla="*/ 0 h 33"/>
                <a:gd name="T8" fmla="*/ 1 w 147"/>
                <a:gd name="T9" fmla="*/ 0 h 33"/>
                <a:gd name="T10" fmla="*/ 1 w 147"/>
                <a:gd name="T11" fmla="*/ 0 h 33"/>
                <a:gd name="T12" fmla="*/ 1 w 147"/>
                <a:gd name="T13" fmla="*/ 0 h 33"/>
                <a:gd name="T14" fmla="*/ 1 w 147"/>
                <a:gd name="T15" fmla="*/ 0 h 33"/>
                <a:gd name="T16" fmla="*/ 1 w 147"/>
                <a:gd name="T17" fmla="*/ 0 h 33"/>
                <a:gd name="T18" fmla="*/ 1 w 147"/>
                <a:gd name="T19" fmla="*/ 0 h 33"/>
                <a:gd name="T20" fmla="*/ 1 w 147"/>
                <a:gd name="T21" fmla="*/ 0 h 33"/>
                <a:gd name="T22" fmla="*/ 1 w 147"/>
                <a:gd name="T23" fmla="*/ 0 h 33"/>
                <a:gd name="T24" fmla="*/ 1 w 147"/>
                <a:gd name="T25" fmla="*/ 0 h 33"/>
                <a:gd name="T26" fmla="*/ 1 w 147"/>
                <a:gd name="T27" fmla="*/ 0 h 33"/>
                <a:gd name="T28" fmla="*/ 1 w 147"/>
                <a:gd name="T29" fmla="*/ 0 h 33"/>
                <a:gd name="T30" fmla="*/ 1 w 147"/>
                <a:gd name="T31" fmla="*/ 0 h 33"/>
                <a:gd name="T32" fmla="*/ 1 w 147"/>
                <a:gd name="T33" fmla="*/ 0 h 33"/>
                <a:gd name="T34" fmla="*/ 1 w 147"/>
                <a:gd name="T35" fmla="*/ 0 h 33"/>
                <a:gd name="T36" fmla="*/ 1 w 147"/>
                <a:gd name="T37" fmla="*/ 0 h 33"/>
                <a:gd name="T38" fmla="*/ 1 w 147"/>
                <a:gd name="T39" fmla="*/ 0 h 33"/>
                <a:gd name="T40" fmla="*/ 1 w 147"/>
                <a:gd name="T41" fmla="*/ 0 h 33"/>
                <a:gd name="T42" fmla="*/ 1 w 147"/>
                <a:gd name="T43" fmla="*/ 0 h 33"/>
                <a:gd name="T44" fmla="*/ 1 w 147"/>
                <a:gd name="T45" fmla="*/ 0 h 33"/>
                <a:gd name="T46" fmla="*/ 1 w 147"/>
                <a:gd name="T47" fmla="*/ 0 h 33"/>
                <a:gd name="T48" fmla="*/ 1 w 147"/>
                <a:gd name="T49" fmla="*/ 0 h 33"/>
                <a:gd name="T50" fmla="*/ 1 w 147"/>
                <a:gd name="T51" fmla="*/ 0 h 33"/>
                <a:gd name="T52" fmla="*/ 1 w 147"/>
                <a:gd name="T53" fmla="*/ 0 h 33"/>
                <a:gd name="T54" fmla="*/ 1 w 147"/>
                <a:gd name="T55" fmla="*/ 0 h 33"/>
                <a:gd name="T56" fmla="*/ 1 w 147"/>
                <a:gd name="T57" fmla="*/ 0 h 33"/>
                <a:gd name="T58" fmla="*/ 0 w 147"/>
                <a:gd name="T59" fmla="*/ 0 h 33"/>
                <a:gd name="T60" fmla="*/ 1 w 147"/>
                <a:gd name="T61" fmla="*/ 0 h 33"/>
                <a:gd name="T62" fmla="*/ 1 w 147"/>
                <a:gd name="T63" fmla="*/ 0 h 33"/>
                <a:gd name="T64" fmla="*/ 1 w 147"/>
                <a:gd name="T65" fmla="*/ 0 h 33"/>
                <a:gd name="T66" fmla="*/ 1 w 147"/>
                <a:gd name="T67" fmla="*/ 0 h 33"/>
                <a:gd name="T68" fmla="*/ 1 w 147"/>
                <a:gd name="T69" fmla="*/ 0 h 33"/>
                <a:gd name="T70" fmla="*/ 1 w 147"/>
                <a:gd name="T71" fmla="*/ 0 h 33"/>
                <a:gd name="T72" fmla="*/ 1 w 147"/>
                <a:gd name="T73" fmla="*/ 0 h 33"/>
                <a:gd name="T74" fmla="*/ 1 w 147"/>
                <a:gd name="T75" fmla="*/ 0 h 33"/>
                <a:gd name="T76" fmla="*/ 1 w 147"/>
                <a:gd name="T77" fmla="*/ 0 h 33"/>
                <a:gd name="T78" fmla="*/ 1 w 147"/>
                <a:gd name="T79" fmla="*/ 0 h 33"/>
                <a:gd name="T80" fmla="*/ 1 w 147"/>
                <a:gd name="T81" fmla="*/ 0 h 33"/>
                <a:gd name="T82" fmla="*/ 1 w 147"/>
                <a:gd name="T83" fmla="*/ 0 h 33"/>
                <a:gd name="T84" fmla="*/ 1 w 147"/>
                <a:gd name="T85" fmla="*/ 0 h 33"/>
                <a:gd name="T86" fmla="*/ 1 w 147"/>
                <a:gd name="T87" fmla="*/ 0 h 33"/>
                <a:gd name="T88" fmla="*/ 1 w 147"/>
                <a:gd name="T89" fmla="*/ 0 h 33"/>
                <a:gd name="T90" fmla="*/ 1 w 147"/>
                <a:gd name="T91" fmla="*/ 0 h 33"/>
                <a:gd name="T92" fmla="*/ 1 w 147"/>
                <a:gd name="T93" fmla="*/ 0 h 33"/>
                <a:gd name="T94" fmla="*/ 1 w 147"/>
                <a:gd name="T95" fmla="*/ 0 h 33"/>
                <a:gd name="T96" fmla="*/ 1 w 147"/>
                <a:gd name="T97" fmla="*/ 0 h 33"/>
                <a:gd name="T98" fmla="*/ 1 w 147"/>
                <a:gd name="T99" fmla="*/ 0 h 33"/>
                <a:gd name="T100" fmla="*/ 1 w 147"/>
                <a:gd name="T101" fmla="*/ 0 h 33"/>
                <a:gd name="T102" fmla="*/ 1 w 147"/>
                <a:gd name="T103" fmla="*/ 0 h 33"/>
                <a:gd name="T104" fmla="*/ 1 w 147"/>
                <a:gd name="T105" fmla="*/ 0 h 33"/>
                <a:gd name="T106" fmla="*/ 1 w 147"/>
                <a:gd name="T107" fmla="*/ 0 h 33"/>
                <a:gd name="T108" fmla="*/ 1 w 147"/>
                <a:gd name="T109" fmla="*/ 0 h 33"/>
                <a:gd name="T110" fmla="*/ 1 w 147"/>
                <a:gd name="T111" fmla="*/ 0 h 33"/>
                <a:gd name="T112" fmla="*/ 1 w 147"/>
                <a:gd name="T113" fmla="*/ 0 h 33"/>
                <a:gd name="T114" fmla="*/ 1 w 147"/>
                <a:gd name="T115" fmla="*/ 0 h 33"/>
                <a:gd name="T116" fmla="*/ 1 w 147"/>
                <a:gd name="T117" fmla="*/ 0 h 33"/>
                <a:gd name="T118" fmla="*/ 1 w 147"/>
                <a:gd name="T119" fmla="*/ 0 h 3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7"/>
                <a:gd name="T181" fmla="*/ 0 h 33"/>
                <a:gd name="T182" fmla="*/ 147 w 147"/>
                <a:gd name="T183" fmla="*/ 33 h 3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7" h="33">
                  <a:moveTo>
                    <a:pt x="147" y="28"/>
                  </a:moveTo>
                  <a:lnTo>
                    <a:pt x="145" y="26"/>
                  </a:lnTo>
                  <a:lnTo>
                    <a:pt x="142" y="26"/>
                  </a:lnTo>
                  <a:lnTo>
                    <a:pt x="136" y="22"/>
                  </a:lnTo>
                  <a:lnTo>
                    <a:pt x="129" y="20"/>
                  </a:lnTo>
                  <a:lnTo>
                    <a:pt x="120" y="19"/>
                  </a:lnTo>
                  <a:lnTo>
                    <a:pt x="112" y="17"/>
                  </a:lnTo>
                  <a:lnTo>
                    <a:pt x="107" y="15"/>
                  </a:lnTo>
                  <a:lnTo>
                    <a:pt x="103" y="13"/>
                  </a:lnTo>
                  <a:lnTo>
                    <a:pt x="98" y="13"/>
                  </a:lnTo>
                  <a:lnTo>
                    <a:pt x="94" y="11"/>
                  </a:lnTo>
                  <a:lnTo>
                    <a:pt x="86" y="9"/>
                  </a:lnTo>
                  <a:lnTo>
                    <a:pt x="83" y="9"/>
                  </a:lnTo>
                  <a:lnTo>
                    <a:pt x="75" y="8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57" y="4"/>
                  </a:lnTo>
                  <a:lnTo>
                    <a:pt x="53" y="4"/>
                  </a:lnTo>
                  <a:lnTo>
                    <a:pt x="48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1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0" y="22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11" y="30"/>
                  </a:lnTo>
                  <a:lnTo>
                    <a:pt x="16" y="30"/>
                  </a:lnTo>
                  <a:lnTo>
                    <a:pt x="26" y="30"/>
                  </a:lnTo>
                  <a:lnTo>
                    <a:pt x="29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50" y="30"/>
                  </a:lnTo>
                  <a:lnTo>
                    <a:pt x="55" y="30"/>
                  </a:lnTo>
                  <a:lnTo>
                    <a:pt x="61" y="30"/>
                  </a:lnTo>
                  <a:lnTo>
                    <a:pt x="68" y="31"/>
                  </a:lnTo>
                  <a:lnTo>
                    <a:pt x="72" y="31"/>
                  </a:lnTo>
                  <a:lnTo>
                    <a:pt x="77" y="31"/>
                  </a:lnTo>
                  <a:lnTo>
                    <a:pt x="83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98" y="31"/>
                  </a:lnTo>
                  <a:lnTo>
                    <a:pt x="103" y="31"/>
                  </a:lnTo>
                  <a:lnTo>
                    <a:pt x="109" y="31"/>
                  </a:lnTo>
                  <a:lnTo>
                    <a:pt x="116" y="31"/>
                  </a:lnTo>
                  <a:lnTo>
                    <a:pt x="121" y="31"/>
                  </a:lnTo>
                  <a:lnTo>
                    <a:pt x="127" y="33"/>
                  </a:lnTo>
                  <a:lnTo>
                    <a:pt x="131" y="33"/>
                  </a:lnTo>
                  <a:lnTo>
                    <a:pt x="136" y="33"/>
                  </a:lnTo>
                  <a:lnTo>
                    <a:pt x="142" y="31"/>
                  </a:lnTo>
                  <a:lnTo>
                    <a:pt x="145" y="30"/>
                  </a:ln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19" name="Freeform 41"/>
            <p:cNvSpPr>
              <a:spLocks/>
            </p:cNvSpPr>
            <p:nvPr/>
          </p:nvSpPr>
          <p:spPr bwMode="auto">
            <a:xfrm>
              <a:off x="4613" y="3031"/>
              <a:ext cx="99" cy="53"/>
            </a:xfrm>
            <a:custGeom>
              <a:avLst/>
              <a:gdLst>
                <a:gd name="T0" fmla="*/ 0 w 198"/>
                <a:gd name="T1" fmla="*/ 1 h 106"/>
                <a:gd name="T2" fmla="*/ 1 w 198"/>
                <a:gd name="T3" fmla="*/ 1 h 106"/>
                <a:gd name="T4" fmla="*/ 1 w 198"/>
                <a:gd name="T5" fmla="*/ 1 h 106"/>
                <a:gd name="T6" fmla="*/ 1 w 198"/>
                <a:gd name="T7" fmla="*/ 1 h 106"/>
                <a:gd name="T8" fmla="*/ 1 w 198"/>
                <a:gd name="T9" fmla="*/ 1 h 106"/>
                <a:gd name="T10" fmla="*/ 1 w 198"/>
                <a:gd name="T11" fmla="*/ 1 h 106"/>
                <a:gd name="T12" fmla="*/ 1 w 198"/>
                <a:gd name="T13" fmla="*/ 1 h 106"/>
                <a:gd name="T14" fmla="*/ 1 w 198"/>
                <a:gd name="T15" fmla="*/ 1 h 106"/>
                <a:gd name="T16" fmla="*/ 1 w 198"/>
                <a:gd name="T17" fmla="*/ 1 h 106"/>
                <a:gd name="T18" fmla="*/ 1 w 198"/>
                <a:gd name="T19" fmla="*/ 1 h 106"/>
                <a:gd name="T20" fmla="*/ 1 w 198"/>
                <a:gd name="T21" fmla="*/ 1 h 106"/>
                <a:gd name="T22" fmla="*/ 1 w 198"/>
                <a:gd name="T23" fmla="*/ 1 h 106"/>
                <a:gd name="T24" fmla="*/ 1 w 198"/>
                <a:gd name="T25" fmla="*/ 1 h 106"/>
                <a:gd name="T26" fmla="*/ 1 w 198"/>
                <a:gd name="T27" fmla="*/ 1 h 106"/>
                <a:gd name="T28" fmla="*/ 1 w 198"/>
                <a:gd name="T29" fmla="*/ 1 h 106"/>
                <a:gd name="T30" fmla="*/ 1 w 198"/>
                <a:gd name="T31" fmla="*/ 1 h 106"/>
                <a:gd name="T32" fmla="*/ 1 w 198"/>
                <a:gd name="T33" fmla="*/ 1 h 106"/>
                <a:gd name="T34" fmla="*/ 1 w 198"/>
                <a:gd name="T35" fmla="*/ 1 h 106"/>
                <a:gd name="T36" fmla="*/ 1 w 198"/>
                <a:gd name="T37" fmla="*/ 1 h 106"/>
                <a:gd name="T38" fmla="*/ 1 w 198"/>
                <a:gd name="T39" fmla="*/ 0 h 106"/>
                <a:gd name="T40" fmla="*/ 1 w 198"/>
                <a:gd name="T41" fmla="*/ 1 h 106"/>
                <a:gd name="T42" fmla="*/ 1 w 198"/>
                <a:gd name="T43" fmla="*/ 1 h 106"/>
                <a:gd name="T44" fmla="*/ 1 w 198"/>
                <a:gd name="T45" fmla="*/ 1 h 106"/>
                <a:gd name="T46" fmla="*/ 1 w 198"/>
                <a:gd name="T47" fmla="*/ 1 h 106"/>
                <a:gd name="T48" fmla="*/ 1 w 198"/>
                <a:gd name="T49" fmla="*/ 1 h 106"/>
                <a:gd name="T50" fmla="*/ 1 w 198"/>
                <a:gd name="T51" fmla="*/ 1 h 106"/>
                <a:gd name="T52" fmla="*/ 1 w 198"/>
                <a:gd name="T53" fmla="*/ 1 h 106"/>
                <a:gd name="T54" fmla="*/ 1 w 198"/>
                <a:gd name="T55" fmla="*/ 1 h 106"/>
                <a:gd name="T56" fmla="*/ 1 w 198"/>
                <a:gd name="T57" fmla="*/ 1 h 106"/>
                <a:gd name="T58" fmla="*/ 1 w 198"/>
                <a:gd name="T59" fmla="*/ 1 h 106"/>
                <a:gd name="T60" fmla="*/ 1 w 198"/>
                <a:gd name="T61" fmla="*/ 1 h 106"/>
                <a:gd name="T62" fmla="*/ 1 w 198"/>
                <a:gd name="T63" fmla="*/ 1 h 106"/>
                <a:gd name="T64" fmla="*/ 1 w 198"/>
                <a:gd name="T65" fmla="*/ 1 h 106"/>
                <a:gd name="T66" fmla="*/ 1 w 198"/>
                <a:gd name="T67" fmla="*/ 1 h 106"/>
                <a:gd name="T68" fmla="*/ 1 w 198"/>
                <a:gd name="T69" fmla="*/ 1 h 106"/>
                <a:gd name="T70" fmla="*/ 1 w 198"/>
                <a:gd name="T71" fmla="*/ 1 h 106"/>
                <a:gd name="T72" fmla="*/ 1 w 198"/>
                <a:gd name="T73" fmla="*/ 1 h 106"/>
                <a:gd name="T74" fmla="*/ 1 w 198"/>
                <a:gd name="T75" fmla="*/ 1 h 106"/>
                <a:gd name="T76" fmla="*/ 1 w 198"/>
                <a:gd name="T77" fmla="*/ 1 h 106"/>
                <a:gd name="T78" fmla="*/ 1 w 198"/>
                <a:gd name="T79" fmla="*/ 1 h 106"/>
                <a:gd name="T80" fmla="*/ 1 w 198"/>
                <a:gd name="T81" fmla="*/ 1 h 106"/>
                <a:gd name="T82" fmla="*/ 1 w 198"/>
                <a:gd name="T83" fmla="*/ 1 h 106"/>
                <a:gd name="T84" fmla="*/ 1 w 198"/>
                <a:gd name="T85" fmla="*/ 1 h 106"/>
                <a:gd name="T86" fmla="*/ 1 w 198"/>
                <a:gd name="T87" fmla="*/ 1 h 106"/>
                <a:gd name="T88" fmla="*/ 1 w 198"/>
                <a:gd name="T89" fmla="*/ 1 h 106"/>
                <a:gd name="T90" fmla="*/ 1 w 198"/>
                <a:gd name="T91" fmla="*/ 1 h 106"/>
                <a:gd name="T92" fmla="*/ 1 w 198"/>
                <a:gd name="T93" fmla="*/ 1 h 106"/>
                <a:gd name="T94" fmla="*/ 1 w 198"/>
                <a:gd name="T95" fmla="*/ 1 h 106"/>
                <a:gd name="T96" fmla="*/ 1 w 198"/>
                <a:gd name="T97" fmla="*/ 1 h 106"/>
                <a:gd name="T98" fmla="*/ 1 w 198"/>
                <a:gd name="T99" fmla="*/ 1 h 106"/>
                <a:gd name="T100" fmla="*/ 1 w 198"/>
                <a:gd name="T101" fmla="*/ 1 h 106"/>
                <a:gd name="T102" fmla="*/ 1 w 198"/>
                <a:gd name="T103" fmla="*/ 1 h 106"/>
                <a:gd name="T104" fmla="*/ 1 w 198"/>
                <a:gd name="T105" fmla="*/ 1 h 106"/>
                <a:gd name="T106" fmla="*/ 1 w 198"/>
                <a:gd name="T107" fmla="*/ 1 h 106"/>
                <a:gd name="T108" fmla="*/ 1 w 198"/>
                <a:gd name="T109" fmla="*/ 1 h 106"/>
                <a:gd name="T110" fmla="*/ 1 w 198"/>
                <a:gd name="T111" fmla="*/ 1 h 106"/>
                <a:gd name="T112" fmla="*/ 1 w 198"/>
                <a:gd name="T113" fmla="*/ 1 h 106"/>
                <a:gd name="T114" fmla="*/ 1 w 198"/>
                <a:gd name="T115" fmla="*/ 1 h 106"/>
                <a:gd name="T116" fmla="*/ 1 w 198"/>
                <a:gd name="T117" fmla="*/ 1 h 106"/>
                <a:gd name="T118" fmla="*/ 1 w 198"/>
                <a:gd name="T119" fmla="*/ 1 h 1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8"/>
                <a:gd name="T181" fmla="*/ 0 h 106"/>
                <a:gd name="T182" fmla="*/ 198 w 198"/>
                <a:gd name="T183" fmla="*/ 106 h 1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8" h="106">
                  <a:moveTo>
                    <a:pt x="2" y="69"/>
                  </a:moveTo>
                  <a:lnTo>
                    <a:pt x="0" y="63"/>
                  </a:lnTo>
                  <a:lnTo>
                    <a:pt x="0" y="59"/>
                  </a:lnTo>
                  <a:lnTo>
                    <a:pt x="2" y="56"/>
                  </a:lnTo>
                  <a:lnTo>
                    <a:pt x="4" y="52"/>
                  </a:lnTo>
                  <a:lnTo>
                    <a:pt x="8" y="50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6" y="48"/>
                  </a:lnTo>
                  <a:lnTo>
                    <a:pt x="32" y="48"/>
                  </a:lnTo>
                  <a:lnTo>
                    <a:pt x="37" y="50"/>
                  </a:lnTo>
                  <a:lnTo>
                    <a:pt x="43" y="52"/>
                  </a:lnTo>
                  <a:lnTo>
                    <a:pt x="50" y="54"/>
                  </a:lnTo>
                  <a:lnTo>
                    <a:pt x="56" y="58"/>
                  </a:lnTo>
                  <a:lnTo>
                    <a:pt x="63" y="59"/>
                  </a:lnTo>
                  <a:lnTo>
                    <a:pt x="70" y="61"/>
                  </a:lnTo>
                  <a:lnTo>
                    <a:pt x="76" y="63"/>
                  </a:lnTo>
                  <a:lnTo>
                    <a:pt x="81" y="67"/>
                  </a:lnTo>
                  <a:lnTo>
                    <a:pt x="87" y="69"/>
                  </a:lnTo>
                  <a:lnTo>
                    <a:pt x="92" y="71"/>
                  </a:lnTo>
                  <a:lnTo>
                    <a:pt x="100" y="72"/>
                  </a:lnTo>
                  <a:lnTo>
                    <a:pt x="102" y="72"/>
                  </a:lnTo>
                  <a:lnTo>
                    <a:pt x="102" y="69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4" y="59"/>
                  </a:lnTo>
                  <a:lnTo>
                    <a:pt x="91" y="52"/>
                  </a:lnTo>
                  <a:lnTo>
                    <a:pt x="87" y="48"/>
                  </a:lnTo>
                  <a:lnTo>
                    <a:pt x="83" y="43"/>
                  </a:lnTo>
                  <a:lnTo>
                    <a:pt x="80" y="36"/>
                  </a:lnTo>
                  <a:lnTo>
                    <a:pt x="76" y="30"/>
                  </a:lnTo>
                  <a:lnTo>
                    <a:pt x="72" y="24"/>
                  </a:lnTo>
                  <a:lnTo>
                    <a:pt x="68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5" y="4"/>
                  </a:lnTo>
                  <a:lnTo>
                    <a:pt x="65" y="2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80" y="4"/>
                  </a:lnTo>
                  <a:lnTo>
                    <a:pt x="85" y="6"/>
                  </a:lnTo>
                  <a:lnTo>
                    <a:pt x="91" y="8"/>
                  </a:lnTo>
                  <a:lnTo>
                    <a:pt x="96" y="12"/>
                  </a:lnTo>
                  <a:lnTo>
                    <a:pt x="102" y="15"/>
                  </a:lnTo>
                  <a:lnTo>
                    <a:pt x="107" y="17"/>
                  </a:lnTo>
                  <a:lnTo>
                    <a:pt x="115" y="21"/>
                  </a:lnTo>
                  <a:lnTo>
                    <a:pt x="120" y="24"/>
                  </a:lnTo>
                  <a:lnTo>
                    <a:pt x="126" y="28"/>
                  </a:lnTo>
                  <a:lnTo>
                    <a:pt x="131" y="32"/>
                  </a:lnTo>
                  <a:lnTo>
                    <a:pt x="137" y="34"/>
                  </a:lnTo>
                  <a:lnTo>
                    <a:pt x="140" y="37"/>
                  </a:lnTo>
                  <a:lnTo>
                    <a:pt x="146" y="41"/>
                  </a:lnTo>
                  <a:lnTo>
                    <a:pt x="153" y="47"/>
                  </a:lnTo>
                  <a:lnTo>
                    <a:pt x="161" y="52"/>
                  </a:lnTo>
                  <a:lnTo>
                    <a:pt x="170" y="58"/>
                  </a:lnTo>
                  <a:lnTo>
                    <a:pt x="177" y="63"/>
                  </a:lnTo>
                  <a:lnTo>
                    <a:pt x="185" y="69"/>
                  </a:lnTo>
                  <a:lnTo>
                    <a:pt x="190" y="72"/>
                  </a:lnTo>
                  <a:lnTo>
                    <a:pt x="196" y="76"/>
                  </a:lnTo>
                  <a:lnTo>
                    <a:pt x="198" y="78"/>
                  </a:lnTo>
                  <a:lnTo>
                    <a:pt x="196" y="78"/>
                  </a:lnTo>
                  <a:lnTo>
                    <a:pt x="192" y="80"/>
                  </a:lnTo>
                  <a:lnTo>
                    <a:pt x="188" y="82"/>
                  </a:lnTo>
                  <a:lnTo>
                    <a:pt x="181" y="80"/>
                  </a:lnTo>
                  <a:lnTo>
                    <a:pt x="177" y="78"/>
                  </a:lnTo>
                  <a:lnTo>
                    <a:pt x="172" y="78"/>
                  </a:lnTo>
                  <a:lnTo>
                    <a:pt x="168" y="76"/>
                  </a:lnTo>
                  <a:lnTo>
                    <a:pt x="164" y="74"/>
                  </a:lnTo>
                  <a:lnTo>
                    <a:pt x="157" y="71"/>
                  </a:lnTo>
                  <a:lnTo>
                    <a:pt x="153" y="69"/>
                  </a:lnTo>
                  <a:lnTo>
                    <a:pt x="146" y="65"/>
                  </a:lnTo>
                  <a:lnTo>
                    <a:pt x="142" y="63"/>
                  </a:lnTo>
                  <a:lnTo>
                    <a:pt x="137" y="59"/>
                  </a:lnTo>
                  <a:lnTo>
                    <a:pt x="129" y="56"/>
                  </a:lnTo>
                  <a:lnTo>
                    <a:pt x="126" y="54"/>
                  </a:lnTo>
                  <a:lnTo>
                    <a:pt x="122" y="52"/>
                  </a:lnTo>
                  <a:lnTo>
                    <a:pt x="115" y="48"/>
                  </a:lnTo>
                  <a:lnTo>
                    <a:pt x="113" y="48"/>
                  </a:lnTo>
                  <a:lnTo>
                    <a:pt x="115" y="50"/>
                  </a:lnTo>
                  <a:lnTo>
                    <a:pt x="122" y="56"/>
                  </a:lnTo>
                  <a:lnTo>
                    <a:pt x="126" y="61"/>
                  </a:lnTo>
                  <a:lnTo>
                    <a:pt x="129" y="65"/>
                  </a:lnTo>
                  <a:lnTo>
                    <a:pt x="135" y="71"/>
                  </a:lnTo>
                  <a:lnTo>
                    <a:pt x="139" y="78"/>
                  </a:lnTo>
                  <a:lnTo>
                    <a:pt x="144" y="82"/>
                  </a:lnTo>
                  <a:lnTo>
                    <a:pt x="148" y="87"/>
                  </a:lnTo>
                  <a:lnTo>
                    <a:pt x="150" y="91"/>
                  </a:lnTo>
                  <a:lnTo>
                    <a:pt x="153" y="96"/>
                  </a:lnTo>
                  <a:lnTo>
                    <a:pt x="155" y="104"/>
                  </a:lnTo>
                  <a:lnTo>
                    <a:pt x="151" y="106"/>
                  </a:lnTo>
                  <a:lnTo>
                    <a:pt x="146" y="106"/>
                  </a:lnTo>
                  <a:lnTo>
                    <a:pt x="140" y="104"/>
                  </a:lnTo>
                  <a:lnTo>
                    <a:pt x="131" y="102"/>
                  </a:lnTo>
                  <a:lnTo>
                    <a:pt x="124" y="100"/>
                  </a:lnTo>
                  <a:lnTo>
                    <a:pt x="118" y="98"/>
                  </a:lnTo>
                  <a:lnTo>
                    <a:pt x="113" y="96"/>
                  </a:lnTo>
                  <a:lnTo>
                    <a:pt x="109" y="96"/>
                  </a:lnTo>
                  <a:lnTo>
                    <a:pt x="104" y="95"/>
                  </a:lnTo>
                  <a:lnTo>
                    <a:pt x="98" y="93"/>
                  </a:lnTo>
                  <a:lnTo>
                    <a:pt x="92" y="91"/>
                  </a:lnTo>
                  <a:lnTo>
                    <a:pt x="87" y="89"/>
                  </a:lnTo>
                  <a:lnTo>
                    <a:pt x="83" y="89"/>
                  </a:lnTo>
                  <a:lnTo>
                    <a:pt x="76" y="87"/>
                  </a:lnTo>
                  <a:lnTo>
                    <a:pt x="72" y="85"/>
                  </a:lnTo>
                  <a:lnTo>
                    <a:pt x="67" y="83"/>
                  </a:lnTo>
                  <a:lnTo>
                    <a:pt x="61" y="82"/>
                  </a:lnTo>
                  <a:lnTo>
                    <a:pt x="57" y="80"/>
                  </a:lnTo>
                  <a:lnTo>
                    <a:pt x="52" y="80"/>
                  </a:lnTo>
                  <a:lnTo>
                    <a:pt x="46" y="78"/>
                  </a:lnTo>
                  <a:lnTo>
                    <a:pt x="43" y="78"/>
                  </a:lnTo>
                  <a:lnTo>
                    <a:pt x="35" y="74"/>
                  </a:lnTo>
                  <a:lnTo>
                    <a:pt x="30" y="74"/>
                  </a:lnTo>
                  <a:lnTo>
                    <a:pt x="24" y="72"/>
                  </a:lnTo>
                  <a:lnTo>
                    <a:pt x="22" y="74"/>
                  </a:lnTo>
                  <a:lnTo>
                    <a:pt x="15" y="72"/>
                  </a:lnTo>
                  <a:lnTo>
                    <a:pt x="8" y="71"/>
                  </a:lnTo>
                  <a:lnTo>
                    <a:pt x="4" y="69"/>
                  </a:lnTo>
                  <a:lnTo>
                    <a:pt x="2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0" name="Freeform 42"/>
            <p:cNvSpPr>
              <a:spLocks/>
            </p:cNvSpPr>
            <p:nvPr/>
          </p:nvSpPr>
          <p:spPr bwMode="auto">
            <a:xfrm>
              <a:off x="4699" y="2981"/>
              <a:ext cx="153" cy="72"/>
            </a:xfrm>
            <a:custGeom>
              <a:avLst/>
              <a:gdLst>
                <a:gd name="T0" fmla="*/ 1 w 306"/>
                <a:gd name="T1" fmla="*/ 0 h 146"/>
                <a:gd name="T2" fmla="*/ 1 w 306"/>
                <a:gd name="T3" fmla="*/ 0 h 146"/>
                <a:gd name="T4" fmla="*/ 1 w 306"/>
                <a:gd name="T5" fmla="*/ 0 h 146"/>
                <a:gd name="T6" fmla="*/ 1 w 306"/>
                <a:gd name="T7" fmla="*/ 0 h 146"/>
                <a:gd name="T8" fmla="*/ 1 w 306"/>
                <a:gd name="T9" fmla="*/ 0 h 146"/>
                <a:gd name="T10" fmla="*/ 1 w 306"/>
                <a:gd name="T11" fmla="*/ 0 h 146"/>
                <a:gd name="T12" fmla="*/ 1 w 306"/>
                <a:gd name="T13" fmla="*/ 0 h 146"/>
                <a:gd name="T14" fmla="*/ 1 w 306"/>
                <a:gd name="T15" fmla="*/ 0 h 146"/>
                <a:gd name="T16" fmla="*/ 1 w 306"/>
                <a:gd name="T17" fmla="*/ 0 h 146"/>
                <a:gd name="T18" fmla="*/ 1 w 306"/>
                <a:gd name="T19" fmla="*/ 0 h 146"/>
                <a:gd name="T20" fmla="*/ 1 w 306"/>
                <a:gd name="T21" fmla="*/ 0 h 146"/>
                <a:gd name="T22" fmla="*/ 1 w 306"/>
                <a:gd name="T23" fmla="*/ 0 h 146"/>
                <a:gd name="T24" fmla="*/ 1 w 306"/>
                <a:gd name="T25" fmla="*/ 0 h 146"/>
                <a:gd name="T26" fmla="*/ 1 w 306"/>
                <a:gd name="T27" fmla="*/ 0 h 146"/>
                <a:gd name="T28" fmla="*/ 1 w 306"/>
                <a:gd name="T29" fmla="*/ 0 h 146"/>
                <a:gd name="T30" fmla="*/ 1 w 306"/>
                <a:gd name="T31" fmla="*/ 0 h 146"/>
                <a:gd name="T32" fmla="*/ 1 w 306"/>
                <a:gd name="T33" fmla="*/ 0 h 146"/>
                <a:gd name="T34" fmla="*/ 1 w 306"/>
                <a:gd name="T35" fmla="*/ 0 h 146"/>
                <a:gd name="T36" fmla="*/ 1 w 306"/>
                <a:gd name="T37" fmla="*/ 0 h 146"/>
                <a:gd name="T38" fmla="*/ 1 w 306"/>
                <a:gd name="T39" fmla="*/ 0 h 146"/>
                <a:gd name="T40" fmla="*/ 1 w 306"/>
                <a:gd name="T41" fmla="*/ 0 h 146"/>
                <a:gd name="T42" fmla="*/ 1 w 306"/>
                <a:gd name="T43" fmla="*/ 0 h 146"/>
                <a:gd name="T44" fmla="*/ 1 w 306"/>
                <a:gd name="T45" fmla="*/ 0 h 146"/>
                <a:gd name="T46" fmla="*/ 1 w 306"/>
                <a:gd name="T47" fmla="*/ 0 h 146"/>
                <a:gd name="T48" fmla="*/ 1 w 306"/>
                <a:gd name="T49" fmla="*/ 0 h 146"/>
                <a:gd name="T50" fmla="*/ 1 w 306"/>
                <a:gd name="T51" fmla="*/ 0 h 146"/>
                <a:gd name="T52" fmla="*/ 1 w 306"/>
                <a:gd name="T53" fmla="*/ 0 h 146"/>
                <a:gd name="T54" fmla="*/ 1 w 306"/>
                <a:gd name="T55" fmla="*/ 0 h 146"/>
                <a:gd name="T56" fmla="*/ 1 w 306"/>
                <a:gd name="T57" fmla="*/ 0 h 146"/>
                <a:gd name="T58" fmla="*/ 1 w 306"/>
                <a:gd name="T59" fmla="*/ 0 h 146"/>
                <a:gd name="T60" fmla="*/ 1 w 306"/>
                <a:gd name="T61" fmla="*/ 0 h 146"/>
                <a:gd name="T62" fmla="*/ 1 w 306"/>
                <a:gd name="T63" fmla="*/ 0 h 146"/>
                <a:gd name="T64" fmla="*/ 1 w 306"/>
                <a:gd name="T65" fmla="*/ 0 h 146"/>
                <a:gd name="T66" fmla="*/ 1 w 306"/>
                <a:gd name="T67" fmla="*/ 0 h 146"/>
                <a:gd name="T68" fmla="*/ 1 w 306"/>
                <a:gd name="T69" fmla="*/ 0 h 146"/>
                <a:gd name="T70" fmla="*/ 1 w 306"/>
                <a:gd name="T71" fmla="*/ 0 h 146"/>
                <a:gd name="T72" fmla="*/ 1 w 306"/>
                <a:gd name="T73" fmla="*/ 0 h 146"/>
                <a:gd name="T74" fmla="*/ 1 w 306"/>
                <a:gd name="T75" fmla="*/ 0 h 146"/>
                <a:gd name="T76" fmla="*/ 1 w 306"/>
                <a:gd name="T77" fmla="*/ 0 h 146"/>
                <a:gd name="T78" fmla="*/ 1 w 306"/>
                <a:gd name="T79" fmla="*/ 0 h 146"/>
                <a:gd name="T80" fmla="*/ 1 w 306"/>
                <a:gd name="T81" fmla="*/ 0 h 146"/>
                <a:gd name="T82" fmla="*/ 1 w 306"/>
                <a:gd name="T83" fmla="*/ 0 h 146"/>
                <a:gd name="T84" fmla="*/ 1 w 306"/>
                <a:gd name="T85" fmla="*/ 0 h 146"/>
                <a:gd name="T86" fmla="*/ 1 w 306"/>
                <a:gd name="T87" fmla="*/ 0 h 146"/>
                <a:gd name="T88" fmla="*/ 1 w 306"/>
                <a:gd name="T89" fmla="*/ 0 h 146"/>
                <a:gd name="T90" fmla="*/ 1 w 306"/>
                <a:gd name="T91" fmla="*/ 0 h 146"/>
                <a:gd name="T92" fmla="*/ 1 w 306"/>
                <a:gd name="T93" fmla="*/ 0 h 146"/>
                <a:gd name="T94" fmla="*/ 1 w 306"/>
                <a:gd name="T95" fmla="*/ 0 h 146"/>
                <a:gd name="T96" fmla="*/ 1 w 306"/>
                <a:gd name="T97" fmla="*/ 0 h 146"/>
                <a:gd name="T98" fmla="*/ 1 w 306"/>
                <a:gd name="T99" fmla="*/ 0 h 1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06"/>
                <a:gd name="T151" fmla="*/ 0 h 146"/>
                <a:gd name="T152" fmla="*/ 306 w 306"/>
                <a:gd name="T153" fmla="*/ 146 h 1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06" h="146">
                  <a:moveTo>
                    <a:pt x="2" y="63"/>
                  </a:moveTo>
                  <a:lnTo>
                    <a:pt x="0" y="65"/>
                  </a:lnTo>
                  <a:lnTo>
                    <a:pt x="2" y="68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3" y="85"/>
                  </a:lnTo>
                  <a:lnTo>
                    <a:pt x="18" y="92"/>
                  </a:lnTo>
                  <a:lnTo>
                    <a:pt x="26" y="101"/>
                  </a:lnTo>
                  <a:lnTo>
                    <a:pt x="35" y="109"/>
                  </a:lnTo>
                  <a:lnTo>
                    <a:pt x="37" y="113"/>
                  </a:lnTo>
                  <a:lnTo>
                    <a:pt x="42" y="116"/>
                  </a:lnTo>
                  <a:lnTo>
                    <a:pt x="46" y="120"/>
                  </a:lnTo>
                  <a:lnTo>
                    <a:pt x="51" y="124"/>
                  </a:lnTo>
                  <a:lnTo>
                    <a:pt x="55" y="127"/>
                  </a:lnTo>
                  <a:lnTo>
                    <a:pt x="61" y="131"/>
                  </a:lnTo>
                  <a:lnTo>
                    <a:pt x="64" y="133"/>
                  </a:lnTo>
                  <a:lnTo>
                    <a:pt x="70" y="137"/>
                  </a:lnTo>
                  <a:lnTo>
                    <a:pt x="75" y="138"/>
                  </a:lnTo>
                  <a:lnTo>
                    <a:pt x="81" y="140"/>
                  </a:lnTo>
                  <a:lnTo>
                    <a:pt x="86" y="142"/>
                  </a:lnTo>
                  <a:lnTo>
                    <a:pt x="92" y="144"/>
                  </a:lnTo>
                  <a:lnTo>
                    <a:pt x="97" y="144"/>
                  </a:lnTo>
                  <a:lnTo>
                    <a:pt x="103" y="146"/>
                  </a:lnTo>
                  <a:lnTo>
                    <a:pt x="109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6" y="142"/>
                  </a:lnTo>
                  <a:lnTo>
                    <a:pt x="118" y="135"/>
                  </a:lnTo>
                  <a:lnTo>
                    <a:pt x="118" y="127"/>
                  </a:lnTo>
                  <a:lnTo>
                    <a:pt x="118" y="122"/>
                  </a:lnTo>
                  <a:lnTo>
                    <a:pt x="120" y="116"/>
                  </a:lnTo>
                  <a:lnTo>
                    <a:pt x="121" y="109"/>
                  </a:lnTo>
                  <a:lnTo>
                    <a:pt x="123" y="101"/>
                  </a:lnTo>
                  <a:lnTo>
                    <a:pt x="125" y="94"/>
                  </a:lnTo>
                  <a:lnTo>
                    <a:pt x="127" y="90"/>
                  </a:lnTo>
                  <a:lnTo>
                    <a:pt x="131" y="85"/>
                  </a:lnTo>
                  <a:lnTo>
                    <a:pt x="132" y="85"/>
                  </a:lnTo>
                  <a:lnTo>
                    <a:pt x="134" y="83"/>
                  </a:lnTo>
                  <a:lnTo>
                    <a:pt x="138" y="87"/>
                  </a:lnTo>
                  <a:lnTo>
                    <a:pt x="140" y="90"/>
                  </a:lnTo>
                  <a:lnTo>
                    <a:pt x="142" y="98"/>
                  </a:lnTo>
                  <a:lnTo>
                    <a:pt x="145" y="103"/>
                  </a:lnTo>
                  <a:lnTo>
                    <a:pt x="147" y="111"/>
                  </a:lnTo>
                  <a:lnTo>
                    <a:pt x="149" y="116"/>
                  </a:lnTo>
                  <a:lnTo>
                    <a:pt x="153" y="120"/>
                  </a:lnTo>
                  <a:lnTo>
                    <a:pt x="158" y="125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80" y="122"/>
                  </a:lnTo>
                  <a:lnTo>
                    <a:pt x="182" y="118"/>
                  </a:lnTo>
                  <a:lnTo>
                    <a:pt x="186" y="114"/>
                  </a:lnTo>
                  <a:lnTo>
                    <a:pt x="191" y="107"/>
                  </a:lnTo>
                  <a:lnTo>
                    <a:pt x="201" y="100"/>
                  </a:lnTo>
                  <a:lnTo>
                    <a:pt x="204" y="96"/>
                  </a:lnTo>
                  <a:lnTo>
                    <a:pt x="210" y="92"/>
                  </a:lnTo>
                  <a:lnTo>
                    <a:pt x="214" y="89"/>
                  </a:lnTo>
                  <a:lnTo>
                    <a:pt x="219" y="83"/>
                  </a:lnTo>
                  <a:lnTo>
                    <a:pt x="225" y="79"/>
                  </a:lnTo>
                  <a:lnTo>
                    <a:pt x="230" y="74"/>
                  </a:lnTo>
                  <a:lnTo>
                    <a:pt x="236" y="70"/>
                  </a:lnTo>
                  <a:lnTo>
                    <a:pt x="243" y="65"/>
                  </a:lnTo>
                  <a:lnTo>
                    <a:pt x="247" y="61"/>
                  </a:lnTo>
                  <a:lnTo>
                    <a:pt x="254" y="55"/>
                  </a:lnTo>
                  <a:lnTo>
                    <a:pt x="258" y="50"/>
                  </a:lnTo>
                  <a:lnTo>
                    <a:pt x="263" y="46"/>
                  </a:lnTo>
                  <a:lnTo>
                    <a:pt x="269" y="41"/>
                  </a:lnTo>
                  <a:lnTo>
                    <a:pt x="273" y="37"/>
                  </a:lnTo>
                  <a:lnTo>
                    <a:pt x="278" y="33"/>
                  </a:lnTo>
                  <a:lnTo>
                    <a:pt x="284" y="30"/>
                  </a:lnTo>
                  <a:lnTo>
                    <a:pt x="291" y="22"/>
                  </a:lnTo>
                  <a:lnTo>
                    <a:pt x="297" y="19"/>
                  </a:lnTo>
                  <a:lnTo>
                    <a:pt x="300" y="15"/>
                  </a:lnTo>
                  <a:lnTo>
                    <a:pt x="302" y="13"/>
                  </a:lnTo>
                  <a:lnTo>
                    <a:pt x="304" y="9"/>
                  </a:lnTo>
                  <a:lnTo>
                    <a:pt x="306" y="4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295" y="0"/>
                  </a:lnTo>
                  <a:lnTo>
                    <a:pt x="289" y="2"/>
                  </a:lnTo>
                  <a:lnTo>
                    <a:pt x="286" y="4"/>
                  </a:lnTo>
                  <a:lnTo>
                    <a:pt x="282" y="6"/>
                  </a:lnTo>
                  <a:lnTo>
                    <a:pt x="278" y="9"/>
                  </a:lnTo>
                  <a:lnTo>
                    <a:pt x="273" y="11"/>
                  </a:lnTo>
                  <a:lnTo>
                    <a:pt x="267" y="15"/>
                  </a:lnTo>
                  <a:lnTo>
                    <a:pt x="262" y="17"/>
                  </a:lnTo>
                  <a:lnTo>
                    <a:pt x="258" y="20"/>
                  </a:lnTo>
                  <a:lnTo>
                    <a:pt x="252" y="24"/>
                  </a:lnTo>
                  <a:lnTo>
                    <a:pt x="247" y="28"/>
                  </a:lnTo>
                  <a:lnTo>
                    <a:pt x="241" y="31"/>
                  </a:lnTo>
                  <a:lnTo>
                    <a:pt x="236" y="35"/>
                  </a:lnTo>
                  <a:lnTo>
                    <a:pt x="230" y="39"/>
                  </a:lnTo>
                  <a:lnTo>
                    <a:pt x="223" y="42"/>
                  </a:lnTo>
                  <a:lnTo>
                    <a:pt x="217" y="46"/>
                  </a:lnTo>
                  <a:lnTo>
                    <a:pt x="212" y="50"/>
                  </a:lnTo>
                  <a:lnTo>
                    <a:pt x="206" y="54"/>
                  </a:lnTo>
                  <a:lnTo>
                    <a:pt x="201" y="57"/>
                  </a:lnTo>
                  <a:lnTo>
                    <a:pt x="195" y="61"/>
                  </a:lnTo>
                  <a:lnTo>
                    <a:pt x="191" y="63"/>
                  </a:lnTo>
                  <a:lnTo>
                    <a:pt x="188" y="66"/>
                  </a:lnTo>
                  <a:lnTo>
                    <a:pt x="179" y="72"/>
                  </a:lnTo>
                  <a:lnTo>
                    <a:pt x="173" y="76"/>
                  </a:lnTo>
                  <a:lnTo>
                    <a:pt x="169" y="79"/>
                  </a:lnTo>
                  <a:lnTo>
                    <a:pt x="169" y="81"/>
                  </a:lnTo>
                  <a:lnTo>
                    <a:pt x="168" y="79"/>
                  </a:lnTo>
                  <a:lnTo>
                    <a:pt x="168" y="76"/>
                  </a:lnTo>
                  <a:lnTo>
                    <a:pt x="168" y="70"/>
                  </a:lnTo>
                  <a:lnTo>
                    <a:pt x="168" y="63"/>
                  </a:lnTo>
                  <a:lnTo>
                    <a:pt x="166" y="55"/>
                  </a:lnTo>
                  <a:lnTo>
                    <a:pt x="166" y="50"/>
                  </a:lnTo>
                  <a:lnTo>
                    <a:pt x="162" y="42"/>
                  </a:lnTo>
                  <a:lnTo>
                    <a:pt x="160" y="37"/>
                  </a:lnTo>
                  <a:lnTo>
                    <a:pt x="156" y="31"/>
                  </a:lnTo>
                  <a:lnTo>
                    <a:pt x="151" y="28"/>
                  </a:lnTo>
                  <a:lnTo>
                    <a:pt x="147" y="26"/>
                  </a:lnTo>
                  <a:lnTo>
                    <a:pt x="144" y="26"/>
                  </a:lnTo>
                  <a:lnTo>
                    <a:pt x="134" y="26"/>
                  </a:lnTo>
                  <a:lnTo>
                    <a:pt x="127" y="30"/>
                  </a:lnTo>
                  <a:lnTo>
                    <a:pt x="121" y="35"/>
                  </a:lnTo>
                  <a:lnTo>
                    <a:pt x="116" y="42"/>
                  </a:lnTo>
                  <a:lnTo>
                    <a:pt x="112" y="46"/>
                  </a:lnTo>
                  <a:lnTo>
                    <a:pt x="109" y="52"/>
                  </a:lnTo>
                  <a:lnTo>
                    <a:pt x="105" y="57"/>
                  </a:lnTo>
                  <a:lnTo>
                    <a:pt x="101" y="63"/>
                  </a:lnTo>
                  <a:lnTo>
                    <a:pt x="97" y="68"/>
                  </a:lnTo>
                  <a:lnTo>
                    <a:pt x="94" y="72"/>
                  </a:lnTo>
                  <a:lnTo>
                    <a:pt x="92" y="78"/>
                  </a:lnTo>
                  <a:lnTo>
                    <a:pt x="88" y="83"/>
                  </a:lnTo>
                  <a:lnTo>
                    <a:pt x="85" y="90"/>
                  </a:lnTo>
                  <a:lnTo>
                    <a:pt x="85" y="98"/>
                  </a:lnTo>
                  <a:lnTo>
                    <a:pt x="85" y="100"/>
                  </a:lnTo>
                  <a:lnTo>
                    <a:pt x="85" y="105"/>
                  </a:lnTo>
                  <a:lnTo>
                    <a:pt x="85" y="109"/>
                  </a:lnTo>
                  <a:lnTo>
                    <a:pt x="85" y="113"/>
                  </a:lnTo>
                  <a:lnTo>
                    <a:pt x="85" y="118"/>
                  </a:lnTo>
                  <a:lnTo>
                    <a:pt x="79" y="120"/>
                  </a:lnTo>
                  <a:lnTo>
                    <a:pt x="73" y="118"/>
                  </a:lnTo>
                  <a:lnTo>
                    <a:pt x="68" y="113"/>
                  </a:lnTo>
                  <a:lnTo>
                    <a:pt x="59" y="105"/>
                  </a:lnTo>
                  <a:lnTo>
                    <a:pt x="51" y="100"/>
                  </a:lnTo>
                  <a:lnTo>
                    <a:pt x="46" y="94"/>
                  </a:lnTo>
                  <a:lnTo>
                    <a:pt x="40" y="90"/>
                  </a:lnTo>
                  <a:lnTo>
                    <a:pt x="37" y="85"/>
                  </a:lnTo>
                  <a:lnTo>
                    <a:pt x="33" y="81"/>
                  </a:lnTo>
                  <a:lnTo>
                    <a:pt x="27" y="72"/>
                  </a:lnTo>
                  <a:lnTo>
                    <a:pt x="22" y="65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9" y="55"/>
                  </a:lnTo>
                  <a:lnTo>
                    <a:pt x="3" y="59"/>
                  </a:lnTo>
                  <a:lnTo>
                    <a:pt x="2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1" name="Freeform 43"/>
            <p:cNvSpPr>
              <a:spLocks/>
            </p:cNvSpPr>
            <p:nvPr/>
          </p:nvSpPr>
          <p:spPr bwMode="auto">
            <a:xfrm>
              <a:off x="4859" y="2966"/>
              <a:ext cx="142" cy="66"/>
            </a:xfrm>
            <a:custGeom>
              <a:avLst/>
              <a:gdLst>
                <a:gd name="T0" fmla="*/ 1 w 284"/>
                <a:gd name="T1" fmla="*/ 1 h 132"/>
                <a:gd name="T2" fmla="*/ 1 w 284"/>
                <a:gd name="T3" fmla="*/ 1 h 132"/>
                <a:gd name="T4" fmla="*/ 1 w 284"/>
                <a:gd name="T5" fmla="*/ 1 h 132"/>
                <a:gd name="T6" fmla="*/ 1 w 284"/>
                <a:gd name="T7" fmla="*/ 1 h 132"/>
                <a:gd name="T8" fmla="*/ 1 w 284"/>
                <a:gd name="T9" fmla="*/ 1 h 132"/>
                <a:gd name="T10" fmla="*/ 1 w 284"/>
                <a:gd name="T11" fmla="*/ 1 h 132"/>
                <a:gd name="T12" fmla="*/ 1 w 284"/>
                <a:gd name="T13" fmla="*/ 1 h 132"/>
                <a:gd name="T14" fmla="*/ 1 w 284"/>
                <a:gd name="T15" fmla="*/ 1 h 132"/>
                <a:gd name="T16" fmla="*/ 1 w 284"/>
                <a:gd name="T17" fmla="*/ 1 h 132"/>
                <a:gd name="T18" fmla="*/ 1 w 284"/>
                <a:gd name="T19" fmla="*/ 1 h 132"/>
                <a:gd name="T20" fmla="*/ 1 w 284"/>
                <a:gd name="T21" fmla="*/ 1 h 132"/>
                <a:gd name="T22" fmla="*/ 1 w 284"/>
                <a:gd name="T23" fmla="*/ 1 h 132"/>
                <a:gd name="T24" fmla="*/ 1 w 284"/>
                <a:gd name="T25" fmla="*/ 1 h 132"/>
                <a:gd name="T26" fmla="*/ 1 w 284"/>
                <a:gd name="T27" fmla="*/ 1 h 132"/>
                <a:gd name="T28" fmla="*/ 1 w 284"/>
                <a:gd name="T29" fmla="*/ 1 h 132"/>
                <a:gd name="T30" fmla="*/ 1 w 284"/>
                <a:gd name="T31" fmla="*/ 1 h 132"/>
                <a:gd name="T32" fmla="*/ 1 w 284"/>
                <a:gd name="T33" fmla="*/ 1 h 132"/>
                <a:gd name="T34" fmla="*/ 1 w 284"/>
                <a:gd name="T35" fmla="*/ 1 h 132"/>
                <a:gd name="T36" fmla="*/ 1 w 284"/>
                <a:gd name="T37" fmla="*/ 1 h 132"/>
                <a:gd name="T38" fmla="*/ 1 w 284"/>
                <a:gd name="T39" fmla="*/ 1 h 132"/>
                <a:gd name="T40" fmla="*/ 1 w 284"/>
                <a:gd name="T41" fmla="*/ 1 h 132"/>
                <a:gd name="T42" fmla="*/ 1 w 284"/>
                <a:gd name="T43" fmla="*/ 1 h 132"/>
                <a:gd name="T44" fmla="*/ 1 w 284"/>
                <a:gd name="T45" fmla="*/ 1 h 132"/>
                <a:gd name="T46" fmla="*/ 1 w 284"/>
                <a:gd name="T47" fmla="*/ 1 h 132"/>
                <a:gd name="T48" fmla="*/ 1 w 284"/>
                <a:gd name="T49" fmla="*/ 1 h 132"/>
                <a:gd name="T50" fmla="*/ 1 w 284"/>
                <a:gd name="T51" fmla="*/ 1 h 132"/>
                <a:gd name="T52" fmla="*/ 1 w 284"/>
                <a:gd name="T53" fmla="*/ 1 h 132"/>
                <a:gd name="T54" fmla="*/ 1 w 284"/>
                <a:gd name="T55" fmla="*/ 1 h 132"/>
                <a:gd name="T56" fmla="*/ 1 w 284"/>
                <a:gd name="T57" fmla="*/ 1 h 132"/>
                <a:gd name="T58" fmla="*/ 1 w 284"/>
                <a:gd name="T59" fmla="*/ 1 h 132"/>
                <a:gd name="T60" fmla="*/ 1 w 284"/>
                <a:gd name="T61" fmla="*/ 1 h 132"/>
                <a:gd name="T62" fmla="*/ 1 w 284"/>
                <a:gd name="T63" fmla="*/ 1 h 132"/>
                <a:gd name="T64" fmla="*/ 1 w 284"/>
                <a:gd name="T65" fmla="*/ 1 h 132"/>
                <a:gd name="T66" fmla="*/ 1 w 284"/>
                <a:gd name="T67" fmla="*/ 1 h 132"/>
                <a:gd name="T68" fmla="*/ 1 w 284"/>
                <a:gd name="T69" fmla="*/ 1 h 132"/>
                <a:gd name="T70" fmla="*/ 1 w 284"/>
                <a:gd name="T71" fmla="*/ 1 h 132"/>
                <a:gd name="T72" fmla="*/ 1 w 284"/>
                <a:gd name="T73" fmla="*/ 1 h 132"/>
                <a:gd name="T74" fmla="*/ 1 w 284"/>
                <a:gd name="T75" fmla="*/ 1 h 132"/>
                <a:gd name="T76" fmla="*/ 1 w 284"/>
                <a:gd name="T77" fmla="*/ 1 h 132"/>
                <a:gd name="T78" fmla="*/ 1 w 284"/>
                <a:gd name="T79" fmla="*/ 1 h 132"/>
                <a:gd name="T80" fmla="*/ 1 w 284"/>
                <a:gd name="T81" fmla="*/ 0 h 132"/>
                <a:gd name="T82" fmla="*/ 1 w 284"/>
                <a:gd name="T83" fmla="*/ 0 h 132"/>
                <a:gd name="T84" fmla="*/ 1 w 284"/>
                <a:gd name="T85" fmla="*/ 1 h 132"/>
                <a:gd name="T86" fmla="*/ 1 w 284"/>
                <a:gd name="T87" fmla="*/ 1 h 132"/>
                <a:gd name="T88" fmla="*/ 1 w 284"/>
                <a:gd name="T89" fmla="*/ 1 h 132"/>
                <a:gd name="T90" fmla="*/ 1 w 284"/>
                <a:gd name="T91" fmla="*/ 1 h 132"/>
                <a:gd name="T92" fmla="*/ 1 w 284"/>
                <a:gd name="T93" fmla="*/ 1 h 132"/>
                <a:gd name="T94" fmla="*/ 1 w 284"/>
                <a:gd name="T95" fmla="*/ 1 h 1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4"/>
                <a:gd name="T145" fmla="*/ 0 h 132"/>
                <a:gd name="T146" fmla="*/ 284 w 284"/>
                <a:gd name="T147" fmla="*/ 132 h 1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4" h="132">
                  <a:moveTo>
                    <a:pt x="9" y="49"/>
                  </a:moveTo>
                  <a:lnTo>
                    <a:pt x="9" y="48"/>
                  </a:lnTo>
                  <a:lnTo>
                    <a:pt x="11" y="48"/>
                  </a:lnTo>
                  <a:lnTo>
                    <a:pt x="12" y="46"/>
                  </a:lnTo>
                  <a:lnTo>
                    <a:pt x="18" y="44"/>
                  </a:lnTo>
                  <a:lnTo>
                    <a:pt x="22" y="42"/>
                  </a:lnTo>
                  <a:lnTo>
                    <a:pt x="29" y="40"/>
                  </a:lnTo>
                  <a:lnTo>
                    <a:pt x="35" y="36"/>
                  </a:lnTo>
                  <a:lnTo>
                    <a:pt x="42" y="35"/>
                  </a:lnTo>
                  <a:lnTo>
                    <a:pt x="49" y="33"/>
                  </a:lnTo>
                  <a:lnTo>
                    <a:pt x="57" y="31"/>
                  </a:lnTo>
                  <a:lnTo>
                    <a:pt x="62" y="27"/>
                  </a:lnTo>
                  <a:lnTo>
                    <a:pt x="71" y="25"/>
                  </a:lnTo>
                  <a:lnTo>
                    <a:pt x="77" y="24"/>
                  </a:lnTo>
                  <a:lnTo>
                    <a:pt x="84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3" y="22"/>
                  </a:lnTo>
                  <a:lnTo>
                    <a:pt x="110" y="22"/>
                  </a:lnTo>
                  <a:lnTo>
                    <a:pt x="116" y="24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9" y="27"/>
                  </a:lnTo>
                  <a:lnTo>
                    <a:pt x="129" y="29"/>
                  </a:lnTo>
                  <a:lnTo>
                    <a:pt x="125" y="31"/>
                  </a:lnTo>
                  <a:lnTo>
                    <a:pt x="121" y="31"/>
                  </a:lnTo>
                  <a:lnTo>
                    <a:pt x="118" y="31"/>
                  </a:lnTo>
                  <a:lnTo>
                    <a:pt x="112" y="33"/>
                  </a:lnTo>
                  <a:lnTo>
                    <a:pt x="105" y="36"/>
                  </a:lnTo>
                  <a:lnTo>
                    <a:pt x="97" y="38"/>
                  </a:lnTo>
                  <a:lnTo>
                    <a:pt x="90" y="40"/>
                  </a:lnTo>
                  <a:lnTo>
                    <a:pt x="81" y="42"/>
                  </a:lnTo>
                  <a:lnTo>
                    <a:pt x="73" y="44"/>
                  </a:lnTo>
                  <a:lnTo>
                    <a:pt x="66" y="46"/>
                  </a:lnTo>
                  <a:lnTo>
                    <a:pt x="59" y="49"/>
                  </a:lnTo>
                  <a:lnTo>
                    <a:pt x="51" y="51"/>
                  </a:lnTo>
                  <a:lnTo>
                    <a:pt x="46" y="53"/>
                  </a:lnTo>
                  <a:lnTo>
                    <a:pt x="38" y="55"/>
                  </a:lnTo>
                  <a:lnTo>
                    <a:pt x="36" y="57"/>
                  </a:lnTo>
                  <a:lnTo>
                    <a:pt x="33" y="59"/>
                  </a:lnTo>
                  <a:lnTo>
                    <a:pt x="35" y="60"/>
                  </a:lnTo>
                  <a:lnTo>
                    <a:pt x="36" y="66"/>
                  </a:lnTo>
                  <a:lnTo>
                    <a:pt x="44" y="73"/>
                  </a:lnTo>
                  <a:lnTo>
                    <a:pt x="51" y="75"/>
                  </a:lnTo>
                  <a:lnTo>
                    <a:pt x="59" y="77"/>
                  </a:lnTo>
                  <a:lnTo>
                    <a:pt x="60" y="75"/>
                  </a:lnTo>
                  <a:lnTo>
                    <a:pt x="64" y="75"/>
                  </a:lnTo>
                  <a:lnTo>
                    <a:pt x="70" y="75"/>
                  </a:lnTo>
                  <a:lnTo>
                    <a:pt x="75" y="75"/>
                  </a:lnTo>
                  <a:lnTo>
                    <a:pt x="83" y="75"/>
                  </a:lnTo>
                  <a:lnTo>
                    <a:pt x="90" y="75"/>
                  </a:lnTo>
                  <a:lnTo>
                    <a:pt x="95" y="75"/>
                  </a:lnTo>
                  <a:lnTo>
                    <a:pt x="99" y="75"/>
                  </a:lnTo>
                  <a:lnTo>
                    <a:pt x="105" y="75"/>
                  </a:lnTo>
                  <a:lnTo>
                    <a:pt x="108" y="77"/>
                  </a:lnTo>
                  <a:lnTo>
                    <a:pt x="114" y="77"/>
                  </a:lnTo>
                  <a:lnTo>
                    <a:pt x="118" y="77"/>
                  </a:lnTo>
                  <a:lnTo>
                    <a:pt x="123" y="77"/>
                  </a:lnTo>
                  <a:lnTo>
                    <a:pt x="127" y="77"/>
                  </a:lnTo>
                  <a:lnTo>
                    <a:pt x="132" y="77"/>
                  </a:lnTo>
                  <a:lnTo>
                    <a:pt x="136" y="79"/>
                  </a:lnTo>
                  <a:lnTo>
                    <a:pt x="142" y="79"/>
                  </a:lnTo>
                  <a:lnTo>
                    <a:pt x="145" y="79"/>
                  </a:lnTo>
                  <a:lnTo>
                    <a:pt x="153" y="79"/>
                  </a:lnTo>
                  <a:lnTo>
                    <a:pt x="160" y="81"/>
                  </a:lnTo>
                  <a:lnTo>
                    <a:pt x="167" y="81"/>
                  </a:lnTo>
                  <a:lnTo>
                    <a:pt x="173" y="83"/>
                  </a:lnTo>
                  <a:lnTo>
                    <a:pt x="177" y="83"/>
                  </a:lnTo>
                  <a:lnTo>
                    <a:pt x="182" y="84"/>
                  </a:lnTo>
                  <a:lnTo>
                    <a:pt x="188" y="84"/>
                  </a:lnTo>
                  <a:lnTo>
                    <a:pt x="195" y="88"/>
                  </a:lnTo>
                  <a:lnTo>
                    <a:pt x="199" y="90"/>
                  </a:lnTo>
                  <a:lnTo>
                    <a:pt x="204" y="92"/>
                  </a:lnTo>
                  <a:lnTo>
                    <a:pt x="212" y="95"/>
                  </a:lnTo>
                  <a:lnTo>
                    <a:pt x="217" y="97"/>
                  </a:lnTo>
                  <a:lnTo>
                    <a:pt x="221" y="99"/>
                  </a:lnTo>
                  <a:lnTo>
                    <a:pt x="225" y="101"/>
                  </a:lnTo>
                  <a:lnTo>
                    <a:pt x="228" y="105"/>
                  </a:lnTo>
                  <a:lnTo>
                    <a:pt x="232" y="107"/>
                  </a:lnTo>
                  <a:lnTo>
                    <a:pt x="236" y="110"/>
                  </a:lnTo>
                  <a:lnTo>
                    <a:pt x="234" y="114"/>
                  </a:lnTo>
                  <a:lnTo>
                    <a:pt x="228" y="114"/>
                  </a:lnTo>
                  <a:lnTo>
                    <a:pt x="223" y="114"/>
                  </a:lnTo>
                  <a:lnTo>
                    <a:pt x="215" y="114"/>
                  </a:lnTo>
                  <a:lnTo>
                    <a:pt x="210" y="114"/>
                  </a:lnTo>
                  <a:lnTo>
                    <a:pt x="202" y="114"/>
                  </a:lnTo>
                  <a:lnTo>
                    <a:pt x="195" y="112"/>
                  </a:lnTo>
                  <a:lnTo>
                    <a:pt x="189" y="112"/>
                  </a:lnTo>
                  <a:lnTo>
                    <a:pt x="188" y="112"/>
                  </a:lnTo>
                  <a:lnTo>
                    <a:pt x="180" y="108"/>
                  </a:lnTo>
                  <a:lnTo>
                    <a:pt x="173" y="107"/>
                  </a:lnTo>
                  <a:lnTo>
                    <a:pt x="166" y="105"/>
                  </a:lnTo>
                  <a:lnTo>
                    <a:pt x="162" y="108"/>
                  </a:lnTo>
                  <a:lnTo>
                    <a:pt x="162" y="112"/>
                  </a:lnTo>
                  <a:lnTo>
                    <a:pt x="169" y="119"/>
                  </a:lnTo>
                  <a:lnTo>
                    <a:pt x="173" y="123"/>
                  </a:lnTo>
                  <a:lnTo>
                    <a:pt x="178" y="127"/>
                  </a:lnTo>
                  <a:lnTo>
                    <a:pt x="186" y="129"/>
                  </a:lnTo>
                  <a:lnTo>
                    <a:pt x="193" y="130"/>
                  </a:lnTo>
                  <a:lnTo>
                    <a:pt x="195" y="130"/>
                  </a:lnTo>
                  <a:lnTo>
                    <a:pt x="202" y="132"/>
                  </a:lnTo>
                  <a:lnTo>
                    <a:pt x="208" y="132"/>
                  </a:lnTo>
                  <a:lnTo>
                    <a:pt x="215" y="132"/>
                  </a:lnTo>
                  <a:lnTo>
                    <a:pt x="223" y="132"/>
                  </a:lnTo>
                  <a:lnTo>
                    <a:pt x="232" y="132"/>
                  </a:lnTo>
                  <a:lnTo>
                    <a:pt x="241" y="130"/>
                  </a:lnTo>
                  <a:lnTo>
                    <a:pt x="250" y="130"/>
                  </a:lnTo>
                  <a:lnTo>
                    <a:pt x="258" y="129"/>
                  </a:lnTo>
                  <a:lnTo>
                    <a:pt x="265" y="129"/>
                  </a:lnTo>
                  <a:lnTo>
                    <a:pt x="271" y="125"/>
                  </a:lnTo>
                  <a:lnTo>
                    <a:pt x="276" y="123"/>
                  </a:lnTo>
                  <a:lnTo>
                    <a:pt x="280" y="121"/>
                  </a:lnTo>
                  <a:lnTo>
                    <a:pt x="284" y="119"/>
                  </a:lnTo>
                  <a:lnTo>
                    <a:pt x="284" y="116"/>
                  </a:lnTo>
                  <a:lnTo>
                    <a:pt x="282" y="114"/>
                  </a:lnTo>
                  <a:lnTo>
                    <a:pt x="274" y="110"/>
                  </a:lnTo>
                  <a:lnTo>
                    <a:pt x="267" y="107"/>
                  </a:lnTo>
                  <a:lnTo>
                    <a:pt x="263" y="103"/>
                  </a:lnTo>
                  <a:lnTo>
                    <a:pt x="258" y="101"/>
                  </a:lnTo>
                  <a:lnTo>
                    <a:pt x="252" y="99"/>
                  </a:lnTo>
                  <a:lnTo>
                    <a:pt x="247" y="97"/>
                  </a:lnTo>
                  <a:lnTo>
                    <a:pt x="241" y="95"/>
                  </a:lnTo>
                  <a:lnTo>
                    <a:pt x="234" y="92"/>
                  </a:lnTo>
                  <a:lnTo>
                    <a:pt x="228" y="90"/>
                  </a:lnTo>
                  <a:lnTo>
                    <a:pt x="221" y="88"/>
                  </a:lnTo>
                  <a:lnTo>
                    <a:pt x="213" y="86"/>
                  </a:lnTo>
                  <a:lnTo>
                    <a:pt x="208" y="84"/>
                  </a:lnTo>
                  <a:lnTo>
                    <a:pt x="201" y="83"/>
                  </a:lnTo>
                  <a:lnTo>
                    <a:pt x="195" y="81"/>
                  </a:lnTo>
                  <a:lnTo>
                    <a:pt x="186" y="77"/>
                  </a:lnTo>
                  <a:lnTo>
                    <a:pt x="180" y="75"/>
                  </a:lnTo>
                  <a:lnTo>
                    <a:pt x="173" y="73"/>
                  </a:lnTo>
                  <a:lnTo>
                    <a:pt x="167" y="71"/>
                  </a:lnTo>
                  <a:lnTo>
                    <a:pt x="160" y="68"/>
                  </a:lnTo>
                  <a:lnTo>
                    <a:pt x="154" y="68"/>
                  </a:lnTo>
                  <a:lnTo>
                    <a:pt x="149" y="66"/>
                  </a:lnTo>
                  <a:lnTo>
                    <a:pt x="143" y="66"/>
                  </a:lnTo>
                  <a:lnTo>
                    <a:pt x="140" y="62"/>
                  </a:lnTo>
                  <a:lnTo>
                    <a:pt x="134" y="62"/>
                  </a:lnTo>
                  <a:lnTo>
                    <a:pt x="130" y="60"/>
                  </a:lnTo>
                  <a:lnTo>
                    <a:pt x="129" y="60"/>
                  </a:lnTo>
                  <a:lnTo>
                    <a:pt x="123" y="59"/>
                  </a:lnTo>
                  <a:lnTo>
                    <a:pt x="125" y="57"/>
                  </a:lnTo>
                  <a:lnTo>
                    <a:pt x="132" y="55"/>
                  </a:lnTo>
                  <a:lnTo>
                    <a:pt x="138" y="51"/>
                  </a:lnTo>
                  <a:lnTo>
                    <a:pt x="143" y="49"/>
                  </a:lnTo>
                  <a:lnTo>
                    <a:pt x="149" y="46"/>
                  </a:lnTo>
                  <a:lnTo>
                    <a:pt x="156" y="44"/>
                  </a:lnTo>
                  <a:lnTo>
                    <a:pt x="162" y="40"/>
                  </a:lnTo>
                  <a:lnTo>
                    <a:pt x="167" y="36"/>
                  </a:lnTo>
                  <a:lnTo>
                    <a:pt x="173" y="33"/>
                  </a:lnTo>
                  <a:lnTo>
                    <a:pt x="178" y="31"/>
                  </a:lnTo>
                  <a:lnTo>
                    <a:pt x="186" y="24"/>
                  </a:lnTo>
                  <a:lnTo>
                    <a:pt x="188" y="22"/>
                  </a:lnTo>
                  <a:lnTo>
                    <a:pt x="184" y="12"/>
                  </a:lnTo>
                  <a:lnTo>
                    <a:pt x="178" y="9"/>
                  </a:lnTo>
                  <a:lnTo>
                    <a:pt x="177" y="5"/>
                  </a:lnTo>
                  <a:lnTo>
                    <a:pt x="173" y="3"/>
                  </a:lnTo>
                  <a:lnTo>
                    <a:pt x="169" y="1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43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8" y="1"/>
                  </a:lnTo>
                  <a:lnTo>
                    <a:pt x="103" y="1"/>
                  </a:lnTo>
                  <a:lnTo>
                    <a:pt x="97" y="1"/>
                  </a:lnTo>
                  <a:lnTo>
                    <a:pt x="94" y="1"/>
                  </a:lnTo>
                  <a:lnTo>
                    <a:pt x="90" y="1"/>
                  </a:lnTo>
                  <a:lnTo>
                    <a:pt x="81" y="1"/>
                  </a:lnTo>
                  <a:lnTo>
                    <a:pt x="71" y="3"/>
                  </a:lnTo>
                  <a:lnTo>
                    <a:pt x="64" y="3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49" y="9"/>
                  </a:lnTo>
                  <a:lnTo>
                    <a:pt x="42" y="11"/>
                  </a:lnTo>
                  <a:lnTo>
                    <a:pt x="35" y="14"/>
                  </a:lnTo>
                  <a:lnTo>
                    <a:pt x="27" y="20"/>
                  </a:lnTo>
                  <a:lnTo>
                    <a:pt x="20" y="25"/>
                  </a:lnTo>
                  <a:lnTo>
                    <a:pt x="12" y="31"/>
                  </a:lnTo>
                  <a:lnTo>
                    <a:pt x="5" y="35"/>
                  </a:lnTo>
                  <a:lnTo>
                    <a:pt x="1" y="38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2" name="Freeform 44"/>
            <p:cNvSpPr>
              <a:spLocks/>
            </p:cNvSpPr>
            <p:nvPr/>
          </p:nvSpPr>
          <p:spPr bwMode="auto">
            <a:xfrm>
              <a:off x="5001" y="3157"/>
              <a:ext cx="69" cy="263"/>
            </a:xfrm>
            <a:custGeom>
              <a:avLst/>
              <a:gdLst>
                <a:gd name="T0" fmla="*/ 0 w 138"/>
                <a:gd name="T1" fmla="*/ 0 h 528"/>
                <a:gd name="T2" fmla="*/ 1 w 138"/>
                <a:gd name="T3" fmla="*/ 0 h 528"/>
                <a:gd name="T4" fmla="*/ 1 w 138"/>
                <a:gd name="T5" fmla="*/ 0 h 528"/>
                <a:gd name="T6" fmla="*/ 1 w 138"/>
                <a:gd name="T7" fmla="*/ 0 h 528"/>
                <a:gd name="T8" fmla="*/ 1 w 138"/>
                <a:gd name="T9" fmla="*/ 0 h 528"/>
                <a:gd name="T10" fmla="*/ 1 w 138"/>
                <a:gd name="T11" fmla="*/ 0 h 528"/>
                <a:gd name="T12" fmla="*/ 1 w 138"/>
                <a:gd name="T13" fmla="*/ 0 h 528"/>
                <a:gd name="T14" fmla="*/ 1 w 138"/>
                <a:gd name="T15" fmla="*/ 0 h 528"/>
                <a:gd name="T16" fmla="*/ 1 w 138"/>
                <a:gd name="T17" fmla="*/ 0 h 528"/>
                <a:gd name="T18" fmla="*/ 1 w 138"/>
                <a:gd name="T19" fmla="*/ 0 h 528"/>
                <a:gd name="T20" fmla="*/ 1 w 138"/>
                <a:gd name="T21" fmla="*/ 0 h 528"/>
                <a:gd name="T22" fmla="*/ 1 w 138"/>
                <a:gd name="T23" fmla="*/ 0 h 528"/>
                <a:gd name="T24" fmla="*/ 1 w 138"/>
                <a:gd name="T25" fmla="*/ 0 h 528"/>
                <a:gd name="T26" fmla="*/ 1 w 138"/>
                <a:gd name="T27" fmla="*/ 0 h 528"/>
                <a:gd name="T28" fmla="*/ 1 w 138"/>
                <a:gd name="T29" fmla="*/ 0 h 528"/>
                <a:gd name="T30" fmla="*/ 1 w 138"/>
                <a:gd name="T31" fmla="*/ 0 h 528"/>
                <a:gd name="T32" fmla="*/ 1 w 138"/>
                <a:gd name="T33" fmla="*/ 0 h 528"/>
                <a:gd name="T34" fmla="*/ 1 w 138"/>
                <a:gd name="T35" fmla="*/ 0 h 528"/>
                <a:gd name="T36" fmla="*/ 1 w 138"/>
                <a:gd name="T37" fmla="*/ 0 h 528"/>
                <a:gd name="T38" fmla="*/ 1 w 138"/>
                <a:gd name="T39" fmla="*/ 0 h 528"/>
                <a:gd name="T40" fmla="*/ 1 w 138"/>
                <a:gd name="T41" fmla="*/ 0 h 528"/>
                <a:gd name="T42" fmla="*/ 1 w 138"/>
                <a:gd name="T43" fmla="*/ 0 h 528"/>
                <a:gd name="T44" fmla="*/ 1 w 138"/>
                <a:gd name="T45" fmla="*/ 0 h 528"/>
                <a:gd name="T46" fmla="*/ 1 w 138"/>
                <a:gd name="T47" fmla="*/ 0 h 528"/>
                <a:gd name="T48" fmla="*/ 1 w 138"/>
                <a:gd name="T49" fmla="*/ 0 h 528"/>
                <a:gd name="T50" fmla="*/ 1 w 138"/>
                <a:gd name="T51" fmla="*/ 0 h 528"/>
                <a:gd name="T52" fmla="*/ 1 w 138"/>
                <a:gd name="T53" fmla="*/ 0 h 528"/>
                <a:gd name="T54" fmla="*/ 1 w 138"/>
                <a:gd name="T55" fmla="*/ 0 h 528"/>
                <a:gd name="T56" fmla="*/ 1 w 138"/>
                <a:gd name="T57" fmla="*/ 0 h 528"/>
                <a:gd name="T58" fmla="*/ 1 w 138"/>
                <a:gd name="T59" fmla="*/ 0 h 528"/>
                <a:gd name="T60" fmla="*/ 1 w 138"/>
                <a:gd name="T61" fmla="*/ 0 h 528"/>
                <a:gd name="T62" fmla="*/ 1 w 138"/>
                <a:gd name="T63" fmla="*/ 0 h 528"/>
                <a:gd name="T64" fmla="*/ 1 w 138"/>
                <a:gd name="T65" fmla="*/ 0 h 528"/>
                <a:gd name="T66" fmla="*/ 1 w 138"/>
                <a:gd name="T67" fmla="*/ 0 h 528"/>
                <a:gd name="T68" fmla="*/ 1 w 138"/>
                <a:gd name="T69" fmla="*/ 0 h 528"/>
                <a:gd name="T70" fmla="*/ 1 w 138"/>
                <a:gd name="T71" fmla="*/ 0 h 528"/>
                <a:gd name="T72" fmla="*/ 1 w 138"/>
                <a:gd name="T73" fmla="*/ 0 h 528"/>
                <a:gd name="T74" fmla="*/ 1 w 138"/>
                <a:gd name="T75" fmla="*/ 0 h 528"/>
                <a:gd name="T76" fmla="*/ 1 w 138"/>
                <a:gd name="T77" fmla="*/ 0 h 528"/>
                <a:gd name="T78" fmla="*/ 1 w 138"/>
                <a:gd name="T79" fmla="*/ 0 h 528"/>
                <a:gd name="T80" fmla="*/ 1 w 138"/>
                <a:gd name="T81" fmla="*/ 0 h 528"/>
                <a:gd name="T82" fmla="*/ 1 w 138"/>
                <a:gd name="T83" fmla="*/ 0 h 528"/>
                <a:gd name="T84" fmla="*/ 1 w 138"/>
                <a:gd name="T85" fmla="*/ 0 h 528"/>
                <a:gd name="T86" fmla="*/ 1 w 138"/>
                <a:gd name="T87" fmla="*/ 0 h 528"/>
                <a:gd name="T88" fmla="*/ 1 w 138"/>
                <a:gd name="T89" fmla="*/ 0 h 528"/>
                <a:gd name="T90" fmla="*/ 1 w 138"/>
                <a:gd name="T91" fmla="*/ 0 h 528"/>
                <a:gd name="T92" fmla="*/ 1 w 138"/>
                <a:gd name="T93" fmla="*/ 0 h 528"/>
                <a:gd name="T94" fmla="*/ 1 w 138"/>
                <a:gd name="T95" fmla="*/ 0 h 528"/>
                <a:gd name="T96" fmla="*/ 1 w 138"/>
                <a:gd name="T97" fmla="*/ 0 h 528"/>
                <a:gd name="T98" fmla="*/ 1 w 138"/>
                <a:gd name="T99" fmla="*/ 0 h 528"/>
                <a:gd name="T100" fmla="*/ 1 w 138"/>
                <a:gd name="T101" fmla="*/ 0 h 528"/>
                <a:gd name="T102" fmla="*/ 1 w 138"/>
                <a:gd name="T103" fmla="*/ 0 h 528"/>
                <a:gd name="T104" fmla="*/ 1 w 138"/>
                <a:gd name="T105" fmla="*/ 0 h 528"/>
                <a:gd name="T106" fmla="*/ 1 w 138"/>
                <a:gd name="T107" fmla="*/ 0 h 528"/>
                <a:gd name="T108" fmla="*/ 1 w 138"/>
                <a:gd name="T109" fmla="*/ 0 h 528"/>
                <a:gd name="T110" fmla="*/ 1 w 138"/>
                <a:gd name="T111" fmla="*/ 0 h 528"/>
                <a:gd name="T112" fmla="*/ 1 w 138"/>
                <a:gd name="T113" fmla="*/ 0 h 528"/>
                <a:gd name="T114" fmla="*/ 1 w 138"/>
                <a:gd name="T115" fmla="*/ 0 h 528"/>
                <a:gd name="T116" fmla="*/ 1 w 138"/>
                <a:gd name="T117" fmla="*/ 0 h 528"/>
                <a:gd name="T118" fmla="*/ 1 w 138"/>
                <a:gd name="T119" fmla="*/ 0 h 5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8"/>
                <a:gd name="T181" fmla="*/ 0 h 528"/>
                <a:gd name="T182" fmla="*/ 138 w 138"/>
                <a:gd name="T183" fmla="*/ 528 h 52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8" h="528">
                  <a:moveTo>
                    <a:pt x="0" y="4"/>
                  </a:moveTo>
                  <a:lnTo>
                    <a:pt x="0" y="6"/>
                  </a:lnTo>
                  <a:lnTo>
                    <a:pt x="0" y="9"/>
                  </a:lnTo>
                  <a:lnTo>
                    <a:pt x="1" y="13"/>
                  </a:lnTo>
                  <a:lnTo>
                    <a:pt x="5" y="22"/>
                  </a:lnTo>
                  <a:lnTo>
                    <a:pt x="5" y="26"/>
                  </a:lnTo>
                  <a:lnTo>
                    <a:pt x="7" y="32"/>
                  </a:lnTo>
                  <a:lnTo>
                    <a:pt x="9" y="35"/>
                  </a:lnTo>
                  <a:lnTo>
                    <a:pt x="11" y="41"/>
                  </a:lnTo>
                  <a:lnTo>
                    <a:pt x="14" y="46"/>
                  </a:lnTo>
                  <a:lnTo>
                    <a:pt x="16" y="52"/>
                  </a:lnTo>
                  <a:lnTo>
                    <a:pt x="18" y="57"/>
                  </a:lnTo>
                  <a:lnTo>
                    <a:pt x="22" y="65"/>
                  </a:lnTo>
                  <a:lnTo>
                    <a:pt x="24" y="70"/>
                  </a:lnTo>
                  <a:lnTo>
                    <a:pt x="25" y="78"/>
                  </a:lnTo>
                  <a:lnTo>
                    <a:pt x="29" y="83"/>
                  </a:lnTo>
                  <a:lnTo>
                    <a:pt x="31" y="91"/>
                  </a:lnTo>
                  <a:lnTo>
                    <a:pt x="33" y="96"/>
                  </a:lnTo>
                  <a:lnTo>
                    <a:pt x="36" y="102"/>
                  </a:lnTo>
                  <a:lnTo>
                    <a:pt x="38" y="109"/>
                  </a:lnTo>
                  <a:lnTo>
                    <a:pt x="42" y="116"/>
                  </a:lnTo>
                  <a:lnTo>
                    <a:pt x="44" y="122"/>
                  </a:lnTo>
                  <a:lnTo>
                    <a:pt x="47" y="127"/>
                  </a:lnTo>
                  <a:lnTo>
                    <a:pt x="49" y="133"/>
                  </a:lnTo>
                  <a:lnTo>
                    <a:pt x="53" y="138"/>
                  </a:lnTo>
                  <a:lnTo>
                    <a:pt x="55" y="144"/>
                  </a:lnTo>
                  <a:lnTo>
                    <a:pt x="59" y="148"/>
                  </a:lnTo>
                  <a:lnTo>
                    <a:pt x="60" y="153"/>
                  </a:lnTo>
                  <a:lnTo>
                    <a:pt x="64" y="159"/>
                  </a:lnTo>
                  <a:lnTo>
                    <a:pt x="66" y="162"/>
                  </a:lnTo>
                  <a:lnTo>
                    <a:pt x="68" y="166"/>
                  </a:lnTo>
                  <a:lnTo>
                    <a:pt x="70" y="172"/>
                  </a:lnTo>
                  <a:lnTo>
                    <a:pt x="71" y="175"/>
                  </a:lnTo>
                  <a:lnTo>
                    <a:pt x="73" y="181"/>
                  </a:lnTo>
                  <a:lnTo>
                    <a:pt x="77" y="185"/>
                  </a:lnTo>
                  <a:lnTo>
                    <a:pt x="79" y="190"/>
                  </a:lnTo>
                  <a:lnTo>
                    <a:pt x="81" y="197"/>
                  </a:lnTo>
                  <a:lnTo>
                    <a:pt x="83" y="201"/>
                  </a:lnTo>
                  <a:lnTo>
                    <a:pt x="84" y="207"/>
                  </a:lnTo>
                  <a:lnTo>
                    <a:pt x="86" y="212"/>
                  </a:lnTo>
                  <a:lnTo>
                    <a:pt x="88" y="220"/>
                  </a:lnTo>
                  <a:lnTo>
                    <a:pt x="90" y="225"/>
                  </a:lnTo>
                  <a:lnTo>
                    <a:pt x="92" y="233"/>
                  </a:lnTo>
                  <a:lnTo>
                    <a:pt x="94" y="238"/>
                  </a:lnTo>
                  <a:lnTo>
                    <a:pt x="95" y="245"/>
                  </a:lnTo>
                  <a:lnTo>
                    <a:pt x="97" y="251"/>
                  </a:lnTo>
                  <a:lnTo>
                    <a:pt x="99" y="258"/>
                  </a:lnTo>
                  <a:lnTo>
                    <a:pt x="99" y="264"/>
                  </a:lnTo>
                  <a:lnTo>
                    <a:pt x="101" y="271"/>
                  </a:lnTo>
                  <a:lnTo>
                    <a:pt x="101" y="279"/>
                  </a:lnTo>
                  <a:lnTo>
                    <a:pt x="103" y="286"/>
                  </a:lnTo>
                  <a:lnTo>
                    <a:pt x="103" y="293"/>
                  </a:lnTo>
                  <a:lnTo>
                    <a:pt x="105" y="301"/>
                  </a:lnTo>
                  <a:lnTo>
                    <a:pt x="105" y="306"/>
                  </a:lnTo>
                  <a:lnTo>
                    <a:pt x="105" y="314"/>
                  </a:lnTo>
                  <a:lnTo>
                    <a:pt x="105" y="323"/>
                  </a:lnTo>
                  <a:lnTo>
                    <a:pt x="105" y="330"/>
                  </a:lnTo>
                  <a:lnTo>
                    <a:pt x="105" y="338"/>
                  </a:lnTo>
                  <a:lnTo>
                    <a:pt x="105" y="345"/>
                  </a:lnTo>
                  <a:lnTo>
                    <a:pt x="103" y="352"/>
                  </a:lnTo>
                  <a:lnTo>
                    <a:pt x="103" y="360"/>
                  </a:lnTo>
                  <a:lnTo>
                    <a:pt x="103" y="365"/>
                  </a:lnTo>
                  <a:lnTo>
                    <a:pt x="101" y="373"/>
                  </a:lnTo>
                  <a:lnTo>
                    <a:pt x="99" y="380"/>
                  </a:lnTo>
                  <a:lnTo>
                    <a:pt x="97" y="387"/>
                  </a:lnTo>
                  <a:lnTo>
                    <a:pt x="94" y="395"/>
                  </a:lnTo>
                  <a:lnTo>
                    <a:pt x="92" y="402"/>
                  </a:lnTo>
                  <a:lnTo>
                    <a:pt x="88" y="410"/>
                  </a:lnTo>
                  <a:lnTo>
                    <a:pt x="84" y="417"/>
                  </a:lnTo>
                  <a:lnTo>
                    <a:pt x="81" y="422"/>
                  </a:lnTo>
                  <a:lnTo>
                    <a:pt x="77" y="430"/>
                  </a:lnTo>
                  <a:lnTo>
                    <a:pt x="75" y="435"/>
                  </a:lnTo>
                  <a:lnTo>
                    <a:pt x="71" y="443"/>
                  </a:lnTo>
                  <a:lnTo>
                    <a:pt x="68" y="448"/>
                  </a:lnTo>
                  <a:lnTo>
                    <a:pt x="62" y="456"/>
                  </a:lnTo>
                  <a:lnTo>
                    <a:pt x="59" y="461"/>
                  </a:lnTo>
                  <a:lnTo>
                    <a:pt x="55" y="469"/>
                  </a:lnTo>
                  <a:lnTo>
                    <a:pt x="49" y="472"/>
                  </a:lnTo>
                  <a:lnTo>
                    <a:pt x="47" y="480"/>
                  </a:lnTo>
                  <a:lnTo>
                    <a:pt x="42" y="483"/>
                  </a:lnTo>
                  <a:lnTo>
                    <a:pt x="40" y="491"/>
                  </a:lnTo>
                  <a:lnTo>
                    <a:pt x="33" y="498"/>
                  </a:lnTo>
                  <a:lnTo>
                    <a:pt x="27" y="507"/>
                  </a:lnTo>
                  <a:lnTo>
                    <a:pt x="22" y="513"/>
                  </a:lnTo>
                  <a:lnTo>
                    <a:pt x="18" y="516"/>
                  </a:lnTo>
                  <a:lnTo>
                    <a:pt x="14" y="520"/>
                  </a:lnTo>
                  <a:lnTo>
                    <a:pt x="14" y="522"/>
                  </a:lnTo>
                  <a:lnTo>
                    <a:pt x="53" y="528"/>
                  </a:lnTo>
                  <a:lnTo>
                    <a:pt x="53" y="526"/>
                  </a:lnTo>
                  <a:lnTo>
                    <a:pt x="55" y="524"/>
                  </a:lnTo>
                  <a:lnTo>
                    <a:pt x="59" y="520"/>
                  </a:lnTo>
                  <a:lnTo>
                    <a:pt x="64" y="516"/>
                  </a:lnTo>
                  <a:lnTo>
                    <a:pt x="70" y="509"/>
                  </a:lnTo>
                  <a:lnTo>
                    <a:pt x="77" y="502"/>
                  </a:lnTo>
                  <a:lnTo>
                    <a:pt x="79" y="496"/>
                  </a:lnTo>
                  <a:lnTo>
                    <a:pt x="84" y="491"/>
                  </a:lnTo>
                  <a:lnTo>
                    <a:pt x="86" y="487"/>
                  </a:lnTo>
                  <a:lnTo>
                    <a:pt x="92" y="481"/>
                  </a:lnTo>
                  <a:lnTo>
                    <a:pt x="94" y="476"/>
                  </a:lnTo>
                  <a:lnTo>
                    <a:pt x="99" y="470"/>
                  </a:lnTo>
                  <a:lnTo>
                    <a:pt x="103" y="465"/>
                  </a:lnTo>
                  <a:lnTo>
                    <a:pt x="106" y="457"/>
                  </a:lnTo>
                  <a:lnTo>
                    <a:pt x="110" y="450"/>
                  </a:lnTo>
                  <a:lnTo>
                    <a:pt x="112" y="445"/>
                  </a:lnTo>
                  <a:lnTo>
                    <a:pt x="116" y="437"/>
                  </a:lnTo>
                  <a:lnTo>
                    <a:pt x="119" y="430"/>
                  </a:lnTo>
                  <a:lnTo>
                    <a:pt x="123" y="421"/>
                  </a:lnTo>
                  <a:lnTo>
                    <a:pt x="125" y="413"/>
                  </a:lnTo>
                  <a:lnTo>
                    <a:pt x="129" y="406"/>
                  </a:lnTo>
                  <a:lnTo>
                    <a:pt x="130" y="397"/>
                  </a:lnTo>
                  <a:lnTo>
                    <a:pt x="130" y="393"/>
                  </a:lnTo>
                  <a:lnTo>
                    <a:pt x="132" y="387"/>
                  </a:lnTo>
                  <a:lnTo>
                    <a:pt x="132" y="384"/>
                  </a:lnTo>
                  <a:lnTo>
                    <a:pt x="134" y="378"/>
                  </a:lnTo>
                  <a:lnTo>
                    <a:pt x="136" y="369"/>
                  </a:lnTo>
                  <a:lnTo>
                    <a:pt x="138" y="362"/>
                  </a:lnTo>
                  <a:lnTo>
                    <a:pt x="138" y="356"/>
                  </a:lnTo>
                  <a:lnTo>
                    <a:pt x="138" y="351"/>
                  </a:lnTo>
                  <a:lnTo>
                    <a:pt x="138" y="347"/>
                  </a:lnTo>
                  <a:lnTo>
                    <a:pt x="138" y="341"/>
                  </a:lnTo>
                  <a:lnTo>
                    <a:pt x="138" y="336"/>
                  </a:lnTo>
                  <a:lnTo>
                    <a:pt x="138" y="332"/>
                  </a:lnTo>
                  <a:lnTo>
                    <a:pt x="138" y="327"/>
                  </a:lnTo>
                  <a:lnTo>
                    <a:pt x="138" y="323"/>
                  </a:lnTo>
                  <a:lnTo>
                    <a:pt x="138" y="317"/>
                  </a:lnTo>
                  <a:lnTo>
                    <a:pt x="138" y="314"/>
                  </a:lnTo>
                  <a:lnTo>
                    <a:pt x="138" y="308"/>
                  </a:lnTo>
                  <a:lnTo>
                    <a:pt x="138" y="304"/>
                  </a:lnTo>
                  <a:lnTo>
                    <a:pt x="136" y="295"/>
                  </a:lnTo>
                  <a:lnTo>
                    <a:pt x="136" y="288"/>
                  </a:lnTo>
                  <a:lnTo>
                    <a:pt x="134" y="279"/>
                  </a:lnTo>
                  <a:lnTo>
                    <a:pt x="132" y="269"/>
                  </a:lnTo>
                  <a:lnTo>
                    <a:pt x="130" y="262"/>
                  </a:lnTo>
                  <a:lnTo>
                    <a:pt x="129" y="255"/>
                  </a:lnTo>
                  <a:lnTo>
                    <a:pt x="127" y="247"/>
                  </a:lnTo>
                  <a:lnTo>
                    <a:pt x="125" y="240"/>
                  </a:lnTo>
                  <a:lnTo>
                    <a:pt x="121" y="233"/>
                  </a:lnTo>
                  <a:lnTo>
                    <a:pt x="119" y="227"/>
                  </a:lnTo>
                  <a:lnTo>
                    <a:pt x="118" y="220"/>
                  </a:lnTo>
                  <a:lnTo>
                    <a:pt x="116" y="212"/>
                  </a:lnTo>
                  <a:lnTo>
                    <a:pt x="112" y="207"/>
                  </a:lnTo>
                  <a:lnTo>
                    <a:pt x="110" y="201"/>
                  </a:lnTo>
                  <a:lnTo>
                    <a:pt x="108" y="196"/>
                  </a:lnTo>
                  <a:lnTo>
                    <a:pt x="105" y="190"/>
                  </a:lnTo>
                  <a:lnTo>
                    <a:pt x="103" y="185"/>
                  </a:lnTo>
                  <a:lnTo>
                    <a:pt x="101" y="181"/>
                  </a:lnTo>
                  <a:lnTo>
                    <a:pt x="97" y="175"/>
                  </a:lnTo>
                  <a:lnTo>
                    <a:pt x="95" y="170"/>
                  </a:lnTo>
                  <a:lnTo>
                    <a:pt x="94" y="166"/>
                  </a:lnTo>
                  <a:lnTo>
                    <a:pt x="92" y="162"/>
                  </a:lnTo>
                  <a:lnTo>
                    <a:pt x="88" y="155"/>
                  </a:lnTo>
                  <a:lnTo>
                    <a:pt x="84" y="151"/>
                  </a:lnTo>
                  <a:lnTo>
                    <a:pt x="81" y="146"/>
                  </a:lnTo>
                  <a:lnTo>
                    <a:pt x="77" y="138"/>
                  </a:lnTo>
                  <a:lnTo>
                    <a:pt x="75" y="133"/>
                  </a:lnTo>
                  <a:lnTo>
                    <a:pt x="73" y="127"/>
                  </a:lnTo>
                  <a:lnTo>
                    <a:pt x="70" y="122"/>
                  </a:lnTo>
                  <a:lnTo>
                    <a:pt x="68" y="118"/>
                  </a:lnTo>
                  <a:lnTo>
                    <a:pt x="66" y="111"/>
                  </a:lnTo>
                  <a:lnTo>
                    <a:pt x="62" y="105"/>
                  </a:lnTo>
                  <a:lnTo>
                    <a:pt x="60" y="98"/>
                  </a:lnTo>
                  <a:lnTo>
                    <a:pt x="59" y="92"/>
                  </a:lnTo>
                  <a:lnTo>
                    <a:pt x="55" y="85"/>
                  </a:lnTo>
                  <a:lnTo>
                    <a:pt x="53" y="79"/>
                  </a:lnTo>
                  <a:lnTo>
                    <a:pt x="49" y="72"/>
                  </a:lnTo>
                  <a:lnTo>
                    <a:pt x="47" y="67"/>
                  </a:lnTo>
                  <a:lnTo>
                    <a:pt x="44" y="59"/>
                  </a:lnTo>
                  <a:lnTo>
                    <a:pt x="42" y="54"/>
                  </a:lnTo>
                  <a:lnTo>
                    <a:pt x="40" y="46"/>
                  </a:lnTo>
                  <a:lnTo>
                    <a:pt x="36" y="41"/>
                  </a:lnTo>
                  <a:lnTo>
                    <a:pt x="35" y="35"/>
                  </a:lnTo>
                  <a:lnTo>
                    <a:pt x="33" y="30"/>
                  </a:lnTo>
                  <a:lnTo>
                    <a:pt x="31" y="24"/>
                  </a:lnTo>
                  <a:lnTo>
                    <a:pt x="29" y="21"/>
                  </a:lnTo>
                  <a:lnTo>
                    <a:pt x="27" y="15"/>
                  </a:lnTo>
                  <a:lnTo>
                    <a:pt x="25" y="11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3" name="Freeform 45"/>
            <p:cNvSpPr>
              <a:spLocks/>
            </p:cNvSpPr>
            <p:nvPr/>
          </p:nvSpPr>
          <p:spPr bwMode="auto">
            <a:xfrm>
              <a:off x="5022" y="3186"/>
              <a:ext cx="45" cy="89"/>
            </a:xfrm>
            <a:custGeom>
              <a:avLst/>
              <a:gdLst>
                <a:gd name="T0" fmla="*/ 1 w 88"/>
                <a:gd name="T1" fmla="*/ 1 h 177"/>
                <a:gd name="T2" fmla="*/ 1 w 88"/>
                <a:gd name="T3" fmla="*/ 1 h 177"/>
                <a:gd name="T4" fmla="*/ 1 w 88"/>
                <a:gd name="T5" fmla="*/ 1 h 177"/>
                <a:gd name="T6" fmla="*/ 1 w 88"/>
                <a:gd name="T7" fmla="*/ 1 h 177"/>
                <a:gd name="T8" fmla="*/ 1 w 88"/>
                <a:gd name="T9" fmla="*/ 1 h 177"/>
                <a:gd name="T10" fmla="*/ 1 w 88"/>
                <a:gd name="T11" fmla="*/ 1 h 177"/>
                <a:gd name="T12" fmla="*/ 1 w 88"/>
                <a:gd name="T13" fmla="*/ 1 h 177"/>
                <a:gd name="T14" fmla="*/ 1 w 88"/>
                <a:gd name="T15" fmla="*/ 1 h 177"/>
                <a:gd name="T16" fmla="*/ 1 w 88"/>
                <a:gd name="T17" fmla="*/ 1 h 177"/>
                <a:gd name="T18" fmla="*/ 1 w 88"/>
                <a:gd name="T19" fmla="*/ 1 h 177"/>
                <a:gd name="T20" fmla="*/ 1 w 88"/>
                <a:gd name="T21" fmla="*/ 1 h 177"/>
                <a:gd name="T22" fmla="*/ 1 w 88"/>
                <a:gd name="T23" fmla="*/ 1 h 177"/>
                <a:gd name="T24" fmla="*/ 1 w 88"/>
                <a:gd name="T25" fmla="*/ 1 h 177"/>
                <a:gd name="T26" fmla="*/ 1 w 88"/>
                <a:gd name="T27" fmla="*/ 1 h 177"/>
                <a:gd name="T28" fmla="*/ 1 w 88"/>
                <a:gd name="T29" fmla="*/ 1 h 177"/>
                <a:gd name="T30" fmla="*/ 1 w 88"/>
                <a:gd name="T31" fmla="*/ 1 h 177"/>
                <a:gd name="T32" fmla="*/ 1 w 88"/>
                <a:gd name="T33" fmla="*/ 1 h 177"/>
                <a:gd name="T34" fmla="*/ 1 w 88"/>
                <a:gd name="T35" fmla="*/ 1 h 177"/>
                <a:gd name="T36" fmla="*/ 1 w 88"/>
                <a:gd name="T37" fmla="*/ 1 h 177"/>
                <a:gd name="T38" fmla="*/ 1 w 88"/>
                <a:gd name="T39" fmla="*/ 1 h 177"/>
                <a:gd name="T40" fmla="*/ 1 w 88"/>
                <a:gd name="T41" fmla="*/ 1 h 177"/>
                <a:gd name="T42" fmla="*/ 1 w 88"/>
                <a:gd name="T43" fmla="*/ 1 h 177"/>
                <a:gd name="T44" fmla="*/ 1 w 88"/>
                <a:gd name="T45" fmla="*/ 1 h 177"/>
                <a:gd name="T46" fmla="*/ 1 w 88"/>
                <a:gd name="T47" fmla="*/ 1 h 177"/>
                <a:gd name="T48" fmla="*/ 1 w 88"/>
                <a:gd name="T49" fmla="*/ 1 h 177"/>
                <a:gd name="T50" fmla="*/ 1 w 88"/>
                <a:gd name="T51" fmla="*/ 1 h 177"/>
                <a:gd name="T52" fmla="*/ 1 w 88"/>
                <a:gd name="T53" fmla="*/ 1 h 177"/>
                <a:gd name="T54" fmla="*/ 1 w 88"/>
                <a:gd name="T55" fmla="*/ 1 h 177"/>
                <a:gd name="T56" fmla="*/ 1 w 88"/>
                <a:gd name="T57" fmla="*/ 1 h 177"/>
                <a:gd name="T58" fmla="*/ 1 w 88"/>
                <a:gd name="T59" fmla="*/ 0 h 177"/>
                <a:gd name="T60" fmla="*/ 1 w 88"/>
                <a:gd name="T61" fmla="*/ 0 h 177"/>
                <a:gd name="T62" fmla="*/ 1 w 88"/>
                <a:gd name="T63" fmla="*/ 0 h 177"/>
                <a:gd name="T64" fmla="*/ 1 w 88"/>
                <a:gd name="T65" fmla="*/ 1 h 177"/>
                <a:gd name="T66" fmla="*/ 0 w 88"/>
                <a:gd name="T67" fmla="*/ 1 h 177"/>
                <a:gd name="T68" fmla="*/ 1 w 88"/>
                <a:gd name="T69" fmla="*/ 1 h 17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8"/>
                <a:gd name="T106" fmla="*/ 0 h 177"/>
                <a:gd name="T107" fmla="*/ 88 w 88"/>
                <a:gd name="T108" fmla="*/ 177 h 17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8" h="177">
                  <a:moveTo>
                    <a:pt x="11" y="26"/>
                  </a:moveTo>
                  <a:lnTo>
                    <a:pt x="11" y="24"/>
                  </a:lnTo>
                  <a:lnTo>
                    <a:pt x="15" y="24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9" y="20"/>
                  </a:lnTo>
                  <a:lnTo>
                    <a:pt x="37" y="24"/>
                  </a:lnTo>
                  <a:lnTo>
                    <a:pt x="46" y="26"/>
                  </a:lnTo>
                  <a:lnTo>
                    <a:pt x="53" y="33"/>
                  </a:lnTo>
                  <a:lnTo>
                    <a:pt x="57" y="39"/>
                  </a:lnTo>
                  <a:lnTo>
                    <a:pt x="61" y="44"/>
                  </a:lnTo>
                  <a:lnTo>
                    <a:pt x="61" y="50"/>
                  </a:lnTo>
                  <a:lnTo>
                    <a:pt x="64" y="59"/>
                  </a:lnTo>
                  <a:lnTo>
                    <a:pt x="64" y="68"/>
                  </a:lnTo>
                  <a:lnTo>
                    <a:pt x="64" y="78"/>
                  </a:lnTo>
                  <a:lnTo>
                    <a:pt x="64" y="81"/>
                  </a:lnTo>
                  <a:lnTo>
                    <a:pt x="64" y="87"/>
                  </a:lnTo>
                  <a:lnTo>
                    <a:pt x="64" y="91"/>
                  </a:lnTo>
                  <a:lnTo>
                    <a:pt x="66" y="96"/>
                  </a:lnTo>
                  <a:lnTo>
                    <a:pt x="64" y="103"/>
                  </a:lnTo>
                  <a:lnTo>
                    <a:pt x="64" y="115"/>
                  </a:lnTo>
                  <a:lnTo>
                    <a:pt x="63" y="122"/>
                  </a:lnTo>
                  <a:lnTo>
                    <a:pt x="63" y="129"/>
                  </a:lnTo>
                  <a:lnTo>
                    <a:pt x="63" y="133"/>
                  </a:lnTo>
                  <a:lnTo>
                    <a:pt x="61" y="138"/>
                  </a:lnTo>
                  <a:lnTo>
                    <a:pt x="61" y="140"/>
                  </a:lnTo>
                  <a:lnTo>
                    <a:pt x="61" y="142"/>
                  </a:lnTo>
                  <a:lnTo>
                    <a:pt x="79" y="177"/>
                  </a:lnTo>
                  <a:lnTo>
                    <a:pt x="79" y="175"/>
                  </a:lnTo>
                  <a:lnTo>
                    <a:pt x="79" y="172"/>
                  </a:lnTo>
                  <a:lnTo>
                    <a:pt x="79" y="164"/>
                  </a:lnTo>
                  <a:lnTo>
                    <a:pt x="81" y="157"/>
                  </a:lnTo>
                  <a:lnTo>
                    <a:pt x="81" y="151"/>
                  </a:lnTo>
                  <a:lnTo>
                    <a:pt x="83" y="146"/>
                  </a:lnTo>
                  <a:lnTo>
                    <a:pt x="83" y="140"/>
                  </a:lnTo>
                  <a:lnTo>
                    <a:pt x="85" y="135"/>
                  </a:lnTo>
                  <a:lnTo>
                    <a:pt x="85" y="129"/>
                  </a:lnTo>
                  <a:lnTo>
                    <a:pt x="87" y="122"/>
                  </a:lnTo>
                  <a:lnTo>
                    <a:pt x="87" y="116"/>
                  </a:lnTo>
                  <a:lnTo>
                    <a:pt x="87" y="111"/>
                  </a:lnTo>
                  <a:lnTo>
                    <a:pt x="87" y="103"/>
                  </a:lnTo>
                  <a:lnTo>
                    <a:pt x="87" y="96"/>
                  </a:lnTo>
                  <a:lnTo>
                    <a:pt x="87" y="89"/>
                  </a:lnTo>
                  <a:lnTo>
                    <a:pt x="88" y="83"/>
                  </a:lnTo>
                  <a:lnTo>
                    <a:pt x="87" y="76"/>
                  </a:lnTo>
                  <a:lnTo>
                    <a:pt x="87" y="68"/>
                  </a:lnTo>
                  <a:lnTo>
                    <a:pt x="87" y="63"/>
                  </a:lnTo>
                  <a:lnTo>
                    <a:pt x="87" y="57"/>
                  </a:lnTo>
                  <a:lnTo>
                    <a:pt x="87" y="50"/>
                  </a:lnTo>
                  <a:lnTo>
                    <a:pt x="85" y="44"/>
                  </a:lnTo>
                  <a:lnTo>
                    <a:pt x="83" y="41"/>
                  </a:lnTo>
                  <a:lnTo>
                    <a:pt x="83" y="35"/>
                  </a:lnTo>
                  <a:lnTo>
                    <a:pt x="77" y="26"/>
                  </a:lnTo>
                  <a:lnTo>
                    <a:pt x="74" y="20"/>
                  </a:lnTo>
                  <a:lnTo>
                    <a:pt x="68" y="15"/>
                  </a:lnTo>
                  <a:lnTo>
                    <a:pt x="61" y="9"/>
                  </a:lnTo>
                  <a:lnTo>
                    <a:pt x="55" y="6"/>
                  </a:lnTo>
                  <a:lnTo>
                    <a:pt x="50" y="4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4" name="Freeform 46"/>
            <p:cNvSpPr>
              <a:spLocks/>
            </p:cNvSpPr>
            <p:nvPr/>
          </p:nvSpPr>
          <p:spPr bwMode="auto">
            <a:xfrm>
              <a:off x="4621" y="3473"/>
              <a:ext cx="749" cy="616"/>
            </a:xfrm>
            <a:custGeom>
              <a:avLst/>
              <a:gdLst>
                <a:gd name="T0" fmla="*/ 1 w 1497"/>
                <a:gd name="T1" fmla="*/ 0 h 1233"/>
                <a:gd name="T2" fmla="*/ 1 w 1497"/>
                <a:gd name="T3" fmla="*/ 0 h 1233"/>
                <a:gd name="T4" fmla="*/ 1 w 1497"/>
                <a:gd name="T5" fmla="*/ 0 h 1233"/>
                <a:gd name="T6" fmla="*/ 1 w 1497"/>
                <a:gd name="T7" fmla="*/ 0 h 1233"/>
                <a:gd name="T8" fmla="*/ 1 w 1497"/>
                <a:gd name="T9" fmla="*/ 0 h 1233"/>
                <a:gd name="T10" fmla="*/ 1 w 1497"/>
                <a:gd name="T11" fmla="*/ 0 h 1233"/>
                <a:gd name="T12" fmla="*/ 1 w 1497"/>
                <a:gd name="T13" fmla="*/ 0 h 1233"/>
                <a:gd name="T14" fmla="*/ 1 w 1497"/>
                <a:gd name="T15" fmla="*/ 0 h 1233"/>
                <a:gd name="T16" fmla="*/ 1 w 1497"/>
                <a:gd name="T17" fmla="*/ 0 h 1233"/>
                <a:gd name="T18" fmla="*/ 1 w 1497"/>
                <a:gd name="T19" fmla="*/ 0 h 1233"/>
                <a:gd name="T20" fmla="*/ 1 w 1497"/>
                <a:gd name="T21" fmla="*/ 0 h 1233"/>
                <a:gd name="T22" fmla="*/ 1 w 1497"/>
                <a:gd name="T23" fmla="*/ 0 h 1233"/>
                <a:gd name="T24" fmla="*/ 1 w 1497"/>
                <a:gd name="T25" fmla="*/ 0 h 1233"/>
                <a:gd name="T26" fmla="*/ 1 w 1497"/>
                <a:gd name="T27" fmla="*/ 0 h 1233"/>
                <a:gd name="T28" fmla="*/ 1 w 1497"/>
                <a:gd name="T29" fmla="*/ 0 h 1233"/>
                <a:gd name="T30" fmla="*/ 1 w 1497"/>
                <a:gd name="T31" fmla="*/ 0 h 1233"/>
                <a:gd name="T32" fmla="*/ 1 w 1497"/>
                <a:gd name="T33" fmla="*/ 0 h 1233"/>
                <a:gd name="T34" fmla="*/ 1 w 1497"/>
                <a:gd name="T35" fmla="*/ 0 h 1233"/>
                <a:gd name="T36" fmla="*/ 1 w 1497"/>
                <a:gd name="T37" fmla="*/ 0 h 1233"/>
                <a:gd name="T38" fmla="*/ 1 w 1497"/>
                <a:gd name="T39" fmla="*/ 0 h 1233"/>
                <a:gd name="T40" fmla="*/ 1 w 1497"/>
                <a:gd name="T41" fmla="*/ 0 h 1233"/>
                <a:gd name="T42" fmla="*/ 1 w 1497"/>
                <a:gd name="T43" fmla="*/ 0 h 1233"/>
                <a:gd name="T44" fmla="*/ 1 w 1497"/>
                <a:gd name="T45" fmla="*/ 0 h 1233"/>
                <a:gd name="T46" fmla="*/ 1 w 1497"/>
                <a:gd name="T47" fmla="*/ 0 h 1233"/>
                <a:gd name="T48" fmla="*/ 1 w 1497"/>
                <a:gd name="T49" fmla="*/ 0 h 1233"/>
                <a:gd name="T50" fmla="*/ 1 w 1497"/>
                <a:gd name="T51" fmla="*/ 0 h 1233"/>
                <a:gd name="T52" fmla="*/ 1 w 1497"/>
                <a:gd name="T53" fmla="*/ 0 h 1233"/>
                <a:gd name="T54" fmla="*/ 1 w 1497"/>
                <a:gd name="T55" fmla="*/ 0 h 1233"/>
                <a:gd name="T56" fmla="*/ 1 w 1497"/>
                <a:gd name="T57" fmla="*/ 0 h 1233"/>
                <a:gd name="T58" fmla="*/ 1 w 1497"/>
                <a:gd name="T59" fmla="*/ 0 h 1233"/>
                <a:gd name="T60" fmla="*/ 1 w 1497"/>
                <a:gd name="T61" fmla="*/ 0 h 1233"/>
                <a:gd name="T62" fmla="*/ 1 w 1497"/>
                <a:gd name="T63" fmla="*/ 0 h 1233"/>
                <a:gd name="T64" fmla="*/ 1 w 1497"/>
                <a:gd name="T65" fmla="*/ 0 h 1233"/>
                <a:gd name="T66" fmla="*/ 1 w 1497"/>
                <a:gd name="T67" fmla="*/ 0 h 1233"/>
                <a:gd name="T68" fmla="*/ 1 w 1497"/>
                <a:gd name="T69" fmla="*/ 0 h 1233"/>
                <a:gd name="T70" fmla="*/ 1 w 1497"/>
                <a:gd name="T71" fmla="*/ 0 h 1233"/>
                <a:gd name="T72" fmla="*/ 1 w 1497"/>
                <a:gd name="T73" fmla="*/ 0 h 1233"/>
                <a:gd name="T74" fmla="*/ 1 w 1497"/>
                <a:gd name="T75" fmla="*/ 0 h 1233"/>
                <a:gd name="T76" fmla="*/ 1 w 1497"/>
                <a:gd name="T77" fmla="*/ 0 h 1233"/>
                <a:gd name="T78" fmla="*/ 1 w 1497"/>
                <a:gd name="T79" fmla="*/ 0 h 1233"/>
                <a:gd name="T80" fmla="*/ 1 w 1497"/>
                <a:gd name="T81" fmla="*/ 0 h 1233"/>
                <a:gd name="T82" fmla="*/ 1 w 1497"/>
                <a:gd name="T83" fmla="*/ 0 h 1233"/>
                <a:gd name="T84" fmla="*/ 1 w 1497"/>
                <a:gd name="T85" fmla="*/ 0 h 1233"/>
                <a:gd name="T86" fmla="*/ 1 w 1497"/>
                <a:gd name="T87" fmla="*/ 0 h 1233"/>
                <a:gd name="T88" fmla="*/ 1 w 1497"/>
                <a:gd name="T89" fmla="*/ 0 h 1233"/>
                <a:gd name="T90" fmla="*/ 1 w 1497"/>
                <a:gd name="T91" fmla="*/ 0 h 1233"/>
                <a:gd name="T92" fmla="*/ 1 w 1497"/>
                <a:gd name="T93" fmla="*/ 0 h 1233"/>
                <a:gd name="T94" fmla="*/ 1 w 1497"/>
                <a:gd name="T95" fmla="*/ 0 h 1233"/>
                <a:gd name="T96" fmla="*/ 1 w 1497"/>
                <a:gd name="T97" fmla="*/ 0 h 1233"/>
                <a:gd name="T98" fmla="*/ 1 w 1497"/>
                <a:gd name="T99" fmla="*/ 0 h 1233"/>
                <a:gd name="T100" fmla="*/ 1 w 1497"/>
                <a:gd name="T101" fmla="*/ 0 h 1233"/>
                <a:gd name="T102" fmla="*/ 1 w 1497"/>
                <a:gd name="T103" fmla="*/ 0 h 1233"/>
                <a:gd name="T104" fmla="*/ 1 w 1497"/>
                <a:gd name="T105" fmla="*/ 0 h 1233"/>
                <a:gd name="T106" fmla="*/ 1 w 1497"/>
                <a:gd name="T107" fmla="*/ 0 h 1233"/>
                <a:gd name="T108" fmla="*/ 1 w 1497"/>
                <a:gd name="T109" fmla="*/ 0 h 1233"/>
                <a:gd name="T110" fmla="*/ 1 w 1497"/>
                <a:gd name="T111" fmla="*/ 0 h 1233"/>
                <a:gd name="T112" fmla="*/ 1 w 1497"/>
                <a:gd name="T113" fmla="*/ 0 h 1233"/>
                <a:gd name="T114" fmla="*/ 1 w 1497"/>
                <a:gd name="T115" fmla="*/ 0 h 1233"/>
                <a:gd name="T116" fmla="*/ 1 w 1497"/>
                <a:gd name="T117" fmla="*/ 0 h 1233"/>
                <a:gd name="T118" fmla="*/ 1 w 1497"/>
                <a:gd name="T119" fmla="*/ 0 h 1233"/>
                <a:gd name="T120" fmla="*/ 1 w 1497"/>
                <a:gd name="T121" fmla="*/ 0 h 1233"/>
                <a:gd name="T122" fmla="*/ 1 w 1497"/>
                <a:gd name="T123" fmla="*/ 0 h 123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97"/>
                <a:gd name="T187" fmla="*/ 0 h 1233"/>
                <a:gd name="T188" fmla="*/ 1497 w 1497"/>
                <a:gd name="T189" fmla="*/ 1233 h 123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97" h="1233">
                  <a:moveTo>
                    <a:pt x="7" y="641"/>
                  </a:moveTo>
                  <a:lnTo>
                    <a:pt x="11" y="643"/>
                  </a:lnTo>
                  <a:lnTo>
                    <a:pt x="16" y="643"/>
                  </a:lnTo>
                  <a:lnTo>
                    <a:pt x="22" y="643"/>
                  </a:lnTo>
                  <a:lnTo>
                    <a:pt x="24" y="639"/>
                  </a:lnTo>
                  <a:lnTo>
                    <a:pt x="28" y="637"/>
                  </a:lnTo>
                  <a:lnTo>
                    <a:pt x="33" y="632"/>
                  </a:lnTo>
                  <a:lnTo>
                    <a:pt x="39" y="626"/>
                  </a:lnTo>
                  <a:lnTo>
                    <a:pt x="42" y="619"/>
                  </a:lnTo>
                  <a:lnTo>
                    <a:pt x="48" y="612"/>
                  </a:lnTo>
                  <a:lnTo>
                    <a:pt x="50" y="606"/>
                  </a:lnTo>
                  <a:lnTo>
                    <a:pt x="53" y="601"/>
                  </a:lnTo>
                  <a:lnTo>
                    <a:pt x="57" y="593"/>
                  </a:lnTo>
                  <a:lnTo>
                    <a:pt x="61" y="588"/>
                  </a:lnTo>
                  <a:lnTo>
                    <a:pt x="63" y="580"/>
                  </a:lnTo>
                  <a:lnTo>
                    <a:pt x="66" y="573"/>
                  </a:lnTo>
                  <a:lnTo>
                    <a:pt x="68" y="564"/>
                  </a:lnTo>
                  <a:lnTo>
                    <a:pt x="70" y="556"/>
                  </a:lnTo>
                  <a:lnTo>
                    <a:pt x="72" y="547"/>
                  </a:lnTo>
                  <a:lnTo>
                    <a:pt x="75" y="538"/>
                  </a:lnTo>
                  <a:lnTo>
                    <a:pt x="75" y="529"/>
                  </a:lnTo>
                  <a:lnTo>
                    <a:pt x="79" y="521"/>
                  </a:lnTo>
                  <a:lnTo>
                    <a:pt x="79" y="516"/>
                  </a:lnTo>
                  <a:lnTo>
                    <a:pt x="79" y="510"/>
                  </a:lnTo>
                  <a:lnTo>
                    <a:pt x="81" y="507"/>
                  </a:lnTo>
                  <a:lnTo>
                    <a:pt x="81" y="503"/>
                  </a:lnTo>
                  <a:lnTo>
                    <a:pt x="81" y="497"/>
                  </a:lnTo>
                  <a:lnTo>
                    <a:pt x="83" y="492"/>
                  </a:lnTo>
                  <a:lnTo>
                    <a:pt x="83" y="488"/>
                  </a:lnTo>
                  <a:lnTo>
                    <a:pt x="85" y="484"/>
                  </a:lnTo>
                  <a:lnTo>
                    <a:pt x="85" y="475"/>
                  </a:lnTo>
                  <a:lnTo>
                    <a:pt x="85" y="466"/>
                  </a:lnTo>
                  <a:lnTo>
                    <a:pt x="87" y="457"/>
                  </a:lnTo>
                  <a:lnTo>
                    <a:pt x="88" y="449"/>
                  </a:lnTo>
                  <a:lnTo>
                    <a:pt x="88" y="440"/>
                  </a:lnTo>
                  <a:lnTo>
                    <a:pt x="88" y="431"/>
                  </a:lnTo>
                  <a:lnTo>
                    <a:pt x="88" y="424"/>
                  </a:lnTo>
                  <a:lnTo>
                    <a:pt x="90" y="418"/>
                  </a:lnTo>
                  <a:lnTo>
                    <a:pt x="90" y="411"/>
                  </a:lnTo>
                  <a:lnTo>
                    <a:pt x="90" y="403"/>
                  </a:lnTo>
                  <a:lnTo>
                    <a:pt x="92" y="396"/>
                  </a:lnTo>
                  <a:lnTo>
                    <a:pt x="92" y="392"/>
                  </a:lnTo>
                  <a:lnTo>
                    <a:pt x="92" y="387"/>
                  </a:lnTo>
                  <a:lnTo>
                    <a:pt x="94" y="381"/>
                  </a:lnTo>
                  <a:lnTo>
                    <a:pt x="94" y="378"/>
                  </a:lnTo>
                  <a:lnTo>
                    <a:pt x="94" y="376"/>
                  </a:lnTo>
                  <a:lnTo>
                    <a:pt x="98" y="370"/>
                  </a:lnTo>
                  <a:lnTo>
                    <a:pt x="99" y="370"/>
                  </a:lnTo>
                  <a:lnTo>
                    <a:pt x="107" y="368"/>
                  </a:lnTo>
                  <a:lnTo>
                    <a:pt x="110" y="370"/>
                  </a:lnTo>
                  <a:lnTo>
                    <a:pt x="112" y="374"/>
                  </a:lnTo>
                  <a:lnTo>
                    <a:pt x="114" y="381"/>
                  </a:lnTo>
                  <a:lnTo>
                    <a:pt x="114" y="385"/>
                  </a:lnTo>
                  <a:lnTo>
                    <a:pt x="116" y="392"/>
                  </a:lnTo>
                  <a:lnTo>
                    <a:pt x="116" y="396"/>
                  </a:lnTo>
                  <a:lnTo>
                    <a:pt x="116" y="400"/>
                  </a:lnTo>
                  <a:lnTo>
                    <a:pt x="118" y="405"/>
                  </a:lnTo>
                  <a:lnTo>
                    <a:pt x="118" y="409"/>
                  </a:lnTo>
                  <a:lnTo>
                    <a:pt x="118" y="414"/>
                  </a:lnTo>
                  <a:lnTo>
                    <a:pt x="118" y="418"/>
                  </a:lnTo>
                  <a:lnTo>
                    <a:pt x="118" y="424"/>
                  </a:lnTo>
                  <a:lnTo>
                    <a:pt x="120" y="431"/>
                  </a:lnTo>
                  <a:lnTo>
                    <a:pt x="120" y="437"/>
                  </a:lnTo>
                  <a:lnTo>
                    <a:pt x="120" y="444"/>
                  </a:lnTo>
                  <a:lnTo>
                    <a:pt x="120" y="451"/>
                  </a:lnTo>
                  <a:lnTo>
                    <a:pt x="120" y="461"/>
                  </a:lnTo>
                  <a:lnTo>
                    <a:pt x="118" y="468"/>
                  </a:lnTo>
                  <a:lnTo>
                    <a:pt x="118" y="475"/>
                  </a:lnTo>
                  <a:lnTo>
                    <a:pt x="116" y="483"/>
                  </a:lnTo>
                  <a:lnTo>
                    <a:pt x="116" y="492"/>
                  </a:lnTo>
                  <a:lnTo>
                    <a:pt x="116" y="499"/>
                  </a:lnTo>
                  <a:lnTo>
                    <a:pt x="114" y="508"/>
                  </a:lnTo>
                  <a:lnTo>
                    <a:pt x="114" y="516"/>
                  </a:lnTo>
                  <a:lnTo>
                    <a:pt x="114" y="525"/>
                  </a:lnTo>
                  <a:lnTo>
                    <a:pt x="112" y="532"/>
                  </a:lnTo>
                  <a:lnTo>
                    <a:pt x="110" y="542"/>
                  </a:lnTo>
                  <a:lnTo>
                    <a:pt x="109" y="549"/>
                  </a:lnTo>
                  <a:lnTo>
                    <a:pt x="107" y="558"/>
                  </a:lnTo>
                  <a:lnTo>
                    <a:pt x="105" y="566"/>
                  </a:lnTo>
                  <a:lnTo>
                    <a:pt x="103" y="573"/>
                  </a:lnTo>
                  <a:lnTo>
                    <a:pt x="101" y="582"/>
                  </a:lnTo>
                  <a:lnTo>
                    <a:pt x="99" y="590"/>
                  </a:lnTo>
                  <a:lnTo>
                    <a:pt x="98" y="597"/>
                  </a:lnTo>
                  <a:lnTo>
                    <a:pt x="94" y="602"/>
                  </a:lnTo>
                  <a:lnTo>
                    <a:pt x="92" y="610"/>
                  </a:lnTo>
                  <a:lnTo>
                    <a:pt x="90" y="615"/>
                  </a:lnTo>
                  <a:lnTo>
                    <a:pt x="87" y="621"/>
                  </a:lnTo>
                  <a:lnTo>
                    <a:pt x="85" y="626"/>
                  </a:lnTo>
                  <a:lnTo>
                    <a:pt x="81" y="632"/>
                  </a:lnTo>
                  <a:lnTo>
                    <a:pt x="77" y="637"/>
                  </a:lnTo>
                  <a:lnTo>
                    <a:pt x="79" y="637"/>
                  </a:lnTo>
                  <a:lnTo>
                    <a:pt x="83" y="637"/>
                  </a:lnTo>
                  <a:lnTo>
                    <a:pt x="85" y="637"/>
                  </a:lnTo>
                  <a:lnTo>
                    <a:pt x="90" y="637"/>
                  </a:lnTo>
                  <a:lnTo>
                    <a:pt x="94" y="637"/>
                  </a:lnTo>
                  <a:lnTo>
                    <a:pt x="99" y="637"/>
                  </a:lnTo>
                  <a:lnTo>
                    <a:pt x="103" y="637"/>
                  </a:lnTo>
                  <a:lnTo>
                    <a:pt x="110" y="637"/>
                  </a:lnTo>
                  <a:lnTo>
                    <a:pt x="116" y="637"/>
                  </a:lnTo>
                  <a:lnTo>
                    <a:pt x="123" y="637"/>
                  </a:lnTo>
                  <a:lnTo>
                    <a:pt x="131" y="637"/>
                  </a:lnTo>
                  <a:lnTo>
                    <a:pt x="138" y="639"/>
                  </a:lnTo>
                  <a:lnTo>
                    <a:pt x="147" y="639"/>
                  </a:lnTo>
                  <a:lnTo>
                    <a:pt x="157" y="641"/>
                  </a:lnTo>
                  <a:lnTo>
                    <a:pt x="164" y="641"/>
                  </a:lnTo>
                  <a:lnTo>
                    <a:pt x="175" y="643"/>
                  </a:lnTo>
                  <a:lnTo>
                    <a:pt x="184" y="643"/>
                  </a:lnTo>
                  <a:lnTo>
                    <a:pt x="195" y="645"/>
                  </a:lnTo>
                  <a:lnTo>
                    <a:pt x="205" y="645"/>
                  </a:lnTo>
                  <a:lnTo>
                    <a:pt x="216" y="645"/>
                  </a:lnTo>
                  <a:lnTo>
                    <a:pt x="227" y="647"/>
                  </a:lnTo>
                  <a:lnTo>
                    <a:pt x="240" y="649"/>
                  </a:lnTo>
                  <a:lnTo>
                    <a:pt x="251" y="649"/>
                  </a:lnTo>
                  <a:lnTo>
                    <a:pt x="262" y="650"/>
                  </a:lnTo>
                  <a:lnTo>
                    <a:pt x="275" y="650"/>
                  </a:lnTo>
                  <a:lnTo>
                    <a:pt x="286" y="652"/>
                  </a:lnTo>
                  <a:lnTo>
                    <a:pt x="299" y="654"/>
                  </a:lnTo>
                  <a:lnTo>
                    <a:pt x="311" y="656"/>
                  </a:lnTo>
                  <a:lnTo>
                    <a:pt x="323" y="656"/>
                  </a:lnTo>
                  <a:lnTo>
                    <a:pt x="337" y="660"/>
                  </a:lnTo>
                  <a:lnTo>
                    <a:pt x="348" y="660"/>
                  </a:lnTo>
                  <a:lnTo>
                    <a:pt x="361" y="661"/>
                  </a:lnTo>
                  <a:lnTo>
                    <a:pt x="374" y="663"/>
                  </a:lnTo>
                  <a:lnTo>
                    <a:pt x="387" y="665"/>
                  </a:lnTo>
                  <a:lnTo>
                    <a:pt x="400" y="667"/>
                  </a:lnTo>
                  <a:lnTo>
                    <a:pt x="411" y="669"/>
                  </a:lnTo>
                  <a:lnTo>
                    <a:pt x="424" y="671"/>
                  </a:lnTo>
                  <a:lnTo>
                    <a:pt x="437" y="673"/>
                  </a:lnTo>
                  <a:lnTo>
                    <a:pt x="448" y="674"/>
                  </a:lnTo>
                  <a:lnTo>
                    <a:pt x="461" y="678"/>
                  </a:lnTo>
                  <a:lnTo>
                    <a:pt x="472" y="680"/>
                  </a:lnTo>
                  <a:lnTo>
                    <a:pt x="485" y="682"/>
                  </a:lnTo>
                  <a:lnTo>
                    <a:pt x="496" y="684"/>
                  </a:lnTo>
                  <a:lnTo>
                    <a:pt x="507" y="687"/>
                  </a:lnTo>
                  <a:lnTo>
                    <a:pt x="518" y="689"/>
                  </a:lnTo>
                  <a:lnTo>
                    <a:pt x="529" y="693"/>
                  </a:lnTo>
                  <a:lnTo>
                    <a:pt x="538" y="695"/>
                  </a:lnTo>
                  <a:lnTo>
                    <a:pt x="549" y="698"/>
                  </a:lnTo>
                  <a:lnTo>
                    <a:pt x="559" y="700"/>
                  </a:lnTo>
                  <a:lnTo>
                    <a:pt x="570" y="704"/>
                  </a:lnTo>
                  <a:lnTo>
                    <a:pt x="577" y="706"/>
                  </a:lnTo>
                  <a:lnTo>
                    <a:pt x="586" y="709"/>
                  </a:lnTo>
                  <a:lnTo>
                    <a:pt x="595" y="713"/>
                  </a:lnTo>
                  <a:lnTo>
                    <a:pt x="605" y="717"/>
                  </a:lnTo>
                  <a:lnTo>
                    <a:pt x="610" y="719"/>
                  </a:lnTo>
                  <a:lnTo>
                    <a:pt x="618" y="724"/>
                  </a:lnTo>
                  <a:lnTo>
                    <a:pt x="625" y="726"/>
                  </a:lnTo>
                  <a:lnTo>
                    <a:pt x="630" y="732"/>
                  </a:lnTo>
                  <a:lnTo>
                    <a:pt x="636" y="733"/>
                  </a:lnTo>
                  <a:lnTo>
                    <a:pt x="642" y="739"/>
                  </a:lnTo>
                  <a:lnTo>
                    <a:pt x="645" y="743"/>
                  </a:lnTo>
                  <a:lnTo>
                    <a:pt x="651" y="746"/>
                  </a:lnTo>
                  <a:lnTo>
                    <a:pt x="653" y="744"/>
                  </a:lnTo>
                  <a:lnTo>
                    <a:pt x="654" y="743"/>
                  </a:lnTo>
                  <a:lnTo>
                    <a:pt x="660" y="743"/>
                  </a:lnTo>
                  <a:lnTo>
                    <a:pt x="664" y="741"/>
                  </a:lnTo>
                  <a:lnTo>
                    <a:pt x="671" y="737"/>
                  </a:lnTo>
                  <a:lnTo>
                    <a:pt x="678" y="735"/>
                  </a:lnTo>
                  <a:lnTo>
                    <a:pt x="688" y="733"/>
                  </a:lnTo>
                  <a:lnTo>
                    <a:pt x="691" y="730"/>
                  </a:lnTo>
                  <a:lnTo>
                    <a:pt x="697" y="730"/>
                  </a:lnTo>
                  <a:lnTo>
                    <a:pt x="701" y="726"/>
                  </a:lnTo>
                  <a:lnTo>
                    <a:pt x="706" y="726"/>
                  </a:lnTo>
                  <a:lnTo>
                    <a:pt x="712" y="724"/>
                  </a:lnTo>
                  <a:lnTo>
                    <a:pt x="715" y="722"/>
                  </a:lnTo>
                  <a:lnTo>
                    <a:pt x="723" y="720"/>
                  </a:lnTo>
                  <a:lnTo>
                    <a:pt x="728" y="719"/>
                  </a:lnTo>
                  <a:lnTo>
                    <a:pt x="734" y="717"/>
                  </a:lnTo>
                  <a:lnTo>
                    <a:pt x="741" y="715"/>
                  </a:lnTo>
                  <a:lnTo>
                    <a:pt x="747" y="713"/>
                  </a:lnTo>
                  <a:lnTo>
                    <a:pt x="752" y="711"/>
                  </a:lnTo>
                  <a:lnTo>
                    <a:pt x="760" y="708"/>
                  </a:lnTo>
                  <a:lnTo>
                    <a:pt x="765" y="708"/>
                  </a:lnTo>
                  <a:lnTo>
                    <a:pt x="772" y="706"/>
                  </a:lnTo>
                  <a:lnTo>
                    <a:pt x="780" y="704"/>
                  </a:lnTo>
                  <a:lnTo>
                    <a:pt x="785" y="700"/>
                  </a:lnTo>
                  <a:lnTo>
                    <a:pt x="793" y="698"/>
                  </a:lnTo>
                  <a:lnTo>
                    <a:pt x="798" y="696"/>
                  </a:lnTo>
                  <a:lnTo>
                    <a:pt x="806" y="695"/>
                  </a:lnTo>
                  <a:lnTo>
                    <a:pt x="813" y="691"/>
                  </a:lnTo>
                  <a:lnTo>
                    <a:pt x="819" y="689"/>
                  </a:lnTo>
                  <a:lnTo>
                    <a:pt x="826" y="687"/>
                  </a:lnTo>
                  <a:lnTo>
                    <a:pt x="833" y="685"/>
                  </a:lnTo>
                  <a:lnTo>
                    <a:pt x="841" y="684"/>
                  </a:lnTo>
                  <a:lnTo>
                    <a:pt x="846" y="682"/>
                  </a:lnTo>
                  <a:lnTo>
                    <a:pt x="854" y="680"/>
                  </a:lnTo>
                  <a:lnTo>
                    <a:pt x="861" y="678"/>
                  </a:lnTo>
                  <a:lnTo>
                    <a:pt x="868" y="676"/>
                  </a:lnTo>
                  <a:lnTo>
                    <a:pt x="874" y="674"/>
                  </a:lnTo>
                  <a:lnTo>
                    <a:pt x="881" y="673"/>
                  </a:lnTo>
                  <a:lnTo>
                    <a:pt x="889" y="673"/>
                  </a:lnTo>
                  <a:lnTo>
                    <a:pt x="894" y="669"/>
                  </a:lnTo>
                  <a:lnTo>
                    <a:pt x="902" y="667"/>
                  </a:lnTo>
                  <a:lnTo>
                    <a:pt x="907" y="665"/>
                  </a:lnTo>
                  <a:lnTo>
                    <a:pt x="914" y="665"/>
                  </a:lnTo>
                  <a:lnTo>
                    <a:pt x="920" y="663"/>
                  </a:lnTo>
                  <a:lnTo>
                    <a:pt x="927" y="663"/>
                  </a:lnTo>
                  <a:lnTo>
                    <a:pt x="933" y="661"/>
                  </a:lnTo>
                  <a:lnTo>
                    <a:pt x="940" y="660"/>
                  </a:lnTo>
                  <a:lnTo>
                    <a:pt x="944" y="658"/>
                  </a:lnTo>
                  <a:lnTo>
                    <a:pt x="951" y="658"/>
                  </a:lnTo>
                  <a:lnTo>
                    <a:pt x="957" y="656"/>
                  </a:lnTo>
                  <a:lnTo>
                    <a:pt x="962" y="656"/>
                  </a:lnTo>
                  <a:lnTo>
                    <a:pt x="968" y="656"/>
                  </a:lnTo>
                  <a:lnTo>
                    <a:pt x="972" y="654"/>
                  </a:lnTo>
                  <a:lnTo>
                    <a:pt x="977" y="654"/>
                  </a:lnTo>
                  <a:lnTo>
                    <a:pt x="983" y="654"/>
                  </a:lnTo>
                  <a:lnTo>
                    <a:pt x="983" y="652"/>
                  </a:lnTo>
                  <a:lnTo>
                    <a:pt x="984" y="645"/>
                  </a:lnTo>
                  <a:lnTo>
                    <a:pt x="984" y="639"/>
                  </a:lnTo>
                  <a:lnTo>
                    <a:pt x="984" y="634"/>
                  </a:lnTo>
                  <a:lnTo>
                    <a:pt x="986" y="626"/>
                  </a:lnTo>
                  <a:lnTo>
                    <a:pt x="986" y="621"/>
                  </a:lnTo>
                  <a:lnTo>
                    <a:pt x="986" y="612"/>
                  </a:lnTo>
                  <a:lnTo>
                    <a:pt x="986" y="604"/>
                  </a:lnTo>
                  <a:lnTo>
                    <a:pt x="986" y="595"/>
                  </a:lnTo>
                  <a:lnTo>
                    <a:pt x="986" y="588"/>
                  </a:lnTo>
                  <a:lnTo>
                    <a:pt x="986" y="582"/>
                  </a:lnTo>
                  <a:lnTo>
                    <a:pt x="986" y="577"/>
                  </a:lnTo>
                  <a:lnTo>
                    <a:pt x="986" y="573"/>
                  </a:lnTo>
                  <a:lnTo>
                    <a:pt x="986" y="567"/>
                  </a:lnTo>
                  <a:lnTo>
                    <a:pt x="986" y="564"/>
                  </a:lnTo>
                  <a:lnTo>
                    <a:pt x="986" y="558"/>
                  </a:lnTo>
                  <a:lnTo>
                    <a:pt x="986" y="555"/>
                  </a:lnTo>
                  <a:lnTo>
                    <a:pt x="986" y="549"/>
                  </a:lnTo>
                  <a:lnTo>
                    <a:pt x="986" y="543"/>
                  </a:lnTo>
                  <a:lnTo>
                    <a:pt x="984" y="538"/>
                  </a:lnTo>
                  <a:lnTo>
                    <a:pt x="984" y="532"/>
                  </a:lnTo>
                  <a:lnTo>
                    <a:pt x="983" y="527"/>
                  </a:lnTo>
                  <a:lnTo>
                    <a:pt x="981" y="519"/>
                  </a:lnTo>
                  <a:lnTo>
                    <a:pt x="981" y="512"/>
                  </a:lnTo>
                  <a:lnTo>
                    <a:pt x="979" y="505"/>
                  </a:lnTo>
                  <a:lnTo>
                    <a:pt x="979" y="497"/>
                  </a:lnTo>
                  <a:lnTo>
                    <a:pt x="977" y="490"/>
                  </a:lnTo>
                  <a:lnTo>
                    <a:pt x="975" y="483"/>
                  </a:lnTo>
                  <a:lnTo>
                    <a:pt x="973" y="473"/>
                  </a:lnTo>
                  <a:lnTo>
                    <a:pt x="972" y="466"/>
                  </a:lnTo>
                  <a:lnTo>
                    <a:pt x="970" y="457"/>
                  </a:lnTo>
                  <a:lnTo>
                    <a:pt x="968" y="449"/>
                  </a:lnTo>
                  <a:lnTo>
                    <a:pt x="968" y="440"/>
                  </a:lnTo>
                  <a:lnTo>
                    <a:pt x="966" y="433"/>
                  </a:lnTo>
                  <a:lnTo>
                    <a:pt x="964" y="424"/>
                  </a:lnTo>
                  <a:lnTo>
                    <a:pt x="962" y="416"/>
                  </a:lnTo>
                  <a:lnTo>
                    <a:pt x="961" y="407"/>
                  </a:lnTo>
                  <a:lnTo>
                    <a:pt x="959" y="400"/>
                  </a:lnTo>
                  <a:lnTo>
                    <a:pt x="959" y="390"/>
                  </a:lnTo>
                  <a:lnTo>
                    <a:pt x="957" y="383"/>
                  </a:lnTo>
                  <a:lnTo>
                    <a:pt x="955" y="376"/>
                  </a:lnTo>
                  <a:lnTo>
                    <a:pt x="955" y="370"/>
                  </a:lnTo>
                  <a:lnTo>
                    <a:pt x="953" y="361"/>
                  </a:lnTo>
                  <a:lnTo>
                    <a:pt x="951" y="355"/>
                  </a:lnTo>
                  <a:lnTo>
                    <a:pt x="951" y="350"/>
                  </a:lnTo>
                  <a:lnTo>
                    <a:pt x="951" y="344"/>
                  </a:lnTo>
                  <a:lnTo>
                    <a:pt x="949" y="341"/>
                  </a:lnTo>
                  <a:lnTo>
                    <a:pt x="949" y="335"/>
                  </a:lnTo>
                  <a:lnTo>
                    <a:pt x="949" y="331"/>
                  </a:lnTo>
                  <a:lnTo>
                    <a:pt x="949" y="330"/>
                  </a:lnTo>
                  <a:lnTo>
                    <a:pt x="948" y="322"/>
                  </a:lnTo>
                  <a:lnTo>
                    <a:pt x="948" y="317"/>
                  </a:lnTo>
                  <a:lnTo>
                    <a:pt x="948" y="311"/>
                  </a:lnTo>
                  <a:lnTo>
                    <a:pt x="948" y="306"/>
                  </a:lnTo>
                  <a:lnTo>
                    <a:pt x="946" y="300"/>
                  </a:lnTo>
                  <a:lnTo>
                    <a:pt x="946" y="295"/>
                  </a:lnTo>
                  <a:lnTo>
                    <a:pt x="948" y="291"/>
                  </a:lnTo>
                  <a:lnTo>
                    <a:pt x="948" y="287"/>
                  </a:lnTo>
                  <a:lnTo>
                    <a:pt x="948" y="280"/>
                  </a:lnTo>
                  <a:lnTo>
                    <a:pt x="951" y="274"/>
                  </a:lnTo>
                  <a:lnTo>
                    <a:pt x="953" y="274"/>
                  </a:lnTo>
                  <a:lnTo>
                    <a:pt x="957" y="278"/>
                  </a:lnTo>
                  <a:lnTo>
                    <a:pt x="961" y="282"/>
                  </a:lnTo>
                  <a:lnTo>
                    <a:pt x="964" y="291"/>
                  </a:lnTo>
                  <a:lnTo>
                    <a:pt x="966" y="295"/>
                  </a:lnTo>
                  <a:lnTo>
                    <a:pt x="968" y="300"/>
                  </a:lnTo>
                  <a:lnTo>
                    <a:pt x="968" y="304"/>
                  </a:lnTo>
                  <a:lnTo>
                    <a:pt x="970" y="309"/>
                  </a:lnTo>
                  <a:lnTo>
                    <a:pt x="972" y="315"/>
                  </a:lnTo>
                  <a:lnTo>
                    <a:pt x="973" y="322"/>
                  </a:lnTo>
                  <a:lnTo>
                    <a:pt x="975" y="330"/>
                  </a:lnTo>
                  <a:lnTo>
                    <a:pt x="977" y="337"/>
                  </a:lnTo>
                  <a:lnTo>
                    <a:pt x="979" y="344"/>
                  </a:lnTo>
                  <a:lnTo>
                    <a:pt x="981" y="354"/>
                  </a:lnTo>
                  <a:lnTo>
                    <a:pt x="981" y="357"/>
                  </a:lnTo>
                  <a:lnTo>
                    <a:pt x="983" y="361"/>
                  </a:lnTo>
                  <a:lnTo>
                    <a:pt x="984" y="366"/>
                  </a:lnTo>
                  <a:lnTo>
                    <a:pt x="986" y="370"/>
                  </a:lnTo>
                  <a:lnTo>
                    <a:pt x="986" y="376"/>
                  </a:lnTo>
                  <a:lnTo>
                    <a:pt x="988" y="379"/>
                  </a:lnTo>
                  <a:lnTo>
                    <a:pt x="988" y="385"/>
                  </a:lnTo>
                  <a:lnTo>
                    <a:pt x="990" y="392"/>
                  </a:lnTo>
                  <a:lnTo>
                    <a:pt x="992" y="398"/>
                  </a:lnTo>
                  <a:lnTo>
                    <a:pt x="994" y="405"/>
                  </a:lnTo>
                  <a:lnTo>
                    <a:pt x="994" y="413"/>
                  </a:lnTo>
                  <a:lnTo>
                    <a:pt x="996" y="422"/>
                  </a:lnTo>
                  <a:lnTo>
                    <a:pt x="996" y="429"/>
                  </a:lnTo>
                  <a:lnTo>
                    <a:pt x="997" y="437"/>
                  </a:lnTo>
                  <a:lnTo>
                    <a:pt x="999" y="444"/>
                  </a:lnTo>
                  <a:lnTo>
                    <a:pt x="1001" y="451"/>
                  </a:lnTo>
                  <a:lnTo>
                    <a:pt x="1001" y="461"/>
                  </a:lnTo>
                  <a:lnTo>
                    <a:pt x="1003" y="468"/>
                  </a:lnTo>
                  <a:lnTo>
                    <a:pt x="1003" y="477"/>
                  </a:lnTo>
                  <a:lnTo>
                    <a:pt x="1005" y="486"/>
                  </a:lnTo>
                  <a:lnTo>
                    <a:pt x="1005" y="494"/>
                  </a:lnTo>
                  <a:lnTo>
                    <a:pt x="1007" y="503"/>
                  </a:lnTo>
                  <a:lnTo>
                    <a:pt x="1007" y="510"/>
                  </a:lnTo>
                  <a:lnTo>
                    <a:pt x="1008" y="518"/>
                  </a:lnTo>
                  <a:lnTo>
                    <a:pt x="1010" y="525"/>
                  </a:lnTo>
                  <a:lnTo>
                    <a:pt x="1010" y="532"/>
                  </a:lnTo>
                  <a:lnTo>
                    <a:pt x="1010" y="540"/>
                  </a:lnTo>
                  <a:lnTo>
                    <a:pt x="1012" y="547"/>
                  </a:lnTo>
                  <a:lnTo>
                    <a:pt x="1012" y="553"/>
                  </a:lnTo>
                  <a:lnTo>
                    <a:pt x="1014" y="560"/>
                  </a:lnTo>
                  <a:lnTo>
                    <a:pt x="1014" y="566"/>
                  </a:lnTo>
                  <a:lnTo>
                    <a:pt x="1016" y="571"/>
                  </a:lnTo>
                  <a:lnTo>
                    <a:pt x="1016" y="575"/>
                  </a:lnTo>
                  <a:lnTo>
                    <a:pt x="1018" y="580"/>
                  </a:lnTo>
                  <a:lnTo>
                    <a:pt x="1018" y="584"/>
                  </a:lnTo>
                  <a:lnTo>
                    <a:pt x="1020" y="588"/>
                  </a:lnTo>
                  <a:lnTo>
                    <a:pt x="1020" y="593"/>
                  </a:lnTo>
                  <a:lnTo>
                    <a:pt x="1020" y="599"/>
                  </a:lnTo>
                  <a:lnTo>
                    <a:pt x="1020" y="604"/>
                  </a:lnTo>
                  <a:lnTo>
                    <a:pt x="1020" y="610"/>
                  </a:lnTo>
                  <a:lnTo>
                    <a:pt x="1020" y="615"/>
                  </a:lnTo>
                  <a:lnTo>
                    <a:pt x="1020" y="621"/>
                  </a:lnTo>
                  <a:lnTo>
                    <a:pt x="1020" y="626"/>
                  </a:lnTo>
                  <a:lnTo>
                    <a:pt x="1020" y="632"/>
                  </a:lnTo>
                  <a:lnTo>
                    <a:pt x="1020" y="639"/>
                  </a:lnTo>
                  <a:lnTo>
                    <a:pt x="1020" y="647"/>
                  </a:lnTo>
                  <a:lnTo>
                    <a:pt x="1020" y="650"/>
                  </a:lnTo>
                  <a:lnTo>
                    <a:pt x="1020" y="654"/>
                  </a:lnTo>
                  <a:lnTo>
                    <a:pt x="1178" y="660"/>
                  </a:lnTo>
                  <a:lnTo>
                    <a:pt x="1174" y="658"/>
                  </a:lnTo>
                  <a:lnTo>
                    <a:pt x="1169" y="650"/>
                  </a:lnTo>
                  <a:lnTo>
                    <a:pt x="1163" y="645"/>
                  </a:lnTo>
                  <a:lnTo>
                    <a:pt x="1158" y="641"/>
                  </a:lnTo>
                  <a:lnTo>
                    <a:pt x="1152" y="634"/>
                  </a:lnTo>
                  <a:lnTo>
                    <a:pt x="1149" y="626"/>
                  </a:lnTo>
                  <a:lnTo>
                    <a:pt x="1145" y="621"/>
                  </a:lnTo>
                  <a:lnTo>
                    <a:pt x="1143" y="617"/>
                  </a:lnTo>
                  <a:lnTo>
                    <a:pt x="1139" y="612"/>
                  </a:lnTo>
                  <a:lnTo>
                    <a:pt x="1136" y="608"/>
                  </a:lnTo>
                  <a:lnTo>
                    <a:pt x="1134" y="601"/>
                  </a:lnTo>
                  <a:lnTo>
                    <a:pt x="1132" y="597"/>
                  </a:lnTo>
                  <a:lnTo>
                    <a:pt x="1128" y="591"/>
                  </a:lnTo>
                  <a:lnTo>
                    <a:pt x="1126" y="584"/>
                  </a:lnTo>
                  <a:lnTo>
                    <a:pt x="1125" y="578"/>
                  </a:lnTo>
                  <a:lnTo>
                    <a:pt x="1121" y="571"/>
                  </a:lnTo>
                  <a:lnTo>
                    <a:pt x="1119" y="566"/>
                  </a:lnTo>
                  <a:lnTo>
                    <a:pt x="1119" y="558"/>
                  </a:lnTo>
                  <a:lnTo>
                    <a:pt x="1115" y="551"/>
                  </a:lnTo>
                  <a:lnTo>
                    <a:pt x="1115" y="543"/>
                  </a:lnTo>
                  <a:lnTo>
                    <a:pt x="1115" y="536"/>
                  </a:lnTo>
                  <a:lnTo>
                    <a:pt x="1115" y="529"/>
                  </a:lnTo>
                  <a:lnTo>
                    <a:pt x="1114" y="519"/>
                  </a:lnTo>
                  <a:lnTo>
                    <a:pt x="1112" y="512"/>
                  </a:lnTo>
                  <a:lnTo>
                    <a:pt x="1112" y="503"/>
                  </a:lnTo>
                  <a:lnTo>
                    <a:pt x="1112" y="496"/>
                  </a:lnTo>
                  <a:lnTo>
                    <a:pt x="1110" y="488"/>
                  </a:lnTo>
                  <a:lnTo>
                    <a:pt x="1110" y="481"/>
                  </a:lnTo>
                  <a:lnTo>
                    <a:pt x="1110" y="473"/>
                  </a:lnTo>
                  <a:lnTo>
                    <a:pt x="1110" y="468"/>
                  </a:lnTo>
                  <a:lnTo>
                    <a:pt x="1108" y="461"/>
                  </a:lnTo>
                  <a:lnTo>
                    <a:pt x="1108" y="451"/>
                  </a:lnTo>
                  <a:lnTo>
                    <a:pt x="1108" y="446"/>
                  </a:lnTo>
                  <a:lnTo>
                    <a:pt x="1108" y="440"/>
                  </a:lnTo>
                  <a:lnTo>
                    <a:pt x="1108" y="433"/>
                  </a:lnTo>
                  <a:lnTo>
                    <a:pt x="1108" y="427"/>
                  </a:lnTo>
                  <a:lnTo>
                    <a:pt x="1108" y="422"/>
                  </a:lnTo>
                  <a:lnTo>
                    <a:pt x="1108" y="416"/>
                  </a:lnTo>
                  <a:lnTo>
                    <a:pt x="1106" y="411"/>
                  </a:lnTo>
                  <a:lnTo>
                    <a:pt x="1106" y="405"/>
                  </a:lnTo>
                  <a:lnTo>
                    <a:pt x="1106" y="400"/>
                  </a:lnTo>
                  <a:lnTo>
                    <a:pt x="1106" y="394"/>
                  </a:lnTo>
                  <a:lnTo>
                    <a:pt x="1104" y="389"/>
                  </a:lnTo>
                  <a:lnTo>
                    <a:pt x="1104" y="385"/>
                  </a:lnTo>
                  <a:lnTo>
                    <a:pt x="1104" y="379"/>
                  </a:lnTo>
                  <a:lnTo>
                    <a:pt x="1104" y="376"/>
                  </a:lnTo>
                  <a:lnTo>
                    <a:pt x="1102" y="368"/>
                  </a:lnTo>
                  <a:lnTo>
                    <a:pt x="1101" y="361"/>
                  </a:lnTo>
                  <a:lnTo>
                    <a:pt x="1101" y="354"/>
                  </a:lnTo>
                  <a:lnTo>
                    <a:pt x="1099" y="350"/>
                  </a:lnTo>
                  <a:lnTo>
                    <a:pt x="1097" y="343"/>
                  </a:lnTo>
                  <a:lnTo>
                    <a:pt x="1095" y="335"/>
                  </a:lnTo>
                  <a:lnTo>
                    <a:pt x="1091" y="328"/>
                  </a:lnTo>
                  <a:lnTo>
                    <a:pt x="1090" y="319"/>
                  </a:lnTo>
                  <a:lnTo>
                    <a:pt x="1090" y="315"/>
                  </a:lnTo>
                  <a:lnTo>
                    <a:pt x="1088" y="309"/>
                  </a:lnTo>
                  <a:lnTo>
                    <a:pt x="1086" y="304"/>
                  </a:lnTo>
                  <a:lnTo>
                    <a:pt x="1086" y="300"/>
                  </a:lnTo>
                  <a:lnTo>
                    <a:pt x="1084" y="295"/>
                  </a:lnTo>
                  <a:lnTo>
                    <a:pt x="1084" y="291"/>
                  </a:lnTo>
                  <a:lnTo>
                    <a:pt x="1082" y="285"/>
                  </a:lnTo>
                  <a:lnTo>
                    <a:pt x="1082" y="282"/>
                  </a:lnTo>
                  <a:lnTo>
                    <a:pt x="1080" y="276"/>
                  </a:lnTo>
                  <a:lnTo>
                    <a:pt x="1080" y="272"/>
                  </a:lnTo>
                  <a:lnTo>
                    <a:pt x="1079" y="267"/>
                  </a:lnTo>
                  <a:lnTo>
                    <a:pt x="1079" y="263"/>
                  </a:lnTo>
                  <a:lnTo>
                    <a:pt x="1077" y="254"/>
                  </a:lnTo>
                  <a:lnTo>
                    <a:pt x="1075" y="247"/>
                  </a:lnTo>
                  <a:lnTo>
                    <a:pt x="1073" y="241"/>
                  </a:lnTo>
                  <a:lnTo>
                    <a:pt x="1073" y="237"/>
                  </a:lnTo>
                  <a:lnTo>
                    <a:pt x="1073" y="234"/>
                  </a:lnTo>
                  <a:lnTo>
                    <a:pt x="1069" y="230"/>
                  </a:lnTo>
                  <a:lnTo>
                    <a:pt x="1064" y="225"/>
                  </a:lnTo>
                  <a:lnTo>
                    <a:pt x="1058" y="221"/>
                  </a:lnTo>
                  <a:lnTo>
                    <a:pt x="1053" y="215"/>
                  </a:lnTo>
                  <a:lnTo>
                    <a:pt x="1047" y="210"/>
                  </a:lnTo>
                  <a:lnTo>
                    <a:pt x="1042" y="204"/>
                  </a:lnTo>
                  <a:lnTo>
                    <a:pt x="1036" y="197"/>
                  </a:lnTo>
                  <a:lnTo>
                    <a:pt x="1031" y="193"/>
                  </a:lnTo>
                  <a:lnTo>
                    <a:pt x="1025" y="186"/>
                  </a:lnTo>
                  <a:lnTo>
                    <a:pt x="1020" y="182"/>
                  </a:lnTo>
                  <a:lnTo>
                    <a:pt x="1014" y="177"/>
                  </a:lnTo>
                  <a:lnTo>
                    <a:pt x="1010" y="173"/>
                  </a:lnTo>
                  <a:lnTo>
                    <a:pt x="1007" y="169"/>
                  </a:lnTo>
                  <a:lnTo>
                    <a:pt x="1005" y="167"/>
                  </a:lnTo>
                  <a:lnTo>
                    <a:pt x="1001" y="166"/>
                  </a:lnTo>
                  <a:lnTo>
                    <a:pt x="996" y="164"/>
                  </a:lnTo>
                  <a:lnTo>
                    <a:pt x="990" y="162"/>
                  </a:lnTo>
                  <a:lnTo>
                    <a:pt x="984" y="162"/>
                  </a:lnTo>
                  <a:lnTo>
                    <a:pt x="977" y="160"/>
                  </a:lnTo>
                  <a:lnTo>
                    <a:pt x="970" y="160"/>
                  </a:lnTo>
                  <a:lnTo>
                    <a:pt x="962" y="160"/>
                  </a:lnTo>
                  <a:lnTo>
                    <a:pt x="955" y="160"/>
                  </a:lnTo>
                  <a:lnTo>
                    <a:pt x="946" y="158"/>
                  </a:lnTo>
                  <a:lnTo>
                    <a:pt x="938" y="158"/>
                  </a:lnTo>
                  <a:lnTo>
                    <a:pt x="931" y="156"/>
                  </a:lnTo>
                  <a:lnTo>
                    <a:pt x="925" y="156"/>
                  </a:lnTo>
                  <a:lnTo>
                    <a:pt x="920" y="153"/>
                  </a:lnTo>
                  <a:lnTo>
                    <a:pt x="916" y="149"/>
                  </a:lnTo>
                  <a:lnTo>
                    <a:pt x="913" y="145"/>
                  </a:lnTo>
                  <a:lnTo>
                    <a:pt x="911" y="142"/>
                  </a:lnTo>
                  <a:lnTo>
                    <a:pt x="907" y="134"/>
                  </a:lnTo>
                  <a:lnTo>
                    <a:pt x="907" y="127"/>
                  </a:lnTo>
                  <a:lnTo>
                    <a:pt x="907" y="121"/>
                  </a:lnTo>
                  <a:lnTo>
                    <a:pt x="907" y="116"/>
                  </a:lnTo>
                  <a:lnTo>
                    <a:pt x="907" y="112"/>
                  </a:lnTo>
                  <a:lnTo>
                    <a:pt x="907" y="107"/>
                  </a:lnTo>
                  <a:lnTo>
                    <a:pt x="907" y="101"/>
                  </a:lnTo>
                  <a:lnTo>
                    <a:pt x="907" y="95"/>
                  </a:lnTo>
                  <a:lnTo>
                    <a:pt x="907" y="88"/>
                  </a:lnTo>
                  <a:lnTo>
                    <a:pt x="907" y="83"/>
                  </a:lnTo>
                  <a:lnTo>
                    <a:pt x="907" y="77"/>
                  </a:lnTo>
                  <a:lnTo>
                    <a:pt x="907" y="71"/>
                  </a:lnTo>
                  <a:lnTo>
                    <a:pt x="907" y="64"/>
                  </a:lnTo>
                  <a:lnTo>
                    <a:pt x="909" y="60"/>
                  </a:lnTo>
                  <a:lnTo>
                    <a:pt x="909" y="53"/>
                  </a:lnTo>
                  <a:lnTo>
                    <a:pt x="909" y="48"/>
                  </a:lnTo>
                  <a:lnTo>
                    <a:pt x="909" y="42"/>
                  </a:lnTo>
                  <a:lnTo>
                    <a:pt x="909" y="36"/>
                  </a:lnTo>
                  <a:lnTo>
                    <a:pt x="909" y="31"/>
                  </a:lnTo>
                  <a:lnTo>
                    <a:pt x="911" y="25"/>
                  </a:lnTo>
                  <a:lnTo>
                    <a:pt x="911" y="22"/>
                  </a:lnTo>
                  <a:lnTo>
                    <a:pt x="911" y="18"/>
                  </a:lnTo>
                  <a:lnTo>
                    <a:pt x="913" y="9"/>
                  </a:lnTo>
                  <a:lnTo>
                    <a:pt x="913" y="5"/>
                  </a:lnTo>
                  <a:lnTo>
                    <a:pt x="913" y="1"/>
                  </a:lnTo>
                  <a:lnTo>
                    <a:pt x="914" y="0"/>
                  </a:lnTo>
                  <a:lnTo>
                    <a:pt x="933" y="0"/>
                  </a:lnTo>
                  <a:lnTo>
                    <a:pt x="933" y="1"/>
                  </a:lnTo>
                  <a:lnTo>
                    <a:pt x="933" y="5"/>
                  </a:lnTo>
                  <a:lnTo>
                    <a:pt x="931" y="11"/>
                  </a:lnTo>
                  <a:lnTo>
                    <a:pt x="931" y="20"/>
                  </a:lnTo>
                  <a:lnTo>
                    <a:pt x="931" y="24"/>
                  </a:lnTo>
                  <a:lnTo>
                    <a:pt x="929" y="29"/>
                  </a:lnTo>
                  <a:lnTo>
                    <a:pt x="929" y="35"/>
                  </a:lnTo>
                  <a:lnTo>
                    <a:pt x="929" y="40"/>
                  </a:lnTo>
                  <a:lnTo>
                    <a:pt x="927" y="44"/>
                  </a:lnTo>
                  <a:lnTo>
                    <a:pt x="927" y="51"/>
                  </a:lnTo>
                  <a:lnTo>
                    <a:pt x="927" y="57"/>
                  </a:lnTo>
                  <a:lnTo>
                    <a:pt x="927" y="62"/>
                  </a:lnTo>
                  <a:lnTo>
                    <a:pt x="925" y="68"/>
                  </a:lnTo>
                  <a:lnTo>
                    <a:pt x="925" y="75"/>
                  </a:lnTo>
                  <a:lnTo>
                    <a:pt x="924" y="79"/>
                  </a:lnTo>
                  <a:lnTo>
                    <a:pt x="924" y="86"/>
                  </a:lnTo>
                  <a:lnTo>
                    <a:pt x="924" y="92"/>
                  </a:lnTo>
                  <a:lnTo>
                    <a:pt x="924" y="97"/>
                  </a:lnTo>
                  <a:lnTo>
                    <a:pt x="924" y="101"/>
                  </a:lnTo>
                  <a:lnTo>
                    <a:pt x="924" y="107"/>
                  </a:lnTo>
                  <a:lnTo>
                    <a:pt x="924" y="116"/>
                  </a:lnTo>
                  <a:lnTo>
                    <a:pt x="925" y="123"/>
                  </a:lnTo>
                  <a:lnTo>
                    <a:pt x="925" y="127"/>
                  </a:lnTo>
                  <a:lnTo>
                    <a:pt x="929" y="130"/>
                  </a:lnTo>
                  <a:lnTo>
                    <a:pt x="933" y="132"/>
                  </a:lnTo>
                  <a:lnTo>
                    <a:pt x="942" y="134"/>
                  </a:lnTo>
                  <a:lnTo>
                    <a:pt x="946" y="134"/>
                  </a:lnTo>
                  <a:lnTo>
                    <a:pt x="951" y="134"/>
                  </a:lnTo>
                  <a:lnTo>
                    <a:pt x="955" y="134"/>
                  </a:lnTo>
                  <a:lnTo>
                    <a:pt x="961" y="136"/>
                  </a:lnTo>
                  <a:lnTo>
                    <a:pt x="966" y="136"/>
                  </a:lnTo>
                  <a:lnTo>
                    <a:pt x="972" y="136"/>
                  </a:lnTo>
                  <a:lnTo>
                    <a:pt x="977" y="136"/>
                  </a:lnTo>
                  <a:lnTo>
                    <a:pt x="983" y="138"/>
                  </a:lnTo>
                  <a:lnTo>
                    <a:pt x="988" y="138"/>
                  </a:lnTo>
                  <a:lnTo>
                    <a:pt x="994" y="140"/>
                  </a:lnTo>
                  <a:lnTo>
                    <a:pt x="999" y="140"/>
                  </a:lnTo>
                  <a:lnTo>
                    <a:pt x="1005" y="142"/>
                  </a:lnTo>
                  <a:lnTo>
                    <a:pt x="1012" y="143"/>
                  </a:lnTo>
                  <a:lnTo>
                    <a:pt x="1020" y="149"/>
                  </a:lnTo>
                  <a:lnTo>
                    <a:pt x="1027" y="153"/>
                  </a:lnTo>
                  <a:lnTo>
                    <a:pt x="1034" y="160"/>
                  </a:lnTo>
                  <a:lnTo>
                    <a:pt x="1042" y="167"/>
                  </a:lnTo>
                  <a:lnTo>
                    <a:pt x="1047" y="175"/>
                  </a:lnTo>
                  <a:lnTo>
                    <a:pt x="1055" y="184"/>
                  </a:lnTo>
                  <a:lnTo>
                    <a:pt x="1062" y="193"/>
                  </a:lnTo>
                  <a:lnTo>
                    <a:pt x="1067" y="201"/>
                  </a:lnTo>
                  <a:lnTo>
                    <a:pt x="1075" y="206"/>
                  </a:lnTo>
                  <a:lnTo>
                    <a:pt x="1080" y="206"/>
                  </a:lnTo>
                  <a:lnTo>
                    <a:pt x="1084" y="208"/>
                  </a:lnTo>
                  <a:lnTo>
                    <a:pt x="1090" y="210"/>
                  </a:lnTo>
                  <a:lnTo>
                    <a:pt x="1095" y="210"/>
                  </a:lnTo>
                  <a:lnTo>
                    <a:pt x="1099" y="210"/>
                  </a:lnTo>
                  <a:lnTo>
                    <a:pt x="1104" y="210"/>
                  </a:lnTo>
                  <a:lnTo>
                    <a:pt x="1110" y="210"/>
                  </a:lnTo>
                  <a:lnTo>
                    <a:pt x="1115" y="210"/>
                  </a:lnTo>
                  <a:lnTo>
                    <a:pt x="1121" y="208"/>
                  </a:lnTo>
                  <a:lnTo>
                    <a:pt x="1128" y="208"/>
                  </a:lnTo>
                  <a:lnTo>
                    <a:pt x="1134" y="206"/>
                  </a:lnTo>
                  <a:lnTo>
                    <a:pt x="1141" y="204"/>
                  </a:lnTo>
                  <a:lnTo>
                    <a:pt x="1147" y="202"/>
                  </a:lnTo>
                  <a:lnTo>
                    <a:pt x="1152" y="201"/>
                  </a:lnTo>
                  <a:lnTo>
                    <a:pt x="1158" y="197"/>
                  </a:lnTo>
                  <a:lnTo>
                    <a:pt x="1163" y="195"/>
                  </a:lnTo>
                  <a:lnTo>
                    <a:pt x="1169" y="191"/>
                  </a:lnTo>
                  <a:lnTo>
                    <a:pt x="1173" y="189"/>
                  </a:lnTo>
                  <a:lnTo>
                    <a:pt x="1178" y="186"/>
                  </a:lnTo>
                  <a:lnTo>
                    <a:pt x="1182" y="184"/>
                  </a:lnTo>
                  <a:lnTo>
                    <a:pt x="1189" y="180"/>
                  </a:lnTo>
                  <a:lnTo>
                    <a:pt x="1195" y="178"/>
                  </a:lnTo>
                  <a:lnTo>
                    <a:pt x="1200" y="178"/>
                  </a:lnTo>
                  <a:lnTo>
                    <a:pt x="1204" y="184"/>
                  </a:lnTo>
                  <a:lnTo>
                    <a:pt x="1204" y="188"/>
                  </a:lnTo>
                  <a:lnTo>
                    <a:pt x="1204" y="193"/>
                  </a:lnTo>
                  <a:lnTo>
                    <a:pt x="1202" y="199"/>
                  </a:lnTo>
                  <a:lnTo>
                    <a:pt x="1200" y="204"/>
                  </a:lnTo>
                  <a:lnTo>
                    <a:pt x="1197" y="208"/>
                  </a:lnTo>
                  <a:lnTo>
                    <a:pt x="1191" y="212"/>
                  </a:lnTo>
                  <a:lnTo>
                    <a:pt x="1185" y="215"/>
                  </a:lnTo>
                  <a:lnTo>
                    <a:pt x="1178" y="221"/>
                  </a:lnTo>
                  <a:lnTo>
                    <a:pt x="1171" y="223"/>
                  </a:lnTo>
                  <a:lnTo>
                    <a:pt x="1167" y="225"/>
                  </a:lnTo>
                  <a:lnTo>
                    <a:pt x="1160" y="226"/>
                  </a:lnTo>
                  <a:lnTo>
                    <a:pt x="1156" y="230"/>
                  </a:lnTo>
                  <a:lnTo>
                    <a:pt x="1149" y="230"/>
                  </a:lnTo>
                  <a:lnTo>
                    <a:pt x="1143" y="232"/>
                  </a:lnTo>
                  <a:lnTo>
                    <a:pt x="1138" y="234"/>
                  </a:lnTo>
                  <a:lnTo>
                    <a:pt x="1132" y="236"/>
                  </a:lnTo>
                  <a:lnTo>
                    <a:pt x="1126" y="237"/>
                  </a:lnTo>
                  <a:lnTo>
                    <a:pt x="1121" y="237"/>
                  </a:lnTo>
                  <a:lnTo>
                    <a:pt x="1117" y="239"/>
                  </a:lnTo>
                  <a:lnTo>
                    <a:pt x="1114" y="239"/>
                  </a:lnTo>
                  <a:lnTo>
                    <a:pt x="1108" y="239"/>
                  </a:lnTo>
                  <a:lnTo>
                    <a:pt x="1108" y="241"/>
                  </a:lnTo>
                  <a:lnTo>
                    <a:pt x="1108" y="243"/>
                  </a:lnTo>
                  <a:lnTo>
                    <a:pt x="1108" y="247"/>
                  </a:lnTo>
                  <a:lnTo>
                    <a:pt x="1108" y="252"/>
                  </a:lnTo>
                  <a:lnTo>
                    <a:pt x="1108" y="258"/>
                  </a:lnTo>
                  <a:lnTo>
                    <a:pt x="1108" y="265"/>
                  </a:lnTo>
                  <a:lnTo>
                    <a:pt x="1108" y="272"/>
                  </a:lnTo>
                  <a:lnTo>
                    <a:pt x="1110" y="280"/>
                  </a:lnTo>
                  <a:lnTo>
                    <a:pt x="1110" y="287"/>
                  </a:lnTo>
                  <a:lnTo>
                    <a:pt x="1112" y="296"/>
                  </a:lnTo>
                  <a:lnTo>
                    <a:pt x="1114" y="304"/>
                  </a:lnTo>
                  <a:lnTo>
                    <a:pt x="1115" y="311"/>
                  </a:lnTo>
                  <a:lnTo>
                    <a:pt x="1115" y="319"/>
                  </a:lnTo>
                  <a:lnTo>
                    <a:pt x="1117" y="326"/>
                  </a:lnTo>
                  <a:lnTo>
                    <a:pt x="1119" y="331"/>
                  </a:lnTo>
                  <a:lnTo>
                    <a:pt x="1121" y="337"/>
                  </a:lnTo>
                  <a:lnTo>
                    <a:pt x="1121" y="339"/>
                  </a:lnTo>
                  <a:lnTo>
                    <a:pt x="1123" y="343"/>
                  </a:lnTo>
                  <a:lnTo>
                    <a:pt x="1123" y="344"/>
                  </a:lnTo>
                  <a:lnTo>
                    <a:pt x="1125" y="350"/>
                  </a:lnTo>
                  <a:lnTo>
                    <a:pt x="1125" y="354"/>
                  </a:lnTo>
                  <a:lnTo>
                    <a:pt x="1125" y="361"/>
                  </a:lnTo>
                  <a:lnTo>
                    <a:pt x="1125" y="366"/>
                  </a:lnTo>
                  <a:lnTo>
                    <a:pt x="1126" y="374"/>
                  </a:lnTo>
                  <a:lnTo>
                    <a:pt x="1126" y="379"/>
                  </a:lnTo>
                  <a:lnTo>
                    <a:pt x="1128" y="387"/>
                  </a:lnTo>
                  <a:lnTo>
                    <a:pt x="1128" y="394"/>
                  </a:lnTo>
                  <a:lnTo>
                    <a:pt x="1130" y="403"/>
                  </a:lnTo>
                  <a:lnTo>
                    <a:pt x="1130" y="411"/>
                  </a:lnTo>
                  <a:lnTo>
                    <a:pt x="1130" y="420"/>
                  </a:lnTo>
                  <a:lnTo>
                    <a:pt x="1132" y="427"/>
                  </a:lnTo>
                  <a:lnTo>
                    <a:pt x="1134" y="437"/>
                  </a:lnTo>
                  <a:lnTo>
                    <a:pt x="1134" y="446"/>
                  </a:lnTo>
                  <a:lnTo>
                    <a:pt x="1134" y="455"/>
                  </a:lnTo>
                  <a:lnTo>
                    <a:pt x="1134" y="462"/>
                  </a:lnTo>
                  <a:lnTo>
                    <a:pt x="1136" y="472"/>
                  </a:lnTo>
                  <a:lnTo>
                    <a:pt x="1136" y="481"/>
                  </a:lnTo>
                  <a:lnTo>
                    <a:pt x="1138" y="488"/>
                  </a:lnTo>
                  <a:lnTo>
                    <a:pt x="1138" y="497"/>
                  </a:lnTo>
                  <a:lnTo>
                    <a:pt x="1139" y="505"/>
                  </a:lnTo>
                  <a:lnTo>
                    <a:pt x="1141" y="512"/>
                  </a:lnTo>
                  <a:lnTo>
                    <a:pt x="1143" y="521"/>
                  </a:lnTo>
                  <a:lnTo>
                    <a:pt x="1143" y="527"/>
                  </a:lnTo>
                  <a:lnTo>
                    <a:pt x="1145" y="534"/>
                  </a:lnTo>
                  <a:lnTo>
                    <a:pt x="1145" y="540"/>
                  </a:lnTo>
                  <a:lnTo>
                    <a:pt x="1147" y="547"/>
                  </a:lnTo>
                  <a:lnTo>
                    <a:pt x="1149" y="553"/>
                  </a:lnTo>
                  <a:lnTo>
                    <a:pt x="1150" y="556"/>
                  </a:lnTo>
                  <a:lnTo>
                    <a:pt x="1150" y="560"/>
                  </a:lnTo>
                  <a:lnTo>
                    <a:pt x="1152" y="566"/>
                  </a:lnTo>
                  <a:lnTo>
                    <a:pt x="1154" y="569"/>
                  </a:lnTo>
                  <a:lnTo>
                    <a:pt x="1156" y="575"/>
                  </a:lnTo>
                  <a:lnTo>
                    <a:pt x="1158" y="580"/>
                  </a:lnTo>
                  <a:lnTo>
                    <a:pt x="1160" y="584"/>
                  </a:lnTo>
                  <a:lnTo>
                    <a:pt x="1163" y="590"/>
                  </a:lnTo>
                  <a:lnTo>
                    <a:pt x="1165" y="595"/>
                  </a:lnTo>
                  <a:lnTo>
                    <a:pt x="1167" y="601"/>
                  </a:lnTo>
                  <a:lnTo>
                    <a:pt x="1169" y="604"/>
                  </a:lnTo>
                  <a:lnTo>
                    <a:pt x="1173" y="610"/>
                  </a:lnTo>
                  <a:lnTo>
                    <a:pt x="1176" y="615"/>
                  </a:lnTo>
                  <a:lnTo>
                    <a:pt x="1178" y="619"/>
                  </a:lnTo>
                  <a:lnTo>
                    <a:pt x="1182" y="625"/>
                  </a:lnTo>
                  <a:lnTo>
                    <a:pt x="1185" y="630"/>
                  </a:lnTo>
                  <a:lnTo>
                    <a:pt x="1189" y="636"/>
                  </a:lnTo>
                  <a:lnTo>
                    <a:pt x="1195" y="643"/>
                  </a:lnTo>
                  <a:lnTo>
                    <a:pt x="1204" y="652"/>
                  </a:lnTo>
                  <a:lnTo>
                    <a:pt x="1208" y="656"/>
                  </a:lnTo>
                  <a:lnTo>
                    <a:pt x="1213" y="661"/>
                  </a:lnTo>
                  <a:lnTo>
                    <a:pt x="1217" y="665"/>
                  </a:lnTo>
                  <a:lnTo>
                    <a:pt x="1222" y="669"/>
                  </a:lnTo>
                  <a:lnTo>
                    <a:pt x="1228" y="673"/>
                  </a:lnTo>
                  <a:lnTo>
                    <a:pt x="1232" y="674"/>
                  </a:lnTo>
                  <a:lnTo>
                    <a:pt x="1237" y="678"/>
                  </a:lnTo>
                  <a:lnTo>
                    <a:pt x="1243" y="680"/>
                  </a:lnTo>
                  <a:lnTo>
                    <a:pt x="1248" y="682"/>
                  </a:lnTo>
                  <a:lnTo>
                    <a:pt x="1256" y="685"/>
                  </a:lnTo>
                  <a:lnTo>
                    <a:pt x="1261" y="687"/>
                  </a:lnTo>
                  <a:lnTo>
                    <a:pt x="1268" y="689"/>
                  </a:lnTo>
                  <a:lnTo>
                    <a:pt x="1274" y="689"/>
                  </a:lnTo>
                  <a:lnTo>
                    <a:pt x="1281" y="689"/>
                  </a:lnTo>
                  <a:lnTo>
                    <a:pt x="1287" y="689"/>
                  </a:lnTo>
                  <a:lnTo>
                    <a:pt x="1294" y="691"/>
                  </a:lnTo>
                  <a:lnTo>
                    <a:pt x="1302" y="689"/>
                  </a:lnTo>
                  <a:lnTo>
                    <a:pt x="1309" y="689"/>
                  </a:lnTo>
                  <a:lnTo>
                    <a:pt x="1316" y="689"/>
                  </a:lnTo>
                  <a:lnTo>
                    <a:pt x="1324" y="689"/>
                  </a:lnTo>
                  <a:lnTo>
                    <a:pt x="1331" y="689"/>
                  </a:lnTo>
                  <a:lnTo>
                    <a:pt x="1339" y="687"/>
                  </a:lnTo>
                  <a:lnTo>
                    <a:pt x="1346" y="685"/>
                  </a:lnTo>
                  <a:lnTo>
                    <a:pt x="1353" y="685"/>
                  </a:lnTo>
                  <a:lnTo>
                    <a:pt x="1361" y="684"/>
                  </a:lnTo>
                  <a:lnTo>
                    <a:pt x="1368" y="682"/>
                  </a:lnTo>
                  <a:lnTo>
                    <a:pt x="1375" y="680"/>
                  </a:lnTo>
                  <a:lnTo>
                    <a:pt x="1383" y="678"/>
                  </a:lnTo>
                  <a:lnTo>
                    <a:pt x="1388" y="674"/>
                  </a:lnTo>
                  <a:lnTo>
                    <a:pt x="1396" y="673"/>
                  </a:lnTo>
                  <a:lnTo>
                    <a:pt x="1401" y="669"/>
                  </a:lnTo>
                  <a:lnTo>
                    <a:pt x="1407" y="665"/>
                  </a:lnTo>
                  <a:lnTo>
                    <a:pt x="1414" y="661"/>
                  </a:lnTo>
                  <a:lnTo>
                    <a:pt x="1420" y="658"/>
                  </a:lnTo>
                  <a:lnTo>
                    <a:pt x="1423" y="654"/>
                  </a:lnTo>
                  <a:lnTo>
                    <a:pt x="1431" y="652"/>
                  </a:lnTo>
                  <a:lnTo>
                    <a:pt x="1434" y="647"/>
                  </a:lnTo>
                  <a:lnTo>
                    <a:pt x="1440" y="643"/>
                  </a:lnTo>
                  <a:lnTo>
                    <a:pt x="1444" y="637"/>
                  </a:lnTo>
                  <a:lnTo>
                    <a:pt x="1447" y="634"/>
                  </a:lnTo>
                  <a:lnTo>
                    <a:pt x="1451" y="626"/>
                  </a:lnTo>
                  <a:lnTo>
                    <a:pt x="1455" y="623"/>
                  </a:lnTo>
                  <a:lnTo>
                    <a:pt x="1457" y="617"/>
                  </a:lnTo>
                  <a:lnTo>
                    <a:pt x="1458" y="612"/>
                  </a:lnTo>
                  <a:lnTo>
                    <a:pt x="1460" y="604"/>
                  </a:lnTo>
                  <a:lnTo>
                    <a:pt x="1460" y="599"/>
                  </a:lnTo>
                  <a:lnTo>
                    <a:pt x="1462" y="591"/>
                  </a:lnTo>
                  <a:lnTo>
                    <a:pt x="1464" y="586"/>
                  </a:lnTo>
                  <a:lnTo>
                    <a:pt x="1464" y="578"/>
                  </a:lnTo>
                  <a:lnTo>
                    <a:pt x="1466" y="573"/>
                  </a:lnTo>
                  <a:lnTo>
                    <a:pt x="1466" y="566"/>
                  </a:lnTo>
                  <a:lnTo>
                    <a:pt x="1466" y="560"/>
                  </a:lnTo>
                  <a:lnTo>
                    <a:pt x="1466" y="553"/>
                  </a:lnTo>
                  <a:lnTo>
                    <a:pt x="1464" y="545"/>
                  </a:lnTo>
                  <a:lnTo>
                    <a:pt x="1464" y="538"/>
                  </a:lnTo>
                  <a:lnTo>
                    <a:pt x="1462" y="531"/>
                  </a:lnTo>
                  <a:lnTo>
                    <a:pt x="1460" y="523"/>
                  </a:lnTo>
                  <a:lnTo>
                    <a:pt x="1460" y="516"/>
                  </a:lnTo>
                  <a:lnTo>
                    <a:pt x="1458" y="508"/>
                  </a:lnTo>
                  <a:lnTo>
                    <a:pt x="1457" y="501"/>
                  </a:lnTo>
                  <a:lnTo>
                    <a:pt x="1455" y="492"/>
                  </a:lnTo>
                  <a:lnTo>
                    <a:pt x="1453" y="484"/>
                  </a:lnTo>
                  <a:lnTo>
                    <a:pt x="1449" y="475"/>
                  </a:lnTo>
                  <a:lnTo>
                    <a:pt x="1447" y="468"/>
                  </a:lnTo>
                  <a:lnTo>
                    <a:pt x="1444" y="461"/>
                  </a:lnTo>
                  <a:lnTo>
                    <a:pt x="1440" y="451"/>
                  </a:lnTo>
                  <a:lnTo>
                    <a:pt x="1436" y="442"/>
                  </a:lnTo>
                  <a:lnTo>
                    <a:pt x="1433" y="435"/>
                  </a:lnTo>
                  <a:lnTo>
                    <a:pt x="1429" y="425"/>
                  </a:lnTo>
                  <a:lnTo>
                    <a:pt x="1423" y="418"/>
                  </a:lnTo>
                  <a:lnTo>
                    <a:pt x="1420" y="409"/>
                  </a:lnTo>
                  <a:lnTo>
                    <a:pt x="1414" y="402"/>
                  </a:lnTo>
                  <a:lnTo>
                    <a:pt x="1409" y="394"/>
                  </a:lnTo>
                  <a:lnTo>
                    <a:pt x="1403" y="385"/>
                  </a:lnTo>
                  <a:lnTo>
                    <a:pt x="1396" y="378"/>
                  </a:lnTo>
                  <a:lnTo>
                    <a:pt x="1390" y="370"/>
                  </a:lnTo>
                  <a:lnTo>
                    <a:pt x="1383" y="361"/>
                  </a:lnTo>
                  <a:lnTo>
                    <a:pt x="1377" y="352"/>
                  </a:lnTo>
                  <a:lnTo>
                    <a:pt x="1370" y="344"/>
                  </a:lnTo>
                  <a:lnTo>
                    <a:pt x="1364" y="335"/>
                  </a:lnTo>
                  <a:lnTo>
                    <a:pt x="1359" y="326"/>
                  </a:lnTo>
                  <a:lnTo>
                    <a:pt x="1351" y="319"/>
                  </a:lnTo>
                  <a:lnTo>
                    <a:pt x="1346" y="309"/>
                  </a:lnTo>
                  <a:lnTo>
                    <a:pt x="1342" y="302"/>
                  </a:lnTo>
                  <a:lnTo>
                    <a:pt x="1335" y="295"/>
                  </a:lnTo>
                  <a:lnTo>
                    <a:pt x="1329" y="287"/>
                  </a:lnTo>
                  <a:lnTo>
                    <a:pt x="1326" y="280"/>
                  </a:lnTo>
                  <a:lnTo>
                    <a:pt x="1320" y="272"/>
                  </a:lnTo>
                  <a:lnTo>
                    <a:pt x="1316" y="265"/>
                  </a:lnTo>
                  <a:lnTo>
                    <a:pt x="1311" y="258"/>
                  </a:lnTo>
                  <a:lnTo>
                    <a:pt x="1307" y="250"/>
                  </a:lnTo>
                  <a:lnTo>
                    <a:pt x="1303" y="245"/>
                  </a:lnTo>
                  <a:lnTo>
                    <a:pt x="1298" y="239"/>
                  </a:lnTo>
                  <a:lnTo>
                    <a:pt x="1294" y="232"/>
                  </a:lnTo>
                  <a:lnTo>
                    <a:pt x="1291" y="226"/>
                  </a:lnTo>
                  <a:lnTo>
                    <a:pt x="1289" y="221"/>
                  </a:lnTo>
                  <a:lnTo>
                    <a:pt x="1285" y="217"/>
                  </a:lnTo>
                  <a:lnTo>
                    <a:pt x="1281" y="212"/>
                  </a:lnTo>
                  <a:lnTo>
                    <a:pt x="1280" y="208"/>
                  </a:lnTo>
                  <a:lnTo>
                    <a:pt x="1278" y="204"/>
                  </a:lnTo>
                  <a:lnTo>
                    <a:pt x="1272" y="197"/>
                  </a:lnTo>
                  <a:lnTo>
                    <a:pt x="1270" y="193"/>
                  </a:lnTo>
                  <a:lnTo>
                    <a:pt x="1268" y="189"/>
                  </a:lnTo>
                  <a:lnTo>
                    <a:pt x="1302" y="169"/>
                  </a:lnTo>
                  <a:lnTo>
                    <a:pt x="1303" y="171"/>
                  </a:lnTo>
                  <a:lnTo>
                    <a:pt x="1303" y="173"/>
                  </a:lnTo>
                  <a:lnTo>
                    <a:pt x="1307" y="178"/>
                  </a:lnTo>
                  <a:lnTo>
                    <a:pt x="1309" y="184"/>
                  </a:lnTo>
                  <a:lnTo>
                    <a:pt x="1313" y="191"/>
                  </a:lnTo>
                  <a:lnTo>
                    <a:pt x="1315" y="195"/>
                  </a:lnTo>
                  <a:lnTo>
                    <a:pt x="1316" y="201"/>
                  </a:lnTo>
                  <a:lnTo>
                    <a:pt x="1320" y="204"/>
                  </a:lnTo>
                  <a:lnTo>
                    <a:pt x="1324" y="210"/>
                  </a:lnTo>
                  <a:lnTo>
                    <a:pt x="1326" y="215"/>
                  </a:lnTo>
                  <a:lnTo>
                    <a:pt x="1329" y="223"/>
                  </a:lnTo>
                  <a:lnTo>
                    <a:pt x="1333" y="228"/>
                  </a:lnTo>
                  <a:lnTo>
                    <a:pt x="1339" y="236"/>
                  </a:lnTo>
                  <a:lnTo>
                    <a:pt x="1342" y="243"/>
                  </a:lnTo>
                  <a:lnTo>
                    <a:pt x="1346" y="250"/>
                  </a:lnTo>
                  <a:lnTo>
                    <a:pt x="1350" y="256"/>
                  </a:lnTo>
                  <a:lnTo>
                    <a:pt x="1351" y="260"/>
                  </a:lnTo>
                  <a:lnTo>
                    <a:pt x="1353" y="265"/>
                  </a:lnTo>
                  <a:lnTo>
                    <a:pt x="1357" y="269"/>
                  </a:lnTo>
                  <a:lnTo>
                    <a:pt x="1361" y="274"/>
                  </a:lnTo>
                  <a:lnTo>
                    <a:pt x="1362" y="278"/>
                  </a:lnTo>
                  <a:lnTo>
                    <a:pt x="1364" y="282"/>
                  </a:lnTo>
                  <a:lnTo>
                    <a:pt x="1368" y="287"/>
                  </a:lnTo>
                  <a:lnTo>
                    <a:pt x="1370" y="293"/>
                  </a:lnTo>
                  <a:lnTo>
                    <a:pt x="1374" y="298"/>
                  </a:lnTo>
                  <a:lnTo>
                    <a:pt x="1377" y="304"/>
                  </a:lnTo>
                  <a:lnTo>
                    <a:pt x="1381" y="309"/>
                  </a:lnTo>
                  <a:lnTo>
                    <a:pt x="1385" y="315"/>
                  </a:lnTo>
                  <a:lnTo>
                    <a:pt x="1388" y="320"/>
                  </a:lnTo>
                  <a:lnTo>
                    <a:pt x="1392" y="326"/>
                  </a:lnTo>
                  <a:lnTo>
                    <a:pt x="1396" y="333"/>
                  </a:lnTo>
                  <a:lnTo>
                    <a:pt x="1399" y="339"/>
                  </a:lnTo>
                  <a:lnTo>
                    <a:pt x="1403" y="344"/>
                  </a:lnTo>
                  <a:lnTo>
                    <a:pt x="1407" y="352"/>
                  </a:lnTo>
                  <a:lnTo>
                    <a:pt x="1412" y="359"/>
                  </a:lnTo>
                  <a:lnTo>
                    <a:pt x="1416" y="365"/>
                  </a:lnTo>
                  <a:lnTo>
                    <a:pt x="1420" y="370"/>
                  </a:lnTo>
                  <a:lnTo>
                    <a:pt x="1423" y="378"/>
                  </a:lnTo>
                  <a:lnTo>
                    <a:pt x="1427" y="383"/>
                  </a:lnTo>
                  <a:lnTo>
                    <a:pt x="1431" y="389"/>
                  </a:lnTo>
                  <a:lnTo>
                    <a:pt x="1434" y="396"/>
                  </a:lnTo>
                  <a:lnTo>
                    <a:pt x="1438" y="400"/>
                  </a:lnTo>
                  <a:lnTo>
                    <a:pt x="1442" y="407"/>
                  </a:lnTo>
                  <a:lnTo>
                    <a:pt x="1444" y="413"/>
                  </a:lnTo>
                  <a:lnTo>
                    <a:pt x="1447" y="416"/>
                  </a:lnTo>
                  <a:lnTo>
                    <a:pt x="1449" y="422"/>
                  </a:lnTo>
                  <a:lnTo>
                    <a:pt x="1453" y="427"/>
                  </a:lnTo>
                  <a:lnTo>
                    <a:pt x="1455" y="433"/>
                  </a:lnTo>
                  <a:lnTo>
                    <a:pt x="1457" y="438"/>
                  </a:lnTo>
                  <a:lnTo>
                    <a:pt x="1460" y="442"/>
                  </a:lnTo>
                  <a:lnTo>
                    <a:pt x="1464" y="448"/>
                  </a:lnTo>
                  <a:lnTo>
                    <a:pt x="1466" y="457"/>
                  </a:lnTo>
                  <a:lnTo>
                    <a:pt x="1471" y="466"/>
                  </a:lnTo>
                  <a:lnTo>
                    <a:pt x="1475" y="473"/>
                  </a:lnTo>
                  <a:lnTo>
                    <a:pt x="1479" y="483"/>
                  </a:lnTo>
                  <a:lnTo>
                    <a:pt x="1481" y="490"/>
                  </a:lnTo>
                  <a:lnTo>
                    <a:pt x="1484" y="497"/>
                  </a:lnTo>
                  <a:lnTo>
                    <a:pt x="1486" y="505"/>
                  </a:lnTo>
                  <a:lnTo>
                    <a:pt x="1488" y="512"/>
                  </a:lnTo>
                  <a:lnTo>
                    <a:pt x="1490" y="519"/>
                  </a:lnTo>
                  <a:lnTo>
                    <a:pt x="1492" y="525"/>
                  </a:lnTo>
                  <a:lnTo>
                    <a:pt x="1492" y="531"/>
                  </a:lnTo>
                  <a:lnTo>
                    <a:pt x="1493" y="538"/>
                  </a:lnTo>
                  <a:lnTo>
                    <a:pt x="1493" y="543"/>
                  </a:lnTo>
                  <a:lnTo>
                    <a:pt x="1493" y="549"/>
                  </a:lnTo>
                  <a:lnTo>
                    <a:pt x="1495" y="555"/>
                  </a:lnTo>
                  <a:lnTo>
                    <a:pt x="1495" y="560"/>
                  </a:lnTo>
                  <a:lnTo>
                    <a:pt x="1495" y="564"/>
                  </a:lnTo>
                  <a:lnTo>
                    <a:pt x="1495" y="569"/>
                  </a:lnTo>
                  <a:lnTo>
                    <a:pt x="1495" y="573"/>
                  </a:lnTo>
                  <a:lnTo>
                    <a:pt x="1495" y="578"/>
                  </a:lnTo>
                  <a:lnTo>
                    <a:pt x="1495" y="582"/>
                  </a:lnTo>
                  <a:lnTo>
                    <a:pt x="1495" y="588"/>
                  </a:lnTo>
                  <a:lnTo>
                    <a:pt x="1495" y="591"/>
                  </a:lnTo>
                  <a:lnTo>
                    <a:pt x="1497" y="597"/>
                  </a:lnTo>
                  <a:lnTo>
                    <a:pt x="1495" y="604"/>
                  </a:lnTo>
                  <a:lnTo>
                    <a:pt x="1493" y="614"/>
                  </a:lnTo>
                  <a:lnTo>
                    <a:pt x="1492" y="619"/>
                  </a:lnTo>
                  <a:lnTo>
                    <a:pt x="1490" y="625"/>
                  </a:lnTo>
                  <a:lnTo>
                    <a:pt x="1486" y="628"/>
                  </a:lnTo>
                  <a:lnTo>
                    <a:pt x="1484" y="634"/>
                  </a:lnTo>
                  <a:lnTo>
                    <a:pt x="1482" y="637"/>
                  </a:lnTo>
                  <a:lnTo>
                    <a:pt x="1479" y="643"/>
                  </a:lnTo>
                  <a:lnTo>
                    <a:pt x="1475" y="647"/>
                  </a:lnTo>
                  <a:lnTo>
                    <a:pt x="1471" y="652"/>
                  </a:lnTo>
                  <a:lnTo>
                    <a:pt x="1466" y="656"/>
                  </a:lnTo>
                  <a:lnTo>
                    <a:pt x="1462" y="661"/>
                  </a:lnTo>
                  <a:lnTo>
                    <a:pt x="1457" y="665"/>
                  </a:lnTo>
                  <a:lnTo>
                    <a:pt x="1453" y="671"/>
                  </a:lnTo>
                  <a:lnTo>
                    <a:pt x="1447" y="674"/>
                  </a:lnTo>
                  <a:lnTo>
                    <a:pt x="1442" y="678"/>
                  </a:lnTo>
                  <a:lnTo>
                    <a:pt x="1436" y="682"/>
                  </a:lnTo>
                  <a:lnTo>
                    <a:pt x="1431" y="687"/>
                  </a:lnTo>
                  <a:lnTo>
                    <a:pt x="1423" y="689"/>
                  </a:lnTo>
                  <a:lnTo>
                    <a:pt x="1418" y="693"/>
                  </a:lnTo>
                  <a:lnTo>
                    <a:pt x="1412" y="696"/>
                  </a:lnTo>
                  <a:lnTo>
                    <a:pt x="1407" y="700"/>
                  </a:lnTo>
                  <a:lnTo>
                    <a:pt x="1399" y="702"/>
                  </a:lnTo>
                  <a:lnTo>
                    <a:pt x="1392" y="706"/>
                  </a:lnTo>
                  <a:lnTo>
                    <a:pt x="1386" y="708"/>
                  </a:lnTo>
                  <a:lnTo>
                    <a:pt x="1379" y="709"/>
                  </a:lnTo>
                  <a:lnTo>
                    <a:pt x="1372" y="709"/>
                  </a:lnTo>
                  <a:lnTo>
                    <a:pt x="1364" y="711"/>
                  </a:lnTo>
                  <a:lnTo>
                    <a:pt x="1357" y="713"/>
                  </a:lnTo>
                  <a:lnTo>
                    <a:pt x="1351" y="715"/>
                  </a:lnTo>
                  <a:lnTo>
                    <a:pt x="1342" y="713"/>
                  </a:lnTo>
                  <a:lnTo>
                    <a:pt x="1335" y="713"/>
                  </a:lnTo>
                  <a:lnTo>
                    <a:pt x="1327" y="713"/>
                  </a:lnTo>
                  <a:lnTo>
                    <a:pt x="1320" y="713"/>
                  </a:lnTo>
                  <a:lnTo>
                    <a:pt x="1313" y="713"/>
                  </a:lnTo>
                  <a:lnTo>
                    <a:pt x="1305" y="711"/>
                  </a:lnTo>
                  <a:lnTo>
                    <a:pt x="1300" y="711"/>
                  </a:lnTo>
                  <a:lnTo>
                    <a:pt x="1292" y="711"/>
                  </a:lnTo>
                  <a:lnTo>
                    <a:pt x="1285" y="709"/>
                  </a:lnTo>
                  <a:lnTo>
                    <a:pt x="1278" y="708"/>
                  </a:lnTo>
                  <a:lnTo>
                    <a:pt x="1272" y="708"/>
                  </a:lnTo>
                  <a:lnTo>
                    <a:pt x="1265" y="706"/>
                  </a:lnTo>
                  <a:lnTo>
                    <a:pt x="1259" y="704"/>
                  </a:lnTo>
                  <a:lnTo>
                    <a:pt x="1254" y="702"/>
                  </a:lnTo>
                  <a:lnTo>
                    <a:pt x="1248" y="700"/>
                  </a:lnTo>
                  <a:lnTo>
                    <a:pt x="1243" y="700"/>
                  </a:lnTo>
                  <a:lnTo>
                    <a:pt x="1237" y="698"/>
                  </a:lnTo>
                  <a:lnTo>
                    <a:pt x="1232" y="696"/>
                  </a:lnTo>
                  <a:lnTo>
                    <a:pt x="1226" y="695"/>
                  </a:lnTo>
                  <a:lnTo>
                    <a:pt x="1222" y="693"/>
                  </a:lnTo>
                  <a:lnTo>
                    <a:pt x="1213" y="689"/>
                  </a:lnTo>
                  <a:lnTo>
                    <a:pt x="1206" y="687"/>
                  </a:lnTo>
                  <a:lnTo>
                    <a:pt x="1200" y="684"/>
                  </a:lnTo>
                  <a:lnTo>
                    <a:pt x="1197" y="682"/>
                  </a:lnTo>
                  <a:lnTo>
                    <a:pt x="1195" y="682"/>
                  </a:lnTo>
                  <a:lnTo>
                    <a:pt x="1191" y="680"/>
                  </a:lnTo>
                  <a:lnTo>
                    <a:pt x="1185" y="680"/>
                  </a:lnTo>
                  <a:lnTo>
                    <a:pt x="1182" y="680"/>
                  </a:lnTo>
                  <a:lnTo>
                    <a:pt x="1178" y="680"/>
                  </a:lnTo>
                  <a:lnTo>
                    <a:pt x="1174" y="680"/>
                  </a:lnTo>
                  <a:lnTo>
                    <a:pt x="1169" y="680"/>
                  </a:lnTo>
                  <a:lnTo>
                    <a:pt x="1162" y="680"/>
                  </a:lnTo>
                  <a:lnTo>
                    <a:pt x="1156" y="680"/>
                  </a:lnTo>
                  <a:lnTo>
                    <a:pt x="1149" y="680"/>
                  </a:lnTo>
                  <a:lnTo>
                    <a:pt x="1143" y="680"/>
                  </a:lnTo>
                  <a:lnTo>
                    <a:pt x="1134" y="678"/>
                  </a:lnTo>
                  <a:lnTo>
                    <a:pt x="1126" y="678"/>
                  </a:lnTo>
                  <a:lnTo>
                    <a:pt x="1117" y="678"/>
                  </a:lnTo>
                  <a:lnTo>
                    <a:pt x="1110" y="678"/>
                  </a:lnTo>
                  <a:lnTo>
                    <a:pt x="1104" y="678"/>
                  </a:lnTo>
                  <a:lnTo>
                    <a:pt x="1101" y="678"/>
                  </a:lnTo>
                  <a:lnTo>
                    <a:pt x="1095" y="678"/>
                  </a:lnTo>
                  <a:lnTo>
                    <a:pt x="1091" y="678"/>
                  </a:lnTo>
                  <a:lnTo>
                    <a:pt x="1082" y="676"/>
                  </a:lnTo>
                  <a:lnTo>
                    <a:pt x="1073" y="676"/>
                  </a:lnTo>
                  <a:lnTo>
                    <a:pt x="1069" y="676"/>
                  </a:lnTo>
                  <a:lnTo>
                    <a:pt x="1064" y="676"/>
                  </a:lnTo>
                  <a:lnTo>
                    <a:pt x="1060" y="676"/>
                  </a:lnTo>
                  <a:lnTo>
                    <a:pt x="1055" y="676"/>
                  </a:lnTo>
                  <a:lnTo>
                    <a:pt x="1045" y="676"/>
                  </a:lnTo>
                  <a:lnTo>
                    <a:pt x="1038" y="676"/>
                  </a:lnTo>
                  <a:lnTo>
                    <a:pt x="1029" y="676"/>
                  </a:lnTo>
                  <a:lnTo>
                    <a:pt x="1020" y="676"/>
                  </a:lnTo>
                  <a:lnTo>
                    <a:pt x="1010" y="676"/>
                  </a:lnTo>
                  <a:lnTo>
                    <a:pt x="1003" y="676"/>
                  </a:lnTo>
                  <a:lnTo>
                    <a:pt x="996" y="676"/>
                  </a:lnTo>
                  <a:lnTo>
                    <a:pt x="988" y="676"/>
                  </a:lnTo>
                  <a:lnTo>
                    <a:pt x="981" y="676"/>
                  </a:lnTo>
                  <a:lnTo>
                    <a:pt x="975" y="676"/>
                  </a:lnTo>
                  <a:lnTo>
                    <a:pt x="968" y="676"/>
                  </a:lnTo>
                  <a:lnTo>
                    <a:pt x="961" y="676"/>
                  </a:lnTo>
                  <a:lnTo>
                    <a:pt x="951" y="678"/>
                  </a:lnTo>
                  <a:lnTo>
                    <a:pt x="942" y="680"/>
                  </a:lnTo>
                  <a:lnTo>
                    <a:pt x="937" y="680"/>
                  </a:lnTo>
                  <a:lnTo>
                    <a:pt x="933" y="682"/>
                  </a:lnTo>
                  <a:lnTo>
                    <a:pt x="927" y="682"/>
                  </a:lnTo>
                  <a:lnTo>
                    <a:pt x="922" y="684"/>
                  </a:lnTo>
                  <a:lnTo>
                    <a:pt x="916" y="685"/>
                  </a:lnTo>
                  <a:lnTo>
                    <a:pt x="911" y="687"/>
                  </a:lnTo>
                  <a:lnTo>
                    <a:pt x="905" y="689"/>
                  </a:lnTo>
                  <a:lnTo>
                    <a:pt x="900" y="691"/>
                  </a:lnTo>
                  <a:lnTo>
                    <a:pt x="894" y="691"/>
                  </a:lnTo>
                  <a:lnTo>
                    <a:pt x="889" y="693"/>
                  </a:lnTo>
                  <a:lnTo>
                    <a:pt x="881" y="695"/>
                  </a:lnTo>
                  <a:lnTo>
                    <a:pt x="878" y="696"/>
                  </a:lnTo>
                  <a:lnTo>
                    <a:pt x="870" y="698"/>
                  </a:lnTo>
                  <a:lnTo>
                    <a:pt x="865" y="700"/>
                  </a:lnTo>
                  <a:lnTo>
                    <a:pt x="859" y="702"/>
                  </a:lnTo>
                  <a:lnTo>
                    <a:pt x="854" y="704"/>
                  </a:lnTo>
                  <a:lnTo>
                    <a:pt x="846" y="706"/>
                  </a:lnTo>
                  <a:lnTo>
                    <a:pt x="841" y="708"/>
                  </a:lnTo>
                  <a:lnTo>
                    <a:pt x="835" y="709"/>
                  </a:lnTo>
                  <a:lnTo>
                    <a:pt x="828" y="711"/>
                  </a:lnTo>
                  <a:lnTo>
                    <a:pt x="822" y="713"/>
                  </a:lnTo>
                  <a:lnTo>
                    <a:pt x="817" y="715"/>
                  </a:lnTo>
                  <a:lnTo>
                    <a:pt x="809" y="717"/>
                  </a:lnTo>
                  <a:lnTo>
                    <a:pt x="806" y="720"/>
                  </a:lnTo>
                  <a:lnTo>
                    <a:pt x="798" y="722"/>
                  </a:lnTo>
                  <a:lnTo>
                    <a:pt x="793" y="724"/>
                  </a:lnTo>
                  <a:lnTo>
                    <a:pt x="787" y="724"/>
                  </a:lnTo>
                  <a:lnTo>
                    <a:pt x="782" y="728"/>
                  </a:lnTo>
                  <a:lnTo>
                    <a:pt x="774" y="730"/>
                  </a:lnTo>
                  <a:lnTo>
                    <a:pt x="771" y="732"/>
                  </a:lnTo>
                  <a:lnTo>
                    <a:pt x="765" y="733"/>
                  </a:lnTo>
                  <a:lnTo>
                    <a:pt x="760" y="735"/>
                  </a:lnTo>
                  <a:lnTo>
                    <a:pt x="754" y="737"/>
                  </a:lnTo>
                  <a:lnTo>
                    <a:pt x="750" y="739"/>
                  </a:lnTo>
                  <a:lnTo>
                    <a:pt x="745" y="741"/>
                  </a:lnTo>
                  <a:lnTo>
                    <a:pt x="741" y="743"/>
                  </a:lnTo>
                  <a:lnTo>
                    <a:pt x="736" y="743"/>
                  </a:lnTo>
                  <a:lnTo>
                    <a:pt x="730" y="746"/>
                  </a:lnTo>
                  <a:lnTo>
                    <a:pt x="726" y="746"/>
                  </a:lnTo>
                  <a:lnTo>
                    <a:pt x="723" y="750"/>
                  </a:lnTo>
                  <a:lnTo>
                    <a:pt x="715" y="752"/>
                  </a:lnTo>
                  <a:lnTo>
                    <a:pt x="708" y="754"/>
                  </a:lnTo>
                  <a:lnTo>
                    <a:pt x="702" y="757"/>
                  </a:lnTo>
                  <a:lnTo>
                    <a:pt x="697" y="759"/>
                  </a:lnTo>
                  <a:lnTo>
                    <a:pt x="689" y="761"/>
                  </a:lnTo>
                  <a:lnTo>
                    <a:pt x="688" y="763"/>
                  </a:lnTo>
                  <a:lnTo>
                    <a:pt x="688" y="765"/>
                  </a:lnTo>
                  <a:lnTo>
                    <a:pt x="689" y="768"/>
                  </a:lnTo>
                  <a:lnTo>
                    <a:pt x="689" y="770"/>
                  </a:lnTo>
                  <a:lnTo>
                    <a:pt x="691" y="774"/>
                  </a:lnTo>
                  <a:lnTo>
                    <a:pt x="693" y="778"/>
                  </a:lnTo>
                  <a:lnTo>
                    <a:pt x="697" y="783"/>
                  </a:lnTo>
                  <a:lnTo>
                    <a:pt x="697" y="787"/>
                  </a:lnTo>
                  <a:lnTo>
                    <a:pt x="699" y="794"/>
                  </a:lnTo>
                  <a:lnTo>
                    <a:pt x="702" y="798"/>
                  </a:lnTo>
                  <a:lnTo>
                    <a:pt x="706" y="805"/>
                  </a:lnTo>
                  <a:lnTo>
                    <a:pt x="708" y="813"/>
                  </a:lnTo>
                  <a:lnTo>
                    <a:pt x="710" y="820"/>
                  </a:lnTo>
                  <a:lnTo>
                    <a:pt x="713" y="827"/>
                  </a:lnTo>
                  <a:lnTo>
                    <a:pt x="717" y="837"/>
                  </a:lnTo>
                  <a:lnTo>
                    <a:pt x="719" y="844"/>
                  </a:lnTo>
                  <a:lnTo>
                    <a:pt x="723" y="853"/>
                  </a:lnTo>
                  <a:lnTo>
                    <a:pt x="726" y="862"/>
                  </a:lnTo>
                  <a:lnTo>
                    <a:pt x="730" y="872"/>
                  </a:lnTo>
                  <a:lnTo>
                    <a:pt x="734" y="881"/>
                  </a:lnTo>
                  <a:lnTo>
                    <a:pt x="737" y="892"/>
                  </a:lnTo>
                  <a:lnTo>
                    <a:pt x="741" y="901"/>
                  </a:lnTo>
                  <a:lnTo>
                    <a:pt x="747" y="912"/>
                  </a:lnTo>
                  <a:lnTo>
                    <a:pt x="750" y="921"/>
                  </a:lnTo>
                  <a:lnTo>
                    <a:pt x="754" y="932"/>
                  </a:lnTo>
                  <a:lnTo>
                    <a:pt x="760" y="944"/>
                  </a:lnTo>
                  <a:lnTo>
                    <a:pt x="763" y="955"/>
                  </a:lnTo>
                  <a:lnTo>
                    <a:pt x="767" y="964"/>
                  </a:lnTo>
                  <a:lnTo>
                    <a:pt x="772" y="977"/>
                  </a:lnTo>
                  <a:lnTo>
                    <a:pt x="776" y="988"/>
                  </a:lnTo>
                  <a:lnTo>
                    <a:pt x="782" y="999"/>
                  </a:lnTo>
                  <a:lnTo>
                    <a:pt x="784" y="1008"/>
                  </a:lnTo>
                  <a:lnTo>
                    <a:pt x="789" y="1021"/>
                  </a:lnTo>
                  <a:lnTo>
                    <a:pt x="793" y="1030"/>
                  </a:lnTo>
                  <a:lnTo>
                    <a:pt x="796" y="1043"/>
                  </a:lnTo>
                  <a:lnTo>
                    <a:pt x="802" y="1052"/>
                  </a:lnTo>
                  <a:lnTo>
                    <a:pt x="806" y="1063"/>
                  </a:lnTo>
                  <a:lnTo>
                    <a:pt x="809" y="1074"/>
                  </a:lnTo>
                  <a:lnTo>
                    <a:pt x="813" y="1085"/>
                  </a:lnTo>
                  <a:lnTo>
                    <a:pt x="817" y="1095"/>
                  </a:lnTo>
                  <a:lnTo>
                    <a:pt x="820" y="1104"/>
                  </a:lnTo>
                  <a:lnTo>
                    <a:pt x="824" y="1115"/>
                  </a:lnTo>
                  <a:lnTo>
                    <a:pt x="828" y="1124"/>
                  </a:lnTo>
                  <a:lnTo>
                    <a:pt x="831" y="1133"/>
                  </a:lnTo>
                  <a:lnTo>
                    <a:pt x="835" y="1143"/>
                  </a:lnTo>
                  <a:lnTo>
                    <a:pt x="839" y="1152"/>
                  </a:lnTo>
                  <a:lnTo>
                    <a:pt x="843" y="1161"/>
                  </a:lnTo>
                  <a:lnTo>
                    <a:pt x="844" y="1168"/>
                  </a:lnTo>
                  <a:lnTo>
                    <a:pt x="848" y="1176"/>
                  </a:lnTo>
                  <a:lnTo>
                    <a:pt x="850" y="1183"/>
                  </a:lnTo>
                  <a:lnTo>
                    <a:pt x="854" y="1191"/>
                  </a:lnTo>
                  <a:lnTo>
                    <a:pt x="854" y="1196"/>
                  </a:lnTo>
                  <a:lnTo>
                    <a:pt x="857" y="1202"/>
                  </a:lnTo>
                  <a:lnTo>
                    <a:pt x="859" y="1207"/>
                  </a:lnTo>
                  <a:lnTo>
                    <a:pt x="861" y="1213"/>
                  </a:lnTo>
                  <a:lnTo>
                    <a:pt x="863" y="1216"/>
                  </a:lnTo>
                  <a:lnTo>
                    <a:pt x="863" y="1220"/>
                  </a:lnTo>
                  <a:lnTo>
                    <a:pt x="863" y="1224"/>
                  </a:lnTo>
                  <a:lnTo>
                    <a:pt x="865" y="1227"/>
                  </a:lnTo>
                  <a:lnTo>
                    <a:pt x="866" y="1231"/>
                  </a:lnTo>
                  <a:lnTo>
                    <a:pt x="866" y="1233"/>
                  </a:lnTo>
                  <a:lnTo>
                    <a:pt x="863" y="1229"/>
                  </a:lnTo>
                  <a:lnTo>
                    <a:pt x="861" y="1226"/>
                  </a:lnTo>
                  <a:lnTo>
                    <a:pt x="859" y="1222"/>
                  </a:lnTo>
                  <a:lnTo>
                    <a:pt x="857" y="1218"/>
                  </a:lnTo>
                  <a:lnTo>
                    <a:pt x="854" y="1215"/>
                  </a:lnTo>
                  <a:lnTo>
                    <a:pt x="854" y="1211"/>
                  </a:lnTo>
                  <a:lnTo>
                    <a:pt x="850" y="1203"/>
                  </a:lnTo>
                  <a:lnTo>
                    <a:pt x="846" y="1200"/>
                  </a:lnTo>
                  <a:lnTo>
                    <a:pt x="844" y="1192"/>
                  </a:lnTo>
                  <a:lnTo>
                    <a:pt x="843" y="1187"/>
                  </a:lnTo>
                  <a:lnTo>
                    <a:pt x="839" y="1180"/>
                  </a:lnTo>
                  <a:lnTo>
                    <a:pt x="835" y="1172"/>
                  </a:lnTo>
                  <a:lnTo>
                    <a:pt x="831" y="1165"/>
                  </a:lnTo>
                  <a:lnTo>
                    <a:pt x="830" y="1157"/>
                  </a:lnTo>
                  <a:lnTo>
                    <a:pt x="826" y="1150"/>
                  </a:lnTo>
                  <a:lnTo>
                    <a:pt x="822" y="1141"/>
                  </a:lnTo>
                  <a:lnTo>
                    <a:pt x="819" y="1132"/>
                  </a:lnTo>
                  <a:lnTo>
                    <a:pt x="815" y="1124"/>
                  </a:lnTo>
                  <a:lnTo>
                    <a:pt x="809" y="1115"/>
                  </a:lnTo>
                  <a:lnTo>
                    <a:pt x="806" y="1106"/>
                  </a:lnTo>
                  <a:lnTo>
                    <a:pt x="802" y="1097"/>
                  </a:lnTo>
                  <a:lnTo>
                    <a:pt x="798" y="1087"/>
                  </a:lnTo>
                  <a:lnTo>
                    <a:pt x="793" y="1076"/>
                  </a:lnTo>
                  <a:lnTo>
                    <a:pt x="789" y="1065"/>
                  </a:lnTo>
                  <a:lnTo>
                    <a:pt x="785" y="1056"/>
                  </a:lnTo>
                  <a:lnTo>
                    <a:pt x="782" y="1045"/>
                  </a:lnTo>
                  <a:lnTo>
                    <a:pt x="776" y="1034"/>
                  </a:lnTo>
                  <a:lnTo>
                    <a:pt x="772" y="1025"/>
                  </a:lnTo>
                  <a:lnTo>
                    <a:pt x="769" y="1015"/>
                  </a:lnTo>
                  <a:lnTo>
                    <a:pt x="765" y="1004"/>
                  </a:lnTo>
                  <a:lnTo>
                    <a:pt x="760" y="993"/>
                  </a:lnTo>
                  <a:lnTo>
                    <a:pt x="756" y="982"/>
                  </a:lnTo>
                  <a:lnTo>
                    <a:pt x="752" y="973"/>
                  </a:lnTo>
                  <a:lnTo>
                    <a:pt x="748" y="962"/>
                  </a:lnTo>
                  <a:lnTo>
                    <a:pt x="743" y="953"/>
                  </a:lnTo>
                  <a:lnTo>
                    <a:pt x="739" y="942"/>
                  </a:lnTo>
                  <a:lnTo>
                    <a:pt x="734" y="932"/>
                  </a:lnTo>
                  <a:lnTo>
                    <a:pt x="732" y="921"/>
                  </a:lnTo>
                  <a:lnTo>
                    <a:pt x="726" y="912"/>
                  </a:lnTo>
                  <a:lnTo>
                    <a:pt x="723" y="901"/>
                  </a:lnTo>
                  <a:lnTo>
                    <a:pt x="719" y="894"/>
                  </a:lnTo>
                  <a:lnTo>
                    <a:pt x="715" y="885"/>
                  </a:lnTo>
                  <a:lnTo>
                    <a:pt x="712" y="875"/>
                  </a:lnTo>
                  <a:lnTo>
                    <a:pt x="708" y="866"/>
                  </a:lnTo>
                  <a:lnTo>
                    <a:pt x="704" y="859"/>
                  </a:lnTo>
                  <a:lnTo>
                    <a:pt x="701" y="850"/>
                  </a:lnTo>
                  <a:lnTo>
                    <a:pt x="697" y="842"/>
                  </a:lnTo>
                  <a:lnTo>
                    <a:pt x="693" y="835"/>
                  </a:lnTo>
                  <a:lnTo>
                    <a:pt x="689" y="827"/>
                  </a:lnTo>
                  <a:lnTo>
                    <a:pt x="688" y="820"/>
                  </a:lnTo>
                  <a:lnTo>
                    <a:pt x="684" y="813"/>
                  </a:lnTo>
                  <a:lnTo>
                    <a:pt x="682" y="807"/>
                  </a:lnTo>
                  <a:lnTo>
                    <a:pt x="680" y="803"/>
                  </a:lnTo>
                  <a:lnTo>
                    <a:pt x="677" y="798"/>
                  </a:lnTo>
                  <a:lnTo>
                    <a:pt x="675" y="792"/>
                  </a:lnTo>
                  <a:lnTo>
                    <a:pt x="671" y="789"/>
                  </a:lnTo>
                  <a:lnTo>
                    <a:pt x="669" y="785"/>
                  </a:lnTo>
                  <a:lnTo>
                    <a:pt x="669" y="781"/>
                  </a:lnTo>
                  <a:lnTo>
                    <a:pt x="665" y="778"/>
                  </a:lnTo>
                  <a:lnTo>
                    <a:pt x="664" y="776"/>
                  </a:lnTo>
                  <a:lnTo>
                    <a:pt x="660" y="774"/>
                  </a:lnTo>
                  <a:lnTo>
                    <a:pt x="656" y="772"/>
                  </a:lnTo>
                  <a:lnTo>
                    <a:pt x="651" y="768"/>
                  </a:lnTo>
                  <a:lnTo>
                    <a:pt x="645" y="767"/>
                  </a:lnTo>
                  <a:lnTo>
                    <a:pt x="638" y="761"/>
                  </a:lnTo>
                  <a:lnTo>
                    <a:pt x="630" y="759"/>
                  </a:lnTo>
                  <a:lnTo>
                    <a:pt x="625" y="755"/>
                  </a:lnTo>
                  <a:lnTo>
                    <a:pt x="619" y="754"/>
                  </a:lnTo>
                  <a:lnTo>
                    <a:pt x="616" y="752"/>
                  </a:lnTo>
                  <a:lnTo>
                    <a:pt x="610" y="752"/>
                  </a:lnTo>
                  <a:lnTo>
                    <a:pt x="603" y="748"/>
                  </a:lnTo>
                  <a:lnTo>
                    <a:pt x="597" y="746"/>
                  </a:lnTo>
                  <a:lnTo>
                    <a:pt x="592" y="743"/>
                  </a:lnTo>
                  <a:lnTo>
                    <a:pt x="584" y="741"/>
                  </a:lnTo>
                  <a:lnTo>
                    <a:pt x="577" y="739"/>
                  </a:lnTo>
                  <a:lnTo>
                    <a:pt x="570" y="735"/>
                  </a:lnTo>
                  <a:lnTo>
                    <a:pt x="562" y="733"/>
                  </a:lnTo>
                  <a:lnTo>
                    <a:pt x="555" y="732"/>
                  </a:lnTo>
                  <a:lnTo>
                    <a:pt x="547" y="728"/>
                  </a:lnTo>
                  <a:lnTo>
                    <a:pt x="538" y="726"/>
                  </a:lnTo>
                  <a:lnTo>
                    <a:pt x="529" y="724"/>
                  </a:lnTo>
                  <a:lnTo>
                    <a:pt x="522" y="720"/>
                  </a:lnTo>
                  <a:lnTo>
                    <a:pt x="511" y="719"/>
                  </a:lnTo>
                  <a:lnTo>
                    <a:pt x="501" y="717"/>
                  </a:lnTo>
                  <a:lnTo>
                    <a:pt x="492" y="713"/>
                  </a:lnTo>
                  <a:lnTo>
                    <a:pt x="483" y="711"/>
                  </a:lnTo>
                  <a:lnTo>
                    <a:pt x="472" y="708"/>
                  </a:lnTo>
                  <a:lnTo>
                    <a:pt x="461" y="706"/>
                  </a:lnTo>
                  <a:lnTo>
                    <a:pt x="450" y="704"/>
                  </a:lnTo>
                  <a:lnTo>
                    <a:pt x="439" y="700"/>
                  </a:lnTo>
                  <a:lnTo>
                    <a:pt x="426" y="698"/>
                  </a:lnTo>
                  <a:lnTo>
                    <a:pt x="415" y="696"/>
                  </a:lnTo>
                  <a:lnTo>
                    <a:pt x="402" y="693"/>
                  </a:lnTo>
                  <a:lnTo>
                    <a:pt x="391" y="691"/>
                  </a:lnTo>
                  <a:lnTo>
                    <a:pt x="376" y="689"/>
                  </a:lnTo>
                  <a:lnTo>
                    <a:pt x="363" y="687"/>
                  </a:lnTo>
                  <a:lnTo>
                    <a:pt x="350" y="685"/>
                  </a:lnTo>
                  <a:lnTo>
                    <a:pt x="337" y="684"/>
                  </a:lnTo>
                  <a:lnTo>
                    <a:pt x="323" y="682"/>
                  </a:lnTo>
                  <a:lnTo>
                    <a:pt x="308" y="680"/>
                  </a:lnTo>
                  <a:lnTo>
                    <a:pt x="293" y="680"/>
                  </a:lnTo>
                  <a:lnTo>
                    <a:pt x="278" y="678"/>
                  </a:lnTo>
                  <a:lnTo>
                    <a:pt x="264" y="676"/>
                  </a:lnTo>
                  <a:lnTo>
                    <a:pt x="249" y="674"/>
                  </a:lnTo>
                  <a:lnTo>
                    <a:pt x="232" y="673"/>
                  </a:lnTo>
                  <a:lnTo>
                    <a:pt x="217" y="673"/>
                  </a:lnTo>
                  <a:lnTo>
                    <a:pt x="199" y="673"/>
                  </a:lnTo>
                  <a:lnTo>
                    <a:pt x="182" y="673"/>
                  </a:lnTo>
                  <a:lnTo>
                    <a:pt x="166" y="673"/>
                  </a:lnTo>
                  <a:lnTo>
                    <a:pt x="149" y="673"/>
                  </a:lnTo>
                  <a:lnTo>
                    <a:pt x="131" y="671"/>
                  </a:lnTo>
                  <a:lnTo>
                    <a:pt x="112" y="671"/>
                  </a:lnTo>
                  <a:lnTo>
                    <a:pt x="94" y="671"/>
                  </a:lnTo>
                  <a:lnTo>
                    <a:pt x="77" y="673"/>
                  </a:lnTo>
                  <a:lnTo>
                    <a:pt x="59" y="673"/>
                  </a:lnTo>
                  <a:lnTo>
                    <a:pt x="39" y="673"/>
                  </a:lnTo>
                  <a:lnTo>
                    <a:pt x="20" y="674"/>
                  </a:lnTo>
                  <a:lnTo>
                    <a:pt x="0" y="676"/>
                  </a:lnTo>
                  <a:lnTo>
                    <a:pt x="7" y="6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5" name="Freeform 47"/>
            <p:cNvSpPr>
              <a:spLocks/>
            </p:cNvSpPr>
            <p:nvPr/>
          </p:nvSpPr>
          <p:spPr bwMode="auto">
            <a:xfrm>
              <a:off x="5126" y="3709"/>
              <a:ext cx="88" cy="101"/>
            </a:xfrm>
            <a:custGeom>
              <a:avLst/>
              <a:gdLst>
                <a:gd name="T0" fmla="*/ 0 w 177"/>
                <a:gd name="T1" fmla="*/ 0 h 202"/>
                <a:gd name="T2" fmla="*/ 0 w 177"/>
                <a:gd name="T3" fmla="*/ 1 h 202"/>
                <a:gd name="T4" fmla="*/ 0 w 177"/>
                <a:gd name="T5" fmla="*/ 1 h 202"/>
                <a:gd name="T6" fmla="*/ 0 w 177"/>
                <a:gd name="T7" fmla="*/ 1 h 202"/>
                <a:gd name="T8" fmla="*/ 0 w 177"/>
                <a:gd name="T9" fmla="*/ 1 h 202"/>
                <a:gd name="T10" fmla="*/ 0 w 177"/>
                <a:gd name="T11" fmla="*/ 1 h 202"/>
                <a:gd name="T12" fmla="*/ 0 w 177"/>
                <a:gd name="T13" fmla="*/ 0 h 202"/>
                <a:gd name="T14" fmla="*/ 0 w 177"/>
                <a:gd name="T15" fmla="*/ 0 h 2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7"/>
                <a:gd name="T25" fmla="*/ 0 h 202"/>
                <a:gd name="T26" fmla="*/ 177 w 177"/>
                <a:gd name="T27" fmla="*/ 202 h 2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7" h="202">
                  <a:moveTo>
                    <a:pt x="107" y="0"/>
                  </a:moveTo>
                  <a:lnTo>
                    <a:pt x="0" y="101"/>
                  </a:lnTo>
                  <a:lnTo>
                    <a:pt x="177" y="202"/>
                  </a:lnTo>
                  <a:lnTo>
                    <a:pt x="174" y="177"/>
                  </a:lnTo>
                  <a:lnTo>
                    <a:pt x="58" y="94"/>
                  </a:lnTo>
                  <a:lnTo>
                    <a:pt x="115" y="5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5121" y="3477"/>
              <a:ext cx="87" cy="70"/>
            </a:xfrm>
            <a:custGeom>
              <a:avLst/>
              <a:gdLst>
                <a:gd name="T0" fmla="*/ 1 w 174"/>
                <a:gd name="T1" fmla="*/ 1 h 140"/>
                <a:gd name="T2" fmla="*/ 1 w 174"/>
                <a:gd name="T3" fmla="*/ 1 h 140"/>
                <a:gd name="T4" fmla="*/ 1 w 174"/>
                <a:gd name="T5" fmla="*/ 1 h 140"/>
                <a:gd name="T6" fmla="*/ 1 w 174"/>
                <a:gd name="T7" fmla="*/ 1 h 140"/>
                <a:gd name="T8" fmla="*/ 1 w 174"/>
                <a:gd name="T9" fmla="*/ 1 h 140"/>
                <a:gd name="T10" fmla="*/ 1 w 174"/>
                <a:gd name="T11" fmla="*/ 1 h 140"/>
                <a:gd name="T12" fmla="*/ 1 w 174"/>
                <a:gd name="T13" fmla="*/ 1 h 140"/>
                <a:gd name="T14" fmla="*/ 1 w 174"/>
                <a:gd name="T15" fmla="*/ 1 h 140"/>
                <a:gd name="T16" fmla="*/ 1 w 174"/>
                <a:gd name="T17" fmla="*/ 1 h 140"/>
                <a:gd name="T18" fmla="*/ 1 w 174"/>
                <a:gd name="T19" fmla="*/ 1 h 140"/>
                <a:gd name="T20" fmla="*/ 1 w 174"/>
                <a:gd name="T21" fmla="*/ 1 h 140"/>
                <a:gd name="T22" fmla="*/ 1 w 174"/>
                <a:gd name="T23" fmla="*/ 1 h 140"/>
                <a:gd name="T24" fmla="*/ 1 w 174"/>
                <a:gd name="T25" fmla="*/ 1 h 140"/>
                <a:gd name="T26" fmla="*/ 1 w 174"/>
                <a:gd name="T27" fmla="*/ 1 h 140"/>
                <a:gd name="T28" fmla="*/ 1 w 174"/>
                <a:gd name="T29" fmla="*/ 1 h 140"/>
                <a:gd name="T30" fmla="*/ 1 w 174"/>
                <a:gd name="T31" fmla="*/ 1 h 140"/>
                <a:gd name="T32" fmla="*/ 1 w 174"/>
                <a:gd name="T33" fmla="*/ 1 h 140"/>
                <a:gd name="T34" fmla="*/ 1 w 174"/>
                <a:gd name="T35" fmla="*/ 1 h 140"/>
                <a:gd name="T36" fmla="*/ 1 w 174"/>
                <a:gd name="T37" fmla="*/ 1 h 140"/>
                <a:gd name="T38" fmla="*/ 1 w 174"/>
                <a:gd name="T39" fmla="*/ 1 h 140"/>
                <a:gd name="T40" fmla="*/ 1 w 174"/>
                <a:gd name="T41" fmla="*/ 1 h 140"/>
                <a:gd name="T42" fmla="*/ 1 w 174"/>
                <a:gd name="T43" fmla="*/ 1 h 140"/>
                <a:gd name="T44" fmla="*/ 1 w 174"/>
                <a:gd name="T45" fmla="*/ 1 h 140"/>
                <a:gd name="T46" fmla="*/ 1 w 174"/>
                <a:gd name="T47" fmla="*/ 1 h 140"/>
                <a:gd name="T48" fmla="*/ 1 w 174"/>
                <a:gd name="T49" fmla="*/ 1 h 140"/>
                <a:gd name="T50" fmla="*/ 1 w 174"/>
                <a:gd name="T51" fmla="*/ 1 h 140"/>
                <a:gd name="T52" fmla="*/ 1 w 174"/>
                <a:gd name="T53" fmla="*/ 1 h 140"/>
                <a:gd name="T54" fmla="*/ 1 w 174"/>
                <a:gd name="T55" fmla="*/ 1 h 140"/>
                <a:gd name="T56" fmla="*/ 1 w 174"/>
                <a:gd name="T57" fmla="*/ 1 h 140"/>
                <a:gd name="T58" fmla="*/ 1 w 174"/>
                <a:gd name="T59" fmla="*/ 1 h 140"/>
                <a:gd name="T60" fmla="*/ 1 w 174"/>
                <a:gd name="T61" fmla="*/ 1 h 140"/>
                <a:gd name="T62" fmla="*/ 1 w 174"/>
                <a:gd name="T63" fmla="*/ 1 h 140"/>
                <a:gd name="T64" fmla="*/ 1 w 174"/>
                <a:gd name="T65" fmla="*/ 1 h 140"/>
                <a:gd name="T66" fmla="*/ 1 w 174"/>
                <a:gd name="T67" fmla="*/ 1 h 140"/>
                <a:gd name="T68" fmla="*/ 1 w 174"/>
                <a:gd name="T69" fmla="*/ 1 h 140"/>
                <a:gd name="T70" fmla="*/ 1 w 174"/>
                <a:gd name="T71" fmla="*/ 1 h 140"/>
                <a:gd name="T72" fmla="*/ 1 w 174"/>
                <a:gd name="T73" fmla="*/ 1 h 140"/>
                <a:gd name="T74" fmla="*/ 1 w 174"/>
                <a:gd name="T75" fmla="*/ 1 h 140"/>
                <a:gd name="T76" fmla="*/ 1 w 174"/>
                <a:gd name="T77" fmla="*/ 1 h 140"/>
                <a:gd name="T78" fmla="*/ 1 w 174"/>
                <a:gd name="T79" fmla="*/ 1 h 140"/>
                <a:gd name="T80" fmla="*/ 0 w 174"/>
                <a:gd name="T81" fmla="*/ 0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4"/>
                <a:gd name="T124" fmla="*/ 0 h 140"/>
                <a:gd name="T125" fmla="*/ 174 w 174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4" h="140">
                  <a:moveTo>
                    <a:pt x="0" y="0"/>
                  </a:moveTo>
                  <a:lnTo>
                    <a:pt x="2" y="2"/>
                  </a:lnTo>
                  <a:lnTo>
                    <a:pt x="8" y="7"/>
                  </a:lnTo>
                  <a:lnTo>
                    <a:pt x="11" y="11"/>
                  </a:lnTo>
                  <a:lnTo>
                    <a:pt x="15" y="16"/>
                  </a:lnTo>
                  <a:lnTo>
                    <a:pt x="19" y="24"/>
                  </a:lnTo>
                  <a:lnTo>
                    <a:pt x="21" y="31"/>
                  </a:lnTo>
                  <a:lnTo>
                    <a:pt x="21" y="40"/>
                  </a:lnTo>
                  <a:lnTo>
                    <a:pt x="21" y="50"/>
                  </a:lnTo>
                  <a:lnTo>
                    <a:pt x="17" y="57"/>
                  </a:lnTo>
                  <a:lnTo>
                    <a:pt x="15" y="64"/>
                  </a:lnTo>
                  <a:lnTo>
                    <a:pt x="11" y="70"/>
                  </a:lnTo>
                  <a:lnTo>
                    <a:pt x="9" y="75"/>
                  </a:lnTo>
                  <a:lnTo>
                    <a:pt x="11" y="79"/>
                  </a:lnTo>
                  <a:lnTo>
                    <a:pt x="13" y="83"/>
                  </a:lnTo>
                  <a:lnTo>
                    <a:pt x="21" y="83"/>
                  </a:lnTo>
                  <a:lnTo>
                    <a:pt x="28" y="81"/>
                  </a:lnTo>
                  <a:lnTo>
                    <a:pt x="33" y="79"/>
                  </a:lnTo>
                  <a:lnTo>
                    <a:pt x="37" y="79"/>
                  </a:lnTo>
                  <a:lnTo>
                    <a:pt x="44" y="79"/>
                  </a:lnTo>
                  <a:lnTo>
                    <a:pt x="50" y="77"/>
                  </a:lnTo>
                  <a:lnTo>
                    <a:pt x="56" y="75"/>
                  </a:lnTo>
                  <a:lnTo>
                    <a:pt x="61" y="75"/>
                  </a:lnTo>
                  <a:lnTo>
                    <a:pt x="67" y="74"/>
                  </a:lnTo>
                  <a:lnTo>
                    <a:pt x="74" y="74"/>
                  </a:lnTo>
                  <a:lnTo>
                    <a:pt x="80" y="74"/>
                  </a:lnTo>
                  <a:lnTo>
                    <a:pt x="85" y="75"/>
                  </a:lnTo>
                  <a:lnTo>
                    <a:pt x="91" y="75"/>
                  </a:lnTo>
                  <a:lnTo>
                    <a:pt x="96" y="79"/>
                  </a:lnTo>
                  <a:lnTo>
                    <a:pt x="100" y="79"/>
                  </a:lnTo>
                  <a:lnTo>
                    <a:pt x="105" y="83"/>
                  </a:lnTo>
                  <a:lnTo>
                    <a:pt x="111" y="88"/>
                  </a:lnTo>
                  <a:lnTo>
                    <a:pt x="118" y="94"/>
                  </a:lnTo>
                  <a:lnTo>
                    <a:pt x="126" y="98"/>
                  </a:lnTo>
                  <a:lnTo>
                    <a:pt x="131" y="105"/>
                  </a:lnTo>
                  <a:lnTo>
                    <a:pt x="139" y="112"/>
                  </a:lnTo>
                  <a:lnTo>
                    <a:pt x="144" y="118"/>
                  </a:lnTo>
                  <a:lnTo>
                    <a:pt x="150" y="123"/>
                  </a:lnTo>
                  <a:lnTo>
                    <a:pt x="155" y="129"/>
                  </a:lnTo>
                  <a:lnTo>
                    <a:pt x="161" y="133"/>
                  </a:lnTo>
                  <a:lnTo>
                    <a:pt x="164" y="138"/>
                  </a:lnTo>
                  <a:lnTo>
                    <a:pt x="170" y="140"/>
                  </a:lnTo>
                  <a:lnTo>
                    <a:pt x="174" y="136"/>
                  </a:lnTo>
                  <a:lnTo>
                    <a:pt x="172" y="131"/>
                  </a:lnTo>
                  <a:lnTo>
                    <a:pt x="170" y="127"/>
                  </a:lnTo>
                  <a:lnTo>
                    <a:pt x="168" y="121"/>
                  </a:lnTo>
                  <a:lnTo>
                    <a:pt x="166" y="116"/>
                  </a:lnTo>
                  <a:lnTo>
                    <a:pt x="163" y="110"/>
                  </a:lnTo>
                  <a:lnTo>
                    <a:pt x="159" y="105"/>
                  </a:lnTo>
                  <a:lnTo>
                    <a:pt x="155" y="99"/>
                  </a:lnTo>
                  <a:lnTo>
                    <a:pt x="151" y="94"/>
                  </a:lnTo>
                  <a:lnTo>
                    <a:pt x="146" y="88"/>
                  </a:lnTo>
                  <a:lnTo>
                    <a:pt x="142" y="83"/>
                  </a:lnTo>
                  <a:lnTo>
                    <a:pt x="139" y="77"/>
                  </a:lnTo>
                  <a:lnTo>
                    <a:pt x="135" y="74"/>
                  </a:lnTo>
                  <a:lnTo>
                    <a:pt x="126" y="66"/>
                  </a:lnTo>
                  <a:lnTo>
                    <a:pt x="116" y="61"/>
                  </a:lnTo>
                  <a:lnTo>
                    <a:pt x="113" y="59"/>
                  </a:lnTo>
                  <a:lnTo>
                    <a:pt x="109" y="57"/>
                  </a:lnTo>
                  <a:lnTo>
                    <a:pt x="102" y="55"/>
                  </a:lnTo>
                  <a:lnTo>
                    <a:pt x="96" y="55"/>
                  </a:lnTo>
                  <a:lnTo>
                    <a:pt x="89" y="55"/>
                  </a:lnTo>
                  <a:lnTo>
                    <a:pt x="81" y="55"/>
                  </a:lnTo>
                  <a:lnTo>
                    <a:pt x="76" y="55"/>
                  </a:lnTo>
                  <a:lnTo>
                    <a:pt x="68" y="57"/>
                  </a:lnTo>
                  <a:lnTo>
                    <a:pt x="61" y="57"/>
                  </a:lnTo>
                  <a:lnTo>
                    <a:pt x="56" y="57"/>
                  </a:lnTo>
                  <a:lnTo>
                    <a:pt x="50" y="59"/>
                  </a:lnTo>
                  <a:lnTo>
                    <a:pt x="46" y="59"/>
                  </a:lnTo>
                  <a:lnTo>
                    <a:pt x="41" y="59"/>
                  </a:lnTo>
                  <a:lnTo>
                    <a:pt x="37" y="61"/>
                  </a:lnTo>
                  <a:lnTo>
                    <a:pt x="35" y="61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9" y="48"/>
                  </a:lnTo>
                  <a:lnTo>
                    <a:pt x="43" y="42"/>
                  </a:lnTo>
                  <a:lnTo>
                    <a:pt x="46" y="33"/>
                  </a:lnTo>
                  <a:lnTo>
                    <a:pt x="48" y="26"/>
                  </a:lnTo>
                  <a:lnTo>
                    <a:pt x="48" y="16"/>
                  </a:lnTo>
                  <a:lnTo>
                    <a:pt x="4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7" name="Freeform 49"/>
            <p:cNvSpPr>
              <a:spLocks/>
            </p:cNvSpPr>
            <p:nvPr/>
          </p:nvSpPr>
          <p:spPr bwMode="auto">
            <a:xfrm>
              <a:off x="4533" y="3810"/>
              <a:ext cx="963" cy="327"/>
            </a:xfrm>
            <a:custGeom>
              <a:avLst/>
              <a:gdLst>
                <a:gd name="T0" fmla="*/ 0 w 1927"/>
                <a:gd name="T1" fmla="*/ 1 h 653"/>
                <a:gd name="T2" fmla="*/ 0 w 1927"/>
                <a:gd name="T3" fmla="*/ 1 h 653"/>
                <a:gd name="T4" fmla="*/ 0 w 1927"/>
                <a:gd name="T5" fmla="*/ 1 h 653"/>
                <a:gd name="T6" fmla="*/ 0 w 1927"/>
                <a:gd name="T7" fmla="*/ 1 h 653"/>
                <a:gd name="T8" fmla="*/ 0 w 1927"/>
                <a:gd name="T9" fmla="*/ 1 h 653"/>
                <a:gd name="T10" fmla="*/ 0 w 1927"/>
                <a:gd name="T11" fmla="*/ 1 h 653"/>
                <a:gd name="T12" fmla="*/ 0 w 1927"/>
                <a:gd name="T13" fmla="*/ 1 h 653"/>
                <a:gd name="T14" fmla="*/ 0 w 1927"/>
                <a:gd name="T15" fmla="*/ 1 h 653"/>
                <a:gd name="T16" fmla="*/ 0 w 1927"/>
                <a:gd name="T17" fmla="*/ 1 h 653"/>
                <a:gd name="T18" fmla="*/ 0 w 1927"/>
                <a:gd name="T19" fmla="*/ 1 h 653"/>
                <a:gd name="T20" fmla="*/ 0 w 1927"/>
                <a:gd name="T21" fmla="*/ 1 h 653"/>
                <a:gd name="T22" fmla="*/ 0 w 1927"/>
                <a:gd name="T23" fmla="*/ 1 h 653"/>
                <a:gd name="T24" fmla="*/ 0 w 1927"/>
                <a:gd name="T25" fmla="*/ 1 h 653"/>
                <a:gd name="T26" fmla="*/ 0 w 1927"/>
                <a:gd name="T27" fmla="*/ 1 h 653"/>
                <a:gd name="T28" fmla="*/ 0 w 1927"/>
                <a:gd name="T29" fmla="*/ 1 h 653"/>
                <a:gd name="T30" fmla="*/ 0 w 1927"/>
                <a:gd name="T31" fmla="*/ 1 h 653"/>
                <a:gd name="T32" fmla="*/ 0 w 1927"/>
                <a:gd name="T33" fmla="*/ 1 h 653"/>
                <a:gd name="T34" fmla="*/ 0 w 1927"/>
                <a:gd name="T35" fmla="*/ 1 h 653"/>
                <a:gd name="T36" fmla="*/ 0 w 1927"/>
                <a:gd name="T37" fmla="*/ 1 h 653"/>
                <a:gd name="T38" fmla="*/ 0 w 1927"/>
                <a:gd name="T39" fmla="*/ 1 h 653"/>
                <a:gd name="T40" fmla="*/ 0 w 1927"/>
                <a:gd name="T41" fmla="*/ 1 h 653"/>
                <a:gd name="T42" fmla="*/ 0 w 1927"/>
                <a:gd name="T43" fmla="*/ 1 h 653"/>
                <a:gd name="T44" fmla="*/ 0 w 1927"/>
                <a:gd name="T45" fmla="*/ 1 h 653"/>
                <a:gd name="T46" fmla="*/ 0 w 1927"/>
                <a:gd name="T47" fmla="*/ 1 h 653"/>
                <a:gd name="T48" fmla="*/ 0 w 1927"/>
                <a:gd name="T49" fmla="*/ 1 h 653"/>
                <a:gd name="T50" fmla="*/ 0 w 1927"/>
                <a:gd name="T51" fmla="*/ 1 h 653"/>
                <a:gd name="T52" fmla="*/ 0 w 1927"/>
                <a:gd name="T53" fmla="*/ 1 h 653"/>
                <a:gd name="T54" fmla="*/ 0 w 1927"/>
                <a:gd name="T55" fmla="*/ 1 h 653"/>
                <a:gd name="T56" fmla="*/ 0 w 1927"/>
                <a:gd name="T57" fmla="*/ 1 h 653"/>
                <a:gd name="T58" fmla="*/ 0 w 1927"/>
                <a:gd name="T59" fmla="*/ 1 h 653"/>
                <a:gd name="T60" fmla="*/ 0 w 1927"/>
                <a:gd name="T61" fmla="*/ 1 h 653"/>
                <a:gd name="T62" fmla="*/ 0 w 1927"/>
                <a:gd name="T63" fmla="*/ 1 h 653"/>
                <a:gd name="T64" fmla="*/ 0 w 1927"/>
                <a:gd name="T65" fmla="*/ 1 h 653"/>
                <a:gd name="T66" fmla="*/ 0 w 1927"/>
                <a:gd name="T67" fmla="*/ 1 h 653"/>
                <a:gd name="T68" fmla="*/ 0 w 1927"/>
                <a:gd name="T69" fmla="*/ 1 h 653"/>
                <a:gd name="T70" fmla="*/ 0 w 1927"/>
                <a:gd name="T71" fmla="*/ 1 h 653"/>
                <a:gd name="T72" fmla="*/ 0 w 1927"/>
                <a:gd name="T73" fmla="*/ 1 h 653"/>
                <a:gd name="T74" fmla="*/ 0 w 1927"/>
                <a:gd name="T75" fmla="*/ 1 h 653"/>
                <a:gd name="T76" fmla="*/ 0 w 1927"/>
                <a:gd name="T77" fmla="*/ 1 h 653"/>
                <a:gd name="T78" fmla="*/ 0 w 1927"/>
                <a:gd name="T79" fmla="*/ 1 h 653"/>
                <a:gd name="T80" fmla="*/ 0 w 1927"/>
                <a:gd name="T81" fmla="*/ 1 h 653"/>
                <a:gd name="T82" fmla="*/ 0 w 1927"/>
                <a:gd name="T83" fmla="*/ 1 h 653"/>
                <a:gd name="T84" fmla="*/ 0 w 1927"/>
                <a:gd name="T85" fmla="*/ 1 h 653"/>
                <a:gd name="T86" fmla="*/ 0 w 1927"/>
                <a:gd name="T87" fmla="*/ 1 h 653"/>
                <a:gd name="T88" fmla="*/ 0 w 1927"/>
                <a:gd name="T89" fmla="*/ 1 h 653"/>
                <a:gd name="T90" fmla="*/ 0 w 1927"/>
                <a:gd name="T91" fmla="*/ 1 h 653"/>
                <a:gd name="T92" fmla="*/ 0 w 1927"/>
                <a:gd name="T93" fmla="*/ 1 h 653"/>
                <a:gd name="T94" fmla="*/ 0 w 1927"/>
                <a:gd name="T95" fmla="*/ 1 h 653"/>
                <a:gd name="T96" fmla="*/ 0 w 1927"/>
                <a:gd name="T97" fmla="*/ 1 h 653"/>
                <a:gd name="T98" fmla="*/ 0 w 1927"/>
                <a:gd name="T99" fmla="*/ 1 h 653"/>
                <a:gd name="T100" fmla="*/ 0 w 1927"/>
                <a:gd name="T101" fmla="*/ 1 h 653"/>
                <a:gd name="T102" fmla="*/ 0 w 1927"/>
                <a:gd name="T103" fmla="*/ 1 h 653"/>
                <a:gd name="T104" fmla="*/ 0 w 1927"/>
                <a:gd name="T105" fmla="*/ 1 h 653"/>
                <a:gd name="T106" fmla="*/ 0 w 1927"/>
                <a:gd name="T107" fmla="*/ 1 h 653"/>
                <a:gd name="T108" fmla="*/ 0 w 1927"/>
                <a:gd name="T109" fmla="*/ 1 h 653"/>
                <a:gd name="T110" fmla="*/ 0 w 1927"/>
                <a:gd name="T111" fmla="*/ 1 h 653"/>
                <a:gd name="T112" fmla="*/ 0 w 1927"/>
                <a:gd name="T113" fmla="*/ 1 h 653"/>
                <a:gd name="T114" fmla="*/ 0 w 1927"/>
                <a:gd name="T115" fmla="*/ 1 h 653"/>
                <a:gd name="T116" fmla="*/ 0 w 1927"/>
                <a:gd name="T117" fmla="*/ 1 h 653"/>
                <a:gd name="T118" fmla="*/ 0 w 1927"/>
                <a:gd name="T119" fmla="*/ 1 h 653"/>
                <a:gd name="T120" fmla="*/ 0 w 1927"/>
                <a:gd name="T121" fmla="*/ 1 h 653"/>
                <a:gd name="T122" fmla="*/ 0 w 1927"/>
                <a:gd name="T123" fmla="*/ 1 h 653"/>
                <a:gd name="T124" fmla="*/ 0 w 1927"/>
                <a:gd name="T125" fmla="*/ 1 h 6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27"/>
                <a:gd name="T190" fmla="*/ 0 h 653"/>
                <a:gd name="T191" fmla="*/ 1927 w 1927"/>
                <a:gd name="T192" fmla="*/ 653 h 65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27" h="653">
                  <a:moveTo>
                    <a:pt x="0" y="139"/>
                  </a:moveTo>
                  <a:lnTo>
                    <a:pt x="110" y="601"/>
                  </a:lnTo>
                  <a:lnTo>
                    <a:pt x="112" y="600"/>
                  </a:lnTo>
                  <a:lnTo>
                    <a:pt x="120" y="598"/>
                  </a:lnTo>
                  <a:lnTo>
                    <a:pt x="123" y="596"/>
                  </a:lnTo>
                  <a:lnTo>
                    <a:pt x="129" y="594"/>
                  </a:lnTo>
                  <a:lnTo>
                    <a:pt x="136" y="590"/>
                  </a:lnTo>
                  <a:lnTo>
                    <a:pt x="144" y="590"/>
                  </a:lnTo>
                  <a:lnTo>
                    <a:pt x="147" y="588"/>
                  </a:lnTo>
                  <a:lnTo>
                    <a:pt x="151" y="587"/>
                  </a:lnTo>
                  <a:lnTo>
                    <a:pt x="157" y="585"/>
                  </a:lnTo>
                  <a:lnTo>
                    <a:pt x="162" y="583"/>
                  </a:lnTo>
                  <a:lnTo>
                    <a:pt x="168" y="581"/>
                  </a:lnTo>
                  <a:lnTo>
                    <a:pt x="171" y="581"/>
                  </a:lnTo>
                  <a:lnTo>
                    <a:pt x="177" y="579"/>
                  </a:lnTo>
                  <a:lnTo>
                    <a:pt x="182" y="577"/>
                  </a:lnTo>
                  <a:lnTo>
                    <a:pt x="188" y="576"/>
                  </a:lnTo>
                  <a:lnTo>
                    <a:pt x="195" y="574"/>
                  </a:lnTo>
                  <a:lnTo>
                    <a:pt x="201" y="572"/>
                  </a:lnTo>
                  <a:lnTo>
                    <a:pt x="208" y="572"/>
                  </a:lnTo>
                  <a:lnTo>
                    <a:pt x="214" y="570"/>
                  </a:lnTo>
                  <a:lnTo>
                    <a:pt x="221" y="568"/>
                  </a:lnTo>
                  <a:lnTo>
                    <a:pt x="228" y="566"/>
                  </a:lnTo>
                  <a:lnTo>
                    <a:pt x="236" y="565"/>
                  </a:lnTo>
                  <a:lnTo>
                    <a:pt x="243" y="563"/>
                  </a:lnTo>
                  <a:lnTo>
                    <a:pt x="251" y="561"/>
                  </a:lnTo>
                  <a:lnTo>
                    <a:pt x="258" y="559"/>
                  </a:lnTo>
                  <a:lnTo>
                    <a:pt x="267" y="557"/>
                  </a:lnTo>
                  <a:lnTo>
                    <a:pt x="275" y="555"/>
                  </a:lnTo>
                  <a:lnTo>
                    <a:pt x="282" y="555"/>
                  </a:lnTo>
                  <a:lnTo>
                    <a:pt x="291" y="553"/>
                  </a:lnTo>
                  <a:lnTo>
                    <a:pt x="300" y="553"/>
                  </a:lnTo>
                  <a:lnTo>
                    <a:pt x="308" y="550"/>
                  </a:lnTo>
                  <a:lnTo>
                    <a:pt x="317" y="550"/>
                  </a:lnTo>
                  <a:lnTo>
                    <a:pt x="324" y="548"/>
                  </a:lnTo>
                  <a:lnTo>
                    <a:pt x="335" y="546"/>
                  </a:lnTo>
                  <a:lnTo>
                    <a:pt x="343" y="546"/>
                  </a:lnTo>
                  <a:lnTo>
                    <a:pt x="352" y="546"/>
                  </a:lnTo>
                  <a:lnTo>
                    <a:pt x="363" y="544"/>
                  </a:lnTo>
                  <a:lnTo>
                    <a:pt x="372" y="544"/>
                  </a:lnTo>
                  <a:lnTo>
                    <a:pt x="382" y="542"/>
                  </a:lnTo>
                  <a:lnTo>
                    <a:pt x="393" y="541"/>
                  </a:lnTo>
                  <a:lnTo>
                    <a:pt x="402" y="541"/>
                  </a:lnTo>
                  <a:lnTo>
                    <a:pt x="411" y="541"/>
                  </a:lnTo>
                  <a:lnTo>
                    <a:pt x="422" y="539"/>
                  </a:lnTo>
                  <a:lnTo>
                    <a:pt x="431" y="539"/>
                  </a:lnTo>
                  <a:lnTo>
                    <a:pt x="442" y="539"/>
                  </a:lnTo>
                  <a:lnTo>
                    <a:pt x="453" y="539"/>
                  </a:lnTo>
                  <a:lnTo>
                    <a:pt x="463" y="539"/>
                  </a:lnTo>
                  <a:lnTo>
                    <a:pt x="472" y="539"/>
                  </a:lnTo>
                  <a:lnTo>
                    <a:pt x="483" y="539"/>
                  </a:lnTo>
                  <a:lnTo>
                    <a:pt x="494" y="539"/>
                  </a:lnTo>
                  <a:lnTo>
                    <a:pt x="505" y="539"/>
                  </a:lnTo>
                  <a:lnTo>
                    <a:pt x="516" y="541"/>
                  </a:lnTo>
                  <a:lnTo>
                    <a:pt x="527" y="541"/>
                  </a:lnTo>
                  <a:lnTo>
                    <a:pt x="538" y="542"/>
                  </a:lnTo>
                  <a:lnTo>
                    <a:pt x="549" y="542"/>
                  </a:lnTo>
                  <a:lnTo>
                    <a:pt x="559" y="544"/>
                  </a:lnTo>
                  <a:lnTo>
                    <a:pt x="570" y="544"/>
                  </a:lnTo>
                  <a:lnTo>
                    <a:pt x="581" y="546"/>
                  </a:lnTo>
                  <a:lnTo>
                    <a:pt x="590" y="546"/>
                  </a:lnTo>
                  <a:lnTo>
                    <a:pt x="601" y="546"/>
                  </a:lnTo>
                  <a:lnTo>
                    <a:pt x="612" y="548"/>
                  </a:lnTo>
                  <a:lnTo>
                    <a:pt x="621" y="550"/>
                  </a:lnTo>
                  <a:lnTo>
                    <a:pt x="630" y="550"/>
                  </a:lnTo>
                  <a:lnTo>
                    <a:pt x="642" y="552"/>
                  </a:lnTo>
                  <a:lnTo>
                    <a:pt x="651" y="553"/>
                  </a:lnTo>
                  <a:lnTo>
                    <a:pt x="662" y="555"/>
                  </a:lnTo>
                  <a:lnTo>
                    <a:pt x="671" y="555"/>
                  </a:lnTo>
                  <a:lnTo>
                    <a:pt x="680" y="557"/>
                  </a:lnTo>
                  <a:lnTo>
                    <a:pt x="689" y="557"/>
                  </a:lnTo>
                  <a:lnTo>
                    <a:pt x="699" y="559"/>
                  </a:lnTo>
                  <a:lnTo>
                    <a:pt x="708" y="561"/>
                  </a:lnTo>
                  <a:lnTo>
                    <a:pt x="715" y="563"/>
                  </a:lnTo>
                  <a:lnTo>
                    <a:pt x="724" y="563"/>
                  </a:lnTo>
                  <a:lnTo>
                    <a:pt x="734" y="565"/>
                  </a:lnTo>
                  <a:lnTo>
                    <a:pt x="741" y="565"/>
                  </a:lnTo>
                  <a:lnTo>
                    <a:pt x="750" y="568"/>
                  </a:lnTo>
                  <a:lnTo>
                    <a:pt x="758" y="568"/>
                  </a:lnTo>
                  <a:lnTo>
                    <a:pt x="767" y="572"/>
                  </a:lnTo>
                  <a:lnTo>
                    <a:pt x="774" y="572"/>
                  </a:lnTo>
                  <a:lnTo>
                    <a:pt x="782" y="574"/>
                  </a:lnTo>
                  <a:lnTo>
                    <a:pt x="789" y="576"/>
                  </a:lnTo>
                  <a:lnTo>
                    <a:pt x="796" y="577"/>
                  </a:lnTo>
                  <a:lnTo>
                    <a:pt x="804" y="577"/>
                  </a:lnTo>
                  <a:lnTo>
                    <a:pt x="811" y="581"/>
                  </a:lnTo>
                  <a:lnTo>
                    <a:pt x="819" y="581"/>
                  </a:lnTo>
                  <a:lnTo>
                    <a:pt x="826" y="583"/>
                  </a:lnTo>
                  <a:lnTo>
                    <a:pt x="831" y="585"/>
                  </a:lnTo>
                  <a:lnTo>
                    <a:pt x="839" y="587"/>
                  </a:lnTo>
                  <a:lnTo>
                    <a:pt x="844" y="587"/>
                  </a:lnTo>
                  <a:lnTo>
                    <a:pt x="852" y="588"/>
                  </a:lnTo>
                  <a:lnTo>
                    <a:pt x="857" y="590"/>
                  </a:lnTo>
                  <a:lnTo>
                    <a:pt x="863" y="590"/>
                  </a:lnTo>
                  <a:lnTo>
                    <a:pt x="868" y="592"/>
                  </a:lnTo>
                  <a:lnTo>
                    <a:pt x="874" y="594"/>
                  </a:lnTo>
                  <a:lnTo>
                    <a:pt x="879" y="596"/>
                  </a:lnTo>
                  <a:lnTo>
                    <a:pt x="883" y="598"/>
                  </a:lnTo>
                  <a:lnTo>
                    <a:pt x="889" y="598"/>
                  </a:lnTo>
                  <a:lnTo>
                    <a:pt x="894" y="600"/>
                  </a:lnTo>
                  <a:lnTo>
                    <a:pt x="901" y="601"/>
                  </a:lnTo>
                  <a:lnTo>
                    <a:pt x="911" y="605"/>
                  </a:lnTo>
                  <a:lnTo>
                    <a:pt x="918" y="607"/>
                  </a:lnTo>
                  <a:lnTo>
                    <a:pt x="924" y="607"/>
                  </a:lnTo>
                  <a:lnTo>
                    <a:pt x="929" y="609"/>
                  </a:lnTo>
                  <a:lnTo>
                    <a:pt x="935" y="612"/>
                  </a:lnTo>
                  <a:lnTo>
                    <a:pt x="938" y="612"/>
                  </a:lnTo>
                  <a:lnTo>
                    <a:pt x="942" y="614"/>
                  </a:lnTo>
                  <a:lnTo>
                    <a:pt x="944" y="616"/>
                  </a:lnTo>
                  <a:lnTo>
                    <a:pt x="946" y="618"/>
                  </a:lnTo>
                  <a:lnTo>
                    <a:pt x="949" y="618"/>
                  </a:lnTo>
                  <a:lnTo>
                    <a:pt x="951" y="624"/>
                  </a:lnTo>
                  <a:lnTo>
                    <a:pt x="955" y="629"/>
                  </a:lnTo>
                  <a:lnTo>
                    <a:pt x="959" y="636"/>
                  </a:lnTo>
                  <a:lnTo>
                    <a:pt x="962" y="642"/>
                  </a:lnTo>
                  <a:lnTo>
                    <a:pt x="968" y="647"/>
                  </a:lnTo>
                  <a:lnTo>
                    <a:pt x="972" y="651"/>
                  </a:lnTo>
                  <a:lnTo>
                    <a:pt x="981" y="653"/>
                  </a:lnTo>
                  <a:lnTo>
                    <a:pt x="984" y="653"/>
                  </a:lnTo>
                  <a:lnTo>
                    <a:pt x="990" y="653"/>
                  </a:lnTo>
                  <a:lnTo>
                    <a:pt x="996" y="653"/>
                  </a:lnTo>
                  <a:lnTo>
                    <a:pt x="1005" y="653"/>
                  </a:lnTo>
                  <a:lnTo>
                    <a:pt x="1012" y="653"/>
                  </a:lnTo>
                  <a:lnTo>
                    <a:pt x="1020" y="653"/>
                  </a:lnTo>
                  <a:lnTo>
                    <a:pt x="1027" y="651"/>
                  </a:lnTo>
                  <a:lnTo>
                    <a:pt x="1036" y="651"/>
                  </a:lnTo>
                  <a:lnTo>
                    <a:pt x="1043" y="649"/>
                  </a:lnTo>
                  <a:lnTo>
                    <a:pt x="1051" y="649"/>
                  </a:lnTo>
                  <a:lnTo>
                    <a:pt x="1058" y="647"/>
                  </a:lnTo>
                  <a:lnTo>
                    <a:pt x="1066" y="646"/>
                  </a:lnTo>
                  <a:lnTo>
                    <a:pt x="1071" y="644"/>
                  </a:lnTo>
                  <a:lnTo>
                    <a:pt x="1075" y="644"/>
                  </a:lnTo>
                  <a:lnTo>
                    <a:pt x="1079" y="640"/>
                  </a:lnTo>
                  <a:lnTo>
                    <a:pt x="1082" y="638"/>
                  </a:lnTo>
                  <a:lnTo>
                    <a:pt x="1084" y="631"/>
                  </a:lnTo>
                  <a:lnTo>
                    <a:pt x="1090" y="624"/>
                  </a:lnTo>
                  <a:lnTo>
                    <a:pt x="1093" y="614"/>
                  </a:lnTo>
                  <a:lnTo>
                    <a:pt x="1099" y="607"/>
                  </a:lnTo>
                  <a:lnTo>
                    <a:pt x="1101" y="598"/>
                  </a:lnTo>
                  <a:lnTo>
                    <a:pt x="1106" y="592"/>
                  </a:lnTo>
                  <a:lnTo>
                    <a:pt x="1108" y="587"/>
                  </a:lnTo>
                  <a:lnTo>
                    <a:pt x="1110" y="587"/>
                  </a:lnTo>
                  <a:lnTo>
                    <a:pt x="1110" y="585"/>
                  </a:lnTo>
                  <a:lnTo>
                    <a:pt x="1114" y="581"/>
                  </a:lnTo>
                  <a:lnTo>
                    <a:pt x="1117" y="577"/>
                  </a:lnTo>
                  <a:lnTo>
                    <a:pt x="1121" y="574"/>
                  </a:lnTo>
                  <a:lnTo>
                    <a:pt x="1126" y="570"/>
                  </a:lnTo>
                  <a:lnTo>
                    <a:pt x="1132" y="566"/>
                  </a:lnTo>
                  <a:lnTo>
                    <a:pt x="1138" y="561"/>
                  </a:lnTo>
                  <a:lnTo>
                    <a:pt x="1145" y="555"/>
                  </a:lnTo>
                  <a:lnTo>
                    <a:pt x="1152" y="550"/>
                  </a:lnTo>
                  <a:lnTo>
                    <a:pt x="1161" y="544"/>
                  </a:lnTo>
                  <a:lnTo>
                    <a:pt x="1165" y="541"/>
                  </a:lnTo>
                  <a:lnTo>
                    <a:pt x="1171" y="537"/>
                  </a:lnTo>
                  <a:lnTo>
                    <a:pt x="1174" y="535"/>
                  </a:lnTo>
                  <a:lnTo>
                    <a:pt x="1180" y="531"/>
                  </a:lnTo>
                  <a:lnTo>
                    <a:pt x="1185" y="528"/>
                  </a:lnTo>
                  <a:lnTo>
                    <a:pt x="1189" y="526"/>
                  </a:lnTo>
                  <a:lnTo>
                    <a:pt x="1197" y="522"/>
                  </a:lnTo>
                  <a:lnTo>
                    <a:pt x="1202" y="520"/>
                  </a:lnTo>
                  <a:lnTo>
                    <a:pt x="1206" y="517"/>
                  </a:lnTo>
                  <a:lnTo>
                    <a:pt x="1213" y="513"/>
                  </a:lnTo>
                  <a:lnTo>
                    <a:pt x="1219" y="509"/>
                  </a:lnTo>
                  <a:lnTo>
                    <a:pt x="1224" y="506"/>
                  </a:lnTo>
                  <a:lnTo>
                    <a:pt x="1232" y="502"/>
                  </a:lnTo>
                  <a:lnTo>
                    <a:pt x="1237" y="500"/>
                  </a:lnTo>
                  <a:lnTo>
                    <a:pt x="1244" y="494"/>
                  </a:lnTo>
                  <a:lnTo>
                    <a:pt x="1252" y="493"/>
                  </a:lnTo>
                  <a:lnTo>
                    <a:pt x="1257" y="489"/>
                  </a:lnTo>
                  <a:lnTo>
                    <a:pt x="1265" y="485"/>
                  </a:lnTo>
                  <a:lnTo>
                    <a:pt x="1272" y="482"/>
                  </a:lnTo>
                  <a:lnTo>
                    <a:pt x="1279" y="480"/>
                  </a:lnTo>
                  <a:lnTo>
                    <a:pt x="1287" y="476"/>
                  </a:lnTo>
                  <a:lnTo>
                    <a:pt x="1294" y="472"/>
                  </a:lnTo>
                  <a:lnTo>
                    <a:pt x="1303" y="469"/>
                  </a:lnTo>
                  <a:lnTo>
                    <a:pt x="1311" y="467"/>
                  </a:lnTo>
                  <a:lnTo>
                    <a:pt x="1320" y="463"/>
                  </a:lnTo>
                  <a:lnTo>
                    <a:pt x="1327" y="459"/>
                  </a:lnTo>
                  <a:lnTo>
                    <a:pt x="1335" y="458"/>
                  </a:lnTo>
                  <a:lnTo>
                    <a:pt x="1344" y="454"/>
                  </a:lnTo>
                  <a:lnTo>
                    <a:pt x="1353" y="452"/>
                  </a:lnTo>
                  <a:lnTo>
                    <a:pt x="1362" y="448"/>
                  </a:lnTo>
                  <a:lnTo>
                    <a:pt x="1370" y="447"/>
                  </a:lnTo>
                  <a:lnTo>
                    <a:pt x="1381" y="445"/>
                  </a:lnTo>
                  <a:lnTo>
                    <a:pt x="1390" y="441"/>
                  </a:lnTo>
                  <a:lnTo>
                    <a:pt x="1399" y="439"/>
                  </a:lnTo>
                  <a:lnTo>
                    <a:pt x="1409" y="435"/>
                  </a:lnTo>
                  <a:lnTo>
                    <a:pt x="1418" y="434"/>
                  </a:lnTo>
                  <a:lnTo>
                    <a:pt x="1429" y="432"/>
                  </a:lnTo>
                  <a:lnTo>
                    <a:pt x="1438" y="430"/>
                  </a:lnTo>
                  <a:lnTo>
                    <a:pt x="1449" y="428"/>
                  </a:lnTo>
                  <a:lnTo>
                    <a:pt x="1458" y="426"/>
                  </a:lnTo>
                  <a:lnTo>
                    <a:pt x="1469" y="424"/>
                  </a:lnTo>
                  <a:lnTo>
                    <a:pt x="1479" y="423"/>
                  </a:lnTo>
                  <a:lnTo>
                    <a:pt x="1490" y="421"/>
                  </a:lnTo>
                  <a:lnTo>
                    <a:pt x="1501" y="419"/>
                  </a:lnTo>
                  <a:lnTo>
                    <a:pt x="1510" y="417"/>
                  </a:lnTo>
                  <a:lnTo>
                    <a:pt x="1521" y="417"/>
                  </a:lnTo>
                  <a:lnTo>
                    <a:pt x="1530" y="415"/>
                  </a:lnTo>
                  <a:lnTo>
                    <a:pt x="1541" y="413"/>
                  </a:lnTo>
                  <a:lnTo>
                    <a:pt x="1552" y="413"/>
                  </a:lnTo>
                  <a:lnTo>
                    <a:pt x="1563" y="411"/>
                  </a:lnTo>
                  <a:lnTo>
                    <a:pt x="1573" y="410"/>
                  </a:lnTo>
                  <a:lnTo>
                    <a:pt x="1584" y="410"/>
                  </a:lnTo>
                  <a:lnTo>
                    <a:pt x="1593" y="410"/>
                  </a:lnTo>
                  <a:lnTo>
                    <a:pt x="1604" y="408"/>
                  </a:lnTo>
                  <a:lnTo>
                    <a:pt x="1615" y="408"/>
                  </a:lnTo>
                  <a:lnTo>
                    <a:pt x="1626" y="408"/>
                  </a:lnTo>
                  <a:lnTo>
                    <a:pt x="1634" y="406"/>
                  </a:lnTo>
                  <a:lnTo>
                    <a:pt x="1645" y="406"/>
                  </a:lnTo>
                  <a:lnTo>
                    <a:pt x="1654" y="406"/>
                  </a:lnTo>
                  <a:lnTo>
                    <a:pt x="1665" y="406"/>
                  </a:lnTo>
                  <a:lnTo>
                    <a:pt x="1674" y="404"/>
                  </a:lnTo>
                  <a:lnTo>
                    <a:pt x="1683" y="404"/>
                  </a:lnTo>
                  <a:lnTo>
                    <a:pt x="1694" y="404"/>
                  </a:lnTo>
                  <a:lnTo>
                    <a:pt x="1704" y="404"/>
                  </a:lnTo>
                  <a:lnTo>
                    <a:pt x="1711" y="404"/>
                  </a:lnTo>
                  <a:lnTo>
                    <a:pt x="1722" y="404"/>
                  </a:lnTo>
                  <a:lnTo>
                    <a:pt x="1729" y="404"/>
                  </a:lnTo>
                  <a:lnTo>
                    <a:pt x="1740" y="404"/>
                  </a:lnTo>
                  <a:lnTo>
                    <a:pt x="1748" y="404"/>
                  </a:lnTo>
                  <a:lnTo>
                    <a:pt x="1757" y="404"/>
                  </a:lnTo>
                  <a:lnTo>
                    <a:pt x="1766" y="404"/>
                  </a:lnTo>
                  <a:lnTo>
                    <a:pt x="1776" y="406"/>
                  </a:lnTo>
                  <a:lnTo>
                    <a:pt x="1783" y="406"/>
                  </a:lnTo>
                  <a:lnTo>
                    <a:pt x="1790" y="406"/>
                  </a:lnTo>
                  <a:lnTo>
                    <a:pt x="1798" y="406"/>
                  </a:lnTo>
                  <a:lnTo>
                    <a:pt x="1807" y="406"/>
                  </a:lnTo>
                  <a:lnTo>
                    <a:pt x="1814" y="406"/>
                  </a:lnTo>
                  <a:lnTo>
                    <a:pt x="1822" y="406"/>
                  </a:lnTo>
                  <a:lnTo>
                    <a:pt x="1827" y="406"/>
                  </a:lnTo>
                  <a:lnTo>
                    <a:pt x="1835" y="406"/>
                  </a:lnTo>
                  <a:lnTo>
                    <a:pt x="1842" y="406"/>
                  </a:lnTo>
                  <a:lnTo>
                    <a:pt x="1847" y="406"/>
                  </a:lnTo>
                  <a:lnTo>
                    <a:pt x="1855" y="408"/>
                  </a:lnTo>
                  <a:lnTo>
                    <a:pt x="1860" y="408"/>
                  </a:lnTo>
                  <a:lnTo>
                    <a:pt x="1868" y="408"/>
                  </a:lnTo>
                  <a:lnTo>
                    <a:pt x="1873" y="408"/>
                  </a:lnTo>
                  <a:lnTo>
                    <a:pt x="1879" y="410"/>
                  </a:lnTo>
                  <a:lnTo>
                    <a:pt x="1884" y="410"/>
                  </a:lnTo>
                  <a:lnTo>
                    <a:pt x="1888" y="410"/>
                  </a:lnTo>
                  <a:lnTo>
                    <a:pt x="1894" y="410"/>
                  </a:lnTo>
                  <a:lnTo>
                    <a:pt x="1897" y="410"/>
                  </a:lnTo>
                  <a:lnTo>
                    <a:pt x="1901" y="411"/>
                  </a:lnTo>
                  <a:lnTo>
                    <a:pt x="1908" y="411"/>
                  </a:lnTo>
                  <a:lnTo>
                    <a:pt x="1914" y="413"/>
                  </a:lnTo>
                  <a:lnTo>
                    <a:pt x="1919" y="413"/>
                  </a:lnTo>
                  <a:lnTo>
                    <a:pt x="1923" y="413"/>
                  </a:lnTo>
                  <a:lnTo>
                    <a:pt x="1925" y="413"/>
                  </a:lnTo>
                  <a:lnTo>
                    <a:pt x="1927" y="413"/>
                  </a:lnTo>
                  <a:lnTo>
                    <a:pt x="1925" y="413"/>
                  </a:lnTo>
                  <a:lnTo>
                    <a:pt x="1925" y="410"/>
                  </a:lnTo>
                  <a:lnTo>
                    <a:pt x="1923" y="406"/>
                  </a:lnTo>
                  <a:lnTo>
                    <a:pt x="1921" y="400"/>
                  </a:lnTo>
                  <a:lnTo>
                    <a:pt x="1916" y="393"/>
                  </a:lnTo>
                  <a:lnTo>
                    <a:pt x="1912" y="386"/>
                  </a:lnTo>
                  <a:lnTo>
                    <a:pt x="1910" y="380"/>
                  </a:lnTo>
                  <a:lnTo>
                    <a:pt x="1908" y="375"/>
                  </a:lnTo>
                  <a:lnTo>
                    <a:pt x="1906" y="369"/>
                  </a:lnTo>
                  <a:lnTo>
                    <a:pt x="1905" y="365"/>
                  </a:lnTo>
                  <a:lnTo>
                    <a:pt x="1901" y="358"/>
                  </a:lnTo>
                  <a:lnTo>
                    <a:pt x="1899" y="352"/>
                  </a:lnTo>
                  <a:lnTo>
                    <a:pt x="1895" y="345"/>
                  </a:lnTo>
                  <a:lnTo>
                    <a:pt x="1894" y="340"/>
                  </a:lnTo>
                  <a:lnTo>
                    <a:pt x="1890" y="334"/>
                  </a:lnTo>
                  <a:lnTo>
                    <a:pt x="1886" y="327"/>
                  </a:lnTo>
                  <a:lnTo>
                    <a:pt x="1882" y="319"/>
                  </a:lnTo>
                  <a:lnTo>
                    <a:pt x="1881" y="314"/>
                  </a:lnTo>
                  <a:lnTo>
                    <a:pt x="1877" y="306"/>
                  </a:lnTo>
                  <a:lnTo>
                    <a:pt x="1873" y="299"/>
                  </a:lnTo>
                  <a:lnTo>
                    <a:pt x="1870" y="290"/>
                  </a:lnTo>
                  <a:lnTo>
                    <a:pt x="1866" y="282"/>
                  </a:lnTo>
                  <a:lnTo>
                    <a:pt x="1860" y="275"/>
                  </a:lnTo>
                  <a:lnTo>
                    <a:pt x="1858" y="268"/>
                  </a:lnTo>
                  <a:lnTo>
                    <a:pt x="1853" y="258"/>
                  </a:lnTo>
                  <a:lnTo>
                    <a:pt x="1851" y="251"/>
                  </a:lnTo>
                  <a:lnTo>
                    <a:pt x="1846" y="242"/>
                  </a:lnTo>
                  <a:lnTo>
                    <a:pt x="1842" y="235"/>
                  </a:lnTo>
                  <a:lnTo>
                    <a:pt x="1836" y="225"/>
                  </a:lnTo>
                  <a:lnTo>
                    <a:pt x="1833" y="218"/>
                  </a:lnTo>
                  <a:lnTo>
                    <a:pt x="1827" y="209"/>
                  </a:lnTo>
                  <a:lnTo>
                    <a:pt x="1823" y="199"/>
                  </a:lnTo>
                  <a:lnTo>
                    <a:pt x="1818" y="192"/>
                  </a:lnTo>
                  <a:lnTo>
                    <a:pt x="1814" y="183"/>
                  </a:lnTo>
                  <a:lnTo>
                    <a:pt x="1809" y="174"/>
                  </a:lnTo>
                  <a:lnTo>
                    <a:pt x="1803" y="164"/>
                  </a:lnTo>
                  <a:lnTo>
                    <a:pt x="1799" y="157"/>
                  </a:lnTo>
                  <a:lnTo>
                    <a:pt x="1794" y="148"/>
                  </a:lnTo>
                  <a:lnTo>
                    <a:pt x="1788" y="140"/>
                  </a:lnTo>
                  <a:lnTo>
                    <a:pt x="1783" y="131"/>
                  </a:lnTo>
                  <a:lnTo>
                    <a:pt x="1779" y="124"/>
                  </a:lnTo>
                  <a:lnTo>
                    <a:pt x="1774" y="117"/>
                  </a:lnTo>
                  <a:lnTo>
                    <a:pt x="1768" y="107"/>
                  </a:lnTo>
                  <a:lnTo>
                    <a:pt x="1763" y="100"/>
                  </a:lnTo>
                  <a:lnTo>
                    <a:pt x="1757" y="93"/>
                  </a:lnTo>
                  <a:lnTo>
                    <a:pt x="1752" y="85"/>
                  </a:lnTo>
                  <a:lnTo>
                    <a:pt x="1746" y="78"/>
                  </a:lnTo>
                  <a:lnTo>
                    <a:pt x="1740" y="69"/>
                  </a:lnTo>
                  <a:lnTo>
                    <a:pt x="1735" y="61"/>
                  </a:lnTo>
                  <a:lnTo>
                    <a:pt x="1729" y="56"/>
                  </a:lnTo>
                  <a:lnTo>
                    <a:pt x="1724" y="48"/>
                  </a:lnTo>
                  <a:lnTo>
                    <a:pt x="1718" y="41"/>
                  </a:lnTo>
                  <a:lnTo>
                    <a:pt x="1713" y="34"/>
                  </a:lnTo>
                  <a:lnTo>
                    <a:pt x="1709" y="30"/>
                  </a:lnTo>
                  <a:lnTo>
                    <a:pt x="1704" y="22"/>
                  </a:lnTo>
                  <a:lnTo>
                    <a:pt x="1696" y="17"/>
                  </a:lnTo>
                  <a:lnTo>
                    <a:pt x="1693" y="13"/>
                  </a:lnTo>
                  <a:lnTo>
                    <a:pt x="1687" y="8"/>
                  </a:lnTo>
                  <a:lnTo>
                    <a:pt x="1611" y="0"/>
                  </a:lnTo>
                  <a:lnTo>
                    <a:pt x="1580" y="19"/>
                  </a:lnTo>
                  <a:lnTo>
                    <a:pt x="1687" y="26"/>
                  </a:lnTo>
                  <a:lnTo>
                    <a:pt x="1689" y="28"/>
                  </a:lnTo>
                  <a:lnTo>
                    <a:pt x="1691" y="32"/>
                  </a:lnTo>
                  <a:lnTo>
                    <a:pt x="1694" y="35"/>
                  </a:lnTo>
                  <a:lnTo>
                    <a:pt x="1696" y="41"/>
                  </a:lnTo>
                  <a:lnTo>
                    <a:pt x="1702" y="48"/>
                  </a:lnTo>
                  <a:lnTo>
                    <a:pt x="1704" y="50"/>
                  </a:lnTo>
                  <a:lnTo>
                    <a:pt x="1707" y="56"/>
                  </a:lnTo>
                  <a:lnTo>
                    <a:pt x="1711" y="59"/>
                  </a:lnTo>
                  <a:lnTo>
                    <a:pt x="1713" y="65"/>
                  </a:lnTo>
                  <a:lnTo>
                    <a:pt x="1717" y="69"/>
                  </a:lnTo>
                  <a:lnTo>
                    <a:pt x="1720" y="74"/>
                  </a:lnTo>
                  <a:lnTo>
                    <a:pt x="1722" y="80"/>
                  </a:lnTo>
                  <a:lnTo>
                    <a:pt x="1726" y="85"/>
                  </a:lnTo>
                  <a:lnTo>
                    <a:pt x="1729" y="91"/>
                  </a:lnTo>
                  <a:lnTo>
                    <a:pt x="1733" y="96"/>
                  </a:lnTo>
                  <a:lnTo>
                    <a:pt x="1737" y="102"/>
                  </a:lnTo>
                  <a:lnTo>
                    <a:pt x="1742" y="109"/>
                  </a:lnTo>
                  <a:lnTo>
                    <a:pt x="1746" y="115"/>
                  </a:lnTo>
                  <a:lnTo>
                    <a:pt x="1750" y="120"/>
                  </a:lnTo>
                  <a:lnTo>
                    <a:pt x="1753" y="128"/>
                  </a:lnTo>
                  <a:lnTo>
                    <a:pt x="1759" y="135"/>
                  </a:lnTo>
                  <a:lnTo>
                    <a:pt x="1763" y="140"/>
                  </a:lnTo>
                  <a:lnTo>
                    <a:pt x="1766" y="148"/>
                  </a:lnTo>
                  <a:lnTo>
                    <a:pt x="1772" y="155"/>
                  </a:lnTo>
                  <a:lnTo>
                    <a:pt x="1776" y="163"/>
                  </a:lnTo>
                  <a:lnTo>
                    <a:pt x="1781" y="170"/>
                  </a:lnTo>
                  <a:lnTo>
                    <a:pt x="1785" y="177"/>
                  </a:lnTo>
                  <a:lnTo>
                    <a:pt x="1788" y="185"/>
                  </a:lnTo>
                  <a:lnTo>
                    <a:pt x="1794" y="192"/>
                  </a:lnTo>
                  <a:lnTo>
                    <a:pt x="1798" y="199"/>
                  </a:lnTo>
                  <a:lnTo>
                    <a:pt x="1801" y="207"/>
                  </a:lnTo>
                  <a:lnTo>
                    <a:pt x="1807" y="214"/>
                  </a:lnTo>
                  <a:lnTo>
                    <a:pt x="1811" y="222"/>
                  </a:lnTo>
                  <a:lnTo>
                    <a:pt x="1814" y="229"/>
                  </a:lnTo>
                  <a:lnTo>
                    <a:pt x="1820" y="236"/>
                  </a:lnTo>
                  <a:lnTo>
                    <a:pt x="1823" y="246"/>
                  </a:lnTo>
                  <a:lnTo>
                    <a:pt x="1827" y="253"/>
                  </a:lnTo>
                  <a:lnTo>
                    <a:pt x="1831" y="260"/>
                  </a:lnTo>
                  <a:lnTo>
                    <a:pt x="1836" y="268"/>
                  </a:lnTo>
                  <a:lnTo>
                    <a:pt x="1840" y="275"/>
                  </a:lnTo>
                  <a:lnTo>
                    <a:pt x="1844" y="282"/>
                  </a:lnTo>
                  <a:lnTo>
                    <a:pt x="1847" y="290"/>
                  </a:lnTo>
                  <a:lnTo>
                    <a:pt x="1851" y="297"/>
                  </a:lnTo>
                  <a:lnTo>
                    <a:pt x="1855" y="305"/>
                  </a:lnTo>
                  <a:lnTo>
                    <a:pt x="1858" y="312"/>
                  </a:lnTo>
                  <a:lnTo>
                    <a:pt x="1860" y="319"/>
                  </a:lnTo>
                  <a:lnTo>
                    <a:pt x="1864" y="327"/>
                  </a:lnTo>
                  <a:lnTo>
                    <a:pt x="1868" y="334"/>
                  </a:lnTo>
                  <a:lnTo>
                    <a:pt x="1871" y="341"/>
                  </a:lnTo>
                  <a:lnTo>
                    <a:pt x="1873" y="349"/>
                  </a:lnTo>
                  <a:lnTo>
                    <a:pt x="1877" y="354"/>
                  </a:lnTo>
                  <a:lnTo>
                    <a:pt x="1879" y="362"/>
                  </a:lnTo>
                  <a:lnTo>
                    <a:pt x="1882" y="369"/>
                  </a:lnTo>
                  <a:lnTo>
                    <a:pt x="1884" y="375"/>
                  </a:lnTo>
                  <a:lnTo>
                    <a:pt x="1886" y="382"/>
                  </a:lnTo>
                  <a:lnTo>
                    <a:pt x="1888" y="388"/>
                  </a:lnTo>
                  <a:lnTo>
                    <a:pt x="1890" y="395"/>
                  </a:lnTo>
                  <a:lnTo>
                    <a:pt x="1888" y="393"/>
                  </a:lnTo>
                  <a:lnTo>
                    <a:pt x="1882" y="393"/>
                  </a:lnTo>
                  <a:lnTo>
                    <a:pt x="1879" y="393"/>
                  </a:lnTo>
                  <a:lnTo>
                    <a:pt x="1871" y="391"/>
                  </a:lnTo>
                  <a:lnTo>
                    <a:pt x="1864" y="391"/>
                  </a:lnTo>
                  <a:lnTo>
                    <a:pt x="1858" y="389"/>
                  </a:lnTo>
                  <a:lnTo>
                    <a:pt x="1855" y="389"/>
                  </a:lnTo>
                  <a:lnTo>
                    <a:pt x="1849" y="389"/>
                  </a:lnTo>
                  <a:lnTo>
                    <a:pt x="1846" y="389"/>
                  </a:lnTo>
                  <a:lnTo>
                    <a:pt x="1840" y="389"/>
                  </a:lnTo>
                  <a:lnTo>
                    <a:pt x="1835" y="388"/>
                  </a:lnTo>
                  <a:lnTo>
                    <a:pt x="1827" y="388"/>
                  </a:lnTo>
                  <a:lnTo>
                    <a:pt x="1822" y="388"/>
                  </a:lnTo>
                  <a:lnTo>
                    <a:pt x="1816" y="386"/>
                  </a:lnTo>
                  <a:lnTo>
                    <a:pt x="1809" y="386"/>
                  </a:lnTo>
                  <a:lnTo>
                    <a:pt x="1801" y="386"/>
                  </a:lnTo>
                  <a:lnTo>
                    <a:pt x="1796" y="386"/>
                  </a:lnTo>
                  <a:lnTo>
                    <a:pt x="1788" y="386"/>
                  </a:lnTo>
                  <a:lnTo>
                    <a:pt x="1781" y="386"/>
                  </a:lnTo>
                  <a:lnTo>
                    <a:pt x="1774" y="384"/>
                  </a:lnTo>
                  <a:lnTo>
                    <a:pt x="1766" y="384"/>
                  </a:lnTo>
                  <a:lnTo>
                    <a:pt x="1759" y="384"/>
                  </a:lnTo>
                  <a:lnTo>
                    <a:pt x="1752" y="384"/>
                  </a:lnTo>
                  <a:lnTo>
                    <a:pt x="1742" y="384"/>
                  </a:lnTo>
                  <a:lnTo>
                    <a:pt x="1735" y="384"/>
                  </a:lnTo>
                  <a:lnTo>
                    <a:pt x="1726" y="382"/>
                  </a:lnTo>
                  <a:lnTo>
                    <a:pt x="1718" y="382"/>
                  </a:lnTo>
                  <a:lnTo>
                    <a:pt x="1709" y="382"/>
                  </a:lnTo>
                  <a:lnTo>
                    <a:pt x="1700" y="382"/>
                  </a:lnTo>
                  <a:lnTo>
                    <a:pt x="1691" y="382"/>
                  </a:lnTo>
                  <a:lnTo>
                    <a:pt x="1683" y="382"/>
                  </a:lnTo>
                  <a:lnTo>
                    <a:pt x="1674" y="382"/>
                  </a:lnTo>
                  <a:lnTo>
                    <a:pt x="1665" y="382"/>
                  </a:lnTo>
                  <a:lnTo>
                    <a:pt x="1656" y="382"/>
                  </a:lnTo>
                  <a:lnTo>
                    <a:pt x="1646" y="382"/>
                  </a:lnTo>
                  <a:lnTo>
                    <a:pt x="1637" y="382"/>
                  </a:lnTo>
                  <a:lnTo>
                    <a:pt x="1628" y="382"/>
                  </a:lnTo>
                  <a:lnTo>
                    <a:pt x="1619" y="382"/>
                  </a:lnTo>
                  <a:lnTo>
                    <a:pt x="1610" y="382"/>
                  </a:lnTo>
                  <a:lnTo>
                    <a:pt x="1600" y="384"/>
                  </a:lnTo>
                  <a:lnTo>
                    <a:pt x="1591" y="384"/>
                  </a:lnTo>
                  <a:lnTo>
                    <a:pt x="1582" y="384"/>
                  </a:lnTo>
                  <a:lnTo>
                    <a:pt x="1573" y="384"/>
                  </a:lnTo>
                  <a:lnTo>
                    <a:pt x="1563" y="386"/>
                  </a:lnTo>
                  <a:lnTo>
                    <a:pt x="1554" y="386"/>
                  </a:lnTo>
                  <a:lnTo>
                    <a:pt x="1545" y="386"/>
                  </a:lnTo>
                  <a:lnTo>
                    <a:pt x="1536" y="388"/>
                  </a:lnTo>
                  <a:lnTo>
                    <a:pt x="1527" y="388"/>
                  </a:lnTo>
                  <a:lnTo>
                    <a:pt x="1519" y="389"/>
                  </a:lnTo>
                  <a:lnTo>
                    <a:pt x="1508" y="389"/>
                  </a:lnTo>
                  <a:lnTo>
                    <a:pt x="1501" y="391"/>
                  </a:lnTo>
                  <a:lnTo>
                    <a:pt x="1492" y="393"/>
                  </a:lnTo>
                  <a:lnTo>
                    <a:pt x="1482" y="395"/>
                  </a:lnTo>
                  <a:lnTo>
                    <a:pt x="1475" y="395"/>
                  </a:lnTo>
                  <a:lnTo>
                    <a:pt x="1466" y="397"/>
                  </a:lnTo>
                  <a:lnTo>
                    <a:pt x="1458" y="399"/>
                  </a:lnTo>
                  <a:lnTo>
                    <a:pt x="1449" y="402"/>
                  </a:lnTo>
                  <a:lnTo>
                    <a:pt x="1442" y="404"/>
                  </a:lnTo>
                  <a:lnTo>
                    <a:pt x="1434" y="406"/>
                  </a:lnTo>
                  <a:lnTo>
                    <a:pt x="1425" y="406"/>
                  </a:lnTo>
                  <a:lnTo>
                    <a:pt x="1416" y="410"/>
                  </a:lnTo>
                  <a:lnTo>
                    <a:pt x="1409" y="411"/>
                  </a:lnTo>
                  <a:lnTo>
                    <a:pt x="1399" y="413"/>
                  </a:lnTo>
                  <a:lnTo>
                    <a:pt x="1392" y="417"/>
                  </a:lnTo>
                  <a:lnTo>
                    <a:pt x="1385" y="421"/>
                  </a:lnTo>
                  <a:lnTo>
                    <a:pt x="1375" y="423"/>
                  </a:lnTo>
                  <a:lnTo>
                    <a:pt x="1366" y="424"/>
                  </a:lnTo>
                  <a:lnTo>
                    <a:pt x="1359" y="428"/>
                  </a:lnTo>
                  <a:lnTo>
                    <a:pt x="1351" y="432"/>
                  </a:lnTo>
                  <a:lnTo>
                    <a:pt x="1342" y="434"/>
                  </a:lnTo>
                  <a:lnTo>
                    <a:pt x="1335" y="437"/>
                  </a:lnTo>
                  <a:lnTo>
                    <a:pt x="1327" y="441"/>
                  </a:lnTo>
                  <a:lnTo>
                    <a:pt x="1320" y="445"/>
                  </a:lnTo>
                  <a:lnTo>
                    <a:pt x="1311" y="448"/>
                  </a:lnTo>
                  <a:lnTo>
                    <a:pt x="1302" y="450"/>
                  </a:lnTo>
                  <a:lnTo>
                    <a:pt x="1294" y="454"/>
                  </a:lnTo>
                  <a:lnTo>
                    <a:pt x="1287" y="458"/>
                  </a:lnTo>
                  <a:lnTo>
                    <a:pt x="1279" y="461"/>
                  </a:lnTo>
                  <a:lnTo>
                    <a:pt x="1272" y="465"/>
                  </a:lnTo>
                  <a:lnTo>
                    <a:pt x="1265" y="469"/>
                  </a:lnTo>
                  <a:lnTo>
                    <a:pt x="1257" y="472"/>
                  </a:lnTo>
                  <a:lnTo>
                    <a:pt x="1248" y="476"/>
                  </a:lnTo>
                  <a:lnTo>
                    <a:pt x="1241" y="480"/>
                  </a:lnTo>
                  <a:lnTo>
                    <a:pt x="1233" y="483"/>
                  </a:lnTo>
                  <a:lnTo>
                    <a:pt x="1228" y="487"/>
                  </a:lnTo>
                  <a:lnTo>
                    <a:pt x="1220" y="491"/>
                  </a:lnTo>
                  <a:lnTo>
                    <a:pt x="1213" y="494"/>
                  </a:lnTo>
                  <a:lnTo>
                    <a:pt x="1206" y="498"/>
                  </a:lnTo>
                  <a:lnTo>
                    <a:pt x="1200" y="502"/>
                  </a:lnTo>
                  <a:lnTo>
                    <a:pt x="1193" y="506"/>
                  </a:lnTo>
                  <a:lnTo>
                    <a:pt x="1187" y="509"/>
                  </a:lnTo>
                  <a:lnTo>
                    <a:pt x="1180" y="511"/>
                  </a:lnTo>
                  <a:lnTo>
                    <a:pt x="1174" y="515"/>
                  </a:lnTo>
                  <a:lnTo>
                    <a:pt x="1169" y="518"/>
                  </a:lnTo>
                  <a:lnTo>
                    <a:pt x="1163" y="522"/>
                  </a:lnTo>
                  <a:lnTo>
                    <a:pt x="1158" y="526"/>
                  </a:lnTo>
                  <a:lnTo>
                    <a:pt x="1152" y="528"/>
                  </a:lnTo>
                  <a:lnTo>
                    <a:pt x="1147" y="531"/>
                  </a:lnTo>
                  <a:lnTo>
                    <a:pt x="1141" y="535"/>
                  </a:lnTo>
                  <a:lnTo>
                    <a:pt x="1136" y="537"/>
                  </a:lnTo>
                  <a:lnTo>
                    <a:pt x="1132" y="541"/>
                  </a:lnTo>
                  <a:lnTo>
                    <a:pt x="1126" y="542"/>
                  </a:lnTo>
                  <a:lnTo>
                    <a:pt x="1123" y="546"/>
                  </a:lnTo>
                  <a:lnTo>
                    <a:pt x="1119" y="548"/>
                  </a:lnTo>
                  <a:lnTo>
                    <a:pt x="1115" y="552"/>
                  </a:lnTo>
                  <a:lnTo>
                    <a:pt x="1106" y="555"/>
                  </a:lnTo>
                  <a:lnTo>
                    <a:pt x="1101" y="561"/>
                  </a:lnTo>
                  <a:lnTo>
                    <a:pt x="1095" y="563"/>
                  </a:lnTo>
                  <a:lnTo>
                    <a:pt x="1091" y="568"/>
                  </a:lnTo>
                  <a:lnTo>
                    <a:pt x="1084" y="572"/>
                  </a:lnTo>
                  <a:lnTo>
                    <a:pt x="1082" y="574"/>
                  </a:lnTo>
                  <a:lnTo>
                    <a:pt x="1067" y="631"/>
                  </a:lnTo>
                  <a:lnTo>
                    <a:pt x="986" y="638"/>
                  </a:lnTo>
                  <a:lnTo>
                    <a:pt x="968" y="603"/>
                  </a:lnTo>
                  <a:lnTo>
                    <a:pt x="970" y="601"/>
                  </a:lnTo>
                  <a:lnTo>
                    <a:pt x="973" y="601"/>
                  </a:lnTo>
                  <a:lnTo>
                    <a:pt x="979" y="598"/>
                  </a:lnTo>
                  <a:lnTo>
                    <a:pt x="986" y="596"/>
                  </a:lnTo>
                  <a:lnTo>
                    <a:pt x="994" y="592"/>
                  </a:lnTo>
                  <a:lnTo>
                    <a:pt x="1003" y="590"/>
                  </a:lnTo>
                  <a:lnTo>
                    <a:pt x="1008" y="588"/>
                  </a:lnTo>
                  <a:lnTo>
                    <a:pt x="1016" y="588"/>
                  </a:lnTo>
                  <a:lnTo>
                    <a:pt x="1020" y="587"/>
                  </a:lnTo>
                  <a:lnTo>
                    <a:pt x="1023" y="588"/>
                  </a:lnTo>
                  <a:lnTo>
                    <a:pt x="1029" y="590"/>
                  </a:lnTo>
                  <a:lnTo>
                    <a:pt x="1034" y="592"/>
                  </a:lnTo>
                  <a:lnTo>
                    <a:pt x="1042" y="594"/>
                  </a:lnTo>
                  <a:lnTo>
                    <a:pt x="1043" y="590"/>
                  </a:lnTo>
                  <a:lnTo>
                    <a:pt x="1042" y="581"/>
                  </a:lnTo>
                  <a:lnTo>
                    <a:pt x="1040" y="574"/>
                  </a:lnTo>
                  <a:lnTo>
                    <a:pt x="1038" y="568"/>
                  </a:lnTo>
                  <a:lnTo>
                    <a:pt x="1031" y="566"/>
                  </a:lnTo>
                  <a:lnTo>
                    <a:pt x="1029" y="565"/>
                  </a:lnTo>
                  <a:lnTo>
                    <a:pt x="1025" y="565"/>
                  </a:lnTo>
                  <a:lnTo>
                    <a:pt x="1020" y="565"/>
                  </a:lnTo>
                  <a:lnTo>
                    <a:pt x="1016" y="566"/>
                  </a:lnTo>
                  <a:lnTo>
                    <a:pt x="1010" y="566"/>
                  </a:lnTo>
                  <a:lnTo>
                    <a:pt x="1005" y="566"/>
                  </a:lnTo>
                  <a:lnTo>
                    <a:pt x="997" y="568"/>
                  </a:lnTo>
                  <a:lnTo>
                    <a:pt x="994" y="570"/>
                  </a:lnTo>
                  <a:lnTo>
                    <a:pt x="986" y="570"/>
                  </a:lnTo>
                  <a:lnTo>
                    <a:pt x="981" y="572"/>
                  </a:lnTo>
                  <a:lnTo>
                    <a:pt x="975" y="574"/>
                  </a:lnTo>
                  <a:lnTo>
                    <a:pt x="972" y="577"/>
                  </a:lnTo>
                  <a:lnTo>
                    <a:pt x="966" y="579"/>
                  </a:lnTo>
                  <a:lnTo>
                    <a:pt x="962" y="581"/>
                  </a:lnTo>
                  <a:lnTo>
                    <a:pt x="959" y="585"/>
                  </a:lnTo>
                  <a:lnTo>
                    <a:pt x="957" y="588"/>
                  </a:lnTo>
                  <a:lnTo>
                    <a:pt x="955" y="587"/>
                  </a:lnTo>
                  <a:lnTo>
                    <a:pt x="953" y="587"/>
                  </a:lnTo>
                  <a:lnTo>
                    <a:pt x="951" y="585"/>
                  </a:lnTo>
                  <a:lnTo>
                    <a:pt x="946" y="585"/>
                  </a:lnTo>
                  <a:lnTo>
                    <a:pt x="940" y="581"/>
                  </a:lnTo>
                  <a:lnTo>
                    <a:pt x="935" y="581"/>
                  </a:lnTo>
                  <a:lnTo>
                    <a:pt x="925" y="577"/>
                  </a:lnTo>
                  <a:lnTo>
                    <a:pt x="918" y="576"/>
                  </a:lnTo>
                  <a:lnTo>
                    <a:pt x="911" y="574"/>
                  </a:lnTo>
                  <a:lnTo>
                    <a:pt x="907" y="572"/>
                  </a:lnTo>
                  <a:lnTo>
                    <a:pt x="901" y="572"/>
                  </a:lnTo>
                  <a:lnTo>
                    <a:pt x="896" y="570"/>
                  </a:lnTo>
                  <a:lnTo>
                    <a:pt x="890" y="568"/>
                  </a:lnTo>
                  <a:lnTo>
                    <a:pt x="883" y="568"/>
                  </a:lnTo>
                  <a:lnTo>
                    <a:pt x="878" y="566"/>
                  </a:lnTo>
                  <a:lnTo>
                    <a:pt x="872" y="565"/>
                  </a:lnTo>
                  <a:lnTo>
                    <a:pt x="865" y="563"/>
                  </a:lnTo>
                  <a:lnTo>
                    <a:pt x="859" y="563"/>
                  </a:lnTo>
                  <a:lnTo>
                    <a:pt x="852" y="559"/>
                  </a:lnTo>
                  <a:lnTo>
                    <a:pt x="846" y="559"/>
                  </a:lnTo>
                  <a:lnTo>
                    <a:pt x="839" y="557"/>
                  </a:lnTo>
                  <a:lnTo>
                    <a:pt x="830" y="555"/>
                  </a:lnTo>
                  <a:lnTo>
                    <a:pt x="822" y="553"/>
                  </a:lnTo>
                  <a:lnTo>
                    <a:pt x="817" y="553"/>
                  </a:lnTo>
                  <a:lnTo>
                    <a:pt x="807" y="550"/>
                  </a:lnTo>
                  <a:lnTo>
                    <a:pt x="800" y="548"/>
                  </a:lnTo>
                  <a:lnTo>
                    <a:pt x="791" y="546"/>
                  </a:lnTo>
                  <a:lnTo>
                    <a:pt x="783" y="546"/>
                  </a:lnTo>
                  <a:lnTo>
                    <a:pt x="776" y="544"/>
                  </a:lnTo>
                  <a:lnTo>
                    <a:pt x="767" y="542"/>
                  </a:lnTo>
                  <a:lnTo>
                    <a:pt x="760" y="541"/>
                  </a:lnTo>
                  <a:lnTo>
                    <a:pt x="750" y="539"/>
                  </a:lnTo>
                  <a:lnTo>
                    <a:pt x="741" y="537"/>
                  </a:lnTo>
                  <a:lnTo>
                    <a:pt x="732" y="537"/>
                  </a:lnTo>
                  <a:lnTo>
                    <a:pt x="723" y="535"/>
                  </a:lnTo>
                  <a:lnTo>
                    <a:pt x="715" y="533"/>
                  </a:lnTo>
                  <a:lnTo>
                    <a:pt x="706" y="531"/>
                  </a:lnTo>
                  <a:lnTo>
                    <a:pt x="697" y="531"/>
                  </a:lnTo>
                  <a:lnTo>
                    <a:pt x="688" y="529"/>
                  </a:lnTo>
                  <a:lnTo>
                    <a:pt x="680" y="528"/>
                  </a:lnTo>
                  <a:lnTo>
                    <a:pt x="669" y="528"/>
                  </a:lnTo>
                  <a:lnTo>
                    <a:pt x="660" y="526"/>
                  </a:lnTo>
                  <a:lnTo>
                    <a:pt x="651" y="524"/>
                  </a:lnTo>
                  <a:lnTo>
                    <a:pt x="643" y="524"/>
                  </a:lnTo>
                  <a:lnTo>
                    <a:pt x="632" y="522"/>
                  </a:lnTo>
                  <a:lnTo>
                    <a:pt x="623" y="520"/>
                  </a:lnTo>
                  <a:lnTo>
                    <a:pt x="614" y="520"/>
                  </a:lnTo>
                  <a:lnTo>
                    <a:pt x="606" y="520"/>
                  </a:lnTo>
                  <a:lnTo>
                    <a:pt x="595" y="520"/>
                  </a:lnTo>
                  <a:lnTo>
                    <a:pt x="586" y="518"/>
                  </a:lnTo>
                  <a:lnTo>
                    <a:pt x="577" y="518"/>
                  </a:lnTo>
                  <a:lnTo>
                    <a:pt x="568" y="518"/>
                  </a:lnTo>
                  <a:lnTo>
                    <a:pt x="559" y="518"/>
                  </a:lnTo>
                  <a:lnTo>
                    <a:pt x="551" y="518"/>
                  </a:lnTo>
                  <a:lnTo>
                    <a:pt x="542" y="518"/>
                  </a:lnTo>
                  <a:lnTo>
                    <a:pt x="533" y="518"/>
                  </a:lnTo>
                  <a:lnTo>
                    <a:pt x="523" y="518"/>
                  </a:lnTo>
                  <a:lnTo>
                    <a:pt x="516" y="518"/>
                  </a:lnTo>
                  <a:lnTo>
                    <a:pt x="505" y="518"/>
                  </a:lnTo>
                  <a:lnTo>
                    <a:pt x="498" y="518"/>
                  </a:lnTo>
                  <a:lnTo>
                    <a:pt x="488" y="518"/>
                  </a:lnTo>
                  <a:lnTo>
                    <a:pt x="479" y="518"/>
                  </a:lnTo>
                  <a:lnTo>
                    <a:pt x="470" y="518"/>
                  </a:lnTo>
                  <a:lnTo>
                    <a:pt x="461" y="520"/>
                  </a:lnTo>
                  <a:lnTo>
                    <a:pt x="452" y="520"/>
                  </a:lnTo>
                  <a:lnTo>
                    <a:pt x="442" y="520"/>
                  </a:lnTo>
                  <a:lnTo>
                    <a:pt x="433" y="520"/>
                  </a:lnTo>
                  <a:lnTo>
                    <a:pt x="424" y="522"/>
                  </a:lnTo>
                  <a:lnTo>
                    <a:pt x="415" y="522"/>
                  </a:lnTo>
                  <a:lnTo>
                    <a:pt x="407" y="524"/>
                  </a:lnTo>
                  <a:lnTo>
                    <a:pt x="398" y="524"/>
                  </a:lnTo>
                  <a:lnTo>
                    <a:pt x="389" y="526"/>
                  </a:lnTo>
                  <a:lnTo>
                    <a:pt x="380" y="526"/>
                  </a:lnTo>
                  <a:lnTo>
                    <a:pt x="372" y="528"/>
                  </a:lnTo>
                  <a:lnTo>
                    <a:pt x="363" y="528"/>
                  </a:lnTo>
                  <a:lnTo>
                    <a:pt x="354" y="529"/>
                  </a:lnTo>
                  <a:lnTo>
                    <a:pt x="345" y="531"/>
                  </a:lnTo>
                  <a:lnTo>
                    <a:pt x="337" y="533"/>
                  </a:lnTo>
                  <a:lnTo>
                    <a:pt x="328" y="533"/>
                  </a:lnTo>
                  <a:lnTo>
                    <a:pt x="321" y="535"/>
                  </a:lnTo>
                  <a:lnTo>
                    <a:pt x="313" y="537"/>
                  </a:lnTo>
                  <a:lnTo>
                    <a:pt x="304" y="537"/>
                  </a:lnTo>
                  <a:lnTo>
                    <a:pt x="297" y="539"/>
                  </a:lnTo>
                  <a:lnTo>
                    <a:pt x="287" y="541"/>
                  </a:lnTo>
                  <a:lnTo>
                    <a:pt x="280" y="541"/>
                  </a:lnTo>
                  <a:lnTo>
                    <a:pt x="273" y="542"/>
                  </a:lnTo>
                  <a:lnTo>
                    <a:pt x="265" y="544"/>
                  </a:lnTo>
                  <a:lnTo>
                    <a:pt x="260" y="546"/>
                  </a:lnTo>
                  <a:lnTo>
                    <a:pt x="252" y="546"/>
                  </a:lnTo>
                  <a:lnTo>
                    <a:pt x="245" y="548"/>
                  </a:lnTo>
                  <a:lnTo>
                    <a:pt x="236" y="550"/>
                  </a:lnTo>
                  <a:lnTo>
                    <a:pt x="230" y="552"/>
                  </a:lnTo>
                  <a:lnTo>
                    <a:pt x="223" y="552"/>
                  </a:lnTo>
                  <a:lnTo>
                    <a:pt x="217" y="553"/>
                  </a:lnTo>
                  <a:lnTo>
                    <a:pt x="210" y="555"/>
                  </a:lnTo>
                  <a:lnTo>
                    <a:pt x="205" y="555"/>
                  </a:lnTo>
                  <a:lnTo>
                    <a:pt x="199" y="557"/>
                  </a:lnTo>
                  <a:lnTo>
                    <a:pt x="193" y="557"/>
                  </a:lnTo>
                  <a:lnTo>
                    <a:pt x="188" y="559"/>
                  </a:lnTo>
                  <a:lnTo>
                    <a:pt x="182" y="561"/>
                  </a:lnTo>
                  <a:lnTo>
                    <a:pt x="177" y="561"/>
                  </a:lnTo>
                  <a:lnTo>
                    <a:pt x="171" y="563"/>
                  </a:lnTo>
                  <a:lnTo>
                    <a:pt x="168" y="563"/>
                  </a:lnTo>
                  <a:lnTo>
                    <a:pt x="164" y="565"/>
                  </a:lnTo>
                  <a:lnTo>
                    <a:pt x="155" y="566"/>
                  </a:lnTo>
                  <a:lnTo>
                    <a:pt x="147" y="568"/>
                  </a:lnTo>
                  <a:lnTo>
                    <a:pt x="140" y="570"/>
                  </a:lnTo>
                  <a:lnTo>
                    <a:pt x="136" y="572"/>
                  </a:lnTo>
                  <a:lnTo>
                    <a:pt x="129" y="574"/>
                  </a:lnTo>
                  <a:lnTo>
                    <a:pt x="127" y="576"/>
                  </a:lnTo>
                  <a:lnTo>
                    <a:pt x="18" y="12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8" name="Freeform 50"/>
            <p:cNvSpPr>
              <a:spLocks/>
            </p:cNvSpPr>
            <p:nvPr/>
          </p:nvSpPr>
          <p:spPr bwMode="auto">
            <a:xfrm>
              <a:off x="4601" y="4091"/>
              <a:ext cx="425" cy="93"/>
            </a:xfrm>
            <a:custGeom>
              <a:avLst/>
              <a:gdLst>
                <a:gd name="T0" fmla="*/ 1 w 850"/>
                <a:gd name="T1" fmla="*/ 1 h 186"/>
                <a:gd name="T2" fmla="*/ 1 w 850"/>
                <a:gd name="T3" fmla="*/ 1 h 186"/>
                <a:gd name="T4" fmla="*/ 1 w 850"/>
                <a:gd name="T5" fmla="*/ 1 h 186"/>
                <a:gd name="T6" fmla="*/ 1 w 850"/>
                <a:gd name="T7" fmla="*/ 1 h 186"/>
                <a:gd name="T8" fmla="*/ 1 w 850"/>
                <a:gd name="T9" fmla="*/ 1 h 186"/>
                <a:gd name="T10" fmla="*/ 1 w 850"/>
                <a:gd name="T11" fmla="*/ 1 h 186"/>
                <a:gd name="T12" fmla="*/ 1 w 850"/>
                <a:gd name="T13" fmla="*/ 1 h 186"/>
                <a:gd name="T14" fmla="*/ 1 w 850"/>
                <a:gd name="T15" fmla="*/ 0 h 186"/>
                <a:gd name="T16" fmla="*/ 1 w 850"/>
                <a:gd name="T17" fmla="*/ 0 h 186"/>
                <a:gd name="T18" fmla="*/ 1 w 850"/>
                <a:gd name="T19" fmla="*/ 1 h 186"/>
                <a:gd name="T20" fmla="*/ 1 w 850"/>
                <a:gd name="T21" fmla="*/ 1 h 186"/>
                <a:gd name="T22" fmla="*/ 1 w 850"/>
                <a:gd name="T23" fmla="*/ 1 h 186"/>
                <a:gd name="T24" fmla="*/ 1 w 850"/>
                <a:gd name="T25" fmla="*/ 1 h 186"/>
                <a:gd name="T26" fmla="*/ 1 w 850"/>
                <a:gd name="T27" fmla="*/ 1 h 186"/>
                <a:gd name="T28" fmla="*/ 1 w 850"/>
                <a:gd name="T29" fmla="*/ 1 h 186"/>
                <a:gd name="T30" fmla="*/ 1 w 850"/>
                <a:gd name="T31" fmla="*/ 1 h 186"/>
                <a:gd name="T32" fmla="*/ 1 w 850"/>
                <a:gd name="T33" fmla="*/ 1 h 186"/>
                <a:gd name="T34" fmla="*/ 1 w 850"/>
                <a:gd name="T35" fmla="*/ 1 h 186"/>
                <a:gd name="T36" fmla="*/ 1 w 850"/>
                <a:gd name="T37" fmla="*/ 1 h 186"/>
                <a:gd name="T38" fmla="*/ 1 w 850"/>
                <a:gd name="T39" fmla="*/ 1 h 186"/>
                <a:gd name="T40" fmla="*/ 1 w 850"/>
                <a:gd name="T41" fmla="*/ 1 h 186"/>
                <a:gd name="T42" fmla="*/ 1 w 850"/>
                <a:gd name="T43" fmla="*/ 1 h 186"/>
                <a:gd name="T44" fmla="*/ 1 w 850"/>
                <a:gd name="T45" fmla="*/ 1 h 186"/>
                <a:gd name="T46" fmla="*/ 1 w 850"/>
                <a:gd name="T47" fmla="*/ 1 h 186"/>
                <a:gd name="T48" fmla="*/ 1 w 850"/>
                <a:gd name="T49" fmla="*/ 1 h 186"/>
                <a:gd name="T50" fmla="*/ 1 w 850"/>
                <a:gd name="T51" fmla="*/ 1 h 186"/>
                <a:gd name="T52" fmla="*/ 1 w 850"/>
                <a:gd name="T53" fmla="*/ 1 h 186"/>
                <a:gd name="T54" fmla="*/ 1 w 850"/>
                <a:gd name="T55" fmla="*/ 1 h 186"/>
                <a:gd name="T56" fmla="*/ 1 w 850"/>
                <a:gd name="T57" fmla="*/ 1 h 186"/>
                <a:gd name="T58" fmla="*/ 1 w 850"/>
                <a:gd name="T59" fmla="*/ 1 h 186"/>
                <a:gd name="T60" fmla="*/ 1 w 850"/>
                <a:gd name="T61" fmla="*/ 1 h 186"/>
                <a:gd name="T62" fmla="*/ 1 w 850"/>
                <a:gd name="T63" fmla="*/ 1 h 186"/>
                <a:gd name="T64" fmla="*/ 1 w 850"/>
                <a:gd name="T65" fmla="*/ 1 h 186"/>
                <a:gd name="T66" fmla="*/ 1 w 850"/>
                <a:gd name="T67" fmla="*/ 1 h 186"/>
                <a:gd name="T68" fmla="*/ 1 w 850"/>
                <a:gd name="T69" fmla="*/ 1 h 186"/>
                <a:gd name="T70" fmla="*/ 1 w 850"/>
                <a:gd name="T71" fmla="*/ 1 h 186"/>
                <a:gd name="T72" fmla="*/ 1 w 850"/>
                <a:gd name="T73" fmla="*/ 1 h 186"/>
                <a:gd name="T74" fmla="*/ 1 w 850"/>
                <a:gd name="T75" fmla="*/ 1 h 186"/>
                <a:gd name="T76" fmla="*/ 1 w 850"/>
                <a:gd name="T77" fmla="*/ 1 h 186"/>
                <a:gd name="T78" fmla="*/ 1 w 850"/>
                <a:gd name="T79" fmla="*/ 1 h 186"/>
                <a:gd name="T80" fmla="*/ 1 w 850"/>
                <a:gd name="T81" fmla="*/ 1 h 186"/>
                <a:gd name="T82" fmla="*/ 1 w 850"/>
                <a:gd name="T83" fmla="*/ 1 h 186"/>
                <a:gd name="T84" fmla="*/ 1 w 850"/>
                <a:gd name="T85" fmla="*/ 1 h 186"/>
                <a:gd name="T86" fmla="*/ 1 w 850"/>
                <a:gd name="T87" fmla="*/ 1 h 186"/>
                <a:gd name="T88" fmla="*/ 1 w 850"/>
                <a:gd name="T89" fmla="*/ 1 h 186"/>
                <a:gd name="T90" fmla="*/ 1 w 850"/>
                <a:gd name="T91" fmla="*/ 1 h 186"/>
                <a:gd name="T92" fmla="*/ 1 w 850"/>
                <a:gd name="T93" fmla="*/ 1 h 186"/>
                <a:gd name="T94" fmla="*/ 1 w 850"/>
                <a:gd name="T95" fmla="*/ 1 h 186"/>
                <a:gd name="T96" fmla="*/ 1 w 850"/>
                <a:gd name="T97" fmla="*/ 1 h 186"/>
                <a:gd name="T98" fmla="*/ 1 w 850"/>
                <a:gd name="T99" fmla="*/ 1 h 186"/>
                <a:gd name="T100" fmla="*/ 1 w 850"/>
                <a:gd name="T101" fmla="*/ 1 h 186"/>
                <a:gd name="T102" fmla="*/ 1 w 850"/>
                <a:gd name="T103" fmla="*/ 1 h 186"/>
                <a:gd name="T104" fmla="*/ 1 w 850"/>
                <a:gd name="T105" fmla="*/ 1 h 186"/>
                <a:gd name="T106" fmla="*/ 1 w 850"/>
                <a:gd name="T107" fmla="*/ 1 h 186"/>
                <a:gd name="T108" fmla="*/ 1 w 850"/>
                <a:gd name="T109" fmla="*/ 1 h 186"/>
                <a:gd name="T110" fmla="*/ 1 w 850"/>
                <a:gd name="T111" fmla="*/ 1 h 186"/>
                <a:gd name="T112" fmla="*/ 1 w 850"/>
                <a:gd name="T113" fmla="*/ 1 h 186"/>
                <a:gd name="T114" fmla="*/ 1 w 850"/>
                <a:gd name="T115" fmla="*/ 1 h 186"/>
                <a:gd name="T116" fmla="*/ 1 w 850"/>
                <a:gd name="T117" fmla="*/ 1 h 186"/>
                <a:gd name="T118" fmla="*/ 1 w 850"/>
                <a:gd name="T119" fmla="*/ 1 h 186"/>
                <a:gd name="T120" fmla="*/ 1 w 850"/>
                <a:gd name="T121" fmla="*/ 1 h 186"/>
                <a:gd name="T122" fmla="*/ 1 w 850"/>
                <a:gd name="T123" fmla="*/ 1 h 186"/>
                <a:gd name="T124" fmla="*/ 1 w 850"/>
                <a:gd name="T125" fmla="*/ 1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50"/>
                <a:gd name="T190" fmla="*/ 0 h 186"/>
                <a:gd name="T191" fmla="*/ 850 w 850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50" h="186">
                  <a:moveTo>
                    <a:pt x="0" y="59"/>
                  </a:moveTo>
                  <a:lnTo>
                    <a:pt x="2" y="59"/>
                  </a:lnTo>
                  <a:lnTo>
                    <a:pt x="9" y="57"/>
                  </a:lnTo>
                  <a:lnTo>
                    <a:pt x="13" y="55"/>
                  </a:lnTo>
                  <a:lnTo>
                    <a:pt x="19" y="55"/>
                  </a:lnTo>
                  <a:lnTo>
                    <a:pt x="24" y="53"/>
                  </a:lnTo>
                  <a:lnTo>
                    <a:pt x="32" y="51"/>
                  </a:lnTo>
                  <a:lnTo>
                    <a:pt x="39" y="49"/>
                  </a:lnTo>
                  <a:lnTo>
                    <a:pt x="48" y="48"/>
                  </a:lnTo>
                  <a:lnTo>
                    <a:pt x="52" y="46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9" y="44"/>
                  </a:lnTo>
                  <a:lnTo>
                    <a:pt x="74" y="42"/>
                  </a:lnTo>
                  <a:lnTo>
                    <a:pt x="78" y="40"/>
                  </a:lnTo>
                  <a:lnTo>
                    <a:pt x="83" y="38"/>
                  </a:lnTo>
                  <a:lnTo>
                    <a:pt x="91" y="38"/>
                  </a:lnTo>
                  <a:lnTo>
                    <a:pt x="96" y="37"/>
                  </a:lnTo>
                  <a:lnTo>
                    <a:pt x="104" y="35"/>
                  </a:lnTo>
                  <a:lnTo>
                    <a:pt x="109" y="35"/>
                  </a:lnTo>
                  <a:lnTo>
                    <a:pt x="116" y="35"/>
                  </a:lnTo>
                  <a:lnTo>
                    <a:pt x="122" y="33"/>
                  </a:lnTo>
                  <a:lnTo>
                    <a:pt x="129" y="31"/>
                  </a:lnTo>
                  <a:lnTo>
                    <a:pt x="135" y="29"/>
                  </a:lnTo>
                  <a:lnTo>
                    <a:pt x="142" y="27"/>
                  </a:lnTo>
                  <a:lnTo>
                    <a:pt x="150" y="27"/>
                  </a:lnTo>
                  <a:lnTo>
                    <a:pt x="157" y="25"/>
                  </a:lnTo>
                  <a:lnTo>
                    <a:pt x="164" y="24"/>
                  </a:lnTo>
                  <a:lnTo>
                    <a:pt x="172" y="24"/>
                  </a:lnTo>
                  <a:lnTo>
                    <a:pt x="179" y="22"/>
                  </a:lnTo>
                  <a:lnTo>
                    <a:pt x="187" y="20"/>
                  </a:lnTo>
                  <a:lnTo>
                    <a:pt x="194" y="18"/>
                  </a:lnTo>
                  <a:lnTo>
                    <a:pt x="201" y="18"/>
                  </a:lnTo>
                  <a:lnTo>
                    <a:pt x="209" y="16"/>
                  </a:lnTo>
                  <a:lnTo>
                    <a:pt x="218" y="16"/>
                  </a:lnTo>
                  <a:lnTo>
                    <a:pt x="225" y="14"/>
                  </a:lnTo>
                  <a:lnTo>
                    <a:pt x="234" y="14"/>
                  </a:lnTo>
                  <a:lnTo>
                    <a:pt x="242" y="13"/>
                  </a:lnTo>
                  <a:lnTo>
                    <a:pt x="249" y="11"/>
                  </a:lnTo>
                  <a:lnTo>
                    <a:pt x="258" y="9"/>
                  </a:lnTo>
                  <a:lnTo>
                    <a:pt x="266" y="9"/>
                  </a:lnTo>
                  <a:lnTo>
                    <a:pt x="275" y="9"/>
                  </a:lnTo>
                  <a:lnTo>
                    <a:pt x="282" y="7"/>
                  </a:lnTo>
                  <a:lnTo>
                    <a:pt x="292" y="7"/>
                  </a:lnTo>
                  <a:lnTo>
                    <a:pt x="301" y="7"/>
                  </a:lnTo>
                  <a:lnTo>
                    <a:pt x="308" y="5"/>
                  </a:lnTo>
                  <a:lnTo>
                    <a:pt x="317" y="3"/>
                  </a:lnTo>
                  <a:lnTo>
                    <a:pt x="325" y="3"/>
                  </a:lnTo>
                  <a:lnTo>
                    <a:pt x="334" y="3"/>
                  </a:lnTo>
                  <a:lnTo>
                    <a:pt x="341" y="2"/>
                  </a:lnTo>
                  <a:lnTo>
                    <a:pt x="351" y="2"/>
                  </a:lnTo>
                  <a:lnTo>
                    <a:pt x="360" y="2"/>
                  </a:lnTo>
                  <a:lnTo>
                    <a:pt x="369" y="2"/>
                  </a:lnTo>
                  <a:lnTo>
                    <a:pt x="376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2" y="0"/>
                  </a:lnTo>
                  <a:lnTo>
                    <a:pt x="410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5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61" y="0"/>
                  </a:lnTo>
                  <a:lnTo>
                    <a:pt x="470" y="0"/>
                  </a:lnTo>
                  <a:lnTo>
                    <a:pt x="478" y="0"/>
                  </a:lnTo>
                  <a:lnTo>
                    <a:pt x="487" y="2"/>
                  </a:lnTo>
                  <a:lnTo>
                    <a:pt x="494" y="2"/>
                  </a:lnTo>
                  <a:lnTo>
                    <a:pt x="504" y="3"/>
                  </a:lnTo>
                  <a:lnTo>
                    <a:pt x="511" y="3"/>
                  </a:lnTo>
                  <a:lnTo>
                    <a:pt x="520" y="5"/>
                  </a:lnTo>
                  <a:lnTo>
                    <a:pt x="529" y="5"/>
                  </a:lnTo>
                  <a:lnTo>
                    <a:pt x="537" y="7"/>
                  </a:lnTo>
                  <a:lnTo>
                    <a:pt x="544" y="7"/>
                  </a:lnTo>
                  <a:lnTo>
                    <a:pt x="553" y="9"/>
                  </a:lnTo>
                  <a:lnTo>
                    <a:pt x="561" y="9"/>
                  </a:lnTo>
                  <a:lnTo>
                    <a:pt x="570" y="11"/>
                  </a:lnTo>
                  <a:lnTo>
                    <a:pt x="577" y="13"/>
                  </a:lnTo>
                  <a:lnTo>
                    <a:pt x="585" y="14"/>
                  </a:lnTo>
                  <a:lnTo>
                    <a:pt x="592" y="14"/>
                  </a:lnTo>
                  <a:lnTo>
                    <a:pt x="600" y="16"/>
                  </a:lnTo>
                  <a:lnTo>
                    <a:pt x="607" y="18"/>
                  </a:lnTo>
                  <a:lnTo>
                    <a:pt x="614" y="18"/>
                  </a:lnTo>
                  <a:lnTo>
                    <a:pt x="622" y="20"/>
                  </a:lnTo>
                  <a:lnTo>
                    <a:pt x="629" y="22"/>
                  </a:lnTo>
                  <a:lnTo>
                    <a:pt x="635" y="24"/>
                  </a:lnTo>
                  <a:lnTo>
                    <a:pt x="642" y="25"/>
                  </a:lnTo>
                  <a:lnTo>
                    <a:pt x="649" y="25"/>
                  </a:lnTo>
                  <a:lnTo>
                    <a:pt x="655" y="27"/>
                  </a:lnTo>
                  <a:lnTo>
                    <a:pt x="660" y="27"/>
                  </a:lnTo>
                  <a:lnTo>
                    <a:pt x="668" y="29"/>
                  </a:lnTo>
                  <a:lnTo>
                    <a:pt x="673" y="31"/>
                  </a:lnTo>
                  <a:lnTo>
                    <a:pt x="679" y="33"/>
                  </a:lnTo>
                  <a:lnTo>
                    <a:pt x="684" y="35"/>
                  </a:lnTo>
                  <a:lnTo>
                    <a:pt x="690" y="35"/>
                  </a:lnTo>
                  <a:lnTo>
                    <a:pt x="695" y="37"/>
                  </a:lnTo>
                  <a:lnTo>
                    <a:pt x="701" y="38"/>
                  </a:lnTo>
                  <a:lnTo>
                    <a:pt x="705" y="38"/>
                  </a:lnTo>
                  <a:lnTo>
                    <a:pt x="710" y="40"/>
                  </a:lnTo>
                  <a:lnTo>
                    <a:pt x="716" y="42"/>
                  </a:lnTo>
                  <a:lnTo>
                    <a:pt x="721" y="44"/>
                  </a:lnTo>
                  <a:lnTo>
                    <a:pt x="727" y="44"/>
                  </a:lnTo>
                  <a:lnTo>
                    <a:pt x="734" y="48"/>
                  </a:lnTo>
                  <a:lnTo>
                    <a:pt x="740" y="49"/>
                  </a:lnTo>
                  <a:lnTo>
                    <a:pt x="747" y="51"/>
                  </a:lnTo>
                  <a:lnTo>
                    <a:pt x="751" y="51"/>
                  </a:lnTo>
                  <a:lnTo>
                    <a:pt x="754" y="53"/>
                  </a:lnTo>
                  <a:lnTo>
                    <a:pt x="756" y="53"/>
                  </a:lnTo>
                  <a:lnTo>
                    <a:pt x="756" y="55"/>
                  </a:lnTo>
                  <a:lnTo>
                    <a:pt x="836" y="75"/>
                  </a:lnTo>
                  <a:lnTo>
                    <a:pt x="850" y="97"/>
                  </a:lnTo>
                  <a:lnTo>
                    <a:pt x="848" y="99"/>
                  </a:lnTo>
                  <a:lnTo>
                    <a:pt x="843" y="105"/>
                  </a:lnTo>
                  <a:lnTo>
                    <a:pt x="839" y="107"/>
                  </a:lnTo>
                  <a:lnTo>
                    <a:pt x="834" y="108"/>
                  </a:lnTo>
                  <a:lnTo>
                    <a:pt x="828" y="110"/>
                  </a:lnTo>
                  <a:lnTo>
                    <a:pt x="821" y="112"/>
                  </a:lnTo>
                  <a:lnTo>
                    <a:pt x="815" y="112"/>
                  </a:lnTo>
                  <a:lnTo>
                    <a:pt x="810" y="112"/>
                  </a:lnTo>
                  <a:lnTo>
                    <a:pt x="802" y="112"/>
                  </a:lnTo>
                  <a:lnTo>
                    <a:pt x="795" y="112"/>
                  </a:lnTo>
                  <a:lnTo>
                    <a:pt x="791" y="112"/>
                  </a:lnTo>
                  <a:lnTo>
                    <a:pt x="786" y="112"/>
                  </a:lnTo>
                  <a:lnTo>
                    <a:pt x="780" y="112"/>
                  </a:lnTo>
                  <a:lnTo>
                    <a:pt x="777" y="112"/>
                  </a:lnTo>
                  <a:lnTo>
                    <a:pt x="771" y="112"/>
                  </a:lnTo>
                  <a:lnTo>
                    <a:pt x="765" y="112"/>
                  </a:lnTo>
                  <a:lnTo>
                    <a:pt x="762" y="112"/>
                  </a:lnTo>
                  <a:lnTo>
                    <a:pt x="756" y="112"/>
                  </a:lnTo>
                  <a:lnTo>
                    <a:pt x="751" y="112"/>
                  </a:lnTo>
                  <a:lnTo>
                    <a:pt x="745" y="112"/>
                  </a:lnTo>
                  <a:lnTo>
                    <a:pt x="740" y="112"/>
                  </a:lnTo>
                  <a:lnTo>
                    <a:pt x="736" y="112"/>
                  </a:lnTo>
                  <a:lnTo>
                    <a:pt x="729" y="112"/>
                  </a:lnTo>
                  <a:lnTo>
                    <a:pt x="723" y="112"/>
                  </a:lnTo>
                  <a:lnTo>
                    <a:pt x="719" y="112"/>
                  </a:lnTo>
                  <a:lnTo>
                    <a:pt x="714" y="112"/>
                  </a:lnTo>
                  <a:lnTo>
                    <a:pt x="708" y="112"/>
                  </a:lnTo>
                  <a:lnTo>
                    <a:pt x="703" y="112"/>
                  </a:lnTo>
                  <a:lnTo>
                    <a:pt x="697" y="112"/>
                  </a:lnTo>
                  <a:lnTo>
                    <a:pt x="694" y="112"/>
                  </a:lnTo>
                  <a:lnTo>
                    <a:pt x="688" y="112"/>
                  </a:lnTo>
                  <a:lnTo>
                    <a:pt x="683" y="112"/>
                  </a:lnTo>
                  <a:lnTo>
                    <a:pt x="679" y="112"/>
                  </a:lnTo>
                  <a:lnTo>
                    <a:pt x="675" y="112"/>
                  </a:lnTo>
                  <a:lnTo>
                    <a:pt x="670" y="110"/>
                  </a:lnTo>
                  <a:lnTo>
                    <a:pt x="662" y="110"/>
                  </a:lnTo>
                  <a:lnTo>
                    <a:pt x="659" y="110"/>
                  </a:lnTo>
                  <a:lnTo>
                    <a:pt x="655" y="110"/>
                  </a:lnTo>
                  <a:lnTo>
                    <a:pt x="649" y="110"/>
                  </a:lnTo>
                  <a:lnTo>
                    <a:pt x="646" y="112"/>
                  </a:lnTo>
                  <a:lnTo>
                    <a:pt x="640" y="112"/>
                  </a:lnTo>
                  <a:lnTo>
                    <a:pt x="633" y="112"/>
                  </a:lnTo>
                  <a:lnTo>
                    <a:pt x="627" y="112"/>
                  </a:lnTo>
                  <a:lnTo>
                    <a:pt x="622" y="114"/>
                  </a:lnTo>
                  <a:lnTo>
                    <a:pt x="614" y="114"/>
                  </a:lnTo>
                  <a:lnTo>
                    <a:pt x="609" y="114"/>
                  </a:lnTo>
                  <a:lnTo>
                    <a:pt x="601" y="116"/>
                  </a:lnTo>
                  <a:lnTo>
                    <a:pt x="594" y="116"/>
                  </a:lnTo>
                  <a:lnTo>
                    <a:pt x="587" y="116"/>
                  </a:lnTo>
                  <a:lnTo>
                    <a:pt x="579" y="116"/>
                  </a:lnTo>
                  <a:lnTo>
                    <a:pt x="570" y="116"/>
                  </a:lnTo>
                  <a:lnTo>
                    <a:pt x="563" y="118"/>
                  </a:lnTo>
                  <a:lnTo>
                    <a:pt x="553" y="118"/>
                  </a:lnTo>
                  <a:lnTo>
                    <a:pt x="544" y="118"/>
                  </a:lnTo>
                  <a:lnTo>
                    <a:pt x="535" y="120"/>
                  </a:lnTo>
                  <a:lnTo>
                    <a:pt x="528" y="121"/>
                  </a:lnTo>
                  <a:lnTo>
                    <a:pt x="517" y="121"/>
                  </a:lnTo>
                  <a:lnTo>
                    <a:pt x="507" y="123"/>
                  </a:lnTo>
                  <a:lnTo>
                    <a:pt x="498" y="123"/>
                  </a:lnTo>
                  <a:lnTo>
                    <a:pt x="489" y="125"/>
                  </a:lnTo>
                  <a:lnTo>
                    <a:pt x="478" y="125"/>
                  </a:lnTo>
                  <a:lnTo>
                    <a:pt x="469" y="127"/>
                  </a:lnTo>
                  <a:lnTo>
                    <a:pt x="458" y="129"/>
                  </a:lnTo>
                  <a:lnTo>
                    <a:pt x="450" y="131"/>
                  </a:lnTo>
                  <a:lnTo>
                    <a:pt x="439" y="131"/>
                  </a:lnTo>
                  <a:lnTo>
                    <a:pt x="428" y="132"/>
                  </a:lnTo>
                  <a:lnTo>
                    <a:pt x="417" y="132"/>
                  </a:lnTo>
                  <a:lnTo>
                    <a:pt x="406" y="134"/>
                  </a:lnTo>
                  <a:lnTo>
                    <a:pt x="397" y="134"/>
                  </a:lnTo>
                  <a:lnTo>
                    <a:pt x="386" y="136"/>
                  </a:lnTo>
                  <a:lnTo>
                    <a:pt x="375" y="138"/>
                  </a:lnTo>
                  <a:lnTo>
                    <a:pt x="365" y="140"/>
                  </a:lnTo>
                  <a:lnTo>
                    <a:pt x="354" y="142"/>
                  </a:lnTo>
                  <a:lnTo>
                    <a:pt x="343" y="142"/>
                  </a:lnTo>
                  <a:lnTo>
                    <a:pt x="334" y="143"/>
                  </a:lnTo>
                  <a:lnTo>
                    <a:pt x="323" y="145"/>
                  </a:lnTo>
                  <a:lnTo>
                    <a:pt x="312" y="147"/>
                  </a:lnTo>
                  <a:lnTo>
                    <a:pt x="303" y="149"/>
                  </a:lnTo>
                  <a:lnTo>
                    <a:pt x="292" y="151"/>
                  </a:lnTo>
                  <a:lnTo>
                    <a:pt x="282" y="153"/>
                  </a:lnTo>
                  <a:lnTo>
                    <a:pt x="271" y="155"/>
                  </a:lnTo>
                  <a:lnTo>
                    <a:pt x="260" y="156"/>
                  </a:lnTo>
                  <a:lnTo>
                    <a:pt x="251" y="158"/>
                  </a:lnTo>
                  <a:lnTo>
                    <a:pt x="240" y="160"/>
                  </a:lnTo>
                  <a:lnTo>
                    <a:pt x="231" y="162"/>
                  </a:lnTo>
                  <a:lnTo>
                    <a:pt x="222" y="164"/>
                  </a:lnTo>
                  <a:lnTo>
                    <a:pt x="212" y="166"/>
                  </a:lnTo>
                  <a:lnTo>
                    <a:pt x="203" y="169"/>
                  </a:lnTo>
                  <a:lnTo>
                    <a:pt x="192" y="169"/>
                  </a:lnTo>
                  <a:lnTo>
                    <a:pt x="185" y="171"/>
                  </a:lnTo>
                  <a:lnTo>
                    <a:pt x="175" y="173"/>
                  </a:lnTo>
                  <a:lnTo>
                    <a:pt x="166" y="177"/>
                  </a:lnTo>
                  <a:lnTo>
                    <a:pt x="157" y="179"/>
                  </a:lnTo>
                  <a:lnTo>
                    <a:pt x="150" y="180"/>
                  </a:lnTo>
                  <a:lnTo>
                    <a:pt x="142" y="184"/>
                  </a:lnTo>
                  <a:lnTo>
                    <a:pt x="135" y="186"/>
                  </a:lnTo>
                  <a:lnTo>
                    <a:pt x="113" y="164"/>
                  </a:lnTo>
                  <a:lnTo>
                    <a:pt x="116" y="162"/>
                  </a:lnTo>
                  <a:lnTo>
                    <a:pt x="118" y="162"/>
                  </a:lnTo>
                  <a:lnTo>
                    <a:pt x="122" y="160"/>
                  </a:lnTo>
                  <a:lnTo>
                    <a:pt x="126" y="160"/>
                  </a:lnTo>
                  <a:lnTo>
                    <a:pt x="131" y="160"/>
                  </a:lnTo>
                  <a:lnTo>
                    <a:pt x="135" y="158"/>
                  </a:lnTo>
                  <a:lnTo>
                    <a:pt x="140" y="156"/>
                  </a:lnTo>
                  <a:lnTo>
                    <a:pt x="144" y="155"/>
                  </a:lnTo>
                  <a:lnTo>
                    <a:pt x="151" y="155"/>
                  </a:lnTo>
                  <a:lnTo>
                    <a:pt x="159" y="153"/>
                  </a:lnTo>
                  <a:lnTo>
                    <a:pt x="166" y="151"/>
                  </a:lnTo>
                  <a:lnTo>
                    <a:pt x="174" y="151"/>
                  </a:lnTo>
                  <a:lnTo>
                    <a:pt x="181" y="149"/>
                  </a:lnTo>
                  <a:lnTo>
                    <a:pt x="188" y="147"/>
                  </a:lnTo>
                  <a:lnTo>
                    <a:pt x="198" y="145"/>
                  </a:lnTo>
                  <a:lnTo>
                    <a:pt x="205" y="143"/>
                  </a:lnTo>
                  <a:lnTo>
                    <a:pt x="216" y="142"/>
                  </a:lnTo>
                  <a:lnTo>
                    <a:pt x="225" y="140"/>
                  </a:lnTo>
                  <a:lnTo>
                    <a:pt x="234" y="138"/>
                  </a:lnTo>
                  <a:lnTo>
                    <a:pt x="246" y="136"/>
                  </a:lnTo>
                  <a:lnTo>
                    <a:pt x="257" y="134"/>
                  </a:lnTo>
                  <a:lnTo>
                    <a:pt x="266" y="132"/>
                  </a:lnTo>
                  <a:lnTo>
                    <a:pt x="277" y="131"/>
                  </a:lnTo>
                  <a:lnTo>
                    <a:pt x="288" y="129"/>
                  </a:lnTo>
                  <a:lnTo>
                    <a:pt x="301" y="127"/>
                  </a:lnTo>
                  <a:lnTo>
                    <a:pt x="312" y="125"/>
                  </a:lnTo>
                  <a:lnTo>
                    <a:pt x="323" y="123"/>
                  </a:lnTo>
                  <a:lnTo>
                    <a:pt x="336" y="121"/>
                  </a:lnTo>
                  <a:lnTo>
                    <a:pt x="349" y="120"/>
                  </a:lnTo>
                  <a:lnTo>
                    <a:pt x="360" y="116"/>
                  </a:lnTo>
                  <a:lnTo>
                    <a:pt x="371" y="114"/>
                  </a:lnTo>
                  <a:lnTo>
                    <a:pt x="384" y="112"/>
                  </a:lnTo>
                  <a:lnTo>
                    <a:pt x="397" y="110"/>
                  </a:lnTo>
                  <a:lnTo>
                    <a:pt x="410" y="108"/>
                  </a:lnTo>
                  <a:lnTo>
                    <a:pt x="423" y="107"/>
                  </a:lnTo>
                  <a:lnTo>
                    <a:pt x="434" y="105"/>
                  </a:lnTo>
                  <a:lnTo>
                    <a:pt x="448" y="105"/>
                  </a:lnTo>
                  <a:lnTo>
                    <a:pt x="459" y="101"/>
                  </a:lnTo>
                  <a:lnTo>
                    <a:pt x="472" y="101"/>
                  </a:lnTo>
                  <a:lnTo>
                    <a:pt x="485" y="99"/>
                  </a:lnTo>
                  <a:lnTo>
                    <a:pt x="498" y="99"/>
                  </a:lnTo>
                  <a:lnTo>
                    <a:pt x="511" y="97"/>
                  </a:lnTo>
                  <a:lnTo>
                    <a:pt x="524" y="96"/>
                  </a:lnTo>
                  <a:lnTo>
                    <a:pt x="537" y="94"/>
                  </a:lnTo>
                  <a:lnTo>
                    <a:pt x="548" y="94"/>
                  </a:lnTo>
                  <a:lnTo>
                    <a:pt x="561" y="92"/>
                  </a:lnTo>
                  <a:lnTo>
                    <a:pt x="572" y="92"/>
                  </a:lnTo>
                  <a:lnTo>
                    <a:pt x="583" y="90"/>
                  </a:lnTo>
                  <a:lnTo>
                    <a:pt x="596" y="90"/>
                  </a:lnTo>
                  <a:lnTo>
                    <a:pt x="607" y="90"/>
                  </a:lnTo>
                  <a:lnTo>
                    <a:pt x="620" y="90"/>
                  </a:lnTo>
                  <a:lnTo>
                    <a:pt x="631" y="90"/>
                  </a:lnTo>
                  <a:lnTo>
                    <a:pt x="642" y="90"/>
                  </a:lnTo>
                  <a:lnTo>
                    <a:pt x="653" y="90"/>
                  </a:lnTo>
                  <a:lnTo>
                    <a:pt x="664" y="90"/>
                  </a:lnTo>
                  <a:lnTo>
                    <a:pt x="673" y="90"/>
                  </a:lnTo>
                  <a:lnTo>
                    <a:pt x="684" y="92"/>
                  </a:lnTo>
                  <a:lnTo>
                    <a:pt x="694" y="92"/>
                  </a:lnTo>
                  <a:lnTo>
                    <a:pt x="703" y="94"/>
                  </a:lnTo>
                  <a:lnTo>
                    <a:pt x="712" y="96"/>
                  </a:lnTo>
                  <a:lnTo>
                    <a:pt x="721" y="97"/>
                  </a:lnTo>
                  <a:lnTo>
                    <a:pt x="719" y="96"/>
                  </a:lnTo>
                  <a:lnTo>
                    <a:pt x="714" y="94"/>
                  </a:lnTo>
                  <a:lnTo>
                    <a:pt x="710" y="90"/>
                  </a:lnTo>
                  <a:lnTo>
                    <a:pt x="705" y="90"/>
                  </a:lnTo>
                  <a:lnTo>
                    <a:pt x="699" y="88"/>
                  </a:lnTo>
                  <a:lnTo>
                    <a:pt x="694" y="86"/>
                  </a:lnTo>
                  <a:lnTo>
                    <a:pt x="688" y="84"/>
                  </a:lnTo>
                  <a:lnTo>
                    <a:pt x="684" y="83"/>
                  </a:lnTo>
                  <a:lnTo>
                    <a:pt x="679" y="81"/>
                  </a:lnTo>
                  <a:lnTo>
                    <a:pt x="675" y="81"/>
                  </a:lnTo>
                  <a:lnTo>
                    <a:pt x="670" y="79"/>
                  </a:lnTo>
                  <a:lnTo>
                    <a:pt x="664" y="79"/>
                  </a:lnTo>
                  <a:lnTo>
                    <a:pt x="659" y="77"/>
                  </a:lnTo>
                  <a:lnTo>
                    <a:pt x="653" y="75"/>
                  </a:lnTo>
                  <a:lnTo>
                    <a:pt x="646" y="73"/>
                  </a:lnTo>
                  <a:lnTo>
                    <a:pt x="638" y="73"/>
                  </a:lnTo>
                  <a:lnTo>
                    <a:pt x="631" y="72"/>
                  </a:lnTo>
                  <a:lnTo>
                    <a:pt x="624" y="72"/>
                  </a:lnTo>
                  <a:lnTo>
                    <a:pt x="616" y="70"/>
                  </a:lnTo>
                  <a:lnTo>
                    <a:pt x="607" y="70"/>
                  </a:lnTo>
                  <a:lnTo>
                    <a:pt x="600" y="70"/>
                  </a:lnTo>
                  <a:lnTo>
                    <a:pt x="590" y="70"/>
                  </a:lnTo>
                  <a:lnTo>
                    <a:pt x="581" y="68"/>
                  </a:lnTo>
                  <a:lnTo>
                    <a:pt x="572" y="68"/>
                  </a:lnTo>
                  <a:lnTo>
                    <a:pt x="561" y="66"/>
                  </a:lnTo>
                  <a:lnTo>
                    <a:pt x="550" y="66"/>
                  </a:lnTo>
                  <a:lnTo>
                    <a:pt x="539" y="66"/>
                  </a:lnTo>
                  <a:lnTo>
                    <a:pt x="528" y="66"/>
                  </a:lnTo>
                  <a:lnTo>
                    <a:pt x="517" y="66"/>
                  </a:lnTo>
                  <a:lnTo>
                    <a:pt x="504" y="68"/>
                  </a:lnTo>
                  <a:lnTo>
                    <a:pt x="491" y="68"/>
                  </a:lnTo>
                  <a:lnTo>
                    <a:pt x="478" y="68"/>
                  </a:lnTo>
                  <a:lnTo>
                    <a:pt x="465" y="68"/>
                  </a:lnTo>
                  <a:lnTo>
                    <a:pt x="450" y="70"/>
                  </a:lnTo>
                  <a:lnTo>
                    <a:pt x="435" y="70"/>
                  </a:lnTo>
                  <a:lnTo>
                    <a:pt x="421" y="72"/>
                  </a:lnTo>
                  <a:lnTo>
                    <a:pt x="406" y="73"/>
                  </a:lnTo>
                  <a:lnTo>
                    <a:pt x="391" y="75"/>
                  </a:lnTo>
                  <a:lnTo>
                    <a:pt x="373" y="77"/>
                  </a:lnTo>
                  <a:lnTo>
                    <a:pt x="356" y="79"/>
                  </a:lnTo>
                  <a:lnTo>
                    <a:pt x="340" y="81"/>
                  </a:lnTo>
                  <a:lnTo>
                    <a:pt x="321" y="84"/>
                  </a:lnTo>
                  <a:lnTo>
                    <a:pt x="303" y="86"/>
                  </a:lnTo>
                  <a:lnTo>
                    <a:pt x="284" y="90"/>
                  </a:lnTo>
                  <a:lnTo>
                    <a:pt x="266" y="92"/>
                  </a:lnTo>
                  <a:lnTo>
                    <a:pt x="246" y="97"/>
                  </a:lnTo>
                  <a:lnTo>
                    <a:pt x="225" y="99"/>
                  </a:lnTo>
                  <a:lnTo>
                    <a:pt x="205" y="105"/>
                  </a:lnTo>
                  <a:lnTo>
                    <a:pt x="183" y="108"/>
                  </a:lnTo>
                  <a:lnTo>
                    <a:pt x="161" y="114"/>
                  </a:lnTo>
                  <a:lnTo>
                    <a:pt x="139" y="118"/>
                  </a:lnTo>
                  <a:lnTo>
                    <a:pt x="116" y="123"/>
                  </a:lnTo>
                  <a:lnTo>
                    <a:pt x="92" y="129"/>
                  </a:lnTo>
                  <a:lnTo>
                    <a:pt x="69" y="134"/>
                  </a:lnTo>
                  <a:lnTo>
                    <a:pt x="50" y="114"/>
                  </a:lnTo>
                  <a:lnTo>
                    <a:pt x="52" y="112"/>
                  </a:lnTo>
                  <a:lnTo>
                    <a:pt x="56" y="112"/>
                  </a:lnTo>
                  <a:lnTo>
                    <a:pt x="59" y="110"/>
                  </a:lnTo>
                  <a:lnTo>
                    <a:pt x="67" y="108"/>
                  </a:lnTo>
                  <a:lnTo>
                    <a:pt x="72" y="107"/>
                  </a:lnTo>
                  <a:lnTo>
                    <a:pt x="76" y="107"/>
                  </a:lnTo>
                  <a:lnTo>
                    <a:pt x="81" y="105"/>
                  </a:lnTo>
                  <a:lnTo>
                    <a:pt x="87" y="103"/>
                  </a:lnTo>
                  <a:lnTo>
                    <a:pt x="92" y="101"/>
                  </a:lnTo>
                  <a:lnTo>
                    <a:pt x="100" y="101"/>
                  </a:lnTo>
                  <a:lnTo>
                    <a:pt x="107" y="99"/>
                  </a:lnTo>
                  <a:lnTo>
                    <a:pt x="116" y="99"/>
                  </a:lnTo>
                  <a:lnTo>
                    <a:pt x="124" y="96"/>
                  </a:lnTo>
                  <a:lnTo>
                    <a:pt x="131" y="94"/>
                  </a:lnTo>
                  <a:lnTo>
                    <a:pt x="139" y="92"/>
                  </a:lnTo>
                  <a:lnTo>
                    <a:pt x="148" y="90"/>
                  </a:lnTo>
                  <a:lnTo>
                    <a:pt x="157" y="90"/>
                  </a:lnTo>
                  <a:lnTo>
                    <a:pt x="166" y="88"/>
                  </a:lnTo>
                  <a:lnTo>
                    <a:pt x="177" y="86"/>
                  </a:lnTo>
                  <a:lnTo>
                    <a:pt x="188" y="84"/>
                  </a:lnTo>
                  <a:lnTo>
                    <a:pt x="198" y="81"/>
                  </a:lnTo>
                  <a:lnTo>
                    <a:pt x="207" y="81"/>
                  </a:lnTo>
                  <a:lnTo>
                    <a:pt x="218" y="79"/>
                  </a:lnTo>
                  <a:lnTo>
                    <a:pt x="231" y="77"/>
                  </a:lnTo>
                  <a:lnTo>
                    <a:pt x="240" y="73"/>
                  </a:lnTo>
                  <a:lnTo>
                    <a:pt x="253" y="72"/>
                  </a:lnTo>
                  <a:lnTo>
                    <a:pt x="266" y="70"/>
                  </a:lnTo>
                  <a:lnTo>
                    <a:pt x="277" y="70"/>
                  </a:lnTo>
                  <a:lnTo>
                    <a:pt x="290" y="68"/>
                  </a:lnTo>
                  <a:lnTo>
                    <a:pt x="301" y="66"/>
                  </a:lnTo>
                  <a:lnTo>
                    <a:pt x="314" y="64"/>
                  </a:lnTo>
                  <a:lnTo>
                    <a:pt x="327" y="62"/>
                  </a:lnTo>
                  <a:lnTo>
                    <a:pt x="338" y="61"/>
                  </a:lnTo>
                  <a:lnTo>
                    <a:pt x="352" y="59"/>
                  </a:lnTo>
                  <a:lnTo>
                    <a:pt x="364" y="57"/>
                  </a:lnTo>
                  <a:lnTo>
                    <a:pt x="378" y="57"/>
                  </a:lnTo>
                  <a:lnTo>
                    <a:pt x="389" y="55"/>
                  </a:lnTo>
                  <a:lnTo>
                    <a:pt x="404" y="55"/>
                  </a:lnTo>
                  <a:lnTo>
                    <a:pt x="417" y="53"/>
                  </a:lnTo>
                  <a:lnTo>
                    <a:pt x="430" y="51"/>
                  </a:lnTo>
                  <a:lnTo>
                    <a:pt x="443" y="51"/>
                  </a:lnTo>
                  <a:lnTo>
                    <a:pt x="458" y="49"/>
                  </a:lnTo>
                  <a:lnTo>
                    <a:pt x="469" y="49"/>
                  </a:lnTo>
                  <a:lnTo>
                    <a:pt x="483" y="49"/>
                  </a:lnTo>
                  <a:lnTo>
                    <a:pt x="496" y="48"/>
                  </a:lnTo>
                  <a:lnTo>
                    <a:pt x="509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48" y="48"/>
                  </a:lnTo>
                  <a:lnTo>
                    <a:pt x="561" y="48"/>
                  </a:lnTo>
                  <a:lnTo>
                    <a:pt x="574" y="48"/>
                  </a:lnTo>
                  <a:lnTo>
                    <a:pt x="587" y="49"/>
                  </a:lnTo>
                  <a:lnTo>
                    <a:pt x="598" y="49"/>
                  </a:lnTo>
                  <a:lnTo>
                    <a:pt x="611" y="49"/>
                  </a:lnTo>
                  <a:lnTo>
                    <a:pt x="624" y="49"/>
                  </a:lnTo>
                  <a:lnTo>
                    <a:pt x="636" y="51"/>
                  </a:lnTo>
                  <a:lnTo>
                    <a:pt x="647" y="53"/>
                  </a:lnTo>
                  <a:lnTo>
                    <a:pt x="659" y="55"/>
                  </a:lnTo>
                  <a:lnTo>
                    <a:pt x="671" y="57"/>
                  </a:lnTo>
                  <a:lnTo>
                    <a:pt x="683" y="59"/>
                  </a:lnTo>
                  <a:lnTo>
                    <a:pt x="681" y="59"/>
                  </a:lnTo>
                  <a:lnTo>
                    <a:pt x="679" y="57"/>
                  </a:lnTo>
                  <a:lnTo>
                    <a:pt x="675" y="55"/>
                  </a:lnTo>
                  <a:lnTo>
                    <a:pt x="671" y="55"/>
                  </a:lnTo>
                  <a:lnTo>
                    <a:pt x="664" y="51"/>
                  </a:lnTo>
                  <a:lnTo>
                    <a:pt x="657" y="49"/>
                  </a:lnTo>
                  <a:lnTo>
                    <a:pt x="651" y="48"/>
                  </a:lnTo>
                  <a:lnTo>
                    <a:pt x="647" y="46"/>
                  </a:lnTo>
                  <a:lnTo>
                    <a:pt x="642" y="46"/>
                  </a:lnTo>
                  <a:lnTo>
                    <a:pt x="638" y="44"/>
                  </a:lnTo>
                  <a:lnTo>
                    <a:pt x="631" y="42"/>
                  </a:lnTo>
                  <a:lnTo>
                    <a:pt x="625" y="42"/>
                  </a:lnTo>
                  <a:lnTo>
                    <a:pt x="618" y="38"/>
                  </a:lnTo>
                  <a:lnTo>
                    <a:pt x="612" y="38"/>
                  </a:lnTo>
                  <a:lnTo>
                    <a:pt x="605" y="37"/>
                  </a:lnTo>
                  <a:lnTo>
                    <a:pt x="598" y="35"/>
                  </a:lnTo>
                  <a:lnTo>
                    <a:pt x="590" y="35"/>
                  </a:lnTo>
                  <a:lnTo>
                    <a:pt x="583" y="33"/>
                  </a:lnTo>
                  <a:lnTo>
                    <a:pt x="574" y="31"/>
                  </a:lnTo>
                  <a:lnTo>
                    <a:pt x="565" y="31"/>
                  </a:lnTo>
                  <a:lnTo>
                    <a:pt x="555" y="29"/>
                  </a:lnTo>
                  <a:lnTo>
                    <a:pt x="548" y="27"/>
                  </a:lnTo>
                  <a:lnTo>
                    <a:pt x="537" y="27"/>
                  </a:lnTo>
                  <a:lnTo>
                    <a:pt x="529" y="25"/>
                  </a:lnTo>
                  <a:lnTo>
                    <a:pt x="518" y="24"/>
                  </a:lnTo>
                  <a:lnTo>
                    <a:pt x="509" y="24"/>
                  </a:lnTo>
                  <a:lnTo>
                    <a:pt x="496" y="22"/>
                  </a:lnTo>
                  <a:lnTo>
                    <a:pt x="485" y="22"/>
                  </a:lnTo>
                  <a:lnTo>
                    <a:pt x="474" y="20"/>
                  </a:lnTo>
                  <a:lnTo>
                    <a:pt x="463" y="20"/>
                  </a:lnTo>
                  <a:lnTo>
                    <a:pt x="450" y="20"/>
                  </a:lnTo>
                  <a:lnTo>
                    <a:pt x="439" y="18"/>
                  </a:lnTo>
                  <a:lnTo>
                    <a:pt x="426" y="18"/>
                  </a:lnTo>
                  <a:lnTo>
                    <a:pt x="413" y="18"/>
                  </a:lnTo>
                  <a:lnTo>
                    <a:pt x="399" y="18"/>
                  </a:lnTo>
                  <a:lnTo>
                    <a:pt x="386" y="18"/>
                  </a:lnTo>
                  <a:lnTo>
                    <a:pt x="373" y="18"/>
                  </a:lnTo>
                  <a:lnTo>
                    <a:pt x="360" y="20"/>
                  </a:lnTo>
                  <a:lnTo>
                    <a:pt x="345" y="20"/>
                  </a:lnTo>
                  <a:lnTo>
                    <a:pt x="328" y="22"/>
                  </a:lnTo>
                  <a:lnTo>
                    <a:pt x="314" y="22"/>
                  </a:lnTo>
                  <a:lnTo>
                    <a:pt x="301" y="24"/>
                  </a:lnTo>
                  <a:lnTo>
                    <a:pt x="284" y="25"/>
                  </a:lnTo>
                  <a:lnTo>
                    <a:pt x="268" y="27"/>
                  </a:lnTo>
                  <a:lnTo>
                    <a:pt x="251" y="27"/>
                  </a:lnTo>
                  <a:lnTo>
                    <a:pt x="236" y="31"/>
                  </a:lnTo>
                  <a:lnTo>
                    <a:pt x="220" y="33"/>
                  </a:lnTo>
                  <a:lnTo>
                    <a:pt x="203" y="35"/>
                  </a:lnTo>
                  <a:lnTo>
                    <a:pt x="185" y="38"/>
                  </a:lnTo>
                  <a:lnTo>
                    <a:pt x="168" y="42"/>
                  </a:lnTo>
                  <a:lnTo>
                    <a:pt x="150" y="44"/>
                  </a:lnTo>
                  <a:lnTo>
                    <a:pt x="133" y="48"/>
                  </a:lnTo>
                  <a:lnTo>
                    <a:pt x="115" y="51"/>
                  </a:lnTo>
                  <a:lnTo>
                    <a:pt x="96" y="57"/>
                  </a:lnTo>
                  <a:lnTo>
                    <a:pt x="76" y="62"/>
                  </a:lnTo>
                  <a:lnTo>
                    <a:pt x="57" y="66"/>
                  </a:lnTo>
                  <a:lnTo>
                    <a:pt x="39" y="72"/>
                  </a:lnTo>
                  <a:lnTo>
                    <a:pt x="21" y="7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29" name="Freeform 51"/>
            <p:cNvSpPr>
              <a:spLocks/>
            </p:cNvSpPr>
            <p:nvPr/>
          </p:nvSpPr>
          <p:spPr bwMode="auto">
            <a:xfrm>
              <a:off x="5086" y="4026"/>
              <a:ext cx="400" cy="108"/>
            </a:xfrm>
            <a:custGeom>
              <a:avLst/>
              <a:gdLst>
                <a:gd name="T0" fmla="*/ 1 w 800"/>
                <a:gd name="T1" fmla="*/ 1 h 215"/>
                <a:gd name="T2" fmla="*/ 1 w 800"/>
                <a:gd name="T3" fmla="*/ 1 h 215"/>
                <a:gd name="T4" fmla="*/ 1 w 800"/>
                <a:gd name="T5" fmla="*/ 1 h 215"/>
                <a:gd name="T6" fmla="*/ 1 w 800"/>
                <a:gd name="T7" fmla="*/ 1 h 215"/>
                <a:gd name="T8" fmla="*/ 1 w 800"/>
                <a:gd name="T9" fmla="*/ 1 h 215"/>
                <a:gd name="T10" fmla="*/ 1 w 800"/>
                <a:gd name="T11" fmla="*/ 0 h 215"/>
                <a:gd name="T12" fmla="*/ 1 w 800"/>
                <a:gd name="T13" fmla="*/ 0 h 215"/>
                <a:gd name="T14" fmla="*/ 1 w 800"/>
                <a:gd name="T15" fmla="*/ 1 h 215"/>
                <a:gd name="T16" fmla="*/ 1 w 800"/>
                <a:gd name="T17" fmla="*/ 1 h 215"/>
                <a:gd name="T18" fmla="*/ 1 w 800"/>
                <a:gd name="T19" fmla="*/ 1 h 215"/>
                <a:gd name="T20" fmla="*/ 1 w 800"/>
                <a:gd name="T21" fmla="*/ 1 h 215"/>
                <a:gd name="T22" fmla="*/ 1 w 800"/>
                <a:gd name="T23" fmla="*/ 1 h 215"/>
                <a:gd name="T24" fmla="*/ 1 w 800"/>
                <a:gd name="T25" fmla="*/ 1 h 215"/>
                <a:gd name="T26" fmla="*/ 1 w 800"/>
                <a:gd name="T27" fmla="*/ 1 h 215"/>
                <a:gd name="T28" fmla="*/ 1 w 800"/>
                <a:gd name="T29" fmla="*/ 1 h 215"/>
                <a:gd name="T30" fmla="*/ 1 w 800"/>
                <a:gd name="T31" fmla="*/ 1 h 215"/>
                <a:gd name="T32" fmla="*/ 1 w 800"/>
                <a:gd name="T33" fmla="*/ 1 h 215"/>
                <a:gd name="T34" fmla="*/ 1 w 800"/>
                <a:gd name="T35" fmla="*/ 1 h 215"/>
                <a:gd name="T36" fmla="*/ 1 w 800"/>
                <a:gd name="T37" fmla="*/ 1 h 215"/>
                <a:gd name="T38" fmla="*/ 1 w 800"/>
                <a:gd name="T39" fmla="*/ 1 h 215"/>
                <a:gd name="T40" fmla="*/ 1 w 800"/>
                <a:gd name="T41" fmla="*/ 1 h 215"/>
                <a:gd name="T42" fmla="*/ 1 w 800"/>
                <a:gd name="T43" fmla="*/ 1 h 215"/>
                <a:gd name="T44" fmla="*/ 1 w 800"/>
                <a:gd name="T45" fmla="*/ 1 h 215"/>
                <a:gd name="T46" fmla="*/ 1 w 800"/>
                <a:gd name="T47" fmla="*/ 1 h 215"/>
                <a:gd name="T48" fmla="*/ 1 w 800"/>
                <a:gd name="T49" fmla="*/ 1 h 215"/>
                <a:gd name="T50" fmla="*/ 1 w 800"/>
                <a:gd name="T51" fmla="*/ 1 h 215"/>
                <a:gd name="T52" fmla="*/ 1 w 800"/>
                <a:gd name="T53" fmla="*/ 1 h 215"/>
                <a:gd name="T54" fmla="*/ 1 w 800"/>
                <a:gd name="T55" fmla="*/ 1 h 215"/>
                <a:gd name="T56" fmla="*/ 1 w 800"/>
                <a:gd name="T57" fmla="*/ 1 h 215"/>
                <a:gd name="T58" fmla="*/ 1 w 800"/>
                <a:gd name="T59" fmla="*/ 1 h 215"/>
                <a:gd name="T60" fmla="*/ 1 w 800"/>
                <a:gd name="T61" fmla="*/ 1 h 215"/>
                <a:gd name="T62" fmla="*/ 1 w 800"/>
                <a:gd name="T63" fmla="*/ 1 h 215"/>
                <a:gd name="T64" fmla="*/ 1 w 800"/>
                <a:gd name="T65" fmla="*/ 1 h 215"/>
                <a:gd name="T66" fmla="*/ 1 w 800"/>
                <a:gd name="T67" fmla="*/ 1 h 215"/>
                <a:gd name="T68" fmla="*/ 1 w 800"/>
                <a:gd name="T69" fmla="*/ 1 h 215"/>
                <a:gd name="T70" fmla="*/ 1 w 800"/>
                <a:gd name="T71" fmla="*/ 1 h 215"/>
                <a:gd name="T72" fmla="*/ 1 w 800"/>
                <a:gd name="T73" fmla="*/ 1 h 215"/>
                <a:gd name="T74" fmla="*/ 1 w 800"/>
                <a:gd name="T75" fmla="*/ 1 h 215"/>
                <a:gd name="T76" fmla="*/ 1 w 800"/>
                <a:gd name="T77" fmla="*/ 1 h 215"/>
                <a:gd name="T78" fmla="*/ 1 w 800"/>
                <a:gd name="T79" fmla="*/ 1 h 215"/>
                <a:gd name="T80" fmla="*/ 1 w 800"/>
                <a:gd name="T81" fmla="*/ 1 h 215"/>
                <a:gd name="T82" fmla="*/ 1 w 800"/>
                <a:gd name="T83" fmla="*/ 1 h 215"/>
                <a:gd name="T84" fmla="*/ 1 w 800"/>
                <a:gd name="T85" fmla="*/ 1 h 215"/>
                <a:gd name="T86" fmla="*/ 1 w 800"/>
                <a:gd name="T87" fmla="*/ 1 h 215"/>
                <a:gd name="T88" fmla="*/ 1 w 800"/>
                <a:gd name="T89" fmla="*/ 1 h 215"/>
                <a:gd name="T90" fmla="*/ 1 w 800"/>
                <a:gd name="T91" fmla="*/ 1 h 215"/>
                <a:gd name="T92" fmla="*/ 1 w 800"/>
                <a:gd name="T93" fmla="*/ 1 h 215"/>
                <a:gd name="T94" fmla="*/ 1 w 800"/>
                <a:gd name="T95" fmla="*/ 1 h 215"/>
                <a:gd name="T96" fmla="*/ 1 w 800"/>
                <a:gd name="T97" fmla="*/ 1 h 215"/>
                <a:gd name="T98" fmla="*/ 1 w 800"/>
                <a:gd name="T99" fmla="*/ 1 h 215"/>
                <a:gd name="T100" fmla="*/ 1 w 800"/>
                <a:gd name="T101" fmla="*/ 1 h 215"/>
                <a:gd name="T102" fmla="*/ 1 w 800"/>
                <a:gd name="T103" fmla="*/ 1 h 215"/>
                <a:gd name="T104" fmla="*/ 1 w 800"/>
                <a:gd name="T105" fmla="*/ 1 h 215"/>
                <a:gd name="T106" fmla="*/ 1 w 800"/>
                <a:gd name="T107" fmla="*/ 1 h 215"/>
                <a:gd name="T108" fmla="*/ 1 w 800"/>
                <a:gd name="T109" fmla="*/ 1 h 215"/>
                <a:gd name="T110" fmla="*/ 1 w 800"/>
                <a:gd name="T111" fmla="*/ 1 h 215"/>
                <a:gd name="T112" fmla="*/ 1 w 800"/>
                <a:gd name="T113" fmla="*/ 1 h 215"/>
                <a:gd name="T114" fmla="*/ 1 w 800"/>
                <a:gd name="T115" fmla="*/ 1 h 215"/>
                <a:gd name="T116" fmla="*/ 1 w 800"/>
                <a:gd name="T117" fmla="*/ 1 h 215"/>
                <a:gd name="T118" fmla="*/ 1 w 800"/>
                <a:gd name="T119" fmla="*/ 1 h 2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00"/>
                <a:gd name="T181" fmla="*/ 0 h 215"/>
                <a:gd name="T182" fmla="*/ 800 w 800"/>
                <a:gd name="T183" fmla="*/ 215 h 2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00" h="215">
                  <a:moveTo>
                    <a:pt x="17" y="142"/>
                  </a:moveTo>
                  <a:lnTo>
                    <a:pt x="19" y="140"/>
                  </a:lnTo>
                  <a:lnTo>
                    <a:pt x="26" y="136"/>
                  </a:lnTo>
                  <a:lnTo>
                    <a:pt x="30" y="134"/>
                  </a:lnTo>
                  <a:lnTo>
                    <a:pt x="35" y="131"/>
                  </a:lnTo>
                  <a:lnTo>
                    <a:pt x="43" y="129"/>
                  </a:lnTo>
                  <a:lnTo>
                    <a:pt x="52" y="125"/>
                  </a:lnTo>
                  <a:lnTo>
                    <a:pt x="55" y="123"/>
                  </a:lnTo>
                  <a:lnTo>
                    <a:pt x="59" y="121"/>
                  </a:lnTo>
                  <a:lnTo>
                    <a:pt x="65" y="120"/>
                  </a:lnTo>
                  <a:lnTo>
                    <a:pt x="68" y="118"/>
                  </a:lnTo>
                  <a:lnTo>
                    <a:pt x="74" y="114"/>
                  </a:lnTo>
                  <a:lnTo>
                    <a:pt x="79" y="112"/>
                  </a:lnTo>
                  <a:lnTo>
                    <a:pt x="85" y="110"/>
                  </a:lnTo>
                  <a:lnTo>
                    <a:pt x="91" y="109"/>
                  </a:lnTo>
                  <a:lnTo>
                    <a:pt x="96" y="105"/>
                  </a:lnTo>
                  <a:lnTo>
                    <a:pt x="103" y="103"/>
                  </a:lnTo>
                  <a:lnTo>
                    <a:pt x="109" y="101"/>
                  </a:lnTo>
                  <a:lnTo>
                    <a:pt x="116" y="97"/>
                  </a:lnTo>
                  <a:lnTo>
                    <a:pt x="122" y="96"/>
                  </a:lnTo>
                  <a:lnTo>
                    <a:pt x="129" y="94"/>
                  </a:lnTo>
                  <a:lnTo>
                    <a:pt x="137" y="90"/>
                  </a:lnTo>
                  <a:lnTo>
                    <a:pt x="144" y="88"/>
                  </a:lnTo>
                  <a:lnTo>
                    <a:pt x="151" y="86"/>
                  </a:lnTo>
                  <a:lnTo>
                    <a:pt x="159" y="83"/>
                  </a:lnTo>
                  <a:lnTo>
                    <a:pt x="166" y="79"/>
                  </a:lnTo>
                  <a:lnTo>
                    <a:pt x="175" y="77"/>
                  </a:lnTo>
                  <a:lnTo>
                    <a:pt x="183" y="75"/>
                  </a:lnTo>
                  <a:lnTo>
                    <a:pt x="190" y="72"/>
                  </a:lnTo>
                  <a:lnTo>
                    <a:pt x="199" y="70"/>
                  </a:lnTo>
                  <a:lnTo>
                    <a:pt x="209" y="68"/>
                  </a:lnTo>
                  <a:lnTo>
                    <a:pt x="216" y="64"/>
                  </a:lnTo>
                  <a:lnTo>
                    <a:pt x="225" y="61"/>
                  </a:lnTo>
                  <a:lnTo>
                    <a:pt x="233" y="59"/>
                  </a:lnTo>
                  <a:lnTo>
                    <a:pt x="244" y="57"/>
                  </a:lnTo>
                  <a:lnTo>
                    <a:pt x="253" y="53"/>
                  </a:lnTo>
                  <a:lnTo>
                    <a:pt x="262" y="51"/>
                  </a:lnTo>
                  <a:lnTo>
                    <a:pt x="271" y="50"/>
                  </a:lnTo>
                  <a:lnTo>
                    <a:pt x="282" y="46"/>
                  </a:lnTo>
                  <a:lnTo>
                    <a:pt x="292" y="44"/>
                  </a:lnTo>
                  <a:lnTo>
                    <a:pt x="299" y="42"/>
                  </a:lnTo>
                  <a:lnTo>
                    <a:pt x="310" y="38"/>
                  </a:lnTo>
                  <a:lnTo>
                    <a:pt x="319" y="37"/>
                  </a:lnTo>
                  <a:lnTo>
                    <a:pt x="330" y="35"/>
                  </a:lnTo>
                  <a:lnTo>
                    <a:pt x="339" y="31"/>
                  </a:lnTo>
                  <a:lnTo>
                    <a:pt x="351" y="29"/>
                  </a:lnTo>
                  <a:lnTo>
                    <a:pt x="362" y="27"/>
                  </a:lnTo>
                  <a:lnTo>
                    <a:pt x="371" y="26"/>
                  </a:lnTo>
                  <a:lnTo>
                    <a:pt x="380" y="22"/>
                  </a:lnTo>
                  <a:lnTo>
                    <a:pt x="391" y="20"/>
                  </a:lnTo>
                  <a:lnTo>
                    <a:pt x="402" y="18"/>
                  </a:lnTo>
                  <a:lnTo>
                    <a:pt x="413" y="16"/>
                  </a:lnTo>
                  <a:lnTo>
                    <a:pt x="424" y="16"/>
                  </a:lnTo>
                  <a:lnTo>
                    <a:pt x="435" y="15"/>
                  </a:lnTo>
                  <a:lnTo>
                    <a:pt x="446" y="13"/>
                  </a:lnTo>
                  <a:lnTo>
                    <a:pt x="457" y="11"/>
                  </a:lnTo>
                  <a:lnTo>
                    <a:pt x="467" y="9"/>
                  </a:lnTo>
                  <a:lnTo>
                    <a:pt x="478" y="9"/>
                  </a:lnTo>
                  <a:lnTo>
                    <a:pt x="489" y="7"/>
                  </a:lnTo>
                  <a:lnTo>
                    <a:pt x="498" y="5"/>
                  </a:lnTo>
                  <a:lnTo>
                    <a:pt x="507" y="5"/>
                  </a:lnTo>
                  <a:lnTo>
                    <a:pt x="518" y="3"/>
                  </a:lnTo>
                  <a:lnTo>
                    <a:pt x="528" y="3"/>
                  </a:lnTo>
                  <a:lnTo>
                    <a:pt x="537" y="2"/>
                  </a:lnTo>
                  <a:lnTo>
                    <a:pt x="546" y="2"/>
                  </a:lnTo>
                  <a:lnTo>
                    <a:pt x="555" y="0"/>
                  </a:lnTo>
                  <a:lnTo>
                    <a:pt x="564" y="0"/>
                  </a:lnTo>
                  <a:lnTo>
                    <a:pt x="572" y="0"/>
                  </a:lnTo>
                  <a:lnTo>
                    <a:pt x="581" y="0"/>
                  </a:lnTo>
                  <a:lnTo>
                    <a:pt x="588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4" y="0"/>
                  </a:lnTo>
                  <a:lnTo>
                    <a:pt x="622" y="0"/>
                  </a:lnTo>
                  <a:lnTo>
                    <a:pt x="631" y="0"/>
                  </a:lnTo>
                  <a:lnTo>
                    <a:pt x="636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6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6" y="2"/>
                  </a:lnTo>
                  <a:lnTo>
                    <a:pt x="692" y="2"/>
                  </a:lnTo>
                  <a:lnTo>
                    <a:pt x="697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6" y="3"/>
                  </a:lnTo>
                  <a:lnTo>
                    <a:pt x="719" y="3"/>
                  </a:lnTo>
                  <a:lnTo>
                    <a:pt x="725" y="5"/>
                  </a:lnTo>
                  <a:lnTo>
                    <a:pt x="730" y="5"/>
                  </a:lnTo>
                  <a:lnTo>
                    <a:pt x="736" y="5"/>
                  </a:lnTo>
                  <a:lnTo>
                    <a:pt x="740" y="7"/>
                  </a:lnTo>
                  <a:lnTo>
                    <a:pt x="745" y="7"/>
                  </a:lnTo>
                  <a:lnTo>
                    <a:pt x="749" y="9"/>
                  </a:lnTo>
                  <a:lnTo>
                    <a:pt x="756" y="9"/>
                  </a:lnTo>
                  <a:lnTo>
                    <a:pt x="764" y="9"/>
                  </a:lnTo>
                  <a:lnTo>
                    <a:pt x="771" y="11"/>
                  </a:lnTo>
                  <a:lnTo>
                    <a:pt x="778" y="13"/>
                  </a:lnTo>
                  <a:lnTo>
                    <a:pt x="782" y="13"/>
                  </a:lnTo>
                  <a:lnTo>
                    <a:pt x="788" y="15"/>
                  </a:lnTo>
                  <a:lnTo>
                    <a:pt x="791" y="15"/>
                  </a:lnTo>
                  <a:lnTo>
                    <a:pt x="795" y="16"/>
                  </a:lnTo>
                  <a:lnTo>
                    <a:pt x="799" y="16"/>
                  </a:lnTo>
                  <a:lnTo>
                    <a:pt x="800" y="18"/>
                  </a:lnTo>
                  <a:lnTo>
                    <a:pt x="795" y="33"/>
                  </a:lnTo>
                  <a:lnTo>
                    <a:pt x="793" y="33"/>
                  </a:lnTo>
                  <a:lnTo>
                    <a:pt x="789" y="31"/>
                  </a:lnTo>
                  <a:lnTo>
                    <a:pt x="784" y="31"/>
                  </a:lnTo>
                  <a:lnTo>
                    <a:pt x="780" y="31"/>
                  </a:lnTo>
                  <a:lnTo>
                    <a:pt x="775" y="29"/>
                  </a:lnTo>
                  <a:lnTo>
                    <a:pt x="771" y="29"/>
                  </a:lnTo>
                  <a:lnTo>
                    <a:pt x="764" y="27"/>
                  </a:lnTo>
                  <a:lnTo>
                    <a:pt x="756" y="27"/>
                  </a:lnTo>
                  <a:lnTo>
                    <a:pt x="747" y="26"/>
                  </a:lnTo>
                  <a:lnTo>
                    <a:pt x="740" y="26"/>
                  </a:lnTo>
                  <a:lnTo>
                    <a:pt x="736" y="26"/>
                  </a:lnTo>
                  <a:lnTo>
                    <a:pt x="730" y="26"/>
                  </a:lnTo>
                  <a:lnTo>
                    <a:pt x="727" y="26"/>
                  </a:lnTo>
                  <a:lnTo>
                    <a:pt x="721" y="26"/>
                  </a:lnTo>
                  <a:lnTo>
                    <a:pt x="716" y="26"/>
                  </a:lnTo>
                  <a:lnTo>
                    <a:pt x="712" y="26"/>
                  </a:lnTo>
                  <a:lnTo>
                    <a:pt x="706" y="26"/>
                  </a:lnTo>
                  <a:lnTo>
                    <a:pt x="701" y="26"/>
                  </a:lnTo>
                  <a:lnTo>
                    <a:pt x="693" y="24"/>
                  </a:lnTo>
                  <a:lnTo>
                    <a:pt x="688" y="24"/>
                  </a:lnTo>
                  <a:lnTo>
                    <a:pt x="682" y="24"/>
                  </a:lnTo>
                  <a:lnTo>
                    <a:pt x="677" y="24"/>
                  </a:lnTo>
                  <a:lnTo>
                    <a:pt x="670" y="24"/>
                  </a:lnTo>
                  <a:lnTo>
                    <a:pt x="664" y="24"/>
                  </a:lnTo>
                  <a:lnTo>
                    <a:pt x="657" y="24"/>
                  </a:lnTo>
                  <a:lnTo>
                    <a:pt x="651" y="24"/>
                  </a:lnTo>
                  <a:lnTo>
                    <a:pt x="644" y="24"/>
                  </a:lnTo>
                  <a:lnTo>
                    <a:pt x="636" y="24"/>
                  </a:lnTo>
                  <a:lnTo>
                    <a:pt x="629" y="24"/>
                  </a:lnTo>
                  <a:lnTo>
                    <a:pt x="622" y="24"/>
                  </a:lnTo>
                  <a:lnTo>
                    <a:pt x="614" y="24"/>
                  </a:lnTo>
                  <a:lnTo>
                    <a:pt x="607" y="24"/>
                  </a:lnTo>
                  <a:lnTo>
                    <a:pt x="599" y="24"/>
                  </a:lnTo>
                  <a:lnTo>
                    <a:pt x="592" y="26"/>
                  </a:lnTo>
                  <a:lnTo>
                    <a:pt x="583" y="26"/>
                  </a:lnTo>
                  <a:lnTo>
                    <a:pt x="575" y="26"/>
                  </a:lnTo>
                  <a:lnTo>
                    <a:pt x="566" y="26"/>
                  </a:lnTo>
                  <a:lnTo>
                    <a:pt x="559" y="26"/>
                  </a:lnTo>
                  <a:lnTo>
                    <a:pt x="550" y="26"/>
                  </a:lnTo>
                  <a:lnTo>
                    <a:pt x="542" y="26"/>
                  </a:lnTo>
                  <a:lnTo>
                    <a:pt x="533" y="27"/>
                  </a:lnTo>
                  <a:lnTo>
                    <a:pt x="526" y="29"/>
                  </a:lnTo>
                  <a:lnTo>
                    <a:pt x="515" y="29"/>
                  </a:lnTo>
                  <a:lnTo>
                    <a:pt x="507" y="31"/>
                  </a:lnTo>
                  <a:lnTo>
                    <a:pt x="496" y="31"/>
                  </a:lnTo>
                  <a:lnTo>
                    <a:pt x="489" y="33"/>
                  </a:lnTo>
                  <a:lnTo>
                    <a:pt x="478" y="33"/>
                  </a:lnTo>
                  <a:lnTo>
                    <a:pt x="469" y="35"/>
                  </a:lnTo>
                  <a:lnTo>
                    <a:pt x="459" y="35"/>
                  </a:lnTo>
                  <a:lnTo>
                    <a:pt x="450" y="38"/>
                  </a:lnTo>
                  <a:lnTo>
                    <a:pt x="441" y="38"/>
                  </a:lnTo>
                  <a:lnTo>
                    <a:pt x="432" y="40"/>
                  </a:lnTo>
                  <a:lnTo>
                    <a:pt x="421" y="42"/>
                  </a:lnTo>
                  <a:lnTo>
                    <a:pt x="411" y="44"/>
                  </a:lnTo>
                  <a:lnTo>
                    <a:pt x="400" y="44"/>
                  </a:lnTo>
                  <a:lnTo>
                    <a:pt x="391" y="46"/>
                  </a:lnTo>
                  <a:lnTo>
                    <a:pt x="382" y="48"/>
                  </a:lnTo>
                  <a:lnTo>
                    <a:pt x="373" y="51"/>
                  </a:lnTo>
                  <a:lnTo>
                    <a:pt x="363" y="51"/>
                  </a:lnTo>
                  <a:lnTo>
                    <a:pt x="354" y="53"/>
                  </a:lnTo>
                  <a:lnTo>
                    <a:pt x="345" y="55"/>
                  </a:lnTo>
                  <a:lnTo>
                    <a:pt x="336" y="59"/>
                  </a:lnTo>
                  <a:lnTo>
                    <a:pt x="327" y="61"/>
                  </a:lnTo>
                  <a:lnTo>
                    <a:pt x="319" y="62"/>
                  </a:lnTo>
                  <a:lnTo>
                    <a:pt x="310" y="64"/>
                  </a:lnTo>
                  <a:lnTo>
                    <a:pt x="301" y="68"/>
                  </a:lnTo>
                  <a:lnTo>
                    <a:pt x="292" y="70"/>
                  </a:lnTo>
                  <a:lnTo>
                    <a:pt x="284" y="72"/>
                  </a:lnTo>
                  <a:lnTo>
                    <a:pt x="275" y="74"/>
                  </a:lnTo>
                  <a:lnTo>
                    <a:pt x="266" y="75"/>
                  </a:lnTo>
                  <a:lnTo>
                    <a:pt x="256" y="77"/>
                  </a:lnTo>
                  <a:lnTo>
                    <a:pt x="249" y="79"/>
                  </a:lnTo>
                  <a:lnTo>
                    <a:pt x="242" y="83"/>
                  </a:lnTo>
                  <a:lnTo>
                    <a:pt x="234" y="85"/>
                  </a:lnTo>
                  <a:lnTo>
                    <a:pt x="225" y="86"/>
                  </a:lnTo>
                  <a:lnTo>
                    <a:pt x="218" y="88"/>
                  </a:lnTo>
                  <a:lnTo>
                    <a:pt x="210" y="92"/>
                  </a:lnTo>
                  <a:lnTo>
                    <a:pt x="205" y="94"/>
                  </a:lnTo>
                  <a:lnTo>
                    <a:pt x="196" y="96"/>
                  </a:lnTo>
                  <a:lnTo>
                    <a:pt x="188" y="99"/>
                  </a:lnTo>
                  <a:lnTo>
                    <a:pt x="183" y="101"/>
                  </a:lnTo>
                  <a:lnTo>
                    <a:pt x="177" y="105"/>
                  </a:lnTo>
                  <a:lnTo>
                    <a:pt x="170" y="105"/>
                  </a:lnTo>
                  <a:lnTo>
                    <a:pt x="162" y="107"/>
                  </a:lnTo>
                  <a:lnTo>
                    <a:pt x="155" y="110"/>
                  </a:lnTo>
                  <a:lnTo>
                    <a:pt x="151" y="112"/>
                  </a:lnTo>
                  <a:lnTo>
                    <a:pt x="144" y="114"/>
                  </a:lnTo>
                  <a:lnTo>
                    <a:pt x="138" y="116"/>
                  </a:lnTo>
                  <a:lnTo>
                    <a:pt x="133" y="118"/>
                  </a:lnTo>
                  <a:lnTo>
                    <a:pt x="127" y="121"/>
                  </a:lnTo>
                  <a:lnTo>
                    <a:pt x="122" y="123"/>
                  </a:lnTo>
                  <a:lnTo>
                    <a:pt x="116" y="123"/>
                  </a:lnTo>
                  <a:lnTo>
                    <a:pt x="111" y="125"/>
                  </a:lnTo>
                  <a:lnTo>
                    <a:pt x="107" y="127"/>
                  </a:lnTo>
                  <a:lnTo>
                    <a:pt x="100" y="131"/>
                  </a:lnTo>
                  <a:lnTo>
                    <a:pt x="91" y="134"/>
                  </a:lnTo>
                  <a:lnTo>
                    <a:pt x="83" y="136"/>
                  </a:lnTo>
                  <a:lnTo>
                    <a:pt x="78" y="140"/>
                  </a:lnTo>
                  <a:lnTo>
                    <a:pt x="72" y="142"/>
                  </a:lnTo>
                  <a:lnTo>
                    <a:pt x="72" y="144"/>
                  </a:lnTo>
                  <a:lnTo>
                    <a:pt x="78" y="142"/>
                  </a:lnTo>
                  <a:lnTo>
                    <a:pt x="85" y="140"/>
                  </a:lnTo>
                  <a:lnTo>
                    <a:pt x="91" y="138"/>
                  </a:lnTo>
                  <a:lnTo>
                    <a:pt x="94" y="138"/>
                  </a:lnTo>
                  <a:lnTo>
                    <a:pt x="100" y="136"/>
                  </a:lnTo>
                  <a:lnTo>
                    <a:pt x="105" y="136"/>
                  </a:lnTo>
                  <a:lnTo>
                    <a:pt x="109" y="133"/>
                  </a:lnTo>
                  <a:lnTo>
                    <a:pt x="114" y="133"/>
                  </a:lnTo>
                  <a:lnTo>
                    <a:pt x="120" y="131"/>
                  </a:lnTo>
                  <a:lnTo>
                    <a:pt x="126" y="129"/>
                  </a:lnTo>
                  <a:lnTo>
                    <a:pt x="133" y="127"/>
                  </a:lnTo>
                  <a:lnTo>
                    <a:pt x="138" y="125"/>
                  </a:lnTo>
                  <a:lnTo>
                    <a:pt x="146" y="123"/>
                  </a:lnTo>
                  <a:lnTo>
                    <a:pt x="153" y="123"/>
                  </a:lnTo>
                  <a:lnTo>
                    <a:pt x="161" y="120"/>
                  </a:lnTo>
                  <a:lnTo>
                    <a:pt x="166" y="118"/>
                  </a:lnTo>
                  <a:lnTo>
                    <a:pt x="173" y="116"/>
                  </a:lnTo>
                  <a:lnTo>
                    <a:pt x="183" y="114"/>
                  </a:lnTo>
                  <a:lnTo>
                    <a:pt x="190" y="114"/>
                  </a:lnTo>
                  <a:lnTo>
                    <a:pt x="197" y="112"/>
                  </a:lnTo>
                  <a:lnTo>
                    <a:pt x="205" y="110"/>
                  </a:lnTo>
                  <a:lnTo>
                    <a:pt x="214" y="109"/>
                  </a:lnTo>
                  <a:lnTo>
                    <a:pt x="221" y="105"/>
                  </a:lnTo>
                  <a:lnTo>
                    <a:pt x="229" y="105"/>
                  </a:lnTo>
                  <a:lnTo>
                    <a:pt x="238" y="103"/>
                  </a:lnTo>
                  <a:lnTo>
                    <a:pt x="245" y="101"/>
                  </a:lnTo>
                  <a:lnTo>
                    <a:pt x="255" y="97"/>
                  </a:lnTo>
                  <a:lnTo>
                    <a:pt x="264" y="96"/>
                  </a:lnTo>
                  <a:lnTo>
                    <a:pt x="271" y="96"/>
                  </a:lnTo>
                  <a:lnTo>
                    <a:pt x="280" y="94"/>
                  </a:lnTo>
                  <a:lnTo>
                    <a:pt x="290" y="90"/>
                  </a:lnTo>
                  <a:lnTo>
                    <a:pt x="299" y="90"/>
                  </a:lnTo>
                  <a:lnTo>
                    <a:pt x="306" y="88"/>
                  </a:lnTo>
                  <a:lnTo>
                    <a:pt x="315" y="86"/>
                  </a:lnTo>
                  <a:lnTo>
                    <a:pt x="325" y="85"/>
                  </a:lnTo>
                  <a:lnTo>
                    <a:pt x="334" y="85"/>
                  </a:lnTo>
                  <a:lnTo>
                    <a:pt x="343" y="83"/>
                  </a:lnTo>
                  <a:lnTo>
                    <a:pt x="352" y="81"/>
                  </a:lnTo>
                  <a:lnTo>
                    <a:pt x="360" y="79"/>
                  </a:lnTo>
                  <a:lnTo>
                    <a:pt x="369" y="79"/>
                  </a:lnTo>
                  <a:lnTo>
                    <a:pt x="376" y="77"/>
                  </a:lnTo>
                  <a:lnTo>
                    <a:pt x="386" y="77"/>
                  </a:lnTo>
                  <a:lnTo>
                    <a:pt x="393" y="75"/>
                  </a:lnTo>
                  <a:lnTo>
                    <a:pt x="402" y="74"/>
                  </a:lnTo>
                  <a:lnTo>
                    <a:pt x="410" y="74"/>
                  </a:lnTo>
                  <a:lnTo>
                    <a:pt x="419" y="74"/>
                  </a:lnTo>
                  <a:lnTo>
                    <a:pt x="426" y="72"/>
                  </a:lnTo>
                  <a:lnTo>
                    <a:pt x="435" y="70"/>
                  </a:lnTo>
                  <a:lnTo>
                    <a:pt x="443" y="70"/>
                  </a:lnTo>
                  <a:lnTo>
                    <a:pt x="452" y="70"/>
                  </a:lnTo>
                  <a:lnTo>
                    <a:pt x="459" y="70"/>
                  </a:lnTo>
                  <a:lnTo>
                    <a:pt x="467" y="70"/>
                  </a:lnTo>
                  <a:lnTo>
                    <a:pt x="474" y="70"/>
                  </a:lnTo>
                  <a:lnTo>
                    <a:pt x="481" y="70"/>
                  </a:lnTo>
                  <a:lnTo>
                    <a:pt x="489" y="70"/>
                  </a:lnTo>
                  <a:lnTo>
                    <a:pt x="494" y="70"/>
                  </a:lnTo>
                  <a:lnTo>
                    <a:pt x="502" y="70"/>
                  </a:lnTo>
                  <a:lnTo>
                    <a:pt x="509" y="70"/>
                  </a:lnTo>
                  <a:lnTo>
                    <a:pt x="516" y="70"/>
                  </a:lnTo>
                  <a:lnTo>
                    <a:pt x="522" y="72"/>
                  </a:lnTo>
                  <a:lnTo>
                    <a:pt x="529" y="72"/>
                  </a:lnTo>
                  <a:lnTo>
                    <a:pt x="537" y="72"/>
                  </a:lnTo>
                  <a:lnTo>
                    <a:pt x="542" y="72"/>
                  </a:lnTo>
                  <a:lnTo>
                    <a:pt x="550" y="72"/>
                  </a:lnTo>
                  <a:lnTo>
                    <a:pt x="555" y="72"/>
                  </a:lnTo>
                  <a:lnTo>
                    <a:pt x="563" y="74"/>
                  </a:lnTo>
                  <a:lnTo>
                    <a:pt x="568" y="74"/>
                  </a:lnTo>
                  <a:lnTo>
                    <a:pt x="575" y="74"/>
                  </a:lnTo>
                  <a:lnTo>
                    <a:pt x="581" y="74"/>
                  </a:lnTo>
                  <a:lnTo>
                    <a:pt x="588" y="75"/>
                  </a:lnTo>
                  <a:lnTo>
                    <a:pt x="596" y="75"/>
                  </a:lnTo>
                  <a:lnTo>
                    <a:pt x="601" y="75"/>
                  </a:lnTo>
                  <a:lnTo>
                    <a:pt x="607" y="75"/>
                  </a:lnTo>
                  <a:lnTo>
                    <a:pt x="614" y="75"/>
                  </a:lnTo>
                  <a:lnTo>
                    <a:pt x="618" y="75"/>
                  </a:lnTo>
                  <a:lnTo>
                    <a:pt x="625" y="77"/>
                  </a:lnTo>
                  <a:lnTo>
                    <a:pt x="631" y="77"/>
                  </a:lnTo>
                  <a:lnTo>
                    <a:pt x="636" y="77"/>
                  </a:lnTo>
                  <a:lnTo>
                    <a:pt x="642" y="77"/>
                  </a:lnTo>
                  <a:lnTo>
                    <a:pt x="647" y="77"/>
                  </a:lnTo>
                  <a:lnTo>
                    <a:pt x="653" y="79"/>
                  </a:lnTo>
                  <a:lnTo>
                    <a:pt x="658" y="79"/>
                  </a:lnTo>
                  <a:lnTo>
                    <a:pt x="664" y="79"/>
                  </a:lnTo>
                  <a:lnTo>
                    <a:pt x="668" y="79"/>
                  </a:lnTo>
                  <a:lnTo>
                    <a:pt x="673" y="79"/>
                  </a:lnTo>
                  <a:lnTo>
                    <a:pt x="679" y="81"/>
                  </a:lnTo>
                  <a:lnTo>
                    <a:pt x="688" y="81"/>
                  </a:lnTo>
                  <a:lnTo>
                    <a:pt x="697" y="81"/>
                  </a:lnTo>
                  <a:lnTo>
                    <a:pt x="705" y="83"/>
                  </a:lnTo>
                  <a:lnTo>
                    <a:pt x="714" y="83"/>
                  </a:lnTo>
                  <a:lnTo>
                    <a:pt x="721" y="83"/>
                  </a:lnTo>
                  <a:lnTo>
                    <a:pt x="729" y="85"/>
                  </a:lnTo>
                  <a:lnTo>
                    <a:pt x="734" y="85"/>
                  </a:lnTo>
                  <a:lnTo>
                    <a:pt x="741" y="86"/>
                  </a:lnTo>
                  <a:lnTo>
                    <a:pt x="745" y="86"/>
                  </a:lnTo>
                  <a:lnTo>
                    <a:pt x="751" y="86"/>
                  </a:lnTo>
                  <a:lnTo>
                    <a:pt x="754" y="86"/>
                  </a:lnTo>
                  <a:lnTo>
                    <a:pt x="758" y="88"/>
                  </a:lnTo>
                  <a:lnTo>
                    <a:pt x="762" y="88"/>
                  </a:lnTo>
                  <a:lnTo>
                    <a:pt x="764" y="88"/>
                  </a:lnTo>
                  <a:lnTo>
                    <a:pt x="760" y="107"/>
                  </a:lnTo>
                  <a:lnTo>
                    <a:pt x="756" y="107"/>
                  </a:lnTo>
                  <a:lnTo>
                    <a:pt x="752" y="105"/>
                  </a:lnTo>
                  <a:lnTo>
                    <a:pt x="747" y="105"/>
                  </a:lnTo>
                  <a:lnTo>
                    <a:pt x="743" y="105"/>
                  </a:lnTo>
                  <a:lnTo>
                    <a:pt x="738" y="105"/>
                  </a:lnTo>
                  <a:lnTo>
                    <a:pt x="732" y="105"/>
                  </a:lnTo>
                  <a:lnTo>
                    <a:pt x="725" y="103"/>
                  </a:lnTo>
                  <a:lnTo>
                    <a:pt x="717" y="103"/>
                  </a:lnTo>
                  <a:lnTo>
                    <a:pt x="708" y="101"/>
                  </a:lnTo>
                  <a:lnTo>
                    <a:pt x="701" y="101"/>
                  </a:lnTo>
                  <a:lnTo>
                    <a:pt x="695" y="101"/>
                  </a:lnTo>
                  <a:lnTo>
                    <a:pt x="692" y="101"/>
                  </a:lnTo>
                  <a:lnTo>
                    <a:pt x="686" y="99"/>
                  </a:lnTo>
                  <a:lnTo>
                    <a:pt x="682" y="99"/>
                  </a:lnTo>
                  <a:lnTo>
                    <a:pt x="677" y="99"/>
                  </a:lnTo>
                  <a:lnTo>
                    <a:pt x="671" y="99"/>
                  </a:lnTo>
                  <a:lnTo>
                    <a:pt x="668" y="99"/>
                  </a:lnTo>
                  <a:lnTo>
                    <a:pt x="662" y="99"/>
                  </a:lnTo>
                  <a:lnTo>
                    <a:pt x="657" y="97"/>
                  </a:lnTo>
                  <a:lnTo>
                    <a:pt x="651" y="97"/>
                  </a:lnTo>
                  <a:lnTo>
                    <a:pt x="646" y="97"/>
                  </a:lnTo>
                  <a:lnTo>
                    <a:pt x="640" y="97"/>
                  </a:lnTo>
                  <a:lnTo>
                    <a:pt x="633" y="96"/>
                  </a:lnTo>
                  <a:lnTo>
                    <a:pt x="629" y="96"/>
                  </a:lnTo>
                  <a:lnTo>
                    <a:pt x="622" y="96"/>
                  </a:lnTo>
                  <a:lnTo>
                    <a:pt x="616" y="96"/>
                  </a:lnTo>
                  <a:lnTo>
                    <a:pt x="611" y="96"/>
                  </a:lnTo>
                  <a:lnTo>
                    <a:pt x="605" y="96"/>
                  </a:lnTo>
                  <a:lnTo>
                    <a:pt x="598" y="96"/>
                  </a:lnTo>
                  <a:lnTo>
                    <a:pt x="592" y="96"/>
                  </a:lnTo>
                  <a:lnTo>
                    <a:pt x="587" y="96"/>
                  </a:lnTo>
                  <a:lnTo>
                    <a:pt x="579" y="96"/>
                  </a:lnTo>
                  <a:lnTo>
                    <a:pt x="574" y="96"/>
                  </a:lnTo>
                  <a:lnTo>
                    <a:pt x="568" y="96"/>
                  </a:lnTo>
                  <a:lnTo>
                    <a:pt x="563" y="94"/>
                  </a:lnTo>
                  <a:lnTo>
                    <a:pt x="555" y="94"/>
                  </a:lnTo>
                  <a:lnTo>
                    <a:pt x="548" y="94"/>
                  </a:lnTo>
                  <a:lnTo>
                    <a:pt x="542" y="94"/>
                  </a:lnTo>
                  <a:lnTo>
                    <a:pt x="537" y="94"/>
                  </a:lnTo>
                  <a:lnTo>
                    <a:pt x="529" y="94"/>
                  </a:lnTo>
                  <a:lnTo>
                    <a:pt x="524" y="94"/>
                  </a:lnTo>
                  <a:lnTo>
                    <a:pt x="518" y="94"/>
                  </a:lnTo>
                  <a:lnTo>
                    <a:pt x="511" y="94"/>
                  </a:lnTo>
                  <a:lnTo>
                    <a:pt x="505" y="94"/>
                  </a:lnTo>
                  <a:lnTo>
                    <a:pt x="498" y="94"/>
                  </a:lnTo>
                  <a:lnTo>
                    <a:pt x="492" y="96"/>
                  </a:lnTo>
                  <a:lnTo>
                    <a:pt x="485" y="96"/>
                  </a:lnTo>
                  <a:lnTo>
                    <a:pt x="480" y="96"/>
                  </a:lnTo>
                  <a:lnTo>
                    <a:pt x="474" y="96"/>
                  </a:lnTo>
                  <a:lnTo>
                    <a:pt x="469" y="96"/>
                  </a:lnTo>
                  <a:lnTo>
                    <a:pt x="461" y="96"/>
                  </a:lnTo>
                  <a:lnTo>
                    <a:pt x="456" y="96"/>
                  </a:lnTo>
                  <a:lnTo>
                    <a:pt x="448" y="96"/>
                  </a:lnTo>
                  <a:lnTo>
                    <a:pt x="441" y="97"/>
                  </a:lnTo>
                  <a:lnTo>
                    <a:pt x="433" y="97"/>
                  </a:lnTo>
                  <a:lnTo>
                    <a:pt x="426" y="97"/>
                  </a:lnTo>
                  <a:lnTo>
                    <a:pt x="419" y="99"/>
                  </a:lnTo>
                  <a:lnTo>
                    <a:pt x="413" y="101"/>
                  </a:lnTo>
                  <a:lnTo>
                    <a:pt x="404" y="101"/>
                  </a:lnTo>
                  <a:lnTo>
                    <a:pt x="397" y="103"/>
                  </a:lnTo>
                  <a:lnTo>
                    <a:pt x="387" y="103"/>
                  </a:lnTo>
                  <a:lnTo>
                    <a:pt x="380" y="105"/>
                  </a:lnTo>
                  <a:lnTo>
                    <a:pt x="371" y="105"/>
                  </a:lnTo>
                  <a:lnTo>
                    <a:pt x="363" y="107"/>
                  </a:lnTo>
                  <a:lnTo>
                    <a:pt x="354" y="109"/>
                  </a:lnTo>
                  <a:lnTo>
                    <a:pt x="347" y="110"/>
                  </a:lnTo>
                  <a:lnTo>
                    <a:pt x="338" y="112"/>
                  </a:lnTo>
                  <a:lnTo>
                    <a:pt x="330" y="114"/>
                  </a:lnTo>
                  <a:lnTo>
                    <a:pt x="321" y="114"/>
                  </a:lnTo>
                  <a:lnTo>
                    <a:pt x="312" y="116"/>
                  </a:lnTo>
                  <a:lnTo>
                    <a:pt x="303" y="118"/>
                  </a:lnTo>
                  <a:lnTo>
                    <a:pt x="295" y="120"/>
                  </a:lnTo>
                  <a:lnTo>
                    <a:pt x="286" y="121"/>
                  </a:lnTo>
                  <a:lnTo>
                    <a:pt x="277" y="123"/>
                  </a:lnTo>
                  <a:lnTo>
                    <a:pt x="268" y="125"/>
                  </a:lnTo>
                  <a:lnTo>
                    <a:pt x="260" y="127"/>
                  </a:lnTo>
                  <a:lnTo>
                    <a:pt x="251" y="131"/>
                  </a:lnTo>
                  <a:lnTo>
                    <a:pt x="242" y="133"/>
                  </a:lnTo>
                  <a:lnTo>
                    <a:pt x="233" y="134"/>
                  </a:lnTo>
                  <a:lnTo>
                    <a:pt x="225" y="136"/>
                  </a:lnTo>
                  <a:lnTo>
                    <a:pt x="216" y="138"/>
                  </a:lnTo>
                  <a:lnTo>
                    <a:pt x="209" y="140"/>
                  </a:lnTo>
                  <a:lnTo>
                    <a:pt x="199" y="142"/>
                  </a:lnTo>
                  <a:lnTo>
                    <a:pt x="192" y="144"/>
                  </a:lnTo>
                  <a:lnTo>
                    <a:pt x="183" y="145"/>
                  </a:lnTo>
                  <a:lnTo>
                    <a:pt x="175" y="149"/>
                  </a:lnTo>
                  <a:lnTo>
                    <a:pt x="168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6" y="156"/>
                  </a:lnTo>
                  <a:lnTo>
                    <a:pt x="138" y="156"/>
                  </a:lnTo>
                  <a:lnTo>
                    <a:pt x="131" y="158"/>
                  </a:lnTo>
                  <a:lnTo>
                    <a:pt x="124" y="160"/>
                  </a:lnTo>
                  <a:lnTo>
                    <a:pt x="118" y="162"/>
                  </a:lnTo>
                  <a:lnTo>
                    <a:pt x="111" y="164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9"/>
                  </a:lnTo>
                  <a:lnTo>
                    <a:pt x="89" y="169"/>
                  </a:lnTo>
                  <a:lnTo>
                    <a:pt x="83" y="171"/>
                  </a:lnTo>
                  <a:lnTo>
                    <a:pt x="79" y="171"/>
                  </a:lnTo>
                  <a:lnTo>
                    <a:pt x="74" y="173"/>
                  </a:lnTo>
                  <a:lnTo>
                    <a:pt x="67" y="175"/>
                  </a:lnTo>
                  <a:lnTo>
                    <a:pt x="59" y="179"/>
                  </a:lnTo>
                  <a:lnTo>
                    <a:pt x="54" y="179"/>
                  </a:lnTo>
                  <a:lnTo>
                    <a:pt x="50" y="180"/>
                  </a:lnTo>
                  <a:lnTo>
                    <a:pt x="48" y="182"/>
                  </a:lnTo>
                  <a:lnTo>
                    <a:pt x="52" y="182"/>
                  </a:lnTo>
                  <a:lnTo>
                    <a:pt x="55" y="180"/>
                  </a:lnTo>
                  <a:lnTo>
                    <a:pt x="61" y="180"/>
                  </a:lnTo>
                  <a:lnTo>
                    <a:pt x="65" y="179"/>
                  </a:lnTo>
                  <a:lnTo>
                    <a:pt x="68" y="179"/>
                  </a:lnTo>
                  <a:lnTo>
                    <a:pt x="72" y="177"/>
                  </a:lnTo>
                  <a:lnTo>
                    <a:pt x="78" y="177"/>
                  </a:lnTo>
                  <a:lnTo>
                    <a:pt x="81" y="175"/>
                  </a:lnTo>
                  <a:lnTo>
                    <a:pt x="87" y="175"/>
                  </a:lnTo>
                  <a:lnTo>
                    <a:pt x="92" y="175"/>
                  </a:lnTo>
                  <a:lnTo>
                    <a:pt x="100" y="175"/>
                  </a:lnTo>
                  <a:lnTo>
                    <a:pt x="105" y="173"/>
                  </a:lnTo>
                  <a:lnTo>
                    <a:pt x="111" y="171"/>
                  </a:lnTo>
                  <a:lnTo>
                    <a:pt x="118" y="169"/>
                  </a:lnTo>
                  <a:lnTo>
                    <a:pt x="126" y="169"/>
                  </a:lnTo>
                  <a:lnTo>
                    <a:pt x="133" y="168"/>
                  </a:lnTo>
                  <a:lnTo>
                    <a:pt x="140" y="166"/>
                  </a:lnTo>
                  <a:lnTo>
                    <a:pt x="148" y="166"/>
                  </a:lnTo>
                  <a:lnTo>
                    <a:pt x="155" y="166"/>
                  </a:lnTo>
                  <a:lnTo>
                    <a:pt x="162" y="164"/>
                  </a:lnTo>
                  <a:lnTo>
                    <a:pt x="170" y="162"/>
                  </a:lnTo>
                  <a:lnTo>
                    <a:pt x="179" y="160"/>
                  </a:lnTo>
                  <a:lnTo>
                    <a:pt x="188" y="160"/>
                  </a:lnTo>
                  <a:lnTo>
                    <a:pt x="196" y="158"/>
                  </a:lnTo>
                  <a:lnTo>
                    <a:pt x="205" y="158"/>
                  </a:lnTo>
                  <a:lnTo>
                    <a:pt x="214" y="156"/>
                  </a:lnTo>
                  <a:lnTo>
                    <a:pt x="223" y="156"/>
                  </a:lnTo>
                  <a:lnTo>
                    <a:pt x="231" y="155"/>
                  </a:lnTo>
                  <a:lnTo>
                    <a:pt x="240" y="153"/>
                  </a:lnTo>
                  <a:lnTo>
                    <a:pt x="249" y="151"/>
                  </a:lnTo>
                  <a:lnTo>
                    <a:pt x="258" y="149"/>
                  </a:lnTo>
                  <a:lnTo>
                    <a:pt x="268" y="149"/>
                  </a:lnTo>
                  <a:lnTo>
                    <a:pt x="277" y="147"/>
                  </a:lnTo>
                  <a:lnTo>
                    <a:pt x="286" y="145"/>
                  </a:lnTo>
                  <a:lnTo>
                    <a:pt x="295" y="145"/>
                  </a:lnTo>
                  <a:lnTo>
                    <a:pt x="304" y="144"/>
                  </a:lnTo>
                  <a:lnTo>
                    <a:pt x="314" y="142"/>
                  </a:lnTo>
                  <a:lnTo>
                    <a:pt x="323" y="140"/>
                  </a:lnTo>
                  <a:lnTo>
                    <a:pt x="332" y="140"/>
                  </a:lnTo>
                  <a:lnTo>
                    <a:pt x="339" y="138"/>
                  </a:lnTo>
                  <a:lnTo>
                    <a:pt x="349" y="138"/>
                  </a:lnTo>
                  <a:lnTo>
                    <a:pt x="358" y="136"/>
                  </a:lnTo>
                  <a:lnTo>
                    <a:pt x="367" y="136"/>
                  </a:lnTo>
                  <a:lnTo>
                    <a:pt x="376" y="134"/>
                  </a:lnTo>
                  <a:lnTo>
                    <a:pt x="384" y="134"/>
                  </a:lnTo>
                  <a:lnTo>
                    <a:pt x="393" y="133"/>
                  </a:lnTo>
                  <a:lnTo>
                    <a:pt x="400" y="131"/>
                  </a:lnTo>
                  <a:lnTo>
                    <a:pt x="408" y="131"/>
                  </a:lnTo>
                  <a:lnTo>
                    <a:pt x="415" y="131"/>
                  </a:lnTo>
                  <a:lnTo>
                    <a:pt x="422" y="129"/>
                  </a:lnTo>
                  <a:lnTo>
                    <a:pt x="432" y="129"/>
                  </a:lnTo>
                  <a:lnTo>
                    <a:pt x="439" y="127"/>
                  </a:lnTo>
                  <a:lnTo>
                    <a:pt x="446" y="127"/>
                  </a:lnTo>
                  <a:lnTo>
                    <a:pt x="452" y="125"/>
                  </a:lnTo>
                  <a:lnTo>
                    <a:pt x="459" y="125"/>
                  </a:lnTo>
                  <a:lnTo>
                    <a:pt x="465" y="125"/>
                  </a:lnTo>
                  <a:lnTo>
                    <a:pt x="472" y="125"/>
                  </a:lnTo>
                  <a:lnTo>
                    <a:pt x="478" y="125"/>
                  </a:lnTo>
                  <a:lnTo>
                    <a:pt x="483" y="125"/>
                  </a:lnTo>
                  <a:lnTo>
                    <a:pt x="489" y="123"/>
                  </a:lnTo>
                  <a:lnTo>
                    <a:pt x="492" y="123"/>
                  </a:lnTo>
                  <a:lnTo>
                    <a:pt x="498" y="123"/>
                  </a:lnTo>
                  <a:lnTo>
                    <a:pt x="504" y="123"/>
                  </a:lnTo>
                  <a:lnTo>
                    <a:pt x="509" y="123"/>
                  </a:lnTo>
                  <a:lnTo>
                    <a:pt x="515" y="123"/>
                  </a:lnTo>
                  <a:lnTo>
                    <a:pt x="520" y="123"/>
                  </a:lnTo>
                  <a:lnTo>
                    <a:pt x="528" y="123"/>
                  </a:lnTo>
                  <a:lnTo>
                    <a:pt x="531" y="121"/>
                  </a:lnTo>
                  <a:lnTo>
                    <a:pt x="537" y="121"/>
                  </a:lnTo>
                  <a:lnTo>
                    <a:pt x="544" y="121"/>
                  </a:lnTo>
                  <a:lnTo>
                    <a:pt x="550" y="121"/>
                  </a:lnTo>
                  <a:lnTo>
                    <a:pt x="555" y="121"/>
                  </a:lnTo>
                  <a:lnTo>
                    <a:pt x="561" y="121"/>
                  </a:lnTo>
                  <a:lnTo>
                    <a:pt x="566" y="121"/>
                  </a:lnTo>
                  <a:lnTo>
                    <a:pt x="572" y="121"/>
                  </a:lnTo>
                  <a:lnTo>
                    <a:pt x="577" y="121"/>
                  </a:lnTo>
                  <a:lnTo>
                    <a:pt x="583" y="121"/>
                  </a:lnTo>
                  <a:lnTo>
                    <a:pt x="588" y="121"/>
                  </a:lnTo>
                  <a:lnTo>
                    <a:pt x="594" y="121"/>
                  </a:lnTo>
                  <a:lnTo>
                    <a:pt x="599" y="121"/>
                  </a:lnTo>
                  <a:lnTo>
                    <a:pt x="605" y="121"/>
                  </a:lnTo>
                  <a:lnTo>
                    <a:pt x="611" y="121"/>
                  </a:lnTo>
                  <a:lnTo>
                    <a:pt x="616" y="121"/>
                  </a:lnTo>
                  <a:lnTo>
                    <a:pt x="622" y="121"/>
                  </a:lnTo>
                  <a:lnTo>
                    <a:pt x="627" y="121"/>
                  </a:lnTo>
                  <a:lnTo>
                    <a:pt x="633" y="121"/>
                  </a:lnTo>
                  <a:lnTo>
                    <a:pt x="638" y="121"/>
                  </a:lnTo>
                  <a:lnTo>
                    <a:pt x="644" y="121"/>
                  </a:lnTo>
                  <a:lnTo>
                    <a:pt x="649" y="121"/>
                  </a:lnTo>
                  <a:lnTo>
                    <a:pt x="653" y="121"/>
                  </a:lnTo>
                  <a:lnTo>
                    <a:pt x="658" y="123"/>
                  </a:lnTo>
                  <a:lnTo>
                    <a:pt x="664" y="123"/>
                  </a:lnTo>
                  <a:lnTo>
                    <a:pt x="668" y="123"/>
                  </a:lnTo>
                  <a:lnTo>
                    <a:pt x="673" y="123"/>
                  </a:lnTo>
                  <a:lnTo>
                    <a:pt x="677" y="123"/>
                  </a:lnTo>
                  <a:lnTo>
                    <a:pt x="686" y="123"/>
                  </a:lnTo>
                  <a:lnTo>
                    <a:pt x="695" y="123"/>
                  </a:lnTo>
                  <a:lnTo>
                    <a:pt x="703" y="123"/>
                  </a:lnTo>
                  <a:lnTo>
                    <a:pt x="710" y="123"/>
                  </a:lnTo>
                  <a:lnTo>
                    <a:pt x="717" y="123"/>
                  </a:lnTo>
                  <a:lnTo>
                    <a:pt x="725" y="123"/>
                  </a:lnTo>
                  <a:lnTo>
                    <a:pt x="729" y="123"/>
                  </a:lnTo>
                  <a:lnTo>
                    <a:pt x="734" y="123"/>
                  </a:lnTo>
                  <a:lnTo>
                    <a:pt x="738" y="123"/>
                  </a:lnTo>
                  <a:lnTo>
                    <a:pt x="743" y="123"/>
                  </a:lnTo>
                  <a:lnTo>
                    <a:pt x="747" y="123"/>
                  </a:lnTo>
                  <a:lnTo>
                    <a:pt x="751" y="125"/>
                  </a:lnTo>
                  <a:lnTo>
                    <a:pt x="751" y="129"/>
                  </a:lnTo>
                  <a:lnTo>
                    <a:pt x="754" y="136"/>
                  </a:lnTo>
                  <a:lnTo>
                    <a:pt x="754" y="140"/>
                  </a:lnTo>
                  <a:lnTo>
                    <a:pt x="754" y="144"/>
                  </a:lnTo>
                  <a:lnTo>
                    <a:pt x="752" y="145"/>
                  </a:lnTo>
                  <a:lnTo>
                    <a:pt x="749" y="147"/>
                  </a:lnTo>
                  <a:lnTo>
                    <a:pt x="743" y="145"/>
                  </a:lnTo>
                  <a:lnTo>
                    <a:pt x="736" y="145"/>
                  </a:lnTo>
                  <a:lnTo>
                    <a:pt x="730" y="144"/>
                  </a:lnTo>
                  <a:lnTo>
                    <a:pt x="727" y="144"/>
                  </a:lnTo>
                  <a:lnTo>
                    <a:pt x="719" y="144"/>
                  </a:lnTo>
                  <a:lnTo>
                    <a:pt x="714" y="144"/>
                  </a:lnTo>
                  <a:lnTo>
                    <a:pt x="705" y="144"/>
                  </a:lnTo>
                  <a:lnTo>
                    <a:pt x="697" y="144"/>
                  </a:lnTo>
                  <a:lnTo>
                    <a:pt x="690" y="144"/>
                  </a:lnTo>
                  <a:lnTo>
                    <a:pt x="681" y="144"/>
                  </a:lnTo>
                  <a:lnTo>
                    <a:pt x="677" y="144"/>
                  </a:lnTo>
                  <a:lnTo>
                    <a:pt x="671" y="144"/>
                  </a:lnTo>
                  <a:lnTo>
                    <a:pt x="668" y="144"/>
                  </a:lnTo>
                  <a:lnTo>
                    <a:pt x="662" y="144"/>
                  </a:lnTo>
                  <a:lnTo>
                    <a:pt x="658" y="144"/>
                  </a:lnTo>
                  <a:lnTo>
                    <a:pt x="653" y="144"/>
                  </a:lnTo>
                  <a:lnTo>
                    <a:pt x="647" y="144"/>
                  </a:lnTo>
                  <a:lnTo>
                    <a:pt x="644" y="144"/>
                  </a:lnTo>
                  <a:lnTo>
                    <a:pt x="638" y="144"/>
                  </a:lnTo>
                  <a:lnTo>
                    <a:pt x="633" y="144"/>
                  </a:lnTo>
                  <a:lnTo>
                    <a:pt x="627" y="144"/>
                  </a:lnTo>
                  <a:lnTo>
                    <a:pt x="622" y="144"/>
                  </a:lnTo>
                  <a:lnTo>
                    <a:pt x="616" y="144"/>
                  </a:lnTo>
                  <a:lnTo>
                    <a:pt x="611" y="144"/>
                  </a:lnTo>
                  <a:lnTo>
                    <a:pt x="605" y="144"/>
                  </a:lnTo>
                  <a:lnTo>
                    <a:pt x="599" y="144"/>
                  </a:lnTo>
                  <a:lnTo>
                    <a:pt x="594" y="144"/>
                  </a:lnTo>
                  <a:lnTo>
                    <a:pt x="588" y="144"/>
                  </a:lnTo>
                  <a:lnTo>
                    <a:pt x="583" y="144"/>
                  </a:lnTo>
                  <a:lnTo>
                    <a:pt x="577" y="144"/>
                  </a:lnTo>
                  <a:lnTo>
                    <a:pt x="572" y="144"/>
                  </a:lnTo>
                  <a:lnTo>
                    <a:pt x="566" y="144"/>
                  </a:lnTo>
                  <a:lnTo>
                    <a:pt x="561" y="144"/>
                  </a:lnTo>
                  <a:lnTo>
                    <a:pt x="555" y="144"/>
                  </a:lnTo>
                  <a:lnTo>
                    <a:pt x="550" y="144"/>
                  </a:lnTo>
                  <a:lnTo>
                    <a:pt x="544" y="144"/>
                  </a:lnTo>
                  <a:lnTo>
                    <a:pt x="537" y="144"/>
                  </a:lnTo>
                  <a:lnTo>
                    <a:pt x="533" y="144"/>
                  </a:lnTo>
                  <a:lnTo>
                    <a:pt x="528" y="144"/>
                  </a:lnTo>
                  <a:lnTo>
                    <a:pt x="520" y="145"/>
                  </a:lnTo>
                  <a:lnTo>
                    <a:pt x="515" y="145"/>
                  </a:lnTo>
                  <a:lnTo>
                    <a:pt x="511" y="145"/>
                  </a:lnTo>
                  <a:lnTo>
                    <a:pt x="504" y="145"/>
                  </a:lnTo>
                  <a:lnTo>
                    <a:pt x="500" y="145"/>
                  </a:lnTo>
                  <a:lnTo>
                    <a:pt x="492" y="145"/>
                  </a:lnTo>
                  <a:lnTo>
                    <a:pt x="489" y="147"/>
                  </a:lnTo>
                  <a:lnTo>
                    <a:pt x="483" y="147"/>
                  </a:lnTo>
                  <a:lnTo>
                    <a:pt x="478" y="147"/>
                  </a:lnTo>
                  <a:lnTo>
                    <a:pt x="474" y="147"/>
                  </a:lnTo>
                  <a:lnTo>
                    <a:pt x="469" y="149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0" y="149"/>
                  </a:lnTo>
                  <a:lnTo>
                    <a:pt x="445" y="149"/>
                  </a:lnTo>
                  <a:lnTo>
                    <a:pt x="437" y="149"/>
                  </a:lnTo>
                  <a:lnTo>
                    <a:pt x="432" y="151"/>
                  </a:lnTo>
                  <a:lnTo>
                    <a:pt x="422" y="151"/>
                  </a:lnTo>
                  <a:lnTo>
                    <a:pt x="417" y="153"/>
                  </a:lnTo>
                  <a:lnTo>
                    <a:pt x="408" y="153"/>
                  </a:lnTo>
                  <a:lnTo>
                    <a:pt x="400" y="155"/>
                  </a:lnTo>
                  <a:lnTo>
                    <a:pt x="393" y="155"/>
                  </a:lnTo>
                  <a:lnTo>
                    <a:pt x="384" y="156"/>
                  </a:lnTo>
                  <a:lnTo>
                    <a:pt x="374" y="156"/>
                  </a:lnTo>
                  <a:lnTo>
                    <a:pt x="367" y="158"/>
                  </a:lnTo>
                  <a:lnTo>
                    <a:pt x="358" y="158"/>
                  </a:lnTo>
                  <a:lnTo>
                    <a:pt x="351" y="160"/>
                  </a:lnTo>
                  <a:lnTo>
                    <a:pt x="339" y="162"/>
                  </a:lnTo>
                  <a:lnTo>
                    <a:pt x="330" y="164"/>
                  </a:lnTo>
                  <a:lnTo>
                    <a:pt x="321" y="164"/>
                  </a:lnTo>
                  <a:lnTo>
                    <a:pt x="312" y="166"/>
                  </a:lnTo>
                  <a:lnTo>
                    <a:pt x="301" y="166"/>
                  </a:lnTo>
                  <a:lnTo>
                    <a:pt x="293" y="168"/>
                  </a:lnTo>
                  <a:lnTo>
                    <a:pt x="282" y="169"/>
                  </a:lnTo>
                  <a:lnTo>
                    <a:pt x="273" y="171"/>
                  </a:lnTo>
                  <a:lnTo>
                    <a:pt x="264" y="173"/>
                  </a:lnTo>
                  <a:lnTo>
                    <a:pt x="253" y="175"/>
                  </a:lnTo>
                  <a:lnTo>
                    <a:pt x="244" y="175"/>
                  </a:lnTo>
                  <a:lnTo>
                    <a:pt x="233" y="177"/>
                  </a:lnTo>
                  <a:lnTo>
                    <a:pt x="223" y="179"/>
                  </a:lnTo>
                  <a:lnTo>
                    <a:pt x="214" y="180"/>
                  </a:lnTo>
                  <a:lnTo>
                    <a:pt x="205" y="182"/>
                  </a:lnTo>
                  <a:lnTo>
                    <a:pt x="196" y="184"/>
                  </a:lnTo>
                  <a:lnTo>
                    <a:pt x="185" y="186"/>
                  </a:lnTo>
                  <a:lnTo>
                    <a:pt x="175" y="186"/>
                  </a:lnTo>
                  <a:lnTo>
                    <a:pt x="166" y="188"/>
                  </a:lnTo>
                  <a:lnTo>
                    <a:pt x="157" y="190"/>
                  </a:lnTo>
                  <a:lnTo>
                    <a:pt x="146" y="190"/>
                  </a:lnTo>
                  <a:lnTo>
                    <a:pt x="138" y="192"/>
                  </a:lnTo>
                  <a:lnTo>
                    <a:pt x="129" y="193"/>
                  </a:lnTo>
                  <a:lnTo>
                    <a:pt x="120" y="195"/>
                  </a:lnTo>
                  <a:lnTo>
                    <a:pt x="111" y="195"/>
                  </a:lnTo>
                  <a:lnTo>
                    <a:pt x="103" y="197"/>
                  </a:lnTo>
                  <a:lnTo>
                    <a:pt x="96" y="199"/>
                  </a:lnTo>
                  <a:lnTo>
                    <a:pt x="89" y="201"/>
                  </a:lnTo>
                  <a:lnTo>
                    <a:pt x="81" y="201"/>
                  </a:lnTo>
                  <a:lnTo>
                    <a:pt x="72" y="203"/>
                  </a:lnTo>
                  <a:lnTo>
                    <a:pt x="65" y="203"/>
                  </a:lnTo>
                  <a:lnTo>
                    <a:pt x="59" y="204"/>
                  </a:lnTo>
                  <a:lnTo>
                    <a:pt x="52" y="204"/>
                  </a:lnTo>
                  <a:lnTo>
                    <a:pt x="46" y="206"/>
                  </a:lnTo>
                  <a:lnTo>
                    <a:pt x="41" y="206"/>
                  </a:lnTo>
                  <a:lnTo>
                    <a:pt x="35" y="208"/>
                  </a:lnTo>
                  <a:lnTo>
                    <a:pt x="30" y="208"/>
                  </a:lnTo>
                  <a:lnTo>
                    <a:pt x="26" y="210"/>
                  </a:lnTo>
                  <a:lnTo>
                    <a:pt x="22" y="210"/>
                  </a:lnTo>
                  <a:lnTo>
                    <a:pt x="19" y="212"/>
                  </a:lnTo>
                  <a:lnTo>
                    <a:pt x="11" y="212"/>
                  </a:lnTo>
                  <a:lnTo>
                    <a:pt x="6" y="214"/>
                  </a:lnTo>
                  <a:lnTo>
                    <a:pt x="4" y="214"/>
                  </a:lnTo>
                  <a:lnTo>
                    <a:pt x="4" y="215"/>
                  </a:lnTo>
                  <a:lnTo>
                    <a:pt x="2" y="212"/>
                  </a:lnTo>
                  <a:lnTo>
                    <a:pt x="0" y="206"/>
                  </a:lnTo>
                  <a:lnTo>
                    <a:pt x="0" y="203"/>
                  </a:lnTo>
                  <a:lnTo>
                    <a:pt x="4" y="199"/>
                  </a:lnTo>
                  <a:lnTo>
                    <a:pt x="6" y="197"/>
                  </a:lnTo>
                  <a:lnTo>
                    <a:pt x="9" y="195"/>
                  </a:lnTo>
                  <a:lnTo>
                    <a:pt x="13" y="195"/>
                  </a:lnTo>
                  <a:lnTo>
                    <a:pt x="20" y="193"/>
                  </a:lnTo>
                  <a:lnTo>
                    <a:pt x="19" y="193"/>
                  </a:lnTo>
                  <a:lnTo>
                    <a:pt x="15" y="192"/>
                  </a:lnTo>
                  <a:lnTo>
                    <a:pt x="13" y="188"/>
                  </a:lnTo>
                  <a:lnTo>
                    <a:pt x="11" y="186"/>
                  </a:lnTo>
                  <a:lnTo>
                    <a:pt x="11" y="180"/>
                  </a:lnTo>
                  <a:lnTo>
                    <a:pt x="15" y="175"/>
                  </a:lnTo>
                  <a:lnTo>
                    <a:pt x="19" y="173"/>
                  </a:lnTo>
                  <a:lnTo>
                    <a:pt x="24" y="169"/>
                  </a:lnTo>
                  <a:lnTo>
                    <a:pt x="28" y="168"/>
                  </a:lnTo>
                  <a:lnTo>
                    <a:pt x="32" y="168"/>
                  </a:lnTo>
                  <a:lnTo>
                    <a:pt x="35" y="166"/>
                  </a:lnTo>
                  <a:lnTo>
                    <a:pt x="41" y="166"/>
                  </a:lnTo>
                  <a:lnTo>
                    <a:pt x="39" y="166"/>
                  </a:lnTo>
                  <a:lnTo>
                    <a:pt x="37" y="166"/>
                  </a:lnTo>
                  <a:lnTo>
                    <a:pt x="32" y="166"/>
                  </a:lnTo>
                  <a:lnTo>
                    <a:pt x="28" y="166"/>
                  </a:lnTo>
                  <a:lnTo>
                    <a:pt x="22" y="164"/>
                  </a:lnTo>
                  <a:lnTo>
                    <a:pt x="19" y="162"/>
                  </a:lnTo>
                  <a:lnTo>
                    <a:pt x="13" y="160"/>
                  </a:lnTo>
                  <a:lnTo>
                    <a:pt x="11" y="158"/>
                  </a:lnTo>
                  <a:lnTo>
                    <a:pt x="17" y="1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0" name="Freeform 52"/>
            <p:cNvSpPr>
              <a:spLocks/>
            </p:cNvSpPr>
            <p:nvPr/>
          </p:nvSpPr>
          <p:spPr bwMode="auto">
            <a:xfrm>
              <a:off x="4620" y="3958"/>
              <a:ext cx="16" cy="14"/>
            </a:xfrm>
            <a:custGeom>
              <a:avLst/>
              <a:gdLst>
                <a:gd name="T0" fmla="*/ 1 w 31"/>
                <a:gd name="T1" fmla="*/ 0 h 30"/>
                <a:gd name="T2" fmla="*/ 1 w 31"/>
                <a:gd name="T3" fmla="*/ 0 h 30"/>
                <a:gd name="T4" fmla="*/ 1 w 31"/>
                <a:gd name="T5" fmla="*/ 0 h 30"/>
                <a:gd name="T6" fmla="*/ 1 w 31"/>
                <a:gd name="T7" fmla="*/ 0 h 30"/>
                <a:gd name="T8" fmla="*/ 1 w 31"/>
                <a:gd name="T9" fmla="*/ 0 h 30"/>
                <a:gd name="T10" fmla="*/ 1 w 31"/>
                <a:gd name="T11" fmla="*/ 0 h 30"/>
                <a:gd name="T12" fmla="*/ 1 w 31"/>
                <a:gd name="T13" fmla="*/ 0 h 30"/>
                <a:gd name="T14" fmla="*/ 1 w 31"/>
                <a:gd name="T15" fmla="*/ 0 h 30"/>
                <a:gd name="T16" fmla="*/ 1 w 31"/>
                <a:gd name="T17" fmla="*/ 0 h 30"/>
                <a:gd name="T18" fmla="*/ 0 w 31"/>
                <a:gd name="T19" fmla="*/ 0 h 30"/>
                <a:gd name="T20" fmla="*/ 0 w 31"/>
                <a:gd name="T21" fmla="*/ 0 h 30"/>
                <a:gd name="T22" fmla="*/ 1 w 31"/>
                <a:gd name="T23" fmla="*/ 0 h 30"/>
                <a:gd name="T24" fmla="*/ 1 w 31"/>
                <a:gd name="T25" fmla="*/ 0 h 30"/>
                <a:gd name="T26" fmla="*/ 1 w 31"/>
                <a:gd name="T27" fmla="*/ 0 h 30"/>
                <a:gd name="T28" fmla="*/ 1 w 31"/>
                <a:gd name="T29" fmla="*/ 0 h 30"/>
                <a:gd name="T30" fmla="*/ 1 w 31"/>
                <a:gd name="T31" fmla="*/ 0 h 30"/>
                <a:gd name="T32" fmla="*/ 1 w 31"/>
                <a:gd name="T33" fmla="*/ 0 h 30"/>
                <a:gd name="T34" fmla="*/ 1 w 31"/>
                <a:gd name="T35" fmla="*/ 0 h 30"/>
                <a:gd name="T36" fmla="*/ 1 w 31"/>
                <a:gd name="T37" fmla="*/ 0 h 30"/>
                <a:gd name="T38" fmla="*/ 1 w 31"/>
                <a:gd name="T39" fmla="*/ 0 h 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0"/>
                <a:gd name="T62" fmla="*/ 31 w 31"/>
                <a:gd name="T63" fmla="*/ 30 h 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0">
                  <a:moveTo>
                    <a:pt x="31" y="24"/>
                  </a:moveTo>
                  <a:lnTo>
                    <a:pt x="30" y="21"/>
                  </a:lnTo>
                  <a:lnTo>
                    <a:pt x="28" y="17"/>
                  </a:lnTo>
                  <a:lnTo>
                    <a:pt x="24" y="13"/>
                  </a:lnTo>
                  <a:lnTo>
                    <a:pt x="20" y="10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6" y="19"/>
                  </a:lnTo>
                  <a:lnTo>
                    <a:pt x="9" y="24"/>
                  </a:lnTo>
                  <a:lnTo>
                    <a:pt x="15" y="28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28" y="26"/>
                  </a:lnTo>
                  <a:lnTo>
                    <a:pt x="3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1" name="Freeform 53"/>
            <p:cNvSpPr>
              <a:spLocks/>
            </p:cNvSpPr>
            <p:nvPr/>
          </p:nvSpPr>
          <p:spPr bwMode="auto">
            <a:xfrm>
              <a:off x="4634" y="3961"/>
              <a:ext cx="67" cy="58"/>
            </a:xfrm>
            <a:custGeom>
              <a:avLst/>
              <a:gdLst>
                <a:gd name="T0" fmla="*/ 0 w 132"/>
                <a:gd name="T1" fmla="*/ 1 h 116"/>
                <a:gd name="T2" fmla="*/ 0 w 132"/>
                <a:gd name="T3" fmla="*/ 1 h 116"/>
                <a:gd name="T4" fmla="*/ 1 w 132"/>
                <a:gd name="T5" fmla="*/ 1 h 116"/>
                <a:gd name="T6" fmla="*/ 1 w 132"/>
                <a:gd name="T7" fmla="*/ 1 h 116"/>
                <a:gd name="T8" fmla="*/ 1 w 132"/>
                <a:gd name="T9" fmla="*/ 1 h 116"/>
                <a:gd name="T10" fmla="*/ 1 w 132"/>
                <a:gd name="T11" fmla="*/ 0 h 116"/>
                <a:gd name="T12" fmla="*/ 1 w 132"/>
                <a:gd name="T13" fmla="*/ 1 h 116"/>
                <a:gd name="T14" fmla="*/ 1 w 132"/>
                <a:gd name="T15" fmla="*/ 1 h 116"/>
                <a:gd name="T16" fmla="*/ 1 w 132"/>
                <a:gd name="T17" fmla="*/ 1 h 116"/>
                <a:gd name="T18" fmla="*/ 1 w 132"/>
                <a:gd name="T19" fmla="*/ 1 h 116"/>
                <a:gd name="T20" fmla="*/ 1 w 132"/>
                <a:gd name="T21" fmla="*/ 1 h 116"/>
                <a:gd name="T22" fmla="*/ 1 w 132"/>
                <a:gd name="T23" fmla="*/ 1 h 116"/>
                <a:gd name="T24" fmla="*/ 1 w 132"/>
                <a:gd name="T25" fmla="*/ 1 h 116"/>
                <a:gd name="T26" fmla="*/ 1 w 132"/>
                <a:gd name="T27" fmla="*/ 1 h 116"/>
                <a:gd name="T28" fmla="*/ 1 w 132"/>
                <a:gd name="T29" fmla="*/ 1 h 116"/>
                <a:gd name="T30" fmla="*/ 1 w 132"/>
                <a:gd name="T31" fmla="*/ 1 h 116"/>
                <a:gd name="T32" fmla="*/ 1 w 132"/>
                <a:gd name="T33" fmla="*/ 1 h 116"/>
                <a:gd name="T34" fmla="*/ 1 w 132"/>
                <a:gd name="T35" fmla="*/ 1 h 116"/>
                <a:gd name="T36" fmla="*/ 1 w 132"/>
                <a:gd name="T37" fmla="*/ 1 h 116"/>
                <a:gd name="T38" fmla="*/ 1 w 132"/>
                <a:gd name="T39" fmla="*/ 1 h 116"/>
                <a:gd name="T40" fmla="*/ 1 w 132"/>
                <a:gd name="T41" fmla="*/ 1 h 116"/>
                <a:gd name="T42" fmla="*/ 1 w 132"/>
                <a:gd name="T43" fmla="*/ 1 h 116"/>
                <a:gd name="T44" fmla="*/ 1 w 132"/>
                <a:gd name="T45" fmla="*/ 1 h 116"/>
                <a:gd name="T46" fmla="*/ 1 w 132"/>
                <a:gd name="T47" fmla="*/ 1 h 116"/>
                <a:gd name="T48" fmla="*/ 1 w 132"/>
                <a:gd name="T49" fmla="*/ 1 h 116"/>
                <a:gd name="T50" fmla="*/ 1 w 132"/>
                <a:gd name="T51" fmla="*/ 1 h 116"/>
                <a:gd name="T52" fmla="*/ 1 w 132"/>
                <a:gd name="T53" fmla="*/ 1 h 116"/>
                <a:gd name="T54" fmla="*/ 1 w 132"/>
                <a:gd name="T55" fmla="*/ 1 h 116"/>
                <a:gd name="T56" fmla="*/ 1 w 132"/>
                <a:gd name="T57" fmla="*/ 1 h 116"/>
                <a:gd name="T58" fmla="*/ 1 w 132"/>
                <a:gd name="T59" fmla="*/ 1 h 116"/>
                <a:gd name="T60" fmla="*/ 1 w 132"/>
                <a:gd name="T61" fmla="*/ 1 h 116"/>
                <a:gd name="T62" fmla="*/ 1 w 132"/>
                <a:gd name="T63" fmla="*/ 1 h 116"/>
                <a:gd name="T64" fmla="*/ 1 w 132"/>
                <a:gd name="T65" fmla="*/ 1 h 116"/>
                <a:gd name="T66" fmla="*/ 1 w 132"/>
                <a:gd name="T67" fmla="*/ 1 h 116"/>
                <a:gd name="T68" fmla="*/ 1 w 132"/>
                <a:gd name="T69" fmla="*/ 1 h 116"/>
                <a:gd name="T70" fmla="*/ 1 w 132"/>
                <a:gd name="T71" fmla="*/ 1 h 116"/>
                <a:gd name="T72" fmla="*/ 1 w 132"/>
                <a:gd name="T73" fmla="*/ 1 h 116"/>
                <a:gd name="T74" fmla="*/ 1 w 132"/>
                <a:gd name="T75" fmla="*/ 1 h 116"/>
                <a:gd name="T76" fmla="*/ 1 w 132"/>
                <a:gd name="T77" fmla="*/ 1 h 116"/>
                <a:gd name="T78" fmla="*/ 1 w 132"/>
                <a:gd name="T79" fmla="*/ 1 h 116"/>
                <a:gd name="T80" fmla="*/ 1 w 132"/>
                <a:gd name="T81" fmla="*/ 1 h 116"/>
                <a:gd name="T82" fmla="*/ 1 w 132"/>
                <a:gd name="T83" fmla="*/ 1 h 116"/>
                <a:gd name="T84" fmla="*/ 1 w 132"/>
                <a:gd name="T85" fmla="*/ 1 h 1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116"/>
                <a:gd name="T131" fmla="*/ 132 w 132"/>
                <a:gd name="T132" fmla="*/ 116 h 11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116">
                  <a:moveTo>
                    <a:pt x="2" y="83"/>
                  </a:move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8"/>
                  </a:lnTo>
                  <a:lnTo>
                    <a:pt x="2" y="42"/>
                  </a:lnTo>
                  <a:lnTo>
                    <a:pt x="5" y="38"/>
                  </a:lnTo>
                  <a:lnTo>
                    <a:pt x="7" y="33"/>
                  </a:lnTo>
                  <a:lnTo>
                    <a:pt x="9" y="27"/>
                  </a:lnTo>
                  <a:lnTo>
                    <a:pt x="11" y="24"/>
                  </a:lnTo>
                  <a:lnTo>
                    <a:pt x="16" y="20"/>
                  </a:lnTo>
                  <a:lnTo>
                    <a:pt x="24" y="13"/>
                  </a:lnTo>
                  <a:lnTo>
                    <a:pt x="33" y="7"/>
                  </a:lnTo>
                  <a:lnTo>
                    <a:pt x="42" y="3"/>
                  </a:lnTo>
                  <a:lnTo>
                    <a:pt x="49" y="2"/>
                  </a:lnTo>
                  <a:lnTo>
                    <a:pt x="59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81" y="2"/>
                  </a:lnTo>
                  <a:lnTo>
                    <a:pt x="86" y="2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7"/>
                  </a:lnTo>
                  <a:lnTo>
                    <a:pt x="110" y="14"/>
                  </a:lnTo>
                  <a:lnTo>
                    <a:pt x="112" y="22"/>
                  </a:lnTo>
                  <a:lnTo>
                    <a:pt x="114" y="26"/>
                  </a:lnTo>
                  <a:lnTo>
                    <a:pt x="118" y="29"/>
                  </a:lnTo>
                  <a:lnTo>
                    <a:pt x="121" y="31"/>
                  </a:lnTo>
                  <a:lnTo>
                    <a:pt x="125" y="31"/>
                  </a:lnTo>
                  <a:lnTo>
                    <a:pt x="132" y="35"/>
                  </a:lnTo>
                  <a:lnTo>
                    <a:pt x="131" y="38"/>
                  </a:lnTo>
                  <a:lnTo>
                    <a:pt x="129" y="46"/>
                  </a:lnTo>
                  <a:lnTo>
                    <a:pt x="129" y="53"/>
                  </a:lnTo>
                  <a:lnTo>
                    <a:pt x="131" y="61"/>
                  </a:lnTo>
                  <a:lnTo>
                    <a:pt x="129" y="68"/>
                  </a:lnTo>
                  <a:lnTo>
                    <a:pt x="129" y="73"/>
                  </a:lnTo>
                  <a:lnTo>
                    <a:pt x="125" y="79"/>
                  </a:lnTo>
                  <a:lnTo>
                    <a:pt x="123" y="81"/>
                  </a:lnTo>
                  <a:lnTo>
                    <a:pt x="118" y="79"/>
                  </a:lnTo>
                  <a:lnTo>
                    <a:pt x="112" y="77"/>
                  </a:lnTo>
                  <a:lnTo>
                    <a:pt x="108" y="73"/>
                  </a:lnTo>
                  <a:lnTo>
                    <a:pt x="103" y="70"/>
                  </a:lnTo>
                  <a:lnTo>
                    <a:pt x="99" y="66"/>
                  </a:lnTo>
                  <a:lnTo>
                    <a:pt x="97" y="61"/>
                  </a:lnTo>
                  <a:lnTo>
                    <a:pt x="96" y="57"/>
                  </a:lnTo>
                  <a:lnTo>
                    <a:pt x="96" y="51"/>
                  </a:lnTo>
                  <a:lnTo>
                    <a:pt x="94" y="42"/>
                  </a:lnTo>
                  <a:lnTo>
                    <a:pt x="96" y="35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3" y="16"/>
                  </a:lnTo>
                  <a:lnTo>
                    <a:pt x="77" y="16"/>
                  </a:lnTo>
                  <a:lnTo>
                    <a:pt x="72" y="14"/>
                  </a:lnTo>
                  <a:lnTo>
                    <a:pt x="66" y="14"/>
                  </a:lnTo>
                  <a:lnTo>
                    <a:pt x="59" y="14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4" y="20"/>
                  </a:lnTo>
                  <a:lnTo>
                    <a:pt x="37" y="26"/>
                  </a:lnTo>
                  <a:lnTo>
                    <a:pt x="35" y="33"/>
                  </a:lnTo>
                  <a:lnTo>
                    <a:pt x="33" y="40"/>
                  </a:lnTo>
                  <a:lnTo>
                    <a:pt x="35" y="44"/>
                  </a:lnTo>
                  <a:lnTo>
                    <a:pt x="37" y="44"/>
                  </a:lnTo>
                  <a:lnTo>
                    <a:pt x="40" y="44"/>
                  </a:lnTo>
                  <a:lnTo>
                    <a:pt x="48" y="44"/>
                  </a:lnTo>
                  <a:lnTo>
                    <a:pt x="55" y="44"/>
                  </a:lnTo>
                  <a:lnTo>
                    <a:pt x="61" y="46"/>
                  </a:lnTo>
                  <a:lnTo>
                    <a:pt x="68" y="51"/>
                  </a:lnTo>
                  <a:lnTo>
                    <a:pt x="72" y="57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59" y="61"/>
                  </a:lnTo>
                  <a:lnTo>
                    <a:pt x="53" y="62"/>
                  </a:lnTo>
                  <a:lnTo>
                    <a:pt x="51" y="62"/>
                  </a:lnTo>
                  <a:lnTo>
                    <a:pt x="51" y="64"/>
                  </a:lnTo>
                  <a:lnTo>
                    <a:pt x="51" y="70"/>
                  </a:lnTo>
                  <a:lnTo>
                    <a:pt x="53" y="75"/>
                  </a:lnTo>
                  <a:lnTo>
                    <a:pt x="57" y="83"/>
                  </a:lnTo>
                  <a:lnTo>
                    <a:pt x="57" y="86"/>
                  </a:lnTo>
                  <a:lnTo>
                    <a:pt x="59" y="92"/>
                  </a:lnTo>
                  <a:lnTo>
                    <a:pt x="59" y="94"/>
                  </a:lnTo>
                  <a:lnTo>
                    <a:pt x="62" y="96"/>
                  </a:lnTo>
                  <a:lnTo>
                    <a:pt x="68" y="96"/>
                  </a:lnTo>
                  <a:lnTo>
                    <a:pt x="75" y="96"/>
                  </a:lnTo>
                  <a:lnTo>
                    <a:pt x="79" y="96"/>
                  </a:lnTo>
                  <a:lnTo>
                    <a:pt x="81" y="97"/>
                  </a:lnTo>
                  <a:lnTo>
                    <a:pt x="83" y="99"/>
                  </a:lnTo>
                  <a:lnTo>
                    <a:pt x="84" y="107"/>
                  </a:lnTo>
                  <a:lnTo>
                    <a:pt x="84" y="114"/>
                  </a:lnTo>
                  <a:lnTo>
                    <a:pt x="81" y="116"/>
                  </a:lnTo>
                  <a:lnTo>
                    <a:pt x="75" y="114"/>
                  </a:lnTo>
                  <a:lnTo>
                    <a:pt x="68" y="112"/>
                  </a:lnTo>
                  <a:lnTo>
                    <a:pt x="62" y="112"/>
                  </a:lnTo>
                  <a:lnTo>
                    <a:pt x="59" y="112"/>
                  </a:lnTo>
                  <a:lnTo>
                    <a:pt x="53" y="112"/>
                  </a:lnTo>
                  <a:lnTo>
                    <a:pt x="49" y="114"/>
                  </a:lnTo>
                  <a:lnTo>
                    <a:pt x="44" y="112"/>
                  </a:lnTo>
                  <a:lnTo>
                    <a:pt x="38" y="112"/>
                  </a:lnTo>
                  <a:lnTo>
                    <a:pt x="35" y="112"/>
                  </a:lnTo>
                  <a:lnTo>
                    <a:pt x="31" y="112"/>
                  </a:lnTo>
                  <a:lnTo>
                    <a:pt x="25" y="110"/>
                  </a:lnTo>
                  <a:lnTo>
                    <a:pt x="24" y="110"/>
                  </a:lnTo>
                  <a:lnTo>
                    <a:pt x="24" y="105"/>
                  </a:lnTo>
                  <a:lnTo>
                    <a:pt x="24" y="101"/>
                  </a:lnTo>
                  <a:lnTo>
                    <a:pt x="24" y="97"/>
                  </a:lnTo>
                  <a:lnTo>
                    <a:pt x="25" y="97"/>
                  </a:lnTo>
                  <a:lnTo>
                    <a:pt x="38" y="97"/>
                  </a:lnTo>
                  <a:lnTo>
                    <a:pt x="38" y="83"/>
                  </a:lnTo>
                  <a:lnTo>
                    <a:pt x="37" y="83"/>
                  </a:lnTo>
                  <a:lnTo>
                    <a:pt x="33" y="83"/>
                  </a:lnTo>
                  <a:lnTo>
                    <a:pt x="29" y="83"/>
                  </a:lnTo>
                  <a:lnTo>
                    <a:pt x="29" y="81"/>
                  </a:lnTo>
                  <a:lnTo>
                    <a:pt x="29" y="73"/>
                  </a:lnTo>
                  <a:lnTo>
                    <a:pt x="31" y="66"/>
                  </a:lnTo>
                  <a:lnTo>
                    <a:pt x="29" y="61"/>
                  </a:lnTo>
                  <a:lnTo>
                    <a:pt x="25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4" y="70"/>
                  </a:lnTo>
                  <a:lnTo>
                    <a:pt x="16" y="75"/>
                  </a:lnTo>
                  <a:lnTo>
                    <a:pt x="18" y="81"/>
                  </a:lnTo>
                  <a:lnTo>
                    <a:pt x="16" y="85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3" y="83"/>
                  </a:lnTo>
                  <a:lnTo>
                    <a:pt x="2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2" name="Freeform 54"/>
            <p:cNvSpPr>
              <a:spLocks/>
            </p:cNvSpPr>
            <p:nvPr/>
          </p:nvSpPr>
          <p:spPr bwMode="auto">
            <a:xfrm>
              <a:off x="4719" y="3865"/>
              <a:ext cx="48" cy="45"/>
            </a:xfrm>
            <a:custGeom>
              <a:avLst/>
              <a:gdLst>
                <a:gd name="T0" fmla="*/ 1 w 96"/>
                <a:gd name="T1" fmla="*/ 1 h 90"/>
                <a:gd name="T2" fmla="*/ 1 w 96"/>
                <a:gd name="T3" fmla="*/ 1 h 90"/>
                <a:gd name="T4" fmla="*/ 1 w 96"/>
                <a:gd name="T5" fmla="*/ 1 h 90"/>
                <a:gd name="T6" fmla="*/ 1 w 96"/>
                <a:gd name="T7" fmla="*/ 1 h 90"/>
                <a:gd name="T8" fmla="*/ 1 w 96"/>
                <a:gd name="T9" fmla="*/ 1 h 90"/>
                <a:gd name="T10" fmla="*/ 1 w 96"/>
                <a:gd name="T11" fmla="*/ 1 h 90"/>
                <a:gd name="T12" fmla="*/ 1 w 96"/>
                <a:gd name="T13" fmla="*/ 1 h 90"/>
                <a:gd name="T14" fmla="*/ 1 w 96"/>
                <a:gd name="T15" fmla="*/ 1 h 90"/>
                <a:gd name="T16" fmla="*/ 1 w 96"/>
                <a:gd name="T17" fmla="*/ 1 h 90"/>
                <a:gd name="T18" fmla="*/ 1 w 96"/>
                <a:gd name="T19" fmla="*/ 1 h 90"/>
                <a:gd name="T20" fmla="*/ 1 w 96"/>
                <a:gd name="T21" fmla="*/ 1 h 90"/>
                <a:gd name="T22" fmla="*/ 1 w 96"/>
                <a:gd name="T23" fmla="*/ 1 h 90"/>
                <a:gd name="T24" fmla="*/ 1 w 96"/>
                <a:gd name="T25" fmla="*/ 1 h 90"/>
                <a:gd name="T26" fmla="*/ 1 w 96"/>
                <a:gd name="T27" fmla="*/ 1 h 90"/>
                <a:gd name="T28" fmla="*/ 1 w 96"/>
                <a:gd name="T29" fmla="*/ 1 h 90"/>
                <a:gd name="T30" fmla="*/ 1 w 96"/>
                <a:gd name="T31" fmla="*/ 1 h 90"/>
                <a:gd name="T32" fmla="*/ 1 w 96"/>
                <a:gd name="T33" fmla="*/ 1 h 90"/>
                <a:gd name="T34" fmla="*/ 1 w 96"/>
                <a:gd name="T35" fmla="*/ 1 h 90"/>
                <a:gd name="T36" fmla="*/ 1 w 96"/>
                <a:gd name="T37" fmla="*/ 1 h 90"/>
                <a:gd name="T38" fmla="*/ 1 w 96"/>
                <a:gd name="T39" fmla="*/ 1 h 90"/>
                <a:gd name="T40" fmla="*/ 1 w 96"/>
                <a:gd name="T41" fmla="*/ 1 h 90"/>
                <a:gd name="T42" fmla="*/ 1 w 96"/>
                <a:gd name="T43" fmla="*/ 1 h 90"/>
                <a:gd name="T44" fmla="*/ 1 w 96"/>
                <a:gd name="T45" fmla="*/ 1 h 90"/>
                <a:gd name="T46" fmla="*/ 1 w 96"/>
                <a:gd name="T47" fmla="*/ 1 h 90"/>
                <a:gd name="T48" fmla="*/ 1 w 96"/>
                <a:gd name="T49" fmla="*/ 1 h 90"/>
                <a:gd name="T50" fmla="*/ 1 w 96"/>
                <a:gd name="T51" fmla="*/ 1 h 90"/>
                <a:gd name="T52" fmla="*/ 1 w 96"/>
                <a:gd name="T53" fmla="*/ 1 h 90"/>
                <a:gd name="T54" fmla="*/ 1 w 96"/>
                <a:gd name="T55" fmla="*/ 1 h 90"/>
                <a:gd name="T56" fmla="*/ 1 w 96"/>
                <a:gd name="T57" fmla="*/ 1 h 90"/>
                <a:gd name="T58" fmla="*/ 1 w 96"/>
                <a:gd name="T59" fmla="*/ 1 h 90"/>
                <a:gd name="T60" fmla="*/ 1 w 96"/>
                <a:gd name="T61" fmla="*/ 1 h 90"/>
                <a:gd name="T62" fmla="*/ 1 w 96"/>
                <a:gd name="T63" fmla="*/ 1 h 90"/>
                <a:gd name="T64" fmla="*/ 1 w 96"/>
                <a:gd name="T65" fmla="*/ 1 h 90"/>
                <a:gd name="T66" fmla="*/ 1 w 96"/>
                <a:gd name="T67" fmla="*/ 1 h 90"/>
                <a:gd name="T68" fmla="*/ 1 w 96"/>
                <a:gd name="T69" fmla="*/ 1 h 90"/>
                <a:gd name="T70" fmla="*/ 1 w 96"/>
                <a:gd name="T71" fmla="*/ 1 h 90"/>
                <a:gd name="T72" fmla="*/ 1 w 96"/>
                <a:gd name="T73" fmla="*/ 1 h 90"/>
                <a:gd name="T74" fmla="*/ 1 w 96"/>
                <a:gd name="T75" fmla="*/ 1 h 90"/>
                <a:gd name="T76" fmla="*/ 1 w 96"/>
                <a:gd name="T77" fmla="*/ 0 h 90"/>
                <a:gd name="T78" fmla="*/ 1 w 96"/>
                <a:gd name="T79" fmla="*/ 0 h 90"/>
                <a:gd name="T80" fmla="*/ 1 w 96"/>
                <a:gd name="T81" fmla="*/ 0 h 90"/>
                <a:gd name="T82" fmla="*/ 1 w 96"/>
                <a:gd name="T83" fmla="*/ 1 h 90"/>
                <a:gd name="T84" fmla="*/ 1 w 96"/>
                <a:gd name="T85" fmla="*/ 1 h 90"/>
                <a:gd name="T86" fmla="*/ 1 w 96"/>
                <a:gd name="T87" fmla="*/ 1 h 90"/>
                <a:gd name="T88" fmla="*/ 1 w 96"/>
                <a:gd name="T89" fmla="*/ 1 h 90"/>
                <a:gd name="T90" fmla="*/ 1 w 96"/>
                <a:gd name="T91" fmla="*/ 1 h 90"/>
                <a:gd name="T92" fmla="*/ 1 w 96"/>
                <a:gd name="T93" fmla="*/ 1 h 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6"/>
                <a:gd name="T142" fmla="*/ 0 h 90"/>
                <a:gd name="T143" fmla="*/ 96 w 96"/>
                <a:gd name="T144" fmla="*/ 90 h 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6" h="90">
                  <a:moveTo>
                    <a:pt x="8" y="8"/>
                  </a:moveTo>
                  <a:lnTo>
                    <a:pt x="8" y="8"/>
                  </a:lnTo>
                  <a:lnTo>
                    <a:pt x="8" y="11"/>
                  </a:lnTo>
                  <a:lnTo>
                    <a:pt x="10" y="17"/>
                  </a:lnTo>
                  <a:lnTo>
                    <a:pt x="13" y="20"/>
                  </a:lnTo>
                  <a:lnTo>
                    <a:pt x="17" y="20"/>
                  </a:lnTo>
                  <a:lnTo>
                    <a:pt x="24" y="20"/>
                  </a:lnTo>
                  <a:lnTo>
                    <a:pt x="32" y="20"/>
                  </a:lnTo>
                  <a:lnTo>
                    <a:pt x="35" y="26"/>
                  </a:lnTo>
                  <a:lnTo>
                    <a:pt x="37" y="30"/>
                  </a:lnTo>
                  <a:lnTo>
                    <a:pt x="39" y="37"/>
                  </a:lnTo>
                  <a:lnTo>
                    <a:pt x="39" y="41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26" y="48"/>
                  </a:lnTo>
                  <a:lnTo>
                    <a:pt x="21" y="50"/>
                  </a:lnTo>
                  <a:lnTo>
                    <a:pt x="15" y="54"/>
                  </a:lnTo>
                  <a:lnTo>
                    <a:pt x="10" y="55"/>
                  </a:lnTo>
                  <a:lnTo>
                    <a:pt x="6" y="59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2" y="76"/>
                  </a:lnTo>
                  <a:lnTo>
                    <a:pt x="6" y="79"/>
                  </a:lnTo>
                  <a:lnTo>
                    <a:pt x="10" y="79"/>
                  </a:lnTo>
                  <a:lnTo>
                    <a:pt x="17" y="79"/>
                  </a:lnTo>
                  <a:lnTo>
                    <a:pt x="22" y="79"/>
                  </a:lnTo>
                  <a:lnTo>
                    <a:pt x="32" y="79"/>
                  </a:lnTo>
                  <a:lnTo>
                    <a:pt x="39" y="79"/>
                  </a:lnTo>
                  <a:lnTo>
                    <a:pt x="46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76" y="90"/>
                  </a:lnTo>
                  <a:lnTo>
                    <a:pt x="78" y="89"/>
                  </a:lnTo>
                  <a:lnTo>
                    <a:pt x="80" y="85"/>
                  </a:lnTo>
                  <a:lnTo>
                    <a:pt x="81" y="81"/>
                  </a:lnTo>
                  <a:lnTo>
                    <a:pt x="78" y="78"/>
                  </a:lnTo>
                  <a:lnTo>
                    <a:pt x="70" y="74"/>
                  </a:lnTo>
                  <a:lnTo>
                    <a:pt x="67" y="70"/>
                  </a:lnTo>
                  <a:lnTo>
                    <a:pt x="59" y="68"/>
                  </a:lnTo>
                  <a:lnTo>
                    <a:pt x="56" y="68"/>
                  </a:lnTo>
                  <a:lnTo>
                    <a:pt x="50" y="68"/>
                  </a:lnTo>
                  <a:lnTo>
                    <a:pt x="46" y="67"/>
                  </a:lnTo>
                  <a:lnTo>
                    <a:pt x="39" y="67"/>
                  </a:lnTo>
                  <a:lnTo>
                    <a:pt x="33" y="67"/>
                  </a:lnTo>
                  <a:lnTo>
                    <a:pt x="28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19" y="65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30" y="63"/>
                  </a:lnTo>
                  <a:lnTo>
                    <a:pt x="37" y="63"/>
                  </a:lnTo>
                  <a:lnTo>
                    <a:pt x="43" y="59"/>
                  </a:lnTo>
                  <a:lnTo>
                    <a:pt x="48" y="57"/>
                  </a:lnTo>
                  <a:lnTo>
                    <a:pt x="54" y="54"/>
                  </a:lnTo>
                  <a:lnTo>
                    <a:pt x="57" y="50"/>
                  </a:lnTo>
                  <a:lnTo>
                    <a:pt x="57" y="44"/>
                  </a:lnTo>
                  <a:lnTo>
                    <a:pt x="57" y="39"/>
                  </a:lnTo>
                  <a:lnTo>
                    <a:pt x="57" y="35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63" y="22"/>
                  </a:lnTo>
                  <a:lnTo>
                    <a:pt x="69" y="24"/>
                  </a:lnTo>
                  <a:lnTo>
                    <a:pt x="74" y="26"/>
                  </a:lnTo>
                  <a:lnTo>
                    <a:pt x="81" y="22"/>
                  </a:lnTo>
                  <a:lnTo>
                    <a:pt x="89" y="22"/>
                  </a:lnTo>
                  <a:lnTo>
                    <a:pt x="94" y="20"/>
                  </a:lnTo>
                  <a:lnTo>
                    <a:pt x="96" y="19"/>
                  </a:lnTo>
                  <a:lnTo>
                    <a:pt x="92" y="11"/>
                  </a:lnTo>
                  <a:lnTo>
                    <a:pt x="91" y="6"/>
                  </a:lnTo>
                  <a:lnTo>
                    <a:pt x="89" y="4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1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3" y="4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1" y="4"/>
                  </a:lnTo>
                  <a:lnTo>
                    <a:pt x="17" y="6"/>
                  </a:lnTo>
                  <a:lnTo>
                    <a:pt x="10" y="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3" name="Freeform 55"/>
            <p:cNvSpPr>
              <a:spLocks/>
            </p:cNvSpPr>
            <p:nvPr/>
          </p:nvSpPr>
          <p:spPr bwMode="auto">
            <a:xfrm>
              <a:off x="4744" y="3954"/>
              <a:ext cx="75" cy="66"/>
            </a:xfrm>
            <a:custGeom>
              <a:avLst/>
              <a:gdLst>
                <a:gd name="T0" fmla="*/ 1 w 149"/>
                <a:gd name="T1" fmla="*/ 0 h 133"/>
                <a:gd name="T2" fmla="*/ 1 w 149"/>
                <a:gd name="T3" fmla="*/ 0 h 133"/>
                <a:gd name="T4" fmla="*/ 1 w 149"/>
                <a:gd name="T5" fmla="*/ 0 h 133"/>
                <a:gd name="T6" fmla="*/ 1 w 149"/>
                <a:gd name="T7" fmla="*/ 0 h 133"/>
                <a:gd name="T8" fmla="*/ 1 w 149"/>
                <a:gd name="T9" fmla="*/ 0 h 133"/>
                <a:gd name="T10" fmla="*/ 1 w 149"/>
                <a:gd name="T11" fmla="*/ 0 h 133"/>
                <a:gd name="T12" fmla="*/ 1 w 149"/>
                <a:gd name="T13" fmla="*/ 0 h 133"/>
                <a:gd name="T14" fmla="*/ 1 w 149"/>
                <a:gd name="T15" fmla="*/ 0 h 133"/>
                <a:gd name="T16" fmla="*/ 0 w 149"/>
                <a:gd name="T17" fmla="*/ 0 h 133"/>
                <a:gd name="T18" fmla="*/ 1 w 149"/>
                <a:gd name="T19" fmla="*/ 0 h 133"/>
                <a:gd name="T20" fmla="*/ 1 w 149"/>
                <a:gd name="T21" fmla="*/ 0 h 133"/>
                <a:gd name="T22" fmla="*/ 1 w 149"/>
                <a:gd name="T23" fmla="*/ 0 h 133"/>
                <a:gd name="T24" fmla="*/ 1 w 149"/>
                <a:gd name="T25" fmla="*/ 0 h 133"/>
                <a:gd name="T26" fmla="*/ 1 w 149"/>
                <a:gd name="T27" fmla="*/ 0 h 133"/>
                <a:gd name="T28" fmla="*/ 1 w 149"/>
                <a:gd name="T29" fmla="*/ 0 h 133"/>
                <a:gd name="T30" fmla="*/ 1 w 149"/>
                <a:gd name="T31" fmla="*/ 0 h 133"/>
                <a:gd name="T32" fmla="*/ 1 w 149"/>
                <a:gd name="T33" fmla="*/ 0 h 133"/>
                <a:gd name="T34" fmla="*/ 1 w 149"/>
                <a:gd name="T35" fmla="*/ 0 h 133"/>
                <a:gd name="T36" fmla="*/ 1 w 149"/>
                <a:gd name="T37" fmla="*/ 0 h 133"/>
                <a:gd name="T38" fmla="*/ 1 w 149"/>
                <a:gd name="T39" fmla="*/ 0 h 133"/>
                <a:gd name="T40" fmla="*/ 1 w 149"/>
                <a:gd name="T41" fmla="*/ 0 h 133"/>
                <a:gd name="T42" fmla="*/ 1 w 149"/>
                <a:gd name="T43" fmla="*/ 0 h 133"/>
                <a:gd name="T44" fmla="*/ 1 w 149"/>
                <a:gd name="T45" fmla="*/ 0 h 133"/>
                <a:gd name="T46" fmla="*/ 1 w 149"/>
                <a:gd name="T47" fmla="*/ 0 h 133"/>
                <a:gd name="T48" fmla="*/ 1 w 149"/>
                <a:gd name="T49" fmla="*/ 0 h 133"/>
                <a:gd name="T50" fmla="*/ 1 w 149"/>
                <a:gd name="T51" fmla="*/ 0 h 133"/>
                <a:gd name="T52" fmla="*/ 1 w 149"/>
                <a:gd name="T53" fmla="*/ 0 h 133"/>
                <a:gd name="T54" fmla="*/ 1 w 149"/>
                <a:gd name="T55" fmla="*/ 0 h 133"/>
                <a:gd name="T56" fmla="*/ 1 w 149"/>
                <a:gd name="T57" fmla="*/ 0 h 133"/>
                <a:gd name="T58" fmla="*/ 1 w 149"/>
                <a:gd name="T59" fmla="*/ 0 h 133"/>
                <a:gd name="T60" fmla="*/ 1 w 149"/>
                <a:gd name="T61" fmla="*/ 0 h 133"/>
                <a:gd name="T62" fmla="*/ 1 w 149"/>
                <a:gd name="T63" fmla="*/ 0 h 133"/>
                <a:gd name="T64" fmla="*/ 1 w 149"/>
                <a:gd name="T65" fmla="*/ 0 h 133"/>
                <a:gd name="T66" fmla="*/ 1 w 149"/>
                <a:gd name="T67" fmla="*/ 0 h 133"/>
                <a:gd name="T68" fmla="*/ 1 w 149"/>
                <a:gd name="T69" fmla="*/ 0 h 133"/>
                <a:gd name="T70" fmla="*/ 1 w 149"/>
                <a:gd name="T71" fmla="*/ 0 h 133"/>
                <a:gd name="T72" fmla="*/ 1 w 149"/>
                <a:gd name="T73" fmla="*/ 0 h 133"/>
                <a:gd name="T74" fmla="*/ 1 w 149"/>
                <a:gd name="T75" fmla="*/ 0 h 133"/>
                <a:gd name="T76" fmla="*/ 1 w 149"/>
                <a:gd name="T77" fmla="*/ 0 h 133"/>
                <a:gd name="T78" fmla="*/ 1 w 149"/>
                <a:gd name="T79" fmla="*/ 0 h 133"/>
                <a:gd name="T80" fmla="*/ 1 w 149"/>
                <a:gd name="T81" fmla="*/ 0 h 133"/>
                <a:gd name="T82" fmla="*/ 1 w 149"/>
                <a:gd name="T83" fmla="*/ 0 h 133"/>
                <a:gd name="T84" fmla="*/ 1 w 149"/>
                <a:gd name="T85" fmla="*/ 0 h 133"/>
                <a:gd name="T86" fmla="*/ 1 w 149"/>
                <a:gd name="T87" fmla="*/ 0 h 133"/>
                <a:gd name="T88" fmla="*/ 1 w 149"/>
                <a:gd name="T89" fmla="*/ 0 h 133"/>
                <a:gd name="T90" fmla="*/ 1 w 149"/>
                <a:gd name="T91" fmla="*/ 0 h 1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33"/>
                <a:gd name="T140" fmla="*/ 149 w 149"/>
                <a:gd name="T141" fmla="*/ 133 h 1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33">
                  <a:moveTo>
                    <a:pt x="76" y="0"/>
                  </a:moveTo>
                  <a:lnTo>
                    <a:pt x="70" y="0"/>
                  </a:lnTo>
                  <a:lnTo>
                    <a:pt x="66" y="2"/>
                  </a:lnTo>
                  <a:lnTo>
                    <a:pt x="61" y="6"/>
                  </a:lnTo>
                  <a:lnTo>
                    <a:pt x="57" y="9"/>
                  </a:lnTo>
                  <a:lnTo>
                    <a:pt x="50" y="13"/>
                  </a:lnTo>
                  <a:lnTo>
                    <a:pt x="46" y="17"/>
                  </a:lnTo>
                  <a:lnTo>
                    <a:pt x="41" y="18"/>
                  </a:lnTo>
                  <a:lnTo>
                    <a:pt x="39" y="22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2" y="26"/>
                  </a:lnTo>
                  <a:lnTo>
                    <a:pt x="17" y="28"/>
                  </a:lnTo>
                  <a:lnTo>
                    <a:pt x="11" y="29"/>
                  </a:lnTo>
                  <a:lnTo>
                    <a:pt x="7" y="33"/>
                  </a:lnTo>
                  <a:lnTo>
                    <a:pt x="6" y="37"/>
                  </a:lnTo>
                  <a:lnTo>
                    <a:pt x="7" y="44"/>
                  </a:lnTo>
                  <a:lnTo>
                    <a:pt x="9" y="48"/>
                  </a:lnTo>
                  <a:lnTo>
                    <a:pt x="15" y="53"/>
                  </a:lnTo>
                  <a:lnTo>
                    <a:pt x="20" y="57"/>
                  </a:lnTo>
                  <a:lnTo>
                    <a:pt x="26" y="61"/>
                  </a:lnTo>
                  <a:lnTo>
                    <a:pt x="31" y="63"/>
                  </a:lnTo>
                  <a:lnTo>
                    <a:pt x="37" y="64"/>
                  </a:lnTo>
                  <a:lnTo>
                    <a:pt x="41" y="66"/>
                  </a:lnTo>
                  <a:lnTo>
                    <a:pt x="42" y="66"/>
                  </a:lnTo>
                  <a:lnTo>
                    <a:pt x="37" y="81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100"/>
                  </a:lnTo>
                  <a:lnTo>
                    <a:pt x="7" y="103"/>
                  </a:lnTo>
                  <a:lnTo>
                    <a:pt x="9" y="103"/>
                  </a:lnTo>
                  <a:lnTo>
                    <a:pt x="17" y="103"/>
                  </a:lnTo>
                  <a:lnTo>
                    <a:pt x="22" y="103"/>
                  </a:lnTo>
                  <a:lnTo>
                    <a:pt x="31" y="105"/>
                  </a:lnTo>
                  <a:lnTo>
                    <a:pt x="39" y="105"/>
                  </a:lnTo>
                  <a:lnTo>
                    <a:pt x="48" y="105"/>
                  </a:lnTo>
                  <a:lnTo>
                    <a:pt x="54" y="103"/>
                  </a:lnTo>
                  <a:lnTo>
                    <a:pt x="57" y="101"/>
                  </a:lnTo>
                  <a:lnTo>
                    <a:pt x="59" y="92"/>
                  </a:lnTo>
                  <a:lnTo>
                    <a:pt x="59" y="85"/>
                  </a:lnTo>
                  <a:lnTo>
                    <a:pt x="59" y="77"/>
                  </a:lnTo>
                  <a:lnTo>
                    <a:pt x="61" y="76"/>
                  </a:lnTo>
                  <a:lnTo>
                    <a:pt x="63" y="76"/>
                  </a:lnTo>
                  <a:lnTo>
                    <a:pt x="72" y="79"/>
                  </a:lnTo>
                  <a:lnTo>
                    <a:pt x="76" y="81"/>
                  </a:lnTo>
                  <a:lnTo>
                    <a:pt x="79" y="81"/>
                  </a:lnTo>
                  <a:lnTo>
                    <a:pt x="83" y="85"/>
                  </a:lnTo>
                  <a:lnTo>
                    <a:pt x="85" y="87"/>
                  </a:lnTo>
                  <a:lnTo>
                    <a:pt x="85" y="90"/>
                  </a:lnTo>
                  <a:lnTo>
                    <a:pt x="83" y="98"/>
                  </a:lnTo>
                  <a:lnTo>
                    <a:pt x="78" y="103"/>
                  </a:lnTo>
                  <a:lnTo>
                    <a:pt x="74" y="109"/>
                  </a:lnTo>
                  <a:lnTo>
                    <a:pt x="68" y="112"/>
                  </a:lnTo>
                  <a:lnTo>
                    <a:pt x="66" y="120"/>
                  </a:lnTo>
                  <a:lnTo>
                    <a:pt x="65" y="125"/>
                  </a:lnTo>
                  <a:lnTo>
                    <a:pt x="65" y="127"/>
                  </a:lnTo>
                  <a:lnTo>
                    <a:pt x="68" y="127"/>
                  </a:lnTo>
                  <a:lnTo>
                    <a:pt x="74" y="127"/>
                  </a:lnTo>
                  <a:lnTo>
                    <a:pt x="81" y="129"/>
                  </a:lnTo>
                  <a:lnTo>
                    <a:pt x="89" y="129"/>
                  </a:lnTo>
                  <a:lnTo>
                    <a:pt x="96" y="131"/>
                  </a:lnTo>
                  <a:lnTo>
                    <a:pt x="101" y="131"/>
                  </a:lnTo>
                  <a:lnTo>
                    <a:pt x="107" y="133"/>
                  </a:lnTo>
                  <a:lnTo>
                    <a:pt x="114" y="131"/>
                  </a:lnTo>
                  <a:lnTo>
                    <a:pt x="122" y="131"/>
                  </a:lnTo>
                  <a:lnTo>
                    <a:pt x="127" y="127"/>
                  </a:lnTo>
                  <a:lnTo>
                    <a:pt x="133" y="125"/>
                  </a:lnTo>
                  <a:lnTo>
                    <a:pt x="135" y="122"/>
                  </a:lnTo>
                  <a:lnTo>
                    <a:pt x="138" y="120"/>
                  </a:lnTo>
                  <a:lnTo>
                    <a:pt x="142" y="118"/>
                  </a:lnTo>
                  <a:lnTo>
                    <a:pt x="146" y="116"/>
                  </a:lnTo>
                  <a:lnTo>
                    <a:pt x="148" y="114"/>
                  </a:lnTo>
                  <a:lnTo>
                    <a:pt x="149" y="111"/>
                  </a:lnTo>
                  <a:lnTo>
                    <a:pt x="148" y="109"/>
                  </a:lnTo>
                  <a:lnTo>
                    <a:pt x="146" y="109"/>
                  </a:lnTo>
                  <a:lnTo>
                    <a:pt x="140" y="107"/>
                  </a:lnTo>
                  <a:lnTo>
                    <a:pt x="135" y="107"/>
                  </a:lnTo>
                  <a:lnTo>
                    <a:pt x="129" y="109"/>
                  </a:lnTo>
                  <a:lnTo>
                    <a:pt x="125" y="111"/>
                  </a:lnTo>
                  <a:lnTo>
                    <a:pt x="120" y="114"/>
                  </a:lnTo>
                  <a:lnTo>
                    <a:pt x="114" y="118"/>
                  </a:lnTo>
                  <a:lnTo>
                    <a:pt x="109" y="116"/>
                  </a:lnTo>
                  <a:lnTo>
                    <a:pt x="101" y="116"/>
                  </a:lnTo>
                  <a:lnTo>
                    <a:pt x="96" y="112"/>
                  </a:lnTo>
                  <a:lnTo>
                    <a:pt x="94" y="111"/>
                  </a:lnTo>
                  <a:lnTo>
                    <a:pt x="96" y="107"/>
                  </a:lnTo>
                  <a:lnTo>
                    <a:pt x="100" y="105"/>
                  </a:lnTo>
                  <a:lnTo>
                    <a:pt x="103" y="101"/>
                  </a:lnTo>
                  <a:lnTo>
                    <a:pt x="109" y="100"/>
                  </a:lnTo>
                  <a:lnTo>
                    <a:pt x="114" y="92"/>
                  </a:lnTo>
                  <a:lnTo>
                    <a:pt x="114" y="85"/>
                  </a:lnTo>
                  <a:lnTo>
                    <a:pt x="113" y="79"/>
                  </a:lnTo>
                  <a:lnTo>
                    <a:pt x="111" y="74"/>
                  </a:lnTo>
                  <a:lnTo>
                    <a:pt x="107" y="70"/>
                  </a:lnTo>
                  <a:lnTo>
                    <a:pt x="103" y="66"/>
                  </a:lnTo>
                  <a:lnTo>
                    <a:pt x="100" y="63"/>
                  </a:lnTo>
                  <a:lnTo>
                    <a:pt x="94" y="61"/>
                  </a:lnTo>
                  <a:lnTo>
                    <a:pt x="89" y="57"/>
                  </a:lnTo>
                  <a:lnTo>
                    <a:pt x="85" y="57"/>
                  </a:lnTo>
                  <a:lnTo>
                    <a:pt x="76" y="55"/>
                  </a:lnTo>
                  <a:lnTo>
                    <a:pt x="70" y="55"/>
                  </a:lnTo>
                  <a:lnTo>
                    <a:pt x="63" y="53"/>
                  </a:lnTo>
                  <a:lnTo>
                    <a:pt x="55" y="53"/>
                  </a:lnTo>
                  <a:lnTo>
                    <a:pt x="50" y="50"/>
                  </a:lnTo>
                  <a:lnTo>
                    <a:pt x="44" y="48"/>
                  </a:lnTo>
                  <a:lnTo>
                    <a:pt x="41" y="46"/>
                  </a:lnTo>
                  <a:lnTo>
                    <a:pt x="41" y="44"/>
                  </a:lnTo>
                  <a:lnTo>
                    <a:pt x="41" y="39"/>
                  </a:lnTo>
                  <a:lnTo>
                    <a:pt x="44" y="37"/>
                  </a:lnTo>
                  <a:lnTo>
                    <a:pt x="50" y="33"/>
                  </a:lnTo>
                  <a:lnTo>
                    <a:pt x="54" y="29"/>
                  </a:lnTo>
                  <a:lnTo>
                    <a:pt x="59" y="28"/>
                  </a:lnTo>
                  <a:lnTo>
                    <a:pt x="65" y="28"/>
                  </a:lnTo>
                  <a:lnTo>
                    <a:pt x="66" y="28"/>
                  </a:lnTo>
                  <a:lnTo>
                    <a:pt x="70" y="28"/>
                  </a:lnTo>
                  <a:lnTo>
                    <a:pt x="72" y="33"/>
                  </a:lnTo>
                  <a:lnTo>
                    <a:pt x="76" y="39"/>
                  </a:lnTo>
                  <a:lnTo>
                    <a:pt x="78" y="44"/>
                  </a:lnTo>
                  <a:lnTo>
                    <a:pt x="83" y="46"/>
                  </a:lnTo>
                  <a:lnTo>
                    <a:pt x="85" y="46"/>
                  </a:lnTo>
                  <a:lnTo>
                    <a:pt x="89" y="46"/>
                  </a:lnTo>
                  <a:lnTo>
                    <a:pt x="94" y="46"/>
                  </a:lnTo>
                  <a:lnTo>
                    <a:pt x="98" y="46"/>
                  </a:lnTo>
                  <a:lnTo>
                    <a:pt x="103" y="46"/>
                  </a:lnTo>
                  <a:lnTo>
                    <a:pt x="107" y="42"/>
                  </a:lnTo>
                  <a:lnTo>
                    <a:pt x="107" y="35"/>
                  </a:lnTo>
                  <a:lnTo>
                    <a:pt x="107" y="28"/>
                  </a:lnTo>
                  <a:lnTo>
                    <a:pt x="103" y="18"/>
                  </a:lnTo>
                  <a:lnTo>
                    <a:pt x="101" y="11"/>
                  </a:lnTo>
                  <a:lnTo>
                    <a:pt x="96" y="7"/>
                  </a:lnTo>
                  <a:lnTo>
                    <a:pt x="92" y="6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4" name="Freeform 56"/>
            <p:cNvSpPr>
              <a:spLocks/>
            </p:cNvSpPr>
            <p:nvPr/>
          </p:nvSpPr>
          <p:spPr bwMode="auto">
            <a:xfrm>
              <a:off x="4823" y="3880"/>
              <a:ext cx="16" cy="19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1 h 37"/>
                <a:gd name="T4" fmla="*/ 0 w 31"/>
                <a:gd name="T5" fmla="*/ 1 h 37"/>
                <a:gd name="T6" fmla="*/ 0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1 w 31"/>
                <a:gd name="T13" fmla="*/ 1 h 37"/>
                <a:gd name="T14" fmla="*/ 1 w 31"/>
                <a:gd name="T15" fmla="*/ 1 h 37"/>
                <a:gd name="T16" fmla="*/ 1 w 31"/>
                <a:gd name="T17" fmla="*/ 1 h 37"/>
                <a:gd name="T18" fmla="*/ 1 w 31"/>
                <a:gd name="T19" fmla="*/ 1 h 37"/>
                <a:gd name="T20" fmla="*/ 1 w 31"/>
                <a:gd name="T21" fmla="*/ 0 h 37"/>
                <a:gd name="T22" fmla="*/ 1 w 31"/>
                <a:gd name="T23" fmla="*/ 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"/>
                <a:gd name="T37" fmla="*/ 0 h 37"/>
                <a:gd name="T38" fmla="*/ 31 w 31"/>
                <a:gd name="T39" fmla="*/ 37 h 3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" h="37">
                  <a:moveTo>
                    <a:pt x="5" y="0"/>
                  </a:moveTo>
                  <a:lnTo>
                    <a:pt x="2" y="4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5" y="24"/>
                  </a:lnTo>
                  <a:lnTo>
                    <a:pt x="11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2" y="37"/>
                  </a:lnTo>
                  <a:lnTo>
                    <a:pt x="31" y="2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5" name="Freeform 57"/>
            <p:cNvSpPr>
              <a:spLocks/>
            </p:cNvSpPr>
            <p:nvPr/>
          </p:nvSpPr>
          <p:spPr bwMode="auto">
            <a:xfrm>
              <a:off x="4838" y="3868"/>
              <a:ext cx="47" cy="53"/>
            </a:xfrm>
            <a:custGeom>
              <a:avLst/>
              <a:gdLst>
                <a:gd name="T0" fmla="*/ 0 w 94"/>
                <a:gd name="T1" fmla="*/ 1 h 105"/>
                <a:gd name="T2" fmla="*/ 1 w 94"/>
                <a:gd name="T3" fmla="*/ 1 h 105"/>
                <a:gd name="T4" fmla="*/ 1 w 94"/>
                <a:gd name="T5" fmla="*/ 1 h 105"/>
                <a:gd name="T6" fmla="*/ 1 w 94"/>
                <a:gd name="T7" fmla="*/ 1 h 105"/>
                <a:gd name="T8" fmla="*/ 1 w 94"/>
                <a:gd name="T9" fmla="*/ 1 h 105"/>
                <a:gd name="T10" fmla="*/ 1 w 94"/>
                <a:gd name="T11" fmla="*/ 1 h 105"/>
                <a:gd name="T12" fmla="*/ 1 w 94"/>
                <a:gd name="T13" fmla="*/ 1 h 105"/>
                <a:gd name="T14" fmla="*/ 1 w 94"/>
                <a:gd name="T15" fmla="*/ 1 h 105"/>
                <a:gd name="T16" fmla="*/ 1 w 94"/>
                <a:gd name="T17" fmla="*/ 1 h 105"/>
                <a:gd name="T18" fmla="*/ 1 w 94"/>
                <a:gd name="T19" fmla="*/ 1 h 105"/>
                <a:gd name="T20" fmla="*/ 1 w 94"/>
                <a:gd name="T21" fmla="*/ 1 h 105"/>
                <a:gd name="T22" fmla="*/ 1 w 94"/>
                <a:gd name="T23" fmla="*/ 1 h 105"/>
                <a:gd name="T24" fmla="*/ 1 w 94"/>
                <a:gd name="T25" fmla="*/ 1 h 105"/>
                <a:gd name="T26" fmla="*/ 1 w 94"/>
                <a:gd name="T27" fmla="*/ 1 h 105"/>
                <a:gd name="T28" fmla="*/ 1 w 94"/>
                <a:gd name="T29" fmla="*/ 1 h 105"/>
                <a:gd name="T30" fmla="*/ 1 w 94"/>
                <a:gd name="T31" fmla="*/ 1 h 105"/>
                <a:gd name="T32" fmla="*/ 1 w 94"/>
                <a:gd name="T33" fmla="*/ 1 h 105"/>
                <a:gd name="T34" fmla="*/ 1 w 94"/>
                <a:gd name="T35" fmla="*/ 1 h 105"/>
                <a:gd name="T36" fmla="*/ 1 w 94"/>
                <a:gd name="T37" fmla="*/ 1 h 105"/>
                <a:gd name="T38" fmla="*/ 1 w 94"/>
                <a:gd name="T39" fmla="*/ 1 h 105"/>
                <a:gd name="T40" fmla="*/ 1 w 94"/>
                <a:gd name="T41" fmla="*/ 1 h 105"/>
                <a:gd name="T42" fmla="*/ 1 w 94"/>
                <a:gd name="T43" fmla="*/ 1 h 105"/>
                <a:gd name="T44" fmla="*/ 1 w 94"/>
                <a:gd name="T45" fmla="*/ 1 h 105"/>
                <a:gd name="T46" fmla="*/ 1 w 94"/>
                <a:gd name="T47" fmla="*/ 1 h 105"/>
                <a:gd name="T48" fmla="*/ 1 w 94"/>
                <a:gd name="T49" fmla="*/ 1 h 105"/>
                <a:gd name="T50" fmla="*/ 1 w 94"/>
                <a:gd name="T51" fmla="*/ 1 h 105"/>
                <a:gd name="T52" fmla="*/ 1 w 94"/>
                <a:gd name="T53" fmla="*/ 1 h 105"/>
                <a:gd name="T54" fmla="*/ 1 w 94"/>
                <a:gd name="T55" fmla="*/ 1 h 105"/>
                <a:gd name="T56" fmla="*/ 1 w 94"/>
                <a:gd name="T57" fmla="*/ 1 h 105"/>
                <a:gd name="T58" fmla="*/ 1 w 94"/>
                <a:gd name="T59" fmla="*/ 1 h 105"/>
                <a:gd name="T60" fmla="*/ 1 w 94"/>
                <a:gd name="T61" fmla="*/ 1 h 105"/>
                <a:gd name="T62" fmla="*/ 1 w 94"/>
                <a:gd name="T63" fmla="*/ 1 h 105"/>
                <a:gd name="T64" fmla="*/ 1 w 94"/>
                <a:gd name="T65" fmla="*/ 1 h 105"/>
                <a:gd name="T66" fmla="*/ 1 w 94"/>
                <a:gd name="T67" fmla="*/ 1 h 105"/>
                <a:gd name="T68" fmla="*/ 1 w 94"/>
                <a:gd name="T69" fmla="*/ 1 h 105"/>
                <a:gd name="T70" fmla="*/ 1 w 94"/>
                <a:gd name="T71" fmla="*/ 1 h 105"/>
                <a:gd name="T72" fmla="*/ 1 w 94"/>
                <a:gd name="T73" fmla="*/ 1 h 105"/>
                <a:gd name="T74" fmla="*/ 1 w 94"/>
                <a:gd name="T75" fmla="*/ 1 h 105"/>
                <a:gd name="T76" fmla="*/ 1 w 94"/>
                <a:gd name="T77" fmla="*/ 1 h 105"/>
                <a:gd name="T78" fmla="*/ 1 w 94"/>
                <a:gd name="T79" fmla="*/ 1 h 105"/>
                <a:gd name="T80" fmla="*/ 1 w 94"/>
                <a:gd name="T81" fmla="*/ 1 h 105"/>
                <a:gd name="T82" fmla="*/ 1 w 94"/>
                <a:gd name="T83" fmla="*/ 0 h 105"/>
                <a:gd name="T84" fmla="*/ 1 w 94"/>
                <a:gd name="T85" fmla="*/ 0 h 105"/>
                <a:gd name="T86" fmla="*/ 1 w 94"/>
                <a:gd name="T87" fmla="*/ 1 h 105"/>
                <a:gd name="T88" fmla="*/ 1 w 94"/>
                <a:gd name="T89" fmla="*/ 1 h 105"/>
                <a:gd name="T90" fmla="*/ 0 w 94"/>
                <a:gd name="T91" fmla="*/ 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105"/>
                <a:gd name="T140" fmla="*/ 94 w 94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105">
                  <a:moveTo>
                    <a:pt x="0" y="27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4" y="33"/>
                  </a:lnTo>
                  <a:lnTo>
                    <a:pt x="11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2" y="35"/>
                  </a:lnTo>
                  <a:lnTo>
                    <a:pt x="24" y="35"/>
                  </a:lnTo>
                  <a:lnTo>
                    <a:pt x="24" y="4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2"/>
                  </a:lnTo>
                  <a:lnTo>
                    <a:pt x="61" y="68"/>
                  </a:lnTo>
                  <a:lnTo>
                    <a:pt x="57" y="71"/>
                  </a:lnTo>
                  <a:lnTo>
                    <a:pt x="52" y="73"/>
                  </a:lnTo>
                  <a:lnTo>
                    <a:pt x="46" y="73"/>
                  </a:lnTo>
                  <a:lnTo>
                    <a:pt x="41" y="75"/>
                  </a:lnTo>
                  <a:lnTo>
                    <a:pt x="35" y="75"/>
                  </a:lnTo>
                  <a:lnTo>
                    <a:pt x="28" y="77"/>
                  </a:lnTo>
                  <a:lnTo>
                    <a:pt x="22" y="77"/>
                  </a:lnTo>
                  <a:lnTo>
                    <a:pt x="20" y="77"/>
                  </a:lnTo>
                  <a:lnTo>
                    <a:pt x="19" y="79"/>
                  </a:lnTo>
                  <a:lnTo>
                    <a:pt x="19" y="82"/>
                  </a:lnTo>
                  <a:lnTo>
                    <a:pt x="19" y="86"/>
                  </a:lnTo>
                  <a:lnTo>
                    <a:pt x="19" y="92"/>
                  </a:lnTo>
                  <a:lnTo>
                    <a:pt x="19" y="95"/>
                  </a:lnTo>
                  <a:lnTo>
                    <a:pt x="19" y="101"/>
                  </a:lnTo>
                  <a:lnTo>
                    <a:pt x="20" y="103"/>
                  </a:lnTo>
                  <a:lnTo>
                    <a:pt x="24" y="105"/>
                  </a:lnTo>
                  <a:lnTo>
                    <a:pt x="30" y="105"/>
                  </a:lnTo>
                  <a:lnTo>
                    <a:pt x="37" y="105"/>
                  </a:lnTo>
                  <a:lnTo>
                    <a:pt x="41" y="105"/>
                  </a:lnTo>
                  <a:lnTo>
                    <a:pt x="46" y="105"/>
                  </a:lnTo>
                  <a:lnTo>
                    <a:pt x="52" y="105"/>
                  </a:lnTo>
                  <a:lnTo>
                    <a:pt x="55" y="105"/>
                  </a:lnTo>
                  <a:lnTo>
                    <a:pt x="61" y="103"/>
                  </a:lnTo>
                  <a:lnTo>
                    <a:pt x="65" y="103"/>
                  </a:lnTo>
                  <a:lnTo>
                    <a:pt x="68" y="103"/>
                  </a:lnTo>
                  <a:lnTo>
                    <a:pt x="74" y="103"/>
                  </a:lnTo>
                  <a:lnTo>
                    <a:pt x="79" y="103"/>
                  </a:lnTo>
                  <a:lnTo>
                    <a:pt x="83" y="103"/>
                  </a:lnTo>
                  <a:lnTo>
                    <a:pt x="89" y="97"/>
                  </a:lnTo>
                  <a:lnTo>
                    <a:pt x="92" y="94"/>
                  </a:lnTo>
                  <a:lnTo>
                    <a:pt x="94" y="90"/>
                  </a:lnTo>
                  <a:lnTo>
                    <a:pt x="91" y="90"/>
                  </a:lnTo>
                  <a:lnTo>
                    <a:pt x="83" y="88"/>
                  </a:lnTo>
                  <a:lnTo>
                    <a:pt x="79" y="88"/>
                  </a:lnTo>
                  <a:lnTo>
                    <a:pt x="76" y="86"/>
                  </a:lnTo>
                  <a:lnTo>
                    <a:pt x="74" y="86"/>
                  </a:lnTo>
                  <a:lnTo>
                    <a:pt x="70" y="86"/>
                  </a:lnTo>
                  <a:lnTo>
                    <a:pt x="72" y="84"/>
                  </a:lnTo>
                  <a:lnTo>
                    <a:pt x="79" y="82"/>
                  </a:lnTo>
                  <a:lnTo>
                    <a:pt x="89" y="77"/>
                  </a:lnTo>
                  <a:lnTo>
                    <a:pt x="91" y="71"/>
                  </a:lnTo>
                  <a:lnTo>
                    <a:pt x="91" y="64"/>
                  </a:lnTo>
                  <a:lnTo>
                    <a:pt x="89" y="57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1" y="51"/>
                  </a:lnTo>
                  <a:lnTo>
                    <a:pt x="78" y="49"/>
                  </a:lnTo>
                  <a:lnTo>
                    <a:pt x="70" y="47"/>
                  </a:lnTo>
                  <a:lnTo>
                    <a:pt x="65" y="47"/>
                  </a:lnTo>
                  <a:lnTo>
                    <a:pt x="61" y="47"/>
                  </a:lnTo>
                  <a:lnTo>
                    <a:pt x="57" y="47"/>
                  </a:lnTo>
                  <a:lnTo>
                    <a:pt x="52" y="44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1"/>
                  </a:lnTo>
                  <a:lnTo>
                    <a:pt x="52" y="25"/>
                  </a:lnTo>
                  <a:lnTo>
                    <a:pt x="55" y="23"/>
                  </a:lnTo>
                  <a:lnTo>
                    <a:pt x="61" y="25"/>
                  </a:lnTo>
                  <a:lnTo>
                    <a:pt x="68" y="27"/>
                  </a:lnTo>
                  <a:lnTo>
                    <a:pt x="74" y="27"/>
                  </a:lnTo>
                  <a:lnTo>
                    <a:pt x="74" y="23"/>
                  </a:lnTo>
                  <a:lnTo>
                    <a:pt x="72" y="22"/>
                  </a:lnTo>
                  <a:lnTo>
                    <a:pt x="72" y="16"/>
                  </a:lnTo>
                  <a:lnTo>
                    <a:pt x="70" y="12"/>
                  </a:lnTo>
                  <a:lnTo>
                    <a:pt x="67" y="9"/>
                  </a:lnTo>
                  <a:lnTo>
                    <a:pt x="61" y="1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4" y="3"/>
                  </a:lnTo>
                  <a:lnTo>
                    <a:pt x="20" y="5"/>
                  </a:lnTo>
                  <a:lnTo>
                    <a:pt x="17" y="11"/>
                  </a:lnTo>
                  <a:lnTo>
                    <a:pt x="15" y="14"/>
                  </a:lnTo>
                  <a:lnTo>
                    <a:pt x="15" y="1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6" name="Freeform 58"/>
            <p:cNvSpPr>
              <a:spLocks/>
            </p:cNvSpPr>
            <p:nvPr/>
          </p:nvSpPr>
          <p:spPr bwMode="auto">
            <a:xfrm>
              <a:off x="4877" y="3953"/>
              <a:ext cx="69" cy="80"/>
            </a:xfrm>
            <a:custGeom>
              <a:avLst/>
              <a:gdLst>
                <a:gd name="T0" fmla="*/ 1 w 138"/>
                <a:gd name="T1" fmla="*/ 0 h 161"/>
                <a:gd name="T2" fmla="*/ 1 w 138"/>
                <a:gd name="T3" fmla="*/ 0 h 161"/>
                <a:gd name="T4" fmla="*/ 1 w 138"/>
                <a:gd name="T5" fmla="*/ 0 h 161"/>
                <a:gd name="T6" fmla="*/ 1 w 138"/>
                <a:gd name="T7" fmla="*/ 0 h 161"/>
                <a:gd name="T8" fmla="*/ 1 w 138"/>
                <a:gd name="T9" fmla="*/ 0 h 161"/>
                <a:gd name="T10" fmla="*/ 1 w 138"/>
                <a:gd name="T11" fmla="*/ 0 h 161"/>
                <a:gd name="T12" fmla="*/ 1 w 138"/>
                <a:gd name="T13" fmla="*/ 0 h 161"/>
                <a:gd name="T14" fmla="*/ 1 w 138"/>
                <a:gd name="T15" fmla="*/ 0 h 161"/>
                <a:gd name="T16" fmla="*/ 1 w 138"/>
                <a:gd name="T17" fmla="*/ 0 h 161"/>
                <a:gd name="T18" fmla="*/ 1 w 138"/>
                <a:gd name="T19" fmla="*/ 0 h 161"/>
                <a:gd name="T20" fmla="*/ 1 w 138"/>
                <a:gd name="T21" fmla="*/ 0 h 161"/>
                <a:gd name="T22" fmla="*/ 1 w 138"/>
                <a:gd name="T23" fmla="*/ 0 h 161"/>
                <a:gd name="T24" fmla="*/ 1 w 138"/>
                <a:gd name="T25" fmla="*/ 0 h 161"/>
                <a:gd name="T26" fmla="*/ 1 w 138"/>
                <a:gd name="T27" fmla="*/ 0 h 161"/>
                <a:gd name="T28" fmla="*/ 1 w 138"/>
                <a:gd name="T29" fmla="*/ 0 h 161"/>
                <a:gd name="T30" fmla="*/ 1 w 138"/>
                <a:gd name="T31" fmla="*/ 0 h 161"/>
                <a:gd name="T32" fmla="*/ 1 w 138"/>
                <a:gd name="T33" fmla="*/ 0 h 161"/>
                <a:gd name="T34" fmla="*/ 1 w 138"/>
                <a:gd name="T35" fmla="*/ 0 h 161"/>
                <a:gd name="T36" fmla="*/ 1 w 138"/>
                <a:gd name="T37" fmla="*/ 0 h 161"/>
                <a:gd name="T38" fmla="*/ 1 w 138"/>
                <a:gd name="T39" fmla="*/ 0 h 161"/>
                <a:gd name="T40" fmla="*/ 1 w 138"/>
                <a:gd name="T41" fmla="*/ 0 h 161"/>
                <a:gd name="T42" fmla="*/ 1 w 138"/>
                <a:gd name="T43" fmla="*/ 0 h 161"/>
                <a:gd name="T44" fmla="*/ 1 w 138"/>
                <a:gd name="T45" fmla="*/ 0 h 161"/>
                <a:gd name="T46" fmla="*/ 1 w 138"/>
                <a:gd name="T47" fmla="*/ 0 h 161"/>
                <a:gd name="T48" fmla="*/ 1 w 138"/>
                <a:gd name="T49" fmla="*/ 0 h 161"/>
                <a:gd name="T50" fmla="*/ 1 w 138"/>
                <a:gd name="T51" fmla="*/ 0 h 161"/>
                <a:gd name="T52" fmla="*/ 1 w 138"/>
                <a:gd name="T53" fmla="*/ 0 h 161"/>
                <a:gd name="T54" fmla="*/ 1 w 138"/>
                <a:gd name="T55" fmla="*/ 0 h 161"/>
                <a:gd name="T56" fmla="*/ 1 w 138"/>
                <a:gd name="T57" fmla="*/ 0 h 161"/>
                <a:gd name="T58" fmla="*/ 1 w 138"/>
                <a:gd name="T59" fmla="*/ 0 h 161"/>
                <a:gd name="T60" fmla="*/ 1 w 138"/>
                <a:gd name="T61" fmla="*/ 0 h 161"/>
                <a:gd name="T62" fmla="*/ 1 w 138"/>
                <a:gd name="T63" fmla="*/ 0 h 161"/>
                <a:gd name="T64" fmla="*/ 1 w 138"/>
                <a:gd name="T65" fmla="*/ 0 h 161"/>
                <a:gd name="T66" fmla="*/ 1 w 138"/>
                <a:gd name="T67" fmla="*/ 0 h 161"/>
                <a:gd name="T68" fmla="*/ 1 w 138"/>
                <a:gd name="T69" fmla="*/ 0 h 161"/>
                <a:gd name="T70" fmla="*/ 1 w 138"/>
                <a:gd name="T71" fmla="*/ 0 h 161"/>
                <a:gd name="T72" fmla="*/ 1 w 138"/>
                <a:gd name="T73" fmla="*/ 0 h 161"/>
                <a:gd name="T74" fmla="*/ 1 w 138"/>
                <a:gd name="T75" fmla="*/ 0 h 161"/>
                <a:gd name="T76" fmla="*/ 1 w 138"/>
                <a:gd name="T77" fmla="*/ 0 h 161"/>
                <a:gd name="T78" fmla="*/ 1 w 138"/>
                <a:gd name="T79" fmla="*/ 0 h 161"/>
                <a:gd name="T80" fmla="*/ 1 w 138"/>
                <a:gd name="T81" fmla="*/ 0 h 161"/>
                <a:gd name="T82" fmla="*/ 1 w 138"/>
                <a:gd name="T83" fmla="*/ 0 h 161"/>
                <a:gd name="T84" fmla="*/ 1 w 138"/>
                <a:gd name="T85" fmla="*/ 0 h 161"/>
                <a:gd name="T86" fmla="*/ 1 w 138"/>
                <a:gd name="T87" fmla="*/ 0 h 161"/>
                <a:gd name="T88" fmla="*/ 1 w 138"/>
                <a:gd name="T89" fmla="*/ 0 h 161"/>
                <a:gd name="T90" fmla="*/ 1 w 138"/>
                <a:gd name="T91" fmla="*/ 0 h 161"/>
                <a:gd name="T92" fmla="*/ 1 w 138"/>
                <a:gd name="T93" fmla="*/ 0 h 161"/>
                <a:gd name="T94" fmla="*/ 1 w 138"/>
                <a:gd name="T95" fmla="*/ 0 h 1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8"/>
                <a:gd name="T145" fmla="*/ 0 h 161"/>
                <a:gd name="T146" fmla="*/ 138 w 138"/>
                <a:gd name="T147" fmla="*/ 161 h 16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8" h="161">
                  <a:moveTo>
                    <a:pt x="13" y="8"/>
                  </a:moveTo>
                  <a:lnTo>
                    <a:pt x="7" y="13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0"/>
                  </a:lnTo>
                  <a:lnTo>
                    <a:pt x="7" y="33"/>
                  </a:lnTo>
                  <a:lnTo>
                    <a:pt x="13" y="33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3" y="37"/>
                  </a:lnTo>
                  <a:lnTo>
                    <a:pt x="36" y="37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6" y="39"/>
                  </a:lnTo>
                  <a:lnTo>
                    <a:pt x="48" y="37"/>
                  </a:lnTo>
                  <a:lnTo>
                    <a:pt x="53" y="33"/>
                  </a:lnTo>
                  <a:lnTo>
                    <a:pt x="57" y="30"/>
                  </a:lnTo>
                  <a:lnTo>
                    <a:pt x="62" y="30"/>
                  </a:lnTo>
                  <a:lnTo>
                    <a:pt x="68" y="31"/>
                  </a:lnTo>
                  <a:lnTo>
                    <a:pt x="72" y="33"/>
                  </a:lnTo>
                  <a:lnTo>
                    <a:pt x="77" y="35"/>
                  </a:lnTo>
                  <a:lnTo>
                    <a:pt x="81" y="37"/>
                  </a:lnTo>
                  <a:lnTo>
                    <a:pt x="84" y="39"/>
                  </a:lnTo>
                  <a:lnTo>
                    <a:pt x="88" y="41"/>
                  </a:lnTo>
                  <a:lnTo>
                    <a:pt x="88" y="46"/>
                  </a:lnTo>
                  <a:lnTo>
                    <a:pt x="81" y="52"/>
                  </a:lnTo>
                  <a:lnTo>
                    <a:pt x="73" y="57"/>
                  </a:lnTo>
                  <a:lnTo>
                    <a:pt x="70" y="59"/>
                  </a:lnTo>
                  <a:lnTo>
                    <a:pt x="64" y="63"/>
                  </a:lnTo>
                  <a:lnTo>
                    <a:pt x="60" y="65"/>
                  </a:lnTo>
                  <a:lnTo>
                    <a:pt x="59" y="65"/>
                  </a:lnTo>
                  <a:lnTo>
                    <a:pt x="53" y="65"/>
                  </a:lnTo>
                  <a:lnTo>
                    <a:pt x="49" y="63"/>
                  </a:lnTo>
                  <a:lnTo>
                    <a:pt x="44" y="63"/>
                  </a:lnTo>
                  <a:lnTo>
                    <a:pt x="38" y="63"/>
                  </a:lnTo>
                  <a:lnTo>
                    <a:pt x="33" y="63"/>
                  </a:lnTo>
                  <a:lnTo>
                    <a:pt x="27" y="65"/>
                  </a:lnTo>
                  <a:lnTo>
                    <a:pt x="24" y="65"/>
                  </a:lnTo>
                  <a:lnTo>
                    <a:pt x="22" y="66"/>
                  </a:lnTo>
                  <a:lnTo>
                    <a:pt x="18" y="72"/>
                  </a:lnTo>
                  <a:lnTo>
                    <a:pt x="14" y="76"/>
                  </a:lnTo>
                  <a:lnTo>
                    <a:pt x="13" y="78"/>
                  </a:lnTo>
                  <a:lnTo>
                    <a:pt x="13" y="79"/>
                  </a:lnTo>
                  <a:lnTo>
                    <a:pt x="14" y="81"/>
                  </a:lnTo>
                  <a:lnTo>
                    <a:pt x="18" y="81"/>
                  </a:lnTo>
                  <a:lnTo>
                    <a:pt x="22" y="81"/>
                  </a:lnTo>
                  <a:lnTo>
                    <a:pt x="27" y="81"/>
                  </a:lnTo>
                  <a:lnTo>
                    <a:pt x="35" y="81"/>
                  </a:lnTo>
                  <a:lnTo>
                    <a:pt x="42" y="83"/>
                  </a:lnTo>
                  <a:lnTo>
                    <a:pt x="48" y="83"/>
                  </a:lnTo>
                  <a:lnTo>
                    <a:pt x="53" y="83"/>
                  </a:lnTo>
                  <a:lnTo>
                    <a:pt x="57" y="83"/>
                  </a:lnTo>
                  <a:lnTo>
                    <a:pt x="59" y="85"/>
                  </a:lnTo>
                  <a:lnTo>
                    <a:pt x="55" y="87"/>
                  </a:lnTo>
                  <a:lnTo>
                    <a:pt x="49" y="90"/>
                  </a:lnTo>
                  <a:lnTo>
                    <a:pt x="46" y="96"/>
                  </a:lnTo>
                  <a:lnTo>
                    <a:pt x="49" y="102"/>
                  </a:lnTo>
                  <a:lnTo>
                    <a:pt x="55" y="103"/>
                  </a:lnTo>
                  <a:lnTo>
                    <a:pt x="64" y="109"/>
                  </a:lnTo>
                  <a:lnTo>
                    <a:pt x="70" y="113"/>
                  </a:lnTo>
                  <a:lnTo>
                    <a:pt x="72" y="118"/>
                  </a:lnTo>
                  <a:lnTo>
                    <a:pt x="70" y="122"/>
                  </a:lnTo>
                  <a:lnTo>
                    <a:pt x="64" y="127"/>
                  </a:lnTo>
                  <a:lnTo>
                    <a:pt x="57" y="129"/>
                  </a:lnTo>
                  <a:lnTo>
                    <a:pt x="53" y="135"/>
                  </a:lnTo>
                  <a:lnTo>
                    <a:pt x="49" y="138"/>
                  </a:lnTo>
                  <a:lnTo>
                    <a:pt x="49" y="148"/>
                  </a:lnTo>
                  <a:lnTo>
                    <a:pt x="49" y="155"/>
                  </a:lnTo>
                  <a:lnTo>
                    <a:pt x="55" y="159"/>
                  </a:lnTo>
                  <a:lnTo>
                    <a:pt x="57" y="159"/>
                  </a:lnTo>
                  <a:lnTo>
                    <a:pt x="60" y="159"/>
                  </a:lnTo>
                  <a:lnTo>
                    <a:pt x="64" y="159"/>
                  </a:lnTo>
                  <a:lnTo>
                    <a:pt x="70" y="159"/>
                  </a:lnTo>
                  <a:lnTo>
                    <a:pt x="75" y="159"/>
                  </a:lnTo>
                  <a:lnTo>
                    <a:pt x="83" y="159"/>
                  </a:lnTo>
                  <a:lnTo>
                    <a:pt x="90" y="159"/>
                  </a:lnTo>
                  <a:lnTo>
                    <a:pt x="99" y="161"/>
                  </a:lnTo>
                  <a:lnTo>
                    <a:pt x="105" y="161"/>
                  </a:lnTo>
                  <a:lnTo>
                    <a:pt x="112" y="161"/>
                  </a:lnTo>
                  <a:lnTo>
                    <a:pt x="118" y="161"/>
                  </a:lnTo>
                  <a:lnTo>
                    <a:pt x="125" y="161"/>
                  </a:lnTo>
                  <a:lnTo>
                    <a:pt x="129" y="159"/>
                  </a:lnTo>
                  <a:lnTo>
                    <a:pt x="134" y="159"/>
                  </a:lnTo>
                  <a:lnTo>
                    <a:pt x="136" y="159"/>
                  </a:lnTo>
                  <a:lnTo>
                    <a:pt x="138" y="159"/>
                  </a:lnTo>
                  <a:lnTo>
                    <a:pt x="134" y="155"/>
                  </a:lnTo>
                  <a:lnTo>
                    <a:pt x="129" y="153"/>
                  </a:lnTo>
                  <a:lnTo>
                    <a:pt x="121" y="149"/>
                  </a:lnTo>
                  <a:lnTo>
                    <a:pt x="114" y="148"/>
                  </a:lnTo>
                  <a:lnTo>
                    <a:pt x="105" y="146"/>
                  </a:lnTo>
                  <a:lnTo>
                    <a:pt x="99" y="142"/>
                  </a:lnTo>
                  <a:lnTo>
                    <a:pt x="92" y="140"/>
                  </a:lnTo>
                  <a:lnTo>
                    <a:pt x="90" y="140"/>
                  </a:lnTo>
                  <a:lnTo>
                    <a:pt x="90" y="138"/>
                  </a:lnTo>
                  <a:lnTo>
                    <a:pt x="97" y="133"/>
                  </a:lnTo>
                  <a:lnTo>
                    <a:pt x="101" y="129"/>
                  </a:lnTo>
                  <a:lnTo>
                    <a:pt x="105" y="125"/>
                  </a:lnTo>
                  <a:lnTo>
                    <a:pt x="107" y="122"/>
                  </a:lnTo>
                  <a:lnTo>
                    <a:pt x="107" y="120"/>
                  </a:lnTo>
                  <a:lnTo>
                    <a:pt x="103" y="113"/>
                  </a:lnTo>
                  <a:lnTo>
                    <a:pt x="99" y="107"/>
                  </a:lnTo>
                  <a:lnTo>
                    <a:pt x="92" y="100"/>
                  </a:lnTo>
                  <a:lnTo>
                    <a:pt x="86" y="94"/>
                  </a:lnTo>
                  <a:lnTo>
                    <a:pt x="81" y="87"/>
                  </a:lnTo>
                  <a:lnTo>
                    <a:pt x="75" y="81"/>
                  </a:lnTo>
                  <a:lnTo>
                    <a:pt x="72" y="76"/>
                  </a:lnTo>
                  <a:lnTo>
                    <a:pt x="72" y="74"/>
                  </a:lnTo>
                  <a:lnTo>
                    <a:pt x="73" y="70"/>
                  </a:lnTo>
                  <a:lnTo>
                    <a:pt x="79" y="68"/>
                  </a:lnTo>
                  <a:lnTo>
                    <a:pt x="84" y="65"/>
                  </a:lnTo>
                  <a:lnTo>
                    <a:pt x="90" y="59"/>
                  </a:lnTo>
                  <a:lnTo>
                    <a:pt x="95" y="55"/>
                  </a:lnTo>
                  <a:lnTo>
                    <a:pt x="99" y="50"/>
                  </a:lnTo>
                  <a:lnTo>
                    <a:pt x="103" y="44"/>
                  </a:lnTo>
                  <a:lnTo>
                    <a:pt x="103" y="39"/>
                  </a:lnTo>
                  <a:lnTo>
                    <a:pt x="101" y="35"/>
                  </a:lnTo>
                  <a:lnTo>
                    <a:pt x="101" y="30"/>
                  </a:lnTo>
                  <a:lnTo>
                    <a:pt x="99" y="26"/>
                  </a:lnTo>
                  <a:lnTo>
                    <a:pt x="99" y="24"/>
                  </a:lnTo>
                  <a:lnTo>
                    <a:pt x="95" y="20"/>
                  </a:lnTo>
                  <a:lnTo>
                    <a:pt x="92" y="19"/>
                  </a:lnTo>
                  <a:lnTo>
                    <a:pt x="88" y="19"/>
                  </a:lnTo>
                  <a:lnTo>
                    <a:pt x="83" y="19"/>
                  </a:lnTo>
                  <a:lnTo>
                    <a:pt x="75" y="17"/>
                  </a:lnTo>
                  <a:lnTo>
                    <a:pt x="68" y="19"/>
                  </a:lnTo>
                  <a:lnTo>
                    <a:pt x="60" y="20"/>
                  </a:lnTo>
                  <a:lnTo>
                    <a:pt x="55" y="22"/>
                  </a:lnTo>
                  <a:lnTo>
                    <a:pt x="48" y="24"/>
                  </a:lnTo>
                  <a:lnTo>
                    <a:pt x="44" y="26"/>
                  </a:lnTo>
                  <a:lnTo>
                    <a:pt x="40" y="28"/>
                  </a:lnTo>
                  <a:lnTo>
                    <a:pt x="40" y="30"/>
                  </a:lnTo>
                  <a:lnTo>
                    <a:pt x="25" y="19"/>
                  </a:lnTo>
                  <a:lnTo>
                    <a:pt x="27" y="15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7" name="Freeform 59"/>
            <p:cNvSpPr>
              <a:spLocks/>
            </p:cNvSpPr>
            <p:nvPr/>
          </p:nvSpPr>
          <p:spPr bwMode="auto">
            <a:xfrm>
              <a:off x="4883" y="4005"/>
              <a:ext cx="12" cy="21"/>
            </a:xfrm>
            <a:custGeom>
              <a:avLst/>
              <a:gdLst>
                <a:gd name="T0" fmla="*/ 1 w 23"/>
                <a:gd name="T1" fmla="*/ 0 h 43"/>
                <a:gd name="T2" fmla="*/ 1 w 23"/>
                <a:gd name="T3" fmla="*/ 0 h 43"/>
                <a:gd name="T4" fmla="*/ 1 w 23"/>
                <a:gd name="T5" fmla="*/ 0 h 43"/>
                <a:gd name="T6" fmla="*/ 1 w 23"/>
                <a:gd name="T7" fmla="*/ 0 h 43"/>
                <a:gd name="T8" fmla="*/ 1 w 23"/>
                <a:gd name="T9" fmla="*/ 0 h 43"/>
                <a:gd name="T10" fmla="*/ 0 w 23"/>
                <a:gd name="T11" fmla="*/ 0 h 43"/>
                <a:gd name="T12" fmla="*/ 0 w 23"/>
                <a:gd name="T13" fmla="*/ 0 h 43"/>
                <a:gd name="T14" fmla="*/ 0 w 23"/>
                <a:gd name="T15" fmla="*/ 0 h 43"/>
                <a:gd name="T16" fmla="*/ 0 w 23"/>
                <a:gd name="T17" fmla="*/ 0 h 43"/>
                <a:gd name="T18" fmla="*/ 0 w 23"/>
                <a:gd name="T19" fmla="*/ 0 h 43"/>
                <a:gd name="T20" fmla="*/ 1 w 23"/>
                <a:gd name="T21" fmla="*/ 0 h 43"/>
                <a:gd name="T22" fmla="*/ 1 w 23"/>
                <a:gd name="T23" fmla="*/ 0 h 43"/>
                <a:gd name="T24" fmla="*/ 1 w 23"/>
                <a:gd name="T25" fmla="*/ 0 h 43"/>
                <a:gd name="T26" fmla="*/ 1 w 23"/>
                <a:gd name="T27" fmla="*/ 0 h 43"/>
                <a:gd name="T28" fmla="*/ 1 w 23"/>
                <a:gd name="T29" fmla="*/ 0 h 43"/>
                <a:gd name="T30" fmla="*/ 1 w 23"/>
                <a:gd name="T31" fmla="*/ 0 h 43"/>
                <a:gd name="T32" fmla="*/ 1 w 23"/>
                <a:gd name="T33" fmla="*/ 0 h 43"/>
                <a:gd name="T34" fmla="*/ 1 w 23"/>
                <a:gd name="T35" fmla="*/ 0 h 43"/>
                <a:gd name="T36" fmla="*/ 1 w 23"/>
                <a:gd name="T37" fmla="*/ 0 h 43"/>
                <a:gd name="T38" fmla="*/ 1 w 23"/>
                <a:gd name="T39" fmla="*/ 0 h 43"/>
                <a:gd name="T40" fmla="*/ 1 w 23"/>
                <a:gd name="T41" fmla="*/ 0 h 43"/>
                <a:gd name="T42" fmla="*/ 1 w 23"/>
                <a:gd name="T43" fmla="*/ 0 h 43"/>
                <a:gd name="T44" fmla="*/ 1 w 23"/>
                <a:gd name="T45" fmla="*/ 0 h 43"/>
                <a:gd name="T46" fmla="*/ 1 w 23"/>
                <a:gd name="T47" fmla="*/ 0 h 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"/>
                <a:gd name="T73" fmla="*/ 0 h 43"/>
                <a:gd name="T74" fmla="*/ 23 w 23"/>
                <a:gd name="T75" fmla="*/ 43 h 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" h="43">
                  <a:moveTo>
                    <a:pt x="1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3" y="43"/>
                  </a:lnTo>
                  <a:lnTo>
                    <a:pt x="9" y="43"/>
                  </a:lnTo>
                  <a:lnTo>
                    <a:pt x="16" y="43"/>
                  </a:lnTo>
                  <a:lnTo>
                    <a:pt x="22" y="41"/>
                  </a:lnTo>
                  <a:lnTo>
                    <a:pt x="23" y="37"/>
                  </a:lnTo>
                  <a:lnTo>
                    <a:pt x="20" y="34"/>
                  </a:lnTo>
                  <a:lnTo>
                    <a:pt x="16" y="30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17"/>
                  </a:lnTo>
                  <a:lnTo>
                    <a:pt x="14" y="8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8" name="Freeform 60"/>
            <p:cNvSpPr>
              <a:spLocks/>
            </p:cNvSpPr>
            <p:nvPr/>
          </p:nvSpPr>
          <p:spPr bwMode="auto">
            <a:xfrm>
              <a:off x="5067" y="3864"/>
              <a:ext cx="49" cy="29"/>
            </a:xfrm>
            <a:custGeom>
              <a:avLst/>
              <a:gdLst>
                <a:gd name="T0" fmla="*/ 0 w 98"/>
                <a:gd name="T1" fmla="*/ 0 h 59"/>
                <a:gd name="T2" fmla="*/ 1 w 98"/>
                <a:gd name="T3" fmla="*/ 0 h 59"/>
                <a:gd name="T4" fmla="*/ 1 w 98"/>
                <a:gd name="T5" fmla="*/ 0 h 59"/>
                <a:gd name="T6" fmla="*/ 1 w 98"/>
                <a:gd name="T7" fmla="*/ 0 h 59"/>
                <a:gd name="T8" fmla="*/ 1 w 98"/>
                <a:gd name="T9" fmla="*/ 0 h 59"/>
                <a:gd name="T10" fmla="*/ 1 w 98"/>
                <a:gd name="T11" fmla="*/ 0 h 59"/>
                <a:gd name="T12" fmla="*/ 1 w 98"/>
                <a:gd name="T13" fmla="*/ 0 h 59"/>
                <a:gd name="T14" fmla="*/ 1 w 98"/>
                <a:gd name="T15" fmla="*/ 0 h 59"/>
                <a:gd name="T16" fmla="*/ 1 w 98"/>
                <a:gd name="T17" fmla="*/ 0 h 59"/>
                <a:gd name="T18" fmla="*/ 1 w 98"/>
                <a:gd name="T19" fmla="*/ 0 h 59"/>
                <a:gd name="T20" fmla="*/ 1 w 98"/>
                <a:gd name="T21" fmla="*/ 0 h 59"/>
                <a:gd name="T22" fmla="*/ 1 w 98"/>
                <a:gd name="T23" fmla="*/ 0 h 59"/>
                <a:gd name="T24" fmla="*/ 1 w 98"/>
                <a:gd name="T25" fmla="*/ 0 h 59"/>
                <a:gd name="T26" fmla="*/ 1 w 98"/>
                <a:gd name="T27" fmla="*/ 0 h 59"/>
                <a:gd name="T28" fmla="*/ 1 w 98"/>
                <a:gd name="T29" fmla="*/ 0 h 59"/>
                <a:gd name="T30" fmla="*/ 1 w 98"/>
                <a:gd name="T31" fmla="*/ 0 h 59"/>
                <a:gd name="T32" fmla="*/ 1 w 98"/>
                <a:gd name="T33" fmla="*/ 0 h 59"/>
                <a:gd name="T34" fmla="*/ 1 w 98"/>
                <a:gd name="T35" fmla="*/ 0 h 59"/>
                <a:gd name="T36" fmla="*/ 1 w 98"/>
                <a:gd name="T37" fmla="*/ 0 h 59"/>
                <a:gd name="T38" fmla="*/ 1 w 98"/>
                <a:gd name="T39" fmla="*/ 0 h 59"/>
                <a:gd name="T40" fmla="*/ 1 w 98"/>
                <a:gd name="T41" fmla="*/ 0 h 59"/>
                <a:gd name="T42" fmla="*/ 1 w 98"/>
                <a:gd name="T43" fmla="*/ 0 h 59"/>
                <a:gd name="T44" fmla="*/ 1 w 98"/>
                <a:gd name="T45" fmla="*/ 0 h 59"/>
                <a:gd name="T46" fmla="*/ 1 w 98"/>
                <a:gd name="T47" fmla="*/ 0 h 59"/>
                <a:gd name="T48" fmla="*/ 1 w 98"/>
                <a:gd name="T49" fmla="*/ 0 h 59"/>
                <a:gd name="T50" fmla="*/ 1 w 98"/>
                <a:gd name="T51" fmla="*/ 0 h 59"/>
                <a:gd name="T52" fmla="*/ 1 w 98"/>
                <a:gd name="T53" fmla="*/ 0 h 59"/>
                <a:gd name="T54" fmla="*/ 1 w 98"/>
                <a:gd name="T55" fmla="*/ 0 h 59"/>
                <a:gd name="T56" fmla="*/ 1 w 98"/>
                <a:gd name="T57" fmla="*/ 0 h 59"/>
                <a:gd name="T58" fmla="*/ 1 w 98"/>
                <a:gd name="T59" fmla="*/ 0 h 59"/>
                <a:gd name="T60" fmla="*/ 1 w 98"/>
                <a:gd name="T61" fmla="*/ 0 h 59"/>
                <a:gd name="T62" fmla="*/ 1 w 98"/>
                <a:gd name="T63" fmla="*/ 0 h 59"/>
                <a:gd name="T64" fmla="*/ 1 w 98"/>
                <a:gd name="T65" fmla="*/ 0 h 59"/>
                <a:gd name="T66" fmla="*/ 1 w 98"/>
                <a:gd name="T67" fmla="*/ 0 h 59"/>
                <a:gd name="T68" fmla="*/ 1 w 98"/>
                <a:gd name="T69" fmla="*/ 0 h 59"/>
                <a:gd name="T70" fmla="*/ 1 w 98"/>
                <a:gd name="T71" fmla="*/ 0 h 59"/>
                <a:gd name="T72" fmla="*/ 1 w 98"/>
                <a:gd name="T73" fmla="*/ 0 h 59"/>
                <a:gd name="T74" fmla="*/ 1 w 98"/>
                <a:gd name="T75" fmla="*/ 0 h 59"/>
                <a:gd name="T76" fmla="*/ 1 w 98"/>
                <a:gd name="T77" fmla="*/ 0 h 59"/>
                <a:gd name="T78" fmla="*/ 1 w 98"/>
                <a:gd name="T79" fmla="*/ 0 h 59"/>
                <a:gd name="T80" fmla="*/ 1 w 98"/>
                <a:gd name="T81" fmla="*/ 0 h 59"/>
                <a:gd name="T82" fmla="*/ 1 w 98"/>
                <a:gd name="T83" fmla="*/ 0 h 59"/>
                <a:gd name="T84" fmla="*/ 1 w 98"/>
                <a:gd name="T85" fmla="*/ 0 h 59"/>
                <a:gd name="T86" fmla="*/ 1 w 98"/>
                <a:gd name="T87" fmla="*/ 0 h 59"/>
                <a:gd name="T88" fmla="*/ 1 w 98"/>
                <a:gd name="T89" fmla="*/ 0 h 59"/>
                <a:gd name="T90" fmla="*/ 1 w 98"/>
                <a:gd name="T91" fmla="*/ 0 h 59"/>
                <a:gd name="T92" fmla="*/ 1 w 98"/>
                <a:gd name="T93" fmla="*/ 0 h 59"/>
                <a:gd name="T94" fmla="*/ 1 w 98"/>
                <a:gd name="T95" fmla="*/ 0 h 59"/>
                <a:gd name="T96" fmla="*/ 1 w 98"/>
                <a:gd name="T97" fmla="*/ 0 h 59"/>
                <a:gd name="T98" fmla="*/ 1 w 98"/>
                <a:gd name="T99" fmla="*/ 0 h 59"/>
                <a:gd name="T100" fmla="*/ 1 w 98"/>
                <a:gd name="T101" fmla="*/ 0 h 59"/>
                <a:gd name="T102" fmla="*/ 0 w 98"/>
                <a:gd name="T103" fmla="*/ 0 h 59"/>
                <a:gd name="T104" fmla="*/ 0 w 98"/>
                <a:gd name="T105" fmla="*/ 0 h 59"/>
                <a:gd name="T106" fmla="*/ 0 w 98"/>
                <a:gd name="T107" fmla="*/ 0 h 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8"/>
                <a:gd name="T163" fmla="*/ 0 h 59"/>
                <a:gd name="T164" fmla="*/ 98 w 98"/>
                <a:gd name="T165" fmla="*/ 59 h 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8" h="59">
                  <a:moveTo>
                    <a:pt x="0" y="21"/>
                  </a:moveTo>
                  <a:lnTo>
                    <a:pt x="28" y="32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28" y="41"/>
                  </a:lnTo>
                  <a:lnTo>
                    <a:pt x="30" y="46"/>
                  </a:lnTo>
                  <a:lnTo>
                    <a:pt x="30" y="50"/>
                  </a:lnTo>
                  <a:lnTo>
                    <a:pt x="34" y="56"/>
                  </a:lnTo>
                  <a:lnTo>
                    <a:pt x="34" y="57"/>
                  </a:lnTo>
                  <a:lnTo>
                    <a:pt x="39" y="59"/>
                  </a:lnTo>
                  <a:lnTo>
                    <a:pt x="43" y="57"/>
                  </a:lnTo>
                  <a:lnTo>
                    <a:pt x="50" y="57"/>
                  </a:lnTo>
                  <a:lnTo>
                    <a:pt x="54" y="56"/>
                  </a:lnTo>
                  <a:lnTo>
                    <a:pt x="59" y="54"/>
                  </a:lnTo>
                  <a:lnTo>
                    <a:pt x="65" y="52"/>
                  </a:lnTo>
                  <a:lnTo>
                    <a:pt x="71" y="50"/>
                  </a:lnTo>
                  <a:lnTo>
                    <a:pt x="76" y="48"/>
                  </a:lnTo>
                  <a:lnTo>
                    <a:pt x="80" y="48"/>
                  </a:lnTo>
                  <a:lnTo>
                    <a:pt x="85" y="45"/>
                  </a:lnTo>
                  <a:lnTo>
                    <a:pt x="89" y="45"/>
                  </a:lnTo>
                  <a:lnTo>
                    <a:pt x="96" y="41"/>
                  </a:lnTo>
                  <a:lnTo>
                    <a:pt x="98" y="41"/>
                  </a:lnTo>
                  <a:lnTo>
                    <a:pt x="96" y="33"/>
                  </a:lnTo>
                  <a:lnTo>
                    <a:pt x="98" y="30"/>
                  </a:lnTo>
                  <a:lnTo>
                    <a:pt x="96" y="24"/>
                  </a:lnTo>
                  <a:lnTo>
                    <a:pt x="93" y="22"/>
                  </a:lnTo>
                  <a:lnTo>
                    <a:pt x="87" y="24"/>
                  </a:lnTo>
                  <a:lnTo>
                    <a:pt x="80" y="26"/>
                  </a:lnTo>
                  <a:lnTo>
                    <a:pt x="74" y="28"/>
                  </a:lnTo>
                  <a:lnTo>
                    <a:pt x="71" y="30"/>
                  </a:lnTo>
                  <a:lnTo>
                    <a:pt x="65" y="30"/>
                  </a:lnTo>
                  <a:lnTo>
                    <a:pt x="61" y="32"/>
                  </a:lnTo>
                  <a:lnTo>
                    <a:pt x="52" y="35"/>
                  </a:lnTo>
                  <a:lnTo>
                    <a:pt x="45" y="37"/>
                  </a:lnTo>
                  <a:lnTo>
                    <a:pt x="41" y="39"/>
                  </a:lnTo>
                  <a:lnTo>
                    <a:pt x="39" y="41"/>
                  </a:lnTo>
                  <a:lnTo>
                    <a:pt x="37" y="32"/>
                  </a:lnTo>
                  <a:lnTo>
                    <a:pt x="37" y="30"/>
                  </a:lnTo>
                  <a:lnTo>
                    <a:pt x="37" y="26"/>
                  </a:lnTo>
                  <a:lnTo>
                    <a:pt x="37" y="22"/>
                  </a:lnTo>
                  <a:lnTo>
                    <a:pt x="39" y="17"/>
                  </a:lnTo>
                  <a:lnTo>
                    <a:pt x="37" y="11"/>
                  </a:lnTo>
                  <a:lnTo>
                    <a:pt x="37" y="8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39" name="Freeform 61"/>
            <p:cNvSpPr>
              <a:spLocks/>
            </p:cNvSpPr>
            <p:nvPr/>
          </p:nvSpPr>
          <p:spPr bwMode="auto">
            <a:xfrm>
              <a:off x="5094" y="3894"/>
              <a:ext cx="50" cy="45"/>
            </a:xfrm>
            <a:custGeom>
              <a:avLst/>
              <a:gdLst>
                <a:gd name="T0" fmla="*/ 1 w 99"/>
                <a:gd name="T1" fmla="*/ 1 h 90"/>
                <a:gd name="T2" fmla="*/ 1 w 99"/>
                <a:gd name="T3" fmla="*/ 0 h 90"/>
                <a:gd name="T4" fmla="*/ 1 w 99"/>
                <a:gd name="T5" fmla="*/ 0 h 90"/>
                <a:gd name="T6" fmla="*/ 1 w 99"/>
                <a:gd name="T7" fmla="*/ 0 h 90"/>
                <a:gd name="T8" fmla="*/ 1 w 99"/>
                <a:gd name="T9" fmla="*/ 0 h 90"/>
                <a:gd name="T10" fmla="*/ 1 w 99"/>
                <a:gd name="T11" fmla="*/ 0 h 90"/>
                <a:gd name="T12" fmla="*/ 1 w 99"/>
                <a:gd name="T13" fmla="*/ 1 h 90"/>
                <a:gd name="T14" fmla="*/ 1 w 99"/>
                <a:gd name="T15" fmla="*/ 1 h 90"/>
                <a:gd name="T16" fmla="*/ 1 w 99"/>
                <a:gd name="T17" fmla="*/ 1 h 90"/>
                <a:gd name="T18" fmla="*/ 0 w 99"/>
                <a:gd name="T19" fmla="*/ 1 h 90"/>
                <a:gd name="T20" fmla="*/ 0 w 99"/>
                <a:gd name="T21" fmla="*/ 1 h 90"/>
                <a:gd name="T22" fmla="*/ 1 w 99"/>
                <a:gd name="T23" fmla="*/ 1 h 90"/>
                <a:gd name="T24" fmla="*/ 1 w 99"/>
                <a:gd name="T25" fmla="*/ 1 h 90"/>
                <a:gd name="T26" fmla="*/ 1 w 99"/>
                <a:gd name="T27" fmla="*/ 1 h 90"/>
                <a:gd name="T28" fmla="*/ 1 w 99"/>
                <a:gd name="T29" fmla="*/ 1 h 90"/>
                <a:gd name="T30" fmla="*/ 1 w 99"/>
                <a:gd name="T31" fmla="*/ 1 h 90"/>
                <a:gd name="T32" fmla="*/ 1 w 99"/>
                <a:gd name="T33" fmla="*/ 1 h 90"/>
                <a:gd name="T34" fmla="*/ 1 w 99"/>
                <a:gd name="T35" fmla="*/ 1 h 90"/>
                <a:gd name="T36" fmla="*/ 1 w 99"/>
                <a:gd name="T37" fmla="*/ 1 h 90"/>
                <a:gd name="T38" fmla="*/ 1 w 99"/>
                <a:gd name="T39" fmla="*/ 1 h 90"/>
                <a:gd name="T40" fmla="*/ 1 w 99"/>
                <a:gd name="T41" fmla="*/ 1 h 90"/>
                <a:gd name="T42" fmla="*/ 1 w 99"/>
                <a:gd name="T43" fmla="*/ 1 h 90"/>
                <a:gd name="T44" fmla="*/ 1 w 99"/>
                <a:gd name="T45" fmla="*/ 1 h 90"/>
                <a:gd name="T46" fmla="*/ 1 w 99"/>
                <a:gd name="T47" fmla="*/ 1 h 90"/>
                <a:gd name="T48" fmla="*/ 1 w 99"/>
                <a:gd name="T49" fmla="*/ 1 h 90"/>
                <a:gd name="T50" fmla="*/ 1 w 99"/>
                <a:gd name="T51" fmla="*/ 1 h 90"/>
                <a:gd name="T52" fmla="*/ 1 w 99"/>
                <a:gd name="T53" fmla="*/ 1 h 90"/>
                <a:gd name="T54" fmla="*/ 1 w 99"/>
                <a:gd name="T55" fmla="*/ 1 h 90"/>
                <a:gd name="T56" fmla="*/ 1 w 99"/>
                <a:gd name="T57" fmla="*/ 1 h 90"/>
                <a:gd name="T58" fmla="*/ 1 w 99"/>
                <a:gd name="T59" fmla="*/ 1 h 90"/>
                <a:gd name="T60" fmla="*/ 1 w 99"/>
                <a:gd name="T61" fmla="*/ 1 h 90"/>
                <a:gd name="T62" fmla="*/ 1 w 99"/>
                <a:gd name="T63" fmla="*/ 1 h 90"/>
                <a:gd name="T64" fmla="*/ 1 w 99"/>
                <a:gd name="T65" fmla="*/ 1 h 90"/>
                <a:gd name="T66" fmla="*/ 1 w 99"/>
                <a:gd name="T67" fmla="*/ 1 h 90"/>
                <a:gd name="T68" fmla="*/ 1 w 99"/>
                <a:gd name="T69" fmla="*/ 1 h 90"/>
                <a:gd name="T70" fmla="*/ 1 w 99"/>
                <a:gd name="T71" fmla="*/ 1 h 90"/>
                <a:gd name="T72" fmla="*/ 1 w 99"/>
                <a:gd name="T73" fmla="*/ 1 h 90"/>
                <a:gd name="T74" fmla="*/ 1 w 99"/>
                <a:gd name="T75" fmla="*/ 1 h 90"/>
                <a:gd name="T76" fmla="*/ 1 w 99"/>
                <a:gd name="T77" fmla="*/ 1 h 90"/>
                <a:gd name="T78" fmla="*/ 1 w 99"/>
                <a:gd name="T79" fmla="*/ 1 h 90"/>
                <a:gd name="T80" fmla="*/ 1 w 99"/>
                <a:gd name="T81" fmla="*/ 1 h 90"/>
                <a:gd name="T82" fmla="*/ 1 w 99"/>
                <a:gd name="T83" fmla="*/ 1 h 90"/>
                <a:gd name="T84" fmla="*/ 1 w 99"/>
                <a:gd name="T85" fmla="*/ 1 h 90"/>
                <a:gd name="T86" fmla="*/ 1 w 99"/>
                <a:gd name="T87" fmla="*/ 1 h 90"/>
                <a:gd name="T88" fmla="*/ 1 w 99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9"/>
                <a:gd name="T136" fmla="*/ 0 h 90"/>
                <a:gd name="T137" fmla="*/ 99 w 99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9" h="90">
                  <a:moveTo>
                    <a:pt x="83" y="2"/>
                  </a:moveTo>
                  <a:lnTo>
                    <a:pt x="79" y="2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3" y="11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3" y="33"/>
                  </a:lnTo>
                  <a:lnTo>
                    <a:pt x="5" y="37"/>
                  </a:lnTo>
                  <a:lnTo>
                    <a:pt x="11" y="37"/>
                  </a:lnTo>
                  <a:lnTo>
                    <a:pt x="16" y="39"/>
                  </a:lnTo>
                  <a:lnTo>
                    <a:pt x="24" y="41"/>
                  </a:lnTo>
                  <a:lnTo>
                    <a:pt x="33" y="43"/>
                  </a:lnTo>
                  <a:lnTo>
                    <a:pt x="40" y="43"/>
                  </a:lnTo>
                  <a:lnTo>
                    <a:pt x="46" y="43"/>
                  </a:lnTo>
                  <a:lnTo>
                    <a:pt x="50" y="43"/>
                  </a:lnTo>
                  <a:lnTo>
                    <a:pt x="53" y="44"/>
                  </a:lnTo>
                  <a:lnTo>
                    <a:pt x="55" y="65"/>
                  </a:lnTo>
                  <a:lnTo>
                    <a:pt x="53" y="65"/>
                  </a:lnTo>
                  <a:lnTo>
                    <a:pt x="50" y="68"/>
                  </a:lnTo>
                  <a:lnTo>
                    <a:pt x="46" y="72"/>
                  </a:lnTo>
                  <a:lnTo>
                    <a:pt x="42" y="78"/>
                  </a:lnTo>
                  <a:lnTo>
                    <a:pt x="38" y="81"/>
                  </a:lnTo>
                  <a:lnTo>
                    <a:pt x="37" y="87"/>
                  </a:lnTo>
                  <a:lnTo>
                    <a:pt x="37" y="89"/>
                  </a:lnTo>
                  <a:lnTo>
                    <a:pt x="38" y="90"/>
                  </a:lnTo>
                  <a:lnTo>
                    <a:pt x="42" y="90"/>
                  </a:lnTo>
                  <a:lnTo>
                    <a:pt x="46" y="90"/>
                  </a:lnTo>
                  <a:lnTo>
                    <a:pt x="51" y="89"/>
                  </a:lnTo>
                  <a:lnTo>
                    <a:pt x="57" y="89"/>
                  </a:lnTo>
                  <a:lnTo>
                    <a:pt x="61" y="87"/>
                  </a:lnTo>
                  <a:lnTo>
                    <a:pt x="64" y="87"/>
                  </a:lnTo>
                  <a:lnTo>
                    <a:pt x="68" y="87"/>
                  </a:lnTo>
                  <a:lnTo>
                    <a:pt x="70" y="87"/>
                  </a:lnTo>
                  <a:lnTo>
                    <a:pt x="94" y="87"/>
                  </a:lnTo>
                  <a:lnTo>
                    <a:pt x="96" y="83"/>
                  </a:lnTo>
                  <a:lnTo>
                    <a:pt x="99" y="78"/>
                  </a:lnTo>
                  <a:lnTo>
                    <a:pt x="99" y="74"/>
                  </a:lnTo>
                  <a:lnTo>
                    <a:pt x="99" y="70"/>
                  </a:lnTo>
                  <a:lnTo>
                    <a:pt x="96" y="68"/>
                  </a:lnTo>
                  <a:lnTo>
                    <a:pt x="92" y="67"/>
                  </a:lnTo>
                  <a:lnTo>
                    <a:pt x="86" y="63"/>
                  </a:lnTo>
                  <a:lnTo>
                    <a:pt x="83" y="61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74" y="54"/>
                  </a:lnTo>
                  <a:lnTo>
                    <a:pt x="74" y="52"/>
                  </a:lnTo>
                  <a:lnTo>
                    <a:pt x="74" y="44"/>
                  </a:lnTo>
                  <a:lnTo>
                    <a:pt x="75" y="41"/>
                  </a:lnTo>
                  <a:lnTo>
                    <a:pt x="74" y="33"/>
                  </a:lnTo>
                  <a:lnTo>
                    <a:pt x="72" y="31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55" y="30"/>
                  </a:lnTo>
                  <a:lnTo>
                    <a:pt x="50" y="31"/>
                  </a:lnTo>
                  <a:lnTo>
                    <a:pt x="42" y="31"/>
                  </a:lnTo>
                  <a:lnTo>
                    <a:pt x="37" y="31"/>
                  </a:lnTo>
                  <a:lnTo>
                    <a:pt x="31" y="30"/>
                  </a:lnTo>
                  <a:lnTo>
                    <a:pt x="29" y="28"/>
                  </a:lnTo>
                  <a:lnTo>
                    <a:pt x="29" y="20"/>
                  </a:lnTo>
                  <a:lnTo>
                    <a:pt x="37" y="17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50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6" y="15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8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0" name="Freeform 62"/>
            <p:cNvSpPr>
              <a:spLocks/>
            </p:cNvSpPr>
            <p:nvPr/>
          </p:nvSpPr>
          <p:spPr bwMode="auto">
            <a:xfrm>
              <a:off x="5098" y="3967"/>
              <a:ext cx="31" cy="34"/>
            </a:xfrm>
            <a:custGeom>
              <a:avLst/>
              <a:gdLst>
                <a:gd name="T0" fmla="*/ 0 w 63"/>
                <a:gd name="T1" fmla="*/ 1 h 68"/>
                <a:gd name="T2" fmla="*/ 0 w 63"/>
                <a:gd name="T3" fmla="*/ 0 h 68"/>
                <a:gd name="T4" fmla="*/ 0 w 63"/>
                <a:gd name="T5" fmla="*/ 1 h 68"/>
                <a:gd name="T6" fmla="*/ 0 w 63"/>
                <a:gd name="T7" fmla="*/ 1 h 68"/>
                <a:gd name="T8" fmla="*/ 0 w 63"/>
                <a:gd name="T9" fmla="*/ 1 h 68"/>
                <a:gd name="T10" fmla="*/ 0 w 63"/>
                <a:gd name="T11" fmla="*/ 1 h 68"/>
                <a:gd name="T12" fmla="*/ 0 w 63"/>
                <a:gd name="T13" fmla="*/ 1 h 68"/>
                <a:gd name="T14" fmla="*/ 0 w 63"/>
                <a:gd name="T15" fmla="*/ 1 h 68"/>
                <a:gd name="T16" fmla="*/ 0 w 63"/>
                <a:gd name="T17" fmla="*/ 1 h 68"/>
                <a:gd name="T18" fmla="*/ 0 w 63"/>
                <a:gd name="T19" fmla="*/ 1 h 68"/>
                <a:gd name="T20" fmla="*/ 0 w 63"/>
                <a:gd name="T21" fmla="*/ 1 h 68"/>
                <a:gd name="T22" fmla="*/ 0 w 63"/>
                <a:gd name="T23" fmla="*/ 1 h 68"/>
                <a:gd name="T24" fmla="*/ 0 w 63"/>
                <a:gd name="T25" fmla="*/ 1 h 68"/>
                <a:gd name="T26" fmla="*/ 0 w 63"/>
                <a:gd name="T27" fmla="*/ 1 h 68"/>
                <a:gd name="T28" fmla="*/ 0 w 63"/>
                <a:gd name="T29" fmla="*/ 1 h 68"/>
                <a:gd name="T30" fmla="*/ 0 w 63"/>
                <a:gd name="T31" fmla="*/ 1 h 68"/>
                <a:gd name="T32" fmla="*/ 0 w 63"/>
                <a:gd name="T33" fmla="*/ 1 h 68"/>
                <a:gd name="T34" fmla="*/ 0 w 63"/>
                <a:gd name="T35" fmla="*/ 1 h 68"/>
                <a:gd name="T36" fmla="*/ 0 w 63"/>
                <a:gd name="T37" fmla="*/ 1 h 68"/>
                <a:gd name="T38" fmla="*/ 0 w 63"/>
                <a:gd name="T39" fmla="*/ 1 h 68"/>
                <a:gd name="T40" fmla="*/ 0 w 63"/>
                <a:gd name="T41" fmla="*/ 1 h 68"/>
                <a:gd name="T42" fmla="*/ 0 w 63"/>
                <a:gd name="T43" fmla="*/ 1 h 68"/>
                <a:gd name="T44" fmla="*/ 0 w 63"/>
                <a:gd name="T45" fmla="*/ 1 h 68"/>
                <a:gd name="T46" fmla="*/ 0 w 63"/>
                <a:gd name="T47" fmla="*/ 1 h 68"/>
                <a:gd name="T48" fmla="*/ 0 w 63"/>
                <a:gd name="T49" fmla="*/ 1 h 68"/>
                <a:gd name="T50" fmla="*/ 0 w 63"/>
                <a:gd name="T51" fmla="*/ 1 h 68"/>
                <a:gd name="T52" fmla="*/ 0 w 63"/>
                <a:gd name="T53" fmla="*/ 1 h 68"/>
                <a:gd name="T54" fmla="*/ 0 w 63"/>
                <a:gd name="T55" fmla="*/ 1 h 68"/>
                <a:gd name="T56" fmla="*/ 0 w 63"/>
                <a:gd name="T57" fmla="*/ 1 h 68"/>
                <a:gd name="T58" fmla="*/ 0 w 63"/>
                <a:gd name="T59" fmla="*/ 1 h 68"/>
                <a:gd name="T60" fmla="*/ 0 w 63"/>
                <a:gd name="T61" fmla="*/ 1 h 68"/>
                <a:gd name="T62" fmla="*/ 0 w 63"/>
                <a:gd name="T63" fmla="*/ 1 h 68"/>
                <a:gd name="T64" fmla="*/ 0 w 63"/>
                <a:gd name="T65" fmla="*/ 1 h 68"/>
                <a:gd name="T66" fmla="*/ 0 w 63"/>
                <a:gd name="T67" fmla="*/ 1 h 68"/>
                <a:gd name="T68" fmla="*/ 0 w 63"/>
                <a:gd name="T69" fmla="*/ 1 h 68"/>
                <a:gd name="T70" fmla="*/ 0 w 63"/>
                <a:gd name="T71" fmla="*/ 1 h 68"/>
                <a:gd name="T72" fmla="*/ 0 w 63"/>
                <a:gd name="T73" fmla="*/ 1 h 68"/>
                <a:gd name="T74" fmla="*/ 0 w 63"/>
                <a:gd name="T75" fmla="*/ 1 h 68"/>
                <a:gd name="T76" fmla="*/ 0 w 63"/>
                <a:gd name="T77" fmla="*/ 1 h 68"/>
                <a:gd name="T78" fmla="*/ 0 w 63"/>
                <a:gd name="T79" fmla="*/ 1 h 68"/>
                <a:gd name="T80" fmla="*/ 0 w 63"/>
                <a:gd name="T81" fmla="*/ 1 h 68"/>
                <a:gd name="T82" fmla="*/ 0 w 63"/>
                <a:gd name="T83" fmla="*/ 1 h 68"/>
                <a:gd name="T84" fmla="*/ 0 w 63"/>
                <a:gd name="T85" fmla="*/ 1 h 68"/>
                <a:gd name="T86" fmla="*/ 0 w 63"/>
                <a:gd name="T87" fmla="*/ 1 h 68"/>
                <a:gd name="T88" fmla="*/ 0 w 63"/>
                <a:gd name="T89" fmla="*/ 0 h 68"/>
                <a:gd name="T90" fmla="*/ 0 w 63"/>
                <a:gd name="T91" fmla="*/ 1 h 68"/>
                <a:gd name="T92" fmla="*/ 0 w 63"/>
                <a:gd name="T93" fmla="*/ 1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3"/>
                <a:gd name="T142" fmla="*/ 0 h 68"/>
                <a:gd name="T143" fmla="*/ 63 w 63"/>
                <a:gd name="T144" fmla="*/ 68 h 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3" h="68">
                  <a:moveTo>
                    <a:pt x="30" y="2"/>
                  </a:moveTo>
                  <a:lnTo>
                    <a:pt x="24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9" y="5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9" y="20"/>
                  </a:lnTo>
                  <a:lnTo>
                    <a:pt x="17" y="18"/>
                  </a:lnTo>
                  <a:lnTo>
                    <a:pt x="22" y="16"/>
                  </a:lnTo>
                  <a:lnTo>
                    <a:pt x="26" y="13"/>
                  </a:lnTo>
                  <a:lnTo>
                    <a:pt x="31" y="13"/>
                  </a:lnTo>
                  <a:lnTo>
                    <a:pt x="35" y="15"/>
                  </a:lnTo>
                  <a:lnTo>
                    <a:pt x="41" y="20"/>
                  </a:lnTo>
                  <a:lnTo>
                    <a:pt x="43" y="26"/>
                  </a:lnTo>
                  <a:lnTo>
                    <a:pt x="44" y="31"/>
                  </a:lnTo>
                  <a:lnTo>
                    <a:pt x="43" y="38"/>
                  </a:lnTo>
                  <a:lnTo>
                    <a:pt x="41" y="44"/>
                  </a:lnTo>
                  <a:lnTo>
                    <a:pt x="35" y="46"/>
                  </a:lnTo>
                  <a:lnTo>
                    <a:pt x="31" y="46"/>
                  </a:lnTo>
                  <a:lnTo>
                    <a:pt x="26" y="50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9" y="62"/>
                  </a:lnTo>
                  <a:lnTo>
                    <a:pt x="22" y="62"/>
                  </a:lnTo>
                  <a:lnTo>
                    <a:pt x="26" y="64"/>
                  </a:lnTo>
                  <a:lnTo>
                    <a:pt x="31" y="66"/>
                  </a:lnTo>
                  <a:lnTo>
                    <a:pt x="37" y="68"/>
                  </a:lnTo>
                  <a:lnTo>
                    <a:pt x="43" y="68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4" y="66"/>
                  </a:lnTo>
                  <a:lnTo>
                    <a:pt x="54" y="61"/>
                  </a:lnTo>
                  <a:lnTo>
                    <a:pt x="55" y="55"/>
                  </a:lnTo>
                  <a:lnTo>
                    <a:pt x="57" y="50"/>
                  </a:lnTo>
                  <a:lnTo>
                    <a:pt x="59" y="44"/>
                  </a:lnTo>
                  <a:lnTo>
                    <a:pt x="59" y="37"/>
                  </a:lnTo>
                  <a:lnTo>
                    <a:pt x="61" y="31"/>
                  </a:lnTo>
                  <a:lnTo>
                    <a:pt x="63" y="26"/>
                  </a:lnTo>
                  <a:lnTo>
                    <a:pt x="63" y="22"/>
                  </a:lnTo>
                  <a:lnTo>
                    <a:pt x="57" y="15"/>
                  </a:lnTo>
                  <a:lnTo>
                    <a:pt x="52" y="7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1" name="Freeform 63"/>
            <p:cNvSpPr>
              <a:spLocks/>
            </p:cNvSpPr>
            <p:nvPr/>
          </p:nvSpPr>
          <p:spPr bwMode="auto">
            <a:xfrm>
              <a:off x="5144" y="3955"/>
              <a:ext cx="73" cy="45"/>
            </a:xfrm>
            <a:custGeom>
              <a:avLst/>
              <a:gdLst>
                <a:gd name="T0" fmla="*/ 1 w 146"/>
                <a:gd name="T1" fmla="*/ 1 h 90"/>
                <a:gd name="T2" fmla="*/ 1 w 146"/>
                <a:gd name="T3" fmla="*/ 1 h 90"/>
                <a:gd name="T4" fmla="*/ 1 w 146"/>
                <a:gd name="T5" fmla="*/ 1 h 90"/>
                <a:gd name="T6" fmla="*/ 1 w 146"/>
                <a:gd name="T7" fmla="*/ 1 h 90"/>
                <a:gd name="T8" fmla="*/ 1 w 146"/>
                <a:gd name="T9" fmla="*/ 1 h 90"/>
                <a:gd name="T10" fmla="*/ 1 w 146"/>
                <a:gd name="T11" fmla="*/ 1 h 90"/>
                <a:gd name="T12" fmla="*/ 1 w 146"/>
                <a:gd name="T13" fmla="*/ 1 h 90"/>
                <a:gd name="T14" fmla="*/ 1 w 146"/>
                <a:gd name="T15" fmla="*/ 1 h 90"/>
                <a:gd name="T16" fmla="*/ 1 w 146"/>
                <a:gd name="T17" fmla="*/ 1 h 90"/>
                <a:gd name="T18" fmla="*/ 1 w 146"/>
                <a:gd name="T19" fmla="*/ 1 h 90"/>
                <a:gd name="T20" fmla="*/ 1 w 146"/>
                <a:gd name="T21" fmla="*/ 1 h 90"/>
                <a:gd name="T22" fmla="*/ 1 w 146"/>
                <a:gd name="T23" fmla="*/ 1 h 90"/>
                <a:gd name="T24" fmla="*/ 1 w 146"/>
                <a:gd name="T25" fmla="*/ 1 h 90"/>
                <a:gd name="T26" fmla="*/ 1 w 146"/>
                <a:gd name="T27" fmla="*/ 1 h 90"/>
                <a:gd name="T28" fmla="*/ 1 w 146"/>
                <a:gd name="T29" fmla="*/ 1 h 90"/>
                <a:gd name="T30" fmla="*/ 1 w 146"/>
                <a:gd name="T31" fmla="*/ 1 h 90"/>
                <a:gd name="T32" fmla="*/ 1 w 146"/>
                <a:gd name="T33" fmla="*/ 1 h 90"/>
                <a:gd name="T34" fmla="*/ 1 w 146"/>
                <a:gd name="T35" fmla="*/ 1 h 90"/>
                <a:gd name="T36" fmla="*/ 1 w 146"/>
                <a:gd name="T37" fmla="*/ 1 h 90"/>
                <a:gd name="T38" fmla="*/ 1 w 146"/>
                <a:gd name="T39" fmla="*/ 1 h 90"/>
                <a:gd name="T40" fmla="*/ 1 w 146"/>
                <a:gd name="T41" fmla="*/ 1 h 90"/>
                <a:gd name="T42" fmla="*/ 1 w 146"/>
                <a:gd name="T43" fmla="*/ 1 h 90"/>
                <a:gd name="T44" fmla="*/ 1 w 146"/>
                <a:gd name="T45" fmla="*/ 1 h 90"/>
                <a:gd name="T46" fmla="*/ 1 w 146"/>
                <a:gd name="T47" fmla="*/ 1 h 90"/>
                <a:gd name="T48" fmla="*/ 1 w 146"/>
                <a:gd name="T49" fmla="*/ 1 h 90"/>
                <a:gd name="T50" fmla="*/ 1 w 146"/>
                <a:gd name="T51" fmla="*/ 1 h 90"/>
                <a:gd name="T52" fmla="*/ 1 w 146"/>
                <a:gd name="T53" fmla="*/ 1 h 90"/>
                <a:gd name="T54" fmla="*/ 1 w 146"/>
                <a:gd name="T55" fmla="*/ 1 h 90"/>
                <a:gd name="T56" fmla="*/ 1 w 146"/>
                <a:gd name="T57" fmla="*/ 1 h 90"/>
                <a:gd name="T58" fmla="*/ 1 w 146"/>
                <a:gd name="T59" fmla="*/ 1 h 90"/>
                <a:gd name="T60" fmla="*/ 1 w 146"/>
                <a:gd name="T61" fmla="*/ 1 h 90"/>
                <a:gd name="T62" fmla="*/ 1 w 146"/>
                <a:gd name="T63" fmla="*/ 1 h 90"/>
                <a:gd name="T64" fmla="*/ 1 w 146"/>
                <a:gd name="T65" fmla="*/ 1 h 90"/>
                <a:gd name="T66" fmla="*/ 1 w 146"/>
                <a:gd name="T67" fmla="*/ 1 h 90"/>
                <a:gd name="T68" fmla="*/ 1 w 146"/>
                <a:gd name="T69" fmla="*/ 1 h 90"/>
                <a:gd name="T70" fmla="*/ 1 w 146"/>
                <a:gd name="T71" fmla="*/ 1 h 90"/>
                <a:gd name="T72" fmla="*/ 1 w 146"/>
                <a:gd name="T73" fmla="*/ 1 h 90"/>
                <a:gd name="T74" fmla="*/ 1 w 146"/>
                <a:gd name="T75" fmla="*/ 1 h 90"/>
                <a:gd name="T76" fmla="*/ 1 w 146"/>
                <a:gd name="T77" fmla="*/ 1 h 90"/>
                <a:gd name="T78" fmla="*/ 1 w 146"/>
                <a:gd name="T79" fmla="*/ 1 h 90"/>
                <a:gd name="T80" fmla="*/ 1 w 146"/>
                <a:gd name="T81" fmla="*/ 1 h 90"/>
                <a:gd name="T82" fmla="*/ 1 w 146"/>
                <a:gd name="T83" fmla="*/ 1 h 90"/>
                <a:gd name="T84" fmla="*/ 1 w 146"/>
                <a:gd name="T85" fmla="*/ 0 h 90"/>
                <a:gd name="T86" fmla="*/ 1 w 146"/>
                <a:gd name="T87" fmla="*/ 1 h 90"/>
                <a:gd name="T88" fmla="*/ 0 w 146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6"/>
                <a:gd name="T136" fmla="*/ 0 h 90"/>
                <a:gd name="T137" fmla="*/ 146 w 146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6" h="90">
                  <a:moveTo>
                    <a:pt x="0" y="11"/>
                  </a:moveTo>
                  <a:lnTo>
                    <a:pt x="2" y="13"/>
                  </a:lnTo>
                  <a:lnTo>
                    <a:pt x="8" y="16"/>
                  </a:lnTo>
                  <a:lnTo>
                    <a:pt x="13" y="20"/>
                  </a:lnTo>
                  <a:lnTo>
                    <a:pt x="21" y="22"/>
                  </a:lnTo>
                  <a:lnTo>
                    <a:pt x="26" y="20"/>
                  </a:lnTo>
                  <a:lnTo>
                    <a:pt x="32" y="22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6" y="39"/>
                  </a:lnTo>
                  <a:lnTo>
                    <a:pt x="24" y="42"/>
                  </a:lnTo>
                  <a:lnTo>
                    <a:pt x="21" y="48"/>
                  </a:lnTo>
                  <a:lnTo>
                    <a:pt x="19" y="53"/>
                  </a:lnTo>
                  <a:lnTo>
                    <a:pt x="15" y="59"/>
                  </a:lnTo>
                  <a:lnTo>
                    <a:pt x="11" y="64"/>
                  </a:lnTo>
                  <a:lnTo>
                    <a:pt x="10" y="70"/>
                  </a:lnTo>
                  <a:lnTo>
                    <a:pt x="8" y="74"/>
                  </a:lnTo>
                  <a:lnTo>
                    <a:pt x="6" y="79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13" y="90"/>
                  </a:lnTo>
                  <a:lnTo>
                    <a:pt x="19" y="90"/>
                  </a:lnTo>
                  <a:lnTo>
                    <a:pt x="24" y="90"/>
                  </a:lnTo>
                  <a:lnTo>
                    <a:pt x="28" y="86"/>
                  </a:lnTo>
                  <a:lnTo>
                    <a:pt x="28" y="81"/>
                  </a:lnTo>
                  <a:lnTo>
                    <a:pt x="32" y="74"/>
                  </a:lnTo>
                  <a:lnTo>
                    <a:pt x="32" y="70"/>
                  </a:lnTo>
                  <a:lnTo>
                    <a:pt x="34" y="64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7" y="50"/>
                  </a:lnTo>
                  <a:lnTo>
                    <a:pt x="39" y="44"/>
                  </a:lnTo>
                  <a:lnTo>
                    <a:pt x="41" y="40"/>
                  </a:lnTo>
                  <a:lnTo>
                    <a:pt x="43" y="37"/>
                  </a:lnTo>
                  <a:lnTo>
                    <a:pt x="45" y="31"/>
                  </a:lnTo>
                  <a:lnTo>
                    <a:pt x="45" y="29"/>
                  </a:lnTo>
                  <a:lnTo>
                    <a:pt x="61" y="33"/>
                  </a:lnTo>
                  <a:lnTo>
                    <a:pt x="45" y="53"/>
                  </a:lnTo>
                  <a:lnTo>
                    <a:pt x="43" y="57"/>
                  </a:lnTo>
                  <a:lnTo>
                    <a:pt x="43" y="62"/>
                  </a:lnTo>
                  <a:lnTo>
                    <a:pt x="43" y="64"/>
                  </a:lnTo>
                  <a:lnTo>
                    <a:pt x="45" y="66"/>
                  </a:lnTo>
                  <a:lnTo>
                    <a:pt x="48" y="68"/>
                  </a:lnTo>
                  <a:lnTo>
                    <a:pt x="54" y="68"/>
                  </a:lnTo>
                  <a:lnTo>
                    <a:pt x="56" y="66"/>
                  </a:lnTo>
                  <a:lnTo>
                    <a:pt x="61" y="64"/>
                  </a:lnTo>
                  <a:lnTo>
                    <a:pt x="65" y="62"/>
                  </a:lnTo>
                  <a:lnTo>
                    <a:pt x="69" y="61"/>
                  </a:lnTo>
                  <a:lnTo>
                    <a:pt x="74" y="55"/>
                  </a:lnTo>
                  <a:lnTo>
                    <a:pt x="78" y="53"/>
                  </a:lnTo>
                  <a:lnTo>
                    <a:pt x="142" y="50"/>
                  </a:lnTo>
                  <a:lnTo>
                    <a:pt x="144" y="46"/>
                  </a:lnTo>
                  <a:lnTo>
                    <a:pt x="146" y="42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40" y="33"/>
                  </a:lnTo>
                  <a:lnTo>
                    <a:pt x="135" y="33"/>
                  </a:lnTo>
                  <a:lnTo>
                    <a:pt x="128" y="33"/>
                  </a:lnTo>
                  <a:lnTo>
                    <a:pt x="118" y="35"/>
                  </a:lnTo>
                  <a:lnTo>
                    <a:pt x="109" y="35"/>
                  </a:lnTo>
                  <a:lnTo>
                    <a:pt x="104" y="35"/>
                  </a:lnTo>
                  <a:lnTo>
                    <a:pt x="96" y="35"/>
                  </a:lnTo>
                  <a:lnTo>
                    <a:pt x="93" y="35"/>
                  </a:lnTo>
                  <a:lnTo>
                    <a:pt x="85" y="35"/>
                  </a:lnTo>
                  <a:lnTo>
                    <a:pt x="80" y="35"/>
                  </a:lnTo>
                  <a:lnTo>
                    <a:pt x="74" y="33"/>
                  </a:lnTo>
                  <a:lnTo>
                    <a:pt x="72" y="33"/>
                  </a:lnTo>
                  <a:lnTo>
                    <a:pt x="74" y="29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0" y="16"/>
                  </a:lnTo>
                  <a:lnTo>
                    <a:pt x="65" y="16"/>
                  </a:lnTo>
                  <a:lnTo>
                    <a:pt x="59" y="13"/>
                  </a:lnTo>
                  <a:lnTo>
                    <a:pt x="52" y="13"/>
                  </a:lnTo>
                  <a:lnTo>
                    <a:pt x="45" y="13"/>
                  </a:lnTo>
                  <a:lnTo>
                    <a:pt x="39" y="13"/>
                  </a:lnTo>
                  <a:lnTo>
                    <a:pt x="34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4" y="15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0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2" name="Freeform 64"/>
            <p:cNvSpPr>
              <a:spLocks/>
            </p:cNvSpPr>
            <p:nvPr/>
          </p:nvSpPr>
          <p:spPr bwMode="auto">
            <a:xfrm>
              <a:off x="5240" y="3889"/>
              <a:ext cx="85" cy="29"/>
            </a:xfrm>
            <a:custGeom>
              <a:avLst/>
              <a:gdLst>
                <a:gd name="T0" fmla="*/ 1 w 170"/>
                <a:gd name="T1" fmla="*/ 0 h 59"/>
                <a:gd name="T2" fmla="*/ 1 w 170"/>
                <a:gd name="T3" fmla="*/ 0 h 59"/>
                <a:gd name="T4" fmla="*/ 1 w 170"/>
                <a:gd name="T5" fmla="*/ 0 h 59"/>
                <a:gd name="T6" fmla="*/ 1 w 170"/>
                <a:gd name="T7" fmla="*/ 0 h 59"/>
                <a:gd name="T8" fmla="*/ 1 w 170"/>
                <a:gd name="T9" fmla="*/ 0 h 59"/>
                <a:gd name="T10" fmla="*/ 1 w 170"/>
                <a:gd name="T11" fmla="*/ 0 h 59"/>
                <a:gd name="T12" fmla="*/ 1 w 170"/>
                <a:gd name="T13" fmla="*/ 0 h 59"/>
                <a:gd name="T14" fmla="*/ 1 w 170"/>
                <a:gd name="T15" fmla="*/ 0 h 59"/>
                <a:gd name="T16" fmla="*/ 1 w 170"/>
                <a:gd name="T17" fmla="*/ 0 h 59"/>
                <a:gd name="T18" fmla="*/ 1 w 170"/>
                <a:gd name="T19" fmla="*/ 0 h 59"/>
                <a:gd name="T20" fmla="*/ 1 w 170"/>
                <a:gd name="T21" fmla="*/ 0 h 59"/>
                <a:gd name="T22" fmla="*/ 1 w 170"/>
                <a:gd name="T23" fmla="*/ 0 h 59"/>
                <a:gd name="T24" fmla="*/ 0 w 170"/>
                <a:gd name="T25" fmla="*/ 0 h 59"/>
                <a:gd name="T26" fmla="*/ 1 w 170"/>
                <a:gd name="T27" fmla="*/ 0 h 59"/>
                <a:gd name="T28" fmla="*/ 1 w 170"/>
                <a:gd name="T29" fmla="*/ 0 h 59"/>
                <a:gd name="T30" fmla="*/ 1 w 170"/>
                <a:gd name="T31" fmla="*/ 0 h 59"/>
                <a:gd name="T32" fmla="*/ 1 w 170"/>
                <a:gd name="T33" fmla="*/ 0 h 59"/>
                <a:gd name="T34" fmla="*/ 1 w 170"/>
                <a:gd name="T35" fmla="*/ 0 h 59"/>
                <a:gd name="T36" fmla="*/ 1 w 170"/>
                <a:gd name="T37" fmla="*/ 0 h 59"/>
                <a:gd name="T38" fmla="*/ 1 w 170"/>
                <a:gd name="T39" fmla="*/ 0 h 59"/>
                <a:gd name="T40" fmla="*/ 1 w 170"/>
                <a:gd name="T41" fmla="*/ 0 h 59"/>
                <a:gd name="T42" fmla="*/ 1 w 170"/>
                <a:gd name="T43" fmla="*/ 0 h 59"/>
                <a:gd name="T44" fmla="*/ 1 w 170"/>
                <a:gd name="T45" fmla="*/ 0 h 59"/>
                <a:gd name="T46" fmla="*/ 1 w 170"/>
                <a:gd name="T47" fmla="*/ 0 h 59"/>
                <a:gd name="T48" fmla="*/ 1 w 170"/>
                <a:gd name="T49" fmla="*/ 0 h 59"/>
                <a:gd name="T50" fmla="*/ 1 w 170"/>
                <a:gd name="T51" fmla="*/ 0 h 59"/>
                <a:gd name="T52" fmla="*/ 1 w 170"/>
                <a:gd name="T53" fmla="*/ 0 h 59"/>
                <a:gd name="T54" fmla="*/ 1 w 170"/>
                <a:gd name="T55" fmla="*/ 0 h 59"/>
                <a:gd name="T56" fmla="*/ 1 w 170"/>
                <a:gd name="T57" fmla="*/ 0 h 59"/>
                <a:gd name="T58" fmla="*/ 1 w 170"/>
                <a:gd name="T59" fmla="*/ 0 h 59"/>
                <a:gd name="T60" fmla="*/ 1 w 170"/>
                <a:gd name="T61" fmla="*/ 0 h 59"/>
                <a:gd name="T62" fmla="*/ 1 w 170"/>
                <a:gd name="T63" fmla="*/ 0 h 59"/>
                <a:gd name="T64" fmla="*/ 1 w 170"/>
                <a:gd name="T65" fmla="*/ 0 h 59"/>
                <a:gd name="T66" fmla="*/ 1 w 170"/>
                <a:gd name="T67" fmla="*/ 0 h 59"/>
                <a:gd name="T68" fmla="*/ 1 w 170"/>
                <a:gd name="T69" fmla="*/ 0 h 59"/>
                <a:gd name="T70" fmla="*/ 1 w 170"/>
                <a:gd name="T71" fmla="*/ 0 h 59"/>
                <a:gd name="T72" fmla="*/ 1 w 170"/>
                <a:gd name="T73" fmla="*/ 0 h 59"/>
                <a:gd name="T74" fmla="*/ 1 w 170"/>
                <a:gd name="T75" fmla="*/ 0 h 59"/>
                <a:gd name="T76" fmla="*/ 1 w 170"/>
                <a:gd name="T77" fmla="*/ 0 h 59"/>
                <a:gd name="T78" fmla="*/ 1 w 170"/>
                <a:gd name="T79" fmla="*/ 0 h 59"/>
                <a:gd name="T80" fmla="*/ 1 w 170"/>
                <a:gd name="T81" fmla="*/ 0 h 59"/>
                <a:gd name="T82" fmla="*/ 1 w 170"/>
                <a:gd name="T83" fmla="*/ 0 h 5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0"/>
                <a:gd name="T127" fmla="*/ 0 h 59"/>
                <a:gd name="T128" fmla="*/ 170 w 170"/>
                <a:gd name="T129" fmla="*/ 59 h 5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0" h="59">
                  <a:moveTo>
                    <a:pt x="105" y="35"/>
                  </a:moveTo>
                  <a:lnTo>
                    <a:pt x="102" y="33"/>
                  </a:lnTo>
                  <a:lnTo>
                    <a:pt x="94" y="33"/>
                  </a:lnTo>
                  <a:lnTo>
                    <a:pt x="87" y="30"/>
                  </a:lnTo>
                  <a:lnTo>
                    <a:pt x="85" y="30"/>
                  </a:lnTo>
                  <a:lnTo>
                    <a:pt x="81" y="28"/>
                  </a:lnTo>
                  <a:lnTo>
                    <a:pt x="78" y="22"/>
                  </a:lnTo>
                  <a:lnTo>
                    <a:pt x="70" y="17"/>
                  </a:lnTo>
                  <a:lnTo>
                    <a:pt x="65" y="17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9" y="15"/>
                  </a:lnTo>
                  <a:lnTo>
                    <a:pt x="59" y="9"/>
                  </a:lnTo>
                  <a:lnTo>
                    <a:pt x="59" y="4"/>
                  </a:lnTo>
                  <a:lnTo>
                    <a:pt x="57" y="2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1" y="7"/>
                  </a:lnTo>
                  <a:lnTo>
                    <a:pt x="22" y="11"/>
                  </a:lnTo>
                  <a:lnTo>
                    <a:pt x="15" y="17"/>
                  </a:lnTo>
                  <a:lnTo>
                    <a:pt x="7" y="20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2" y="31"/>
                  </a:lnTo>
                  <a:lnTo>
                    <a:pt x="6" y="33"/>
                  </a:lnTo>
                  <a:lnTo>
                    <a:pt x="13" y="35"/>
                  </a:lnTo>
                  <a:lnTo>
                    <a:pt x="17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30" y="37"/>
                  </a:lnTo>
                  <a:lnTo>
                    <a:pt x="39" y="37"/>
                  </a:lnTo>
                  <a:lnTo>
                    <a:pt x="46" y="37"/>
                  </a:lnTo>
                  <a:lnTo>
                    <a:pt x="52" y="35"/>
                  </a:lnTo>
                  <a:lnTo>
                    <a:pt x="54" y="35"/>
                  </a:lnTo>
                  <a:lnTo>
                    <a:pt x="57" y="31"/>
                  </a:lnTo>
                  <a:lnTo>
                    <a:pt x="63" y="30"/>
                  </a:lnTo>
                  <a:lnTo>
                    <a:pt x="68" y="26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74" y="33"/>
                  </a:lnTo>
                  <a:lnTo>
                    <a:pt x="78" y="41"/>
                  </a:lnTo>
                  <a:lnTo>
                    <a:pt x="81" y="46"/>
                  </a:lnTo>
                  <a:lnTo>
                    <a:pt x="87" y="50"/>
                  </a:lnTo>
                  <a:lnTo>
                    <a:pt x="90" y="52"/>
                  </a:lnTo>
                  <a:lnTo>
                    <a:pt x="98" y="54"/>
                  </a:lnTo>
                  <a:lnTo>
                    <a:pt x="103" y="55"/>
                  </a:lnTo>
                  <a:lnTo>
                    <a:pt x="109" y="57"/>
                  </a:lnTo>
                  <a:lnTo>
                    <a:pt x="114" y="59"/>
                  </a:lnTo>
                  <a:lnTo>
                    <a:pt x="116" y="59"/>
                  </a:lnTo>
                  <a:lnTo>
                    <a:pt x="118" y="54"/>
                  </a:lnTo>
                  <a:lnTo>
                    <a:pt x="118" y="48"/>
                  </a:lnTo>
                  <a:lnTo>
                    <a:pt x="116" y="42"/>
                  </a:lnTo>
                  <a:lnTo>
                    <a:pt x="116" y="41"/>
                  </a:lnTo>
                  <a:lnTo>
                    <a:pt x="133" y="31"/>
                  </a:lnTo>
                  <a:lnTo>
                    <a:pt x="133" y="33"/>
                  </a:lnTo>
                  <a:lnTo>
                    <a:pt x="133" y="39"/>
                  </a:lnTo>
                  <a:lnTo>
                    <a:pt x="135" y="44"/>
                  </a:lnTo>
                  <a:lnTo>
                    <a:pt x="140" y="50"/>
                  </a:lnTo>
                  <a:lnTo>
                    <a:pt x="144" y="50"/>
                  </a:lnTo>
                  <a:lnTo>
                    <a:pt x="149" y="52"/>
                  </a:lnTo>
                  <a:lnTo>
                    <a:pt x="155" y="52"/>
                  </a:lnTo>
                  <a:lnTo>
                    <a:pt x="161" y="52"/>
                  </a:lnTo>
                  <a:lnTo>
                    <a:pt x="164" y="52"/>
                  </a:lnTo>
                  <a:lnTo>
                    <a:pt x="168" y="50"/>
                  </a:lnTo>
                  <a:lnTo>
                    <a:pt x="170" y="48"/>
                  </a:lnTo>
                  <a:lnTo>
                    <a:pt x="164" y="42"/>
                  </a:lnTo>
                  <a:lnTo>
                    <a:pt x="157" y="37"/>
                  </a:lnTo>
                  <a:lnTo>
                    <a:pt x="149" y="30"/>
                  </a:lnTo>
                  <a:lnTo>
                    <a:pt x="146" y="24"/>
                  </a:lnTo>
                  <a:lnTo>
                    <a:pt x="144" y="17"/>
                  </a:lnTo>
                  <a:lnTo>
                    <a:pt x="140" y="13"/>
                  </a:lnTo>
                  <a:lnTo>
                    <a:pt x="137" y="9"/>
                  </a:lnTo>
                  <a:lnTo>
                    <a:pt x="133" y="11"/>
                  </a:lnTo>
                  <a:lnTo>
                    <a:pt x="125" y="17"/>
                  </a:lnTo>
                  <a:lnTo>
                    <a:pt x="122" y="24"/>
                  </a:lnTo>
                  <a:lnTo>
                    <a:pt x="122" y="30"/>
                  </a:lnTo>
                  <a:lnTo>
                    <a:pt x="122" y="33"/>
                  </a:lnTo>
                  <a:lnTo>
                    <a:pt x="105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3" name="Freeform 65"/>
            <p:cNvSpPr>
              <a:spLocks/>
            </p:cNvSpPr>
            <p:nvPr/>
          </p:nvSpPr>
          <p:spPr bwMode="auto">
            <a:xfrm>
              <a:off x="5270" y="3929"/>
              <a:ext cx="128" cy="49"/>
            </a:xfrm>
            <a:custGeom>
              <a:avLst/>
              <a:gdLst>
                <a:gd name="T0" fmla="*/ 1 w 256"/>
                <a:gd name="T1" fmla="*/ 1 h 98"/>
                <a:gd name="T2" fmla="*/ 1 w 256"/>
                <a:gd name="T3" fmla="*/ 1 h 98"/>
                <a:gd name="T4" fmla="*/ 0 w 256"/>
                <a:gd name="T5" fmla="*/ 1 h 98"/>
                <a:gd name="T6" fmla="*/ 1 w 256"/>
                <a:gd name="T7" fmla="*/ 1 h 98"/>
                <a:gd name="T8" fmla="*/ 1 w 256"/>
                <a:gd name="T9" fmla="*/ 1 h 98"/>
                <a:gd name="T10" fmla="*/ 1 w 256"/>
                <a:gd name="T11" fmla="*/ 1 h 98"/>
                <a:gd name="T12" fmla="*/ 1 w 256"/>
                <a:gd name="T13" fmla="*/ 1 h 98"/>
                <a:gd name="T14" fmla="*/ 1 w 256"/>
                <a:gd name="T15" fmla="*/ 1 h 98"/>
                <a:gd name="T16" fmla="*/ 1 w 256"/>
                <a:gd name="T17" fmla="*/ 1 h 98"/>
                <a:gd name="T18" fmla="*/ 1 w 256"/>
                <a:gd name="T19" fmla="*/ 1 h 98"/>
                <a:gd name="T20" fmla="*/ 1 w 256"/>
                <a:gd name="T21" fmla="*/ 1 h 98"/>
                <a:gd name="T22" fmla="*/ 1 w 256"/>
                <a:gd name="T23" fmla="*/ 1 h 98"/>
                <a:gd name="T24" fmla="*/ 1 w 256"/>
                <a:gd name="T25" fmla="*/ 1 h 98"/>
                <a:gd name="T26" fmla="*/ 1 w 256"/>
                <a:gd name="T27" fmla="*/ 1 h 98"/>
                <a:gd name="T28" fmla="*/ 1 w 256"/>
                <a:gd name="T29" fmla="*/ 1 h 98"/>
                <a:gd name="T30" fmla="*/ 1 w 256"/>
                <a:gd name="T31" fmla="*/ 1 h 98"/>
                <a:gd name="T32" fmla="*/ 1 w 256"/>
                <a:gd name="T33" fmla="*/ 1 h 98"/>
                <a:gd name="T34" fmla="*/ 1 w 256"/>
                <a:gd name="T35" fmla="*/ 1 h 98"/>
                <a:gd name="T36" fmla="*/ 1 w 256"/>
                <a:gd name="T37" fmla="*/ 1 h 98"/>
                <a:gd name="T38" fmla="*/ 1 w 256"/>
                <a:gd name="T39" fmla="*/ 1 h 98"/>
                <a:gd name="T40" fmla="*/ 1 w 256"/>
                <a:gd name="T41" fmla="*/ 1 h 98"/>
                <a:gd name="T42" fmla="*/ 1 w 256"/>
                <a:gd name="T43" fmla="*/ 1 h 98"/>
                <a:gd name="T44" fmla="*/ 1 w 256"/>
                <a:gd name="T45" fmla="*/ 1 h 98"/>
                <a:gd name="T46" fmla="*/ 1 w 256"/>
                <a:gd name="T47" fmla="*/ 1 h 98"/>
                <a:gd name="T48" fmla="*/ 1 w 256"/>
                <a:gd name="T49" fmla="*/ 1 h 98"/>
                <a:gd name="T50" fmla="*/ 1 w 256"/>
                <a:gd name="T51" fmla="*/ 1 h 98"/>
                <a:gd name="T52" fmla="*/ 1 w 256"/>
                <a:gd name="T53" fmla="*/ 1 h 98"/>
                <a:gd name="T54" fmla="*/ 1 w 256"/>
                <a:gd name="T55" fmla="*/ 1 h 98"/>
                <a:gd name="T56" fmla="*/ 1 w 256"/>
                <a:gd name="T57" fmla="*/ 1 h 98"/>
                <a:gd name="T58" fmla="*/ 1 w 256"/>
                <a:gd name="T59" fmla="*/ 1 h 98"/>
                <a:gd name="T60" fmla="*/ 1 w 256"/>
                <a:gd name="T61" fmla="*/ 1 h 98"/>
                <a:gd name="T62" fmla="*/ 1 w 256"/>
                <a:gd name="T63" fmla="*/ 1 h 98"/>
                <a:gd name="T64" fmla="*/ 1 w 256"/>
                <a:gd name="T65" fmla="*/ 1 h 98"/>
                <a:gd name="T66" fmla="*/ 1 w 256"/>
                <a:gd name="T67" fmla="*/ 1 h 98"/>
                <a:gd name="T68" fmla="*/ 1 w 256"/>
                <a:gd name="T69" fmla="*/ 1 h 98"/>
                <a:gd name="T70" fmla="*/ 1 w 256"/>
                <a:gd name="T71" fmla="*/ 1 h 98"/>
                <a:gd name="T72" fmla="*/ 1 w 256"/>
                <a:gd name="T73" fmla="*/ 1 h 98"/>
                <a:gd name="T74" fmla="*/ 1 w 256"/>
                <a:gd name="T75" fmla="*/ 1 h 98"/>
                <a:gd name="T76" fmla="*/ 1 w 256"/>
                <a:gd name="T77" fmla="*/ 1 h 98"/>
                <a:gd name="T78" fmla="*/ 1 w 256"/>
                <a:gd name="T79" fmla="*/ 1 h 98"/>
                <a:gd name="T80" fmla="*/ 1 w 256"/>
                <a:gd name="T81" fmla="*/ 1 h 98"/>
                <a:gd name="T82" fmla="*/ 1 w 256"/>
                <a:gd name="T83" fmla="*/ 1 h 98"/>
                <a:gd name="T84" fmla="*/ 1 w 256"/>
                <a:gd name="T85" fmla="*/ 0 h 98"/>
                <a:gd name="T86" fmla="*/ 1 w 256"/>
                <a:gd name="T87" fmla="*/ 1 h 98"/>
                <a:gd name="T88" fmla="*/ 1 w 256"/>
                <a:gd name="T89" fmla="*/ 1 h 98"/>
                <a:gd name="T90" fmla="*/ 1 w 256"/>
                <a:gd name="T91" fmla="*/ 1 h 98"/>
                <a:gd name="T92" fmla="*/ 1 w 256"/>
                <a:gd name="T93" fmla="*/ 1 h 98"/>
                <a:gd name="T94" fmla="*/ 1 w 256"/>
                <a:gd name="T95" fmla="*/ 1 h 98"/>
                <a:gd name="T96" fmla="*/ 1 w 256"/>
                <a:gd name="T97" fmla="*/ 1 h 98"/>
                <a:gd name="T98" fmla="*/ 1 w 256"/>
                <a:gd name="T99" fmla="*/ 1 h 98"/>
                <a:gd name="T100" fmla="*/ 1 w 256"/>
                <a:gd name="T101" fmla="*/ 1 h 98"/>
                <a:gd name="T102" fmla="*/ 1 w 256"/>
                <a:gd name="T103" fmla="*/ 1 h 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6"/>
                <a:gd name="T157" fmla="*/ 0 h 98"/>
                <a:gd name="T158" fmla="*/ 256 w 256"/>
                <a:gd name="T159" fmla="*/ 98 h 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6" h="98">
                  <a:moveTo>
                    <a:pt x="37" y="56"/>
                  </a:moveTo>
                  <a:lnTo>
                    <a:pt x="33" y="59"/>
                  </a:lnTo>
                  <a:lnTo>
                    <a:pt x="31" y="63"/>
                  </a:lnTo>
                  <a:lnTo>
                    <a:pt x="28" y="67"/>
                  </a:lnTo>
                  <a:lnTo>
                    <a:pt x="24" y="68"/>
                  </a:lnTo>
                  <a:lnTo>
                    <a:pt x="17" y="67"/>
                  </a:lnTo>
                  <a:lnTo>
                    <a:pt x="9" y="65"/>
                  </a:lnTo>
                  <a:lnTo>
                    <a:pt x="4" y="67"/>
                  </a:lnTo>
                  <a:lnTo>
                    <a:pt x="0" y="72"/>
                  </a:lnTo>
                  <a:lnTo>
                    <a:pt x="4" y="78"/>
                  </a:lnTo>
                  <a:lnTo>
                    <a:pt x="11" y="85"/>
                  </a:lnTo>
                  <a:lnTo>
                    <a:pt x="17" y="87"/>
                  </a:lnTo>
                  <a:lnTo>
                    <a:pt x="20" y="91"/>
                  </a:lnTo>
                  <a:lnTo>
                    <a:pt x="26" y="91"/>
                  </a:lnTo>
                  <a:lnTo>
                    <a:pt x="30" y="92"/>
                  </a:lnTo>
                  <a:lnTo>
                    <a:pt x="35" y="89"/>
                  </a:lnTo>
                  <a:lnTo>
                    <a:pt x="41" y="83"/>
                  </a:lnTo>
                  <a:lnTo>
                    <a:pt x="44" y="76"/>
                  </a:lnTo>
                  <a:lnTo>
                    <a:pt x="46" y="70"/>
                  </a:lnTo>
                  <a:lnTo>
                    <a:pt x="50" y="63"/>
                  </a:lnTo>
                  <a:lnTo>
                    <a:pt x="55" y="57"/>
                  </a:lnTo>
                  <a:lnTo>
                    <a:pt x="65" y="50"/>
                  </a:lnTo>
                  <a:lnTo>
                    <a:pt x="72" y="48"/>
                  </a:lnTo>
                  <a:lnTo>
                    <a:pt x="74" y="50"/>
                  </a:lnTo>
                  <a:lnTo>
                    <a:pt x="74" y="54"/>
                  </a:lnTo>
                  <a:lnTo>
                    <a:pt x="74" y="61"/>
                  </a:lnTo>
                  <a:lnTo>
                    <a:pt x="74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6" y="81"/>
                  </a:lnTo>
                  <a:lnTo>
                    <a:pt x="79" y="87"/>
                  </a:lnTo>
                  <a:lnTo>
                    <a:pt x="85" y="94"/>
                  </a:lnTo>
                  <a:lnTo>
                    <a:pt x="90" y="96"/>
                  </a:lnTo>
                  <a:lnTo>
                    <a:pt x="92" y="98"/>
                  </a:lnTo>
                  <a:lnTo>
                    <a:pt x="94" y="96"/>
                  </a:lnTo>
                  <a:lnTo>
                    <a:pt x="98" y="96"/>
                  </a:lnTo>
                  <a:lnTo>
                    <a:pt x="102" y="91"/>
                  </a:lnTo>
                  <a:lnTo>
                    <a:pt x="102" y="87"/>
                  </a:lnTo>
                  <a:lnTo>
                    <a:pt x="98" y="81"/>
                  </a:lnTo>
                  <a:lnTo>
                    <a:pt x="92" y="74"/>
                  </a:lnTo>
                  <a:lnTo>
                    <a:pt x="89" y="65"/>
                  </a:lnTo>
                  <a:lnTo>
                    <a:pt x="87" y="59"/>
                  </a:lnTo>
                  <a:lnTo>
                    <a:pt x="87" y="52"/>
                  </a:lnTo>
                  <a:lnTo>
                    <a:pt x="89" y="46"/>
                  </a:lnTo>
                  <a:lnTo>
                    <a:pt x="90" y="43"/>
                  </a:lnTo>
                  <a:lnTo>
                    <a:pt x="90" y="41"/>
                  </a:lnTo>
                  <a:lnTo>
                    <a:pt x="92" y="41"/>
                  </a:lnTo>
                  <a:lnTo>
                    <a:pt x="100" y="43"/>
                  </a:lnTo>
                  <a:lnTo>
                    <a:pt x="109" y="4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25" y="35"/>
                  </a:lnTo>
                  <a:lnTo>
                    <a:pt x="131" y="32"/>
                  </a:lnTo>
                  <a:lnTo>
                    <a:pt x="135" y="30"/>
                  </a:lnTo>
                  <a:lnTo>
                    <a:pt x="149" y="26"/>
                  </a:lnTo>
                  <a:lnTo>
                    <a:pt x="148" y="28"/>
                  </a:lnTo>
                  <a:lnTo>
                    <a:pt x="146" y="33"/>
                  </a:lnTo>
                  <a:lnTo>
                    <a:pt x="146" y="39"/>
                  </a:lnTo>
                  <a:lnTo>
                    <a:pt x="149" y="41"/>
                  </a:lnTo>
                  <a:lnTo>
                    <a:pt x="151" y="41"/>
                  </a:lnTo>
                  <a:lnTo>
                    <a:pt x="153" y="41"/>
                  </a:lnTo>
                  <a:lnTo>
                    <a:pt x="159" y="41"/>
                  </a:lnTo>
                  <a:lnTo>
                    <a:pt x="164" y="41"/>
                  </a:lnTo>
                  <a:lnTo>
                    <a:pt x="168" y="41"/>
                  </a:lnTo>
                  <a:lnTo>
                    <a:pt x="173" y="41"/>
                  </a:lnTo>
                  <a:lnTo>
                    <a:pt x="175" y="41"/>
                  </a:lnTo>
                  <a:lnTo>
                    <a:pt x="177" y="41"/>
                  </a:lnTo>
                  <a:lnTo>
                    <a:pt x="179" y="43"/>
                  </a:lnTo>
                  <a:lnTo>
                    <a:pt x="183" y="46"/>
                  </a:lnTo>
                  <a:lnTo>
                    <a:pt x="185" y="50"/>
                  </a:lnTo>
                  <a:lnTo>
                    <a:pt x="183" y="56"/>
                  </a:lnTo>
                  <a:lnTo>
                    <a:pt x="177" y="59"/>
                  </a:lnTo>
                  <a:lnTo>
                    <a:pt x="175" y="65"/>
                  </a:lnTo>
                  <a:lnTo>
                    <a:pt x="172" y="68"/>
                  </a:lnTo>
                  <a:lnTo>
                    <a:pt x="172" y="72"/>
                  </a:lnTo>
                  <a:lnTo>
                    <a:pt x="168" y="70"/>
                  </a:lnTo>
                  <a:lnTo>
                    <a:pt x="161" y="72"/>
                  </a:lnTo>
                  <a:lnTo>
                    <a:pt x="153" y="72"/>
                  </a:lnTo>
                  <a:lnTo>
                    <a:pt x="151" y="78"/>
                  </a:lnTo>
                  <a:lnTo>
                    <a:pt x="153" y="79"/>
                  </a:lnTo>
                  <a:lnTo>
                    <a:pt x="159" y="85"/>
                  </a:lnTo>
                  <a:lnTo>
                    <a:pt x="164" y="87"/>
                  </a:lnTo>
                  <a:lnTo>
                    <a:pt x="170" y="87"/>
                  </a:lnTo>
                  <a:lnTo>
                    <a:pt x="177" y="81"/>
                  </a:lnTo>
                  <a:lnTo>
                    <a:pt x="185" y="76"/>
                  </a:lnTo>
                  <a:lnTo>
                    <a:pt x="188" y="68"/>
                  </a:lnTo>
                  <a:lnTo>
                    <a:pt x="192" y="68"/>
                  </a:lnTo>
                  <a:lnTo>
                    <a:pt x="194" y="68"/>
                  </a:lnTo>
                  <a:lnTo>
                    <a:pt x="197" y="68"/>
                  </a:lnTo>
                  <a:lnTo>
                    <a:pt x="203" y="68"/>
                  </a:lnTo>
                  <a:lnTo>
                    <a:pt x="212" y="70"/>
                  </a:lnTo>
                  <a:lnTo>
                    <a:pt x="221" y="70"/>
                  </a:lnTo>
                  <a:lnTo>
                    <a:pt x="229" y="72"/>
                  </a:lnTo>
                  <a:lnTo>
                    <a:pt x="236" y="72"/>
                  </a:lnTo>
                  <a:lnTo>
                    <a:pt x="240" y="74"/>
                  </a:lnTo>
                  <a:lnTo>
                    <a:pt x="247" y="68"/>
                  </a:lnTo>
                  <a:lnTo>
                    <a:pt x="255" y="63"/>
                  </a:lnTo>
                  <a:lnTo>
                    <a:pt x="256" y="56"/>
                  </a:lnTo>
                  <a:lnTo>
                    <a:pt x="256" y="52"/>
                  </a:lnTo>
                  <a:lnTo>
                    <a:pt x="253" y="52"/>
                  </a:lnTo>
                  <a:lnTo>
                    <a:pt x="247" y="52"/>
                  </a:lnTo>
                  <a:lnTo>
                    <a:pt x="242" y="52"/>
                  </a:lnTo>
                  <a:lnTo>
                    <a:pt x="238" y="52"/>
                  </a:lnTo>
                  <a:lnTo>
                    <a:pt x="234" y="52"/>
                  </a:lnTo>
                  <a:lnTo>
                    <a:pt x="231" y="52"/>
                  </a:lnTo>
                  <a:lnTo>
                    <a:pt x="221" y="52"/>
                  </a:lnTo>
                  <a:lnTo>
                    <a:pt x="212" y="54"/>
                  </a:lnTo>
                  <a:lnTo>
                    <a:pt x="208" y="54"/>
                  </a:lnTo>
                  <a:lnTo>
                    <a:pt x="207" y="56"/>
                  </a:lnTo>
                  <a:lnTo>
                    <a:pt x="207" y="52"/>
                  </a:lnTo>
                  <a:lnTo>
                    <a:pt x="207" y="50"/>
                  </a:lnTo>
                  <a:lnTo>
                    <a:pt x="207" y="44"/>
                  </a:lnTo>
                  <a:lnTo>
                    <a:pt x="207" y="41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4" y="35"/>
                  </a:lnTo>
                  <a:lnTo>
                    <a:pt x="188" y="35"/>
                  </a:lnTo>
                  <a:lnTo>
                    <a:pt x="181" y="33"/>
                  </a:lnTo>
                  <a:lnTo>
                    <a:pt x="177" y="33"/>
                  </a:lnTo>
                  <a:lnTo>
                    <a:pt x="173" y="19"/>
                  </a:lnTo>
                  <a:lnTo>
                    <a:pt x="175" y="19"/>
                  </a:lnTo>
                  <a:lnTo>
                    <a:pt x="179" y="17"/>
                  </a:lnTo>
                  <a:lnTo>
                    <a:pt x="183" y="15"/>
                  </a:lnTo>
                  <a:lnTo>
                    <a:pt x="183" y="11"/>
                  </a:lnTo>
                  <a:lnTo>
                    <a:pt x="179" y="6"/>
                  </a:lnTo>
                  <a:lnTo>
                    <a:pt x="173" y="2"/>
                  </a:lnTo>
                  <a:lnTo>
                    <a:pt x="168" y="0"/>
                  </a:lnTo>
                  <a:lnTo>
                    <a:pt x="162" y="0"/>
                  </a:lnTo>
                  <a:lnTo>
                    <a:pt x="155" y="6"/>
                  </a:lnTo>
                  <a:lnTo>
                    <a:pt x="149" y="13"/>
                  </a:lnTo>
                  <a:lnTo>
                    <a:pt x="144" y="17"/>
                  </a:lnTo>
                  <a:lnTo>
                    <a:pt x="142" y="20"/>
                  </a:lnTo>
                  <a:lnTo>
                    <a:pt x="140" y="20"/>
                  </a:lnTo>
                  <a:lnTo>
                    <a:pt x="137" y="19"/>
                  </a:lnTo>
                  <a:lnTo>
                    <a:pt x="131" y="19"/>
                  </a:lnTo>
                  <a:lnTo>
                    <a:pt x="127" y="19"/>
                  </a:lnTo>
                  <a:lnTo>
                    <a:pt x="120" y="17"/>
                  </a:lnTo>
                  <a:lnTo>
                    <a:pt x="114" y="17"/>
                  </a:lnTo>
                  <a:lnTo>
                    <a:pt x="109" y="17"/>
                  </a:lnTo>
                  <a:lnTo>
                    <a:pt x="105" y="17"/>
                  </a:lnTo>
                  <a:lnTo>
                    <a:pt x="100" y="19"/>
                  </a:lnTo>
                  <a:lnTo>
                    <a:pt x="96" y="20"/>
                  </a:lnTo>
                  <a:lnTo>
                    <a:pt x="90" y="24"/>
                  </a:lnTo>
                  <a:lnTo>
                    <a:pt x="89" y="26"/>
                  </a:lnTo>
                  <a:lnTo>
                    <a:pt x="83" y="32"/>
                  </a:lnTo>
                  <a:lnTo>
                    <a:pt x="81" y="35"/>
                  </a:lnTo>
                  <a:lnTo>
                    <a:pt x="79" y="33"/>
                  </a:lnTo>
                  <a:lnTo>
                    <a:pt x="74" y="30"/>
                  </a:lnTo>
                  <a:lnTo>
                    <a:pt x="66" y="28"/>
                  </a:lnTo>
                  <a:lnTo>
                    <a:pt x="61" y="30"/>
                  </a:lnTo>
                  <a:lnTo>
                    <a:pt x="55" y="33"/>
                  </a:lnTo>
                  <a:lnTo>
                    <a:pt x="52" y="37"/>
                  </a:lnTo>
                  <a:lnTo>
                    <a:pt x="48" y="41"/>
                  </a:lnTo>
                  <a:lnTo>
                    <a:pt x="44" y="44"/>
                  </a:lnTo>
                  <a:lnTo>
                    <a:pt x="39" y="52"/>
                  </a:lnTo>
                  <a:lnTo>
                    <a:pt x="37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4" name="Freeform 66"/>
            <p:cNvSpPr>
              <a:spLocks/>
            </p:cNvSpPr>
            <p:nvPr/>
          </p:nvSpPr>
          <p:spPr bwMode="auto">
            <a:xfrm>
              <a:off x="5127" y="3433"/>
              <a:ext cx="98" cy="55"/>
            </a:xfrm>
            <a:custGeom>
              <a:avLst/>
              <a:gdLst>
                <a:gd name="T0" fmla="*/ 0 w 198"/>
                <a:gd name="T1" fmla="*/ 1 h 109"/>
                <a:gd name="T2" fmla="*/ 0 w 198"/>
                <a:gd name="T3" fmla="*/ 1 h 109"/>
                <a:gd name="T4" fmla="*/ 0 w 198"/>
                <a:gd name="T5" fmla="*/ 1 h 109"/>
                <a:gd name="T6" fmla="*/ 0 w 198"/>
                <a:gd name="T7" fmla="*/ 1 h 109"/>
                <a:gd name="T8" fmla="*/ 0 w 198"/>
                <a:gd name="T9" fmla="*/ 1 h 109"/>
                <a:gd name="T10" fmla="*/ 0 w 198"/>
                <a:gd name="T11" fmla="*/ 1 h 109"/>
                <a:gd name="T12" fmla="*/ 0 w 198"/>
                <a:gd name="T13" fmla="*/ 1 h 109"/>
                <a:gd name="T14" fmla="*/ 0 w 198"/>
                <a:gd name="T15" fmla="*/ 1 h 109"/>
                <a:gd name="T16" fmla="*/ 0 w 198"/>
                <a:gd name="T17" fmla="*/ 1 h 109"/>
                <a:gd name="T18" fmla="*/ 0 w 198"/>
                <a:gd name="T19" fmla="*/ 1 h 109"/>
                <a:gd name="T20" fmla="*/ 0 w 198"/>
                <a:gd name="T21" fmla="*/ 1 h 109"/>
                <a:gd name="T22" fmla="*/ 0 w 198"/>
                <a:gd name="T23" fmla="*/ 1 h 109"/>
                <a:gd name="T24" fmla="*/ 0 w 198"/>
                <a:gd name="T25" fmla="*/ 1 h 109"/>
                <a:gd name="T26" fmla="*/ 0 w 198"/>
                <a:gd name="T27" fmla="*/ 1 h 109"/>
                <a:gd name="T28" fmla="*/ 0 w 198"/>
                <a:gd name="T29" fmla="*/ 1 h 109"/>
                <a:gd name="T30" fmla="*/ 0 w 198"/>
                <a:gd name="T31" fmla="*/ 1 h 109"/>
                <a:gd name="T32" fmla="*/ 0 w 198"/>
                <a:gd name="T33" fmla="*/ 1 h 109"/>
                <a:gd name="T34" fmla="*/ 0 w 198"/>
                <a:gd name="T35" fmla="*/ 1 h 109"/>
                <a:gd name="T36" fmla="*/ 0 w 198"/>
                <a:gd name="T37" fmla="*/ 1 h 109"/>
                <a:gd name="T38" fmla="*/ 0 w 198"/>
                <a:gd name="T39" fmla="*/ 1 h 109"/>
                <a:gd name="T40" fmla="*/ 0 w 198"/>
                <a:gd name="T41" fmla="*/ 1 h 109"/>
                <a:gd name="T42" fmla="*/ 0 w 198"/>
                <a:gd name="T43" fmla="*/ 1 h 109"/>
                <a:gd name="T44" fmla="*/ 0 w 198"/>
                <a:gd name="T45" fmla="*/ 1 h 109"/>
                <a:gd name="T46" fmla="*/ 0 w 198"/>
                <a:gd name="T47" fmla="*/ 1 h 109"/>
                <a:gd name="T48" fmla="*/ 0 w 198"/>
                <a:gd name="T49" fmla="*/ 1 h 109"/>
                <a:gd name="T50" fmla="*/ 0 w 198"/>
                <a:gd name="T51" fmla="*/ 1 h 109"/>
                <a:gd name="T52" fmla="*/ 0 w 198"/>
                <a:gd name="T53" fmla="*/ 1 h 109"/>
                <a:gd name="T54" fmla="*/ 0 w 198"/>
                <a:gd name="T55" fmla="*/ 1 h 109"/>
                <a:gd name="T56" fmla="*/ 0 w 198"/>
                <a:gd name="T57" fmla="*/ 1 h 109"/>
                <a:gd name="T58" fmla="*/ 0 w 198"/>
                <a:gd name="T59" fmla="*/ 1 h 109"/>
                <a:gd name="T60" fmla="*/ 0 w 198"/>
                <a:gd name="T61" fmla="*/ 1 h 109"/>
                <a:gd name="T62" fmla="*/ 0 w 198"/>
                <a:gd name="T63" fmla="*/ 1 h 109"/>
                <a:gd name="T64" fmla="*/ 0 w 198"/>
                <a:gd name="T65" fmla="*/ 1 h 109"/>
                <a:gd name="T66" fmla="*/ 0 w 198"/>
                <a:gd name="T67" fmla="*/ 1 h 109"/>
                <a:gd name="T68" fmla="*/ 0 w 198"/>
                <a:gd name="T69" fmla="*/ 1 h 109"/>
                <a:gd name="T70" fmla="*/ 0 w 198"/>
                <a:gd name="T71" fmla="*/ 1 h 109"/>
                <a:gd name="T72" fmla="*/ 0 w 198"/>
                <a:gd name="T73" fmla="*/ 1 h 109"/>
                <a:gd name="T74" fmla="*/ 0 w 198"/>
                <a:gd name="T75" fmla="*/ 0 h 109"/>
                <a:gd name="T76" fmla="*/ 0 w 198"/>
                <a:gd name="T77" fmla="*/ 0 h 109"/>
                <a:gd name="T78" fmla="*/ 0 w 198"/>
                <a:gd name="T79" fmla="*/ 0 h 109"/>
                <a:gd name="T80" fmla="*/ 0 w 198"/>
                <a:gd name="T81" fmla="*/ 1 h 109"/>
                <a:gd name="T82" fmla="*/ 0 w 198"/>
                <a:gd name="T83" fmla="*/ 1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"/>
                <a:gd name="T127" fmla="*/ 0 h 109"/>
                <a:gd name="T128" fmla="*/ 198 w 198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" h="109">
                  <a:moveTo>
                    <a:pt x="0" y="17"/>
                  </a:moveTo>
                  <a:lnTo>
                    <a:pt x="135" y="45"/>
                  </a:lnTo>
                  <a:lnTo>
                    <a:pt x="118" y="102"/>
                  </a:lnTo>
                  <a:lnTo>
                    <a:pt x="131" y="109"/>
                  </a:lnTo>
                  <a:lnTo>
                    <a:pt x="155" y="46"/>
                  </a:lnTo>
                  <a:lnTo>
                    <a:pt x="198" y="56"/>
                  </a:lnTo>
                  <a:lnTo>
                    <a:pt x="196" y="54"/>
                  </a:lnTo>
                  <a:lnTo>
                    <a:pt x="194" y="50"/>
                  </a:lnTo>
                  <a:lnTo>
                    <a:pt x="190" y="45"/>
                  </a:lnTo>
                  <a:lnTo>
                    <a:pt x="187" y="41"/>
                  </a:lnTo>
                  <a:lnTo>
                    <a:pt x="179" y="33"/>
                  </a:lnTo>
                  <a:lnTo>
                    <a:pt x="172" y="30"/>
                  </a:lnTo>
                  <a:lnTo>
                    <a:pt x="168" y="26"/>
                  </a:lnTo>
                  <a:lnTo>
                    <a:pt x="163" y="26"/>
                  </a:lnTo>
                  <a:lnTo>
                    <a:pt x="157" y="24"/>
                  </a:lnTo>
                  <a:lnTo>
                    <a:pt x="153" y="24"/>
                  </a:lnTo>
                  <a:lnTo>
                    <a:pt x="146" y="22"/>
                  </a:lnTo>
                  <a:lnTo>
                    <a:pt x="139" y="22"/>
                  </a:lnTo>
                  <a:lnTo>
                    <a:pt x="133" y="21"/>
                  </a:lnTo>
                  <a:lnTo>
                    <a:pt x="129" y="21"/>
                  </a:lnTo>
                  <a:lnTo>
                    <a:pt x="124" y="19"/>
                  </a:lnTo>
                  <a:lnTo>
                    <a:pt x="120" y="19"/>
                  </a:lnTo>
                  <a:lnTo>
                    <a:pt x="115" y="17"/>
                  </a:lnTo>
                  <a:lnTo>
                    <a:pt x="109" y="17"/>
                  </a:lnTo>
                  <a:lnTo>
                    <a:pt x="104" y="17"/>
                  </a:lnTo>
                  <a:lnTo>
                    <a:pt x="98" y="15"/>
                  </a:lnTo>
                  <a:lnTo>
                    <a:pt x="92" y="13"/>
                  </a:lnTo>
                  <a:lnTo>
                    <a:pt x="87" y="13"/>
                  </a:lnTo>
                  <a:lnTo>
                    <a:pt x="81" y="11"/>
                  </a:lnTo>
                  <a:lnTo>
                    <a:pt x="76" y="11"/>
                  </a:lnTo>
                  <a:lnTo>
                    <a:pt x="70" y="10"/>
                  </a:lnTo>
                  <a:lnTo>
                    <a:pt x="65" y="10"/>
                  </a:lnTo>
                  <a:lnTo>
                    <a:pt x="61" y="8"/>
                  </a:lnTo>
                  <a:lnTo>
                    <a:pt x="56" y="8"/>
                  </a:lnTo>
                  <a:lnTo>
                    <a:pt x="46" y="6"/>
                  </a:lnTo>
                  <a:lnTo>
                    <a:pt x="39" y="4"/>
                  </a:lnTo>
                  <a:lnTo>
                    <a:pt x="32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5" name="Freeform 67"/>
            <p:cNvSpPr>
              <a:spLocks/>
            </p:cNvSpPr>
            <p:nvPr/>
          </p:nvSpPr>
          <p:spPr bwMode="auto">
            <a:xfrm>
              <a:off x="4311" y="3918"/>
              <a:ext cx="282" cy="194"/>
            </a:xfrm>
            <a:custGeom>
              <a:avLst/>
              <a:gdLst>
                <a:gd name="T0" fmla="*/ 0 w 565"/>
                <a:gd name="T1" fmla="*/ 1 h 387"/>
                <a:gd name="T2" fmla="*/ 0 w 565"/>
                <a:gd name="T3" fmla="*/ 0 h 387"/>
                <a:gd name="T4" fmla="*/ 0 w 565"/>
                <a:gd name="T5" fmla="*/ 1 h 387"/>
                <a:gd name="T6" fmla="*/ 0 w 565"/>
                <a:gd name="T7" fmla="*/ 1 h 387"/>
                <a:gd name="T8" fmla="*/ 0 w 565"/>
                <a:gd name="T9" fmla="*/ 1 h 387"/>
                <a:gd name="T10" fmla="*/ 0 w 565"/>
                <a:gd name="T11" fmla="*/ 1 h 3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5"/>
                <a:gd name="T19" fmla="*/ 0 h 387"/>
                <a:gd name="T20" fmla="*/ 565 w 565"/>
                <a:gd name="T21" fmla="*/ 387 h 3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5" h="387">
                  <a:moveTo>
                    <a:pt x="0" y="177"/>
                  </a:moveTo>
                  <a:lnTo>
                    <a:pt x="369" y="0"/>
                  </a:lnTo>
                  <a:lnTo>
                    <a:pt x="565" y="94"/>
                  </a:lnTo>
                  <a:lnTo>
                    <a:pt x="277" y="38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B0C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6" name="Freeform 68"/>
            <p:cNvSpPr>
              <a:spLocks/>
            </p:cNvSpPr>
            <p:nvPr/>
          </p:nvSpPr>
          <p:spPr bwMode="auto">
            <a:xfrm>
              <a:off x="4307" y="4010"/>
              <a:ext cx="148" cy="121"/>
            </a:xfrm>
            <a:custGeom>
              <a:avLst/>
              <a:gdLst>
                <a:gd name="T0" fmla="*/ 0 w 297"/>
                <a:gd name="T1" fmla="*/ 1 h 242"/>
                <a:gd name="T2" fmla="*/ 0 w 297"/>
                <a:gd name="T3" fmla="*/ 0 h 242"/>
                <a:gd name="T4" fmla="*/ 0 w 297"/>
                <a:gd name="T5" fmla="*/ 1 h 242"/>
                <a:gd name="T6" fmla="*/ 0 w 297"/>
                <a:gd name="T7" fmla="*/ 1 h 242"/>
                <a:gd name="T8" fmla="*/ 0 w 297"/>
                <a:gd name="T9" fmla="*/ 1 h 242"/>
                <a:gd name="T10" fmla="*/ 0 w 297"/>
                <a:gd name="T11" fmla="*/ 1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7"/>
                <a:gd name="T19" fmla="*/ 0 h 242"/>
                <a:gd name="T20" fmla="*/ 297 w 297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7" h="242">
                  <a:moveTo>
                    <a:pt x="0" y="100"/>
                  </a:moveTo>
                  <a:lnTo>
                    <a:pt x="0" y="0"/>
                  </a:lnTo>
                  <a:lnTo>
                    <a:pt x="297" y="161"/>
                  </a:lnTo>
                  <a:lnTo>
                    <a:pt x="295" y="242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A6B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7" name="Freeform 69"/>
            <p:cNvSpPr>
              <a:spLocks/>
            </p:cNvSpPr>
            <p:nvPr/>
          </p:nvSpPr>
          <p:spPr bwMode="auto">
            <a:xfrm>
              <a:off x="4458" y="3972"/>
              <a:ext cx="134" cy="160"/>
            </a:xfrm>
            <a:custGeom>
              <a:avLst/>
              <a:gdLst>
                <a:gd name="T0" fmla="*/ 0 w 268"/>
                <a:gd name="T1" fmla="*/ 1 h 319"/>
                <a:gd name="T2" fmla="*/ 1 w 268"/>
                <a:gd name="T3" fmla="*/ 0 h 319"/>
                <a:gd name="T4" fmla="*/ 1 w 268"/>
                <a:gd name="T5" fmla="*/ 1 h 319"/>
                <a:gd name="T6" fmla="*/ 0 w 268"/>
                <a:gd name="T7" fmla="*/ 1 h 319"/>
                <a:gd name="T8" fmla="*/ 0 w 268"/>
                <a:gd name="T9" fmla="*/ 1 h 319"/>
                <a:gd name="T10" fmla="*/ 0 w 268"/>
                <a:gd name="T11" fmla="*/ 1 h 3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8"/>
                <a:gd name="T19" fmla="*/ 0 h 319"/>
                <a:gd name="T20" fmla="*/ 268 w 268"/>
                <a:gd name="T21" fmla="*/ 319 h 3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8" h="319">
                  <a:moveTo>
                    <a:pt x="0" y="228"/>
                  </a:moveTo>
                  <a:lnTo>
                    <a:pt x="268" y="0"/>
                  </a:lnTo>
                  <a:lnTo>
                    <a:pt x="268" y="79"/>
                  </a:lnTo>
                  <a:lnTo>
                    <a:pt x="0" y="319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9CB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8" name="Freeform 70"/>
            <p:cNvSpPr>
              <a:spLocks/>
            </p:cNvSpPr>
            <p:nvPr/>
          </p:nvSpPr>
          <p:spPr bwMode="auto">
            <a:xfrm>
              <a:off x="4342" y="3991"/>
              <a:ext cx="130" cy="79"/>
            </a:xfrm>
            <a:custGeom>
              <a:avLst/>
              <a:gdLst>
                <a:gd name="T0" fmla="*/ 0 w 260"/>
                <a:gd name="T1" fmla="*/ 1 h 158"/>
                <a:gd name="T2" fmla="*/ 1 w 260"/>
                <a:gd name="T3" fmla="*/ 1 h 158"/>
                <a:gd name="T4" fmla="*/ 1 w 260"/>
                <a:gd name="T5" fmla="*/ 1 h 158"/>
                <a:gd name="T6" fmla="*/ 1 w 260"/>
                <a:gd name="T7" fmla="*/ 0 h 158"/>
                <a:gd name="T8" fmla="*/ 0 w 260"/>
                <a:gd name="T9" fmla="*/ 1 h 158"/>
                <a:gd name="T10" fmla="*/ 0 w 260"/>
                <a:gd name="T11" fmla="*/ 1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0"/>
                <a:gd name="T19" fmla="*/ 0 h 158"/>
                <a:gd name="T20" fmla="*/ 260 w 260"/>
                <a:gd name="T21" fmla="*/ 158 h 1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0" h="158">
                  <a:moveTo>
                    <a:pt x="0" y="27"/>
                  </a:moveTo>
                  <a:lnTo>
                    <a:pt x="214" y="158"/>
                  </a:lnTo>
                  <a:lnTo>
                    <a:pt x="260" y="112"/>
                  </a:lnTo>
                  <a:lnTo>
                    <a:pt x="6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DBD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49" name="Freeform 71"/>
            <p:cNvSpPr>
              <a:spLocks/>
            </p:cNvSpPr>
            <p:nvPr/>
          </p:nvSpPr>
          <p:spPr bwMode="auto">
            <a:xfrm>
              <a:off x="4418" y="3934"/>
              <a:ext cx="143" cy="92"/>
            </a:xfrm>
            <a:custGeom>
              <a:avLst/>
              <a:gdLst>
                <a:gd name="T0" fmla="*/ 0 w 288"/>
                <a:gd name="T1" fmla="*/ 0 h 185"/>
                <a:gd name="T2" fmla="*/ 0 w 288"/>
                <a:gd name="T3" fmla="*/ 0 h 185"/>
                <a:gd name="T4" fmla="*/ 0 w 288"/>
                <a:gd name="T5" fmla="*/ 0 h 185"/>
                <a:gd name="T6" fmla="*/ 0 w 288"/>
                <a:gd name="T7" fmla="*/ 0 h 185"/>
                <a:gd name="T8" fmla="*/ 0 w 288"/>
                <a:gd name="T9" fmla="*/ 0 h 185"/>
                <a:gd name="T10" fmla="*/ 0 w 288"/>
                <a:gd name="T11" fmla="*/ 0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185"/>
                <a:gd name="T20" fmla="*/ 288 w 288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185">
                  <a:moveTo>
                    <a:pt x="0" y="83"/>
                  </a:moveTo>
                  <a:lnTo>
                    <a:pt x="144" y="185"/>
                  </a:lnTo>
                  <a:lnTo>
                    <a:pt x="288" y="69"/>
                  </a:lnTo>
                  <a:lnTo>
                    <a:pt x="148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C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0" name="Freeform 72"/>
            <p:cNvSpPr>
              <a:spLocks/>
            </p:cNvSpPr>
            <p:nvPr/>
          </p:nvSpPr>
          <p:spPr bwMode="auto">
            <a:xfrm>
              <a:off x="4451" y="3960"/>
              <a:ext cx="148" cy="177"/>
            </a:xfrm>
            <a:custGeom>
              <a:avLst/>
              <a:gdLst>
                <a:gd name="T0" fmla="*/ 0 w 297"/>
                <a:gd name="T1" fmla="*/ 0 h 356"/>
                <a:gd name="T2" fmla="*/ 0 w 297"/>
                <a:gd name="T3" fmla="*/ 0 h 356"/>
                <a:gd name="T4" fmla="*/ 0 w 297"/>
                <a:gd name="T5" fmla="*/ 0 h 356"/>
                <a:gd name="T6" fmla="*/ 0 w 297"/>
                <a:gd name="T7" fmla="*/ 0 h 356"/>
                <a:gd name="T8" fmla="*/ 0 w 297"/>
                <a:gd name="T9" fmla="*/ 0 h 356"/>
                <a:gd name="T10" fmla="*/ 0 w 297"/>
                <a:gd name="T11" fmla="*/ 0 h 356"/>
                <a:gd name="T12" fmla="*/ 0 w 297"/>
                <a:gd name="T13" fmla="*/ 0 h 356"/>
                <a:gd name="T14" fmla="*/ 0 w 297"/>
                <a:gd name="T15" fmla="*/ 0 h 356"/>
                <a:gd name="T16" fmla="*/ 0 w 297"/>
                <a:gd name="T17" fmla="*/ 0 h 356"/>
                <a:gd name="T18" fmla="*/ 0 w 297"/>
                <a:gd name="T19" fmla="*/ 0 h 356"/>
                <a:gd name="T20" fmla="*/ 0 w 297"/>
                <a:gd name="T21" fmla="*/ 0 h 356"/>
                <a:gd name="T22" fmla="*/ 0 w 297"/>
                <a:gd name="T23" fmla="*/ 0 h 356"/>
                <a:gd name="T24" fmla="*/ 0 w 297"/>
                <a:gd name="T25" fmla="*/ 0 h 356"/>
                <a:gd name="T26" fmla="*/ 0 w 297"/>
                <a:gd name="T27" fmla="*/ 0 h 356"/>
                <a:gd name="T28" fmla="*/ 0 w 297"/>
                <a:gd name="T29" fmla="*/ 0 h 356"/>
                <a:gd name="T30" fmla="*/ 0 w 297"/>
                <a:gd name="T31" fmla="*/ 0 h 356"/>
                <a:gd name="T32" fmla="*/ 0 w 297"/>
                <a:gd name="T33" fmla="*/ 0 h 356"/>
                <a:gd name="T34" fmla="*/ 0 w 297"/>
                <a:gd name="T35" fmla="*/ 0 h 356"/>
                <a:gd name="T36" fmla="*/ 0 w 297"/>
                <a:gd name="T37" fmla="*/ 0 h 356"/>
                <a:gd name="T38" fmla="*/ 0 w 297"/>
                <a:gd name="T39" fmla="*/ 0 h 356"/>
                <a:gd name="T40" fmla="*/ 0 w 297"/>
                <a:gd name="T41" fmla="*/ 0 h 356"/>
                <a:gd name="T42" fmla="*/ 0 w 297"/>
                <a:gd name="T43" fmla="*/ 0 h 356"/>
                <a:gd name="T44" fmla="*/ 0 w 297"/>
                <a:gd name="T45" fmla="*/ 0 h 356"/>
                <a:gd name="T46" fmla="*/ 0 w 297"/>
                <a:gd name="T47" fmla="*/ 0 h 356"/>
                <a:gd name="T48" fmla="*/ 0 w 297"/>
                <a:gd name="T49" fmla="*/ 0 h 356"/>
                <a:gd name="T50" fmla="*/ 0 w 297"/>
                <a:gd name="T51" fmla="*/ 0 h 356"/>
                <a:gd name="T52" fmla="*/ 0 w 297"/>
                <a:gd name="T53" fmla="*/ 0 h 356"/>
                <a:gd name="T54" fmla="*/ 0 w 297"/>
                <a:gd name="T55" fmla="*/ 0 h 356"/>
                <a:gd name="T56" fmla="*/ 0 w 297"/>
                <a:gd name="T57" fmla="*/ 0 h 356"/>
                <a:gd name="T58" fmla="*/ 0 w 297"/>
                <a:gd name="T59" fmla="*/ 0 h 356"/>
                <a:gd name="T60" fmla="*/ 0 w 297"/>
                <a:gd name="T61" fmla="*/ 0 h 356"/>
                <a:gd name="T62" fmla="*/ 0 w 297"/>
                <a:gd name="T63" fmla="*/ 0 h 356"/>
                <a:gd name="T64" fmla="*/ 0 w 297"/>
                <a:gd name="T65" fmla="*/ 0 h 356"/>
                <a:gd name="T66" fmla="*/ 0 w 297"/>
                <a:gd name="T67" fmla="*/ 0 h 356"/>
                <a:gd name="T68" fmla="*/ 0 w 297"/>
                <a:gd name="T69" fmla="*/ 0 h 356"/>
                <a:gd name="T70" fmla="*/ 0 w 297"/>
                <a:gd name="T71" fmla="*/ 0 h 356"/>
                <a:gd name="T72" fmla="*/ 0 w 297"/>
                <a:gd name="T73" fmla="*/ 0 h 356"/>
                <a:gd name="T74" fmla="*/ 0 w 297"/>
                <a:gd name="T75" fmla="*/ 0 h 356"/>
                <a:gd name="T76" fmla="*/ 0 w 297"/>
                <a:gd name="T77" fmla="*/ 0 h 356"/>
                <a:gd name="T78" fmla="*/ 0 w 297"/>
                <a:gd name="T79" fmla="*/ 0 h 356"/>
                <a:gd name="T80" fmla="*/ 0 w 297"/>
                <a:gd name="T81" fmla="*/ 0 h 356"/>
                <a:gd name="T82" fmla="*/ 0 w 297"/>
                <a:gd name="T83" fmla="*/ 0 h 356"/>
                <a:gd name="T84" fmla="*/ 0 w 297"/>
                <a:gd name="T85" fmla="*/ 0 h 356"/>
                <a:gd name="T86" fmla="*/ 0 w 297"/>
                <a:gd name="T87" fmla="*/ 0 h 356"/>
                <a:gd name="T88" fmla="*/ 0 w 297"/>
                <a:gd name="T89" fmla="*/ 0 h 356"/>
                <a:gd name="T90" fmla="*/ 0 w 297"/>
                <a:gd name="T91" fmla="*/ 0 h 356"/>
                <a:gd name="T92" fmla="*/ 0 w 297"/>
                <a:gd name="T93" fmla="*/ 0 h 356"/>
                <a:gd name="T94" fmla="*/ 0 w 297"/>
                <a:gd name="T95" fmla="*/ 0 h 356"/>
                <a:gd name="T96" fmla="*/ 0 w 297"/>
                <a:gd name="T97" fmla="*/ 0 h 356"/>
                <a:gd name="T98" fmla="*/ 0 w 297"/>
                <a:gd name="T99" fmla="*/ 0 h 356"/>
                <a:gd name="T100" fmla="*/ 0 w 297"/>
                <a:gd name="T101" fmla="*/ 0 h 356"/>
                <a:gd name="T102" fmla="*/ 0 w 297"/>
                <a:gd name="T103" fmla="*/ 0 h 356"/>
                <a:gd name="T104" fmla="*/ 0 w 297"/>
                <a:gd name="T105" fmla="*/ 0 h 356"/>
                <a:gd name="T106" fmla="*/ 0 w 297"/>
                <a:gd name="T107" fmla="*/ 0 h 356"/>
                <a:gd name="T108" fmla="*/ 0 w 297"/>
                <a:gd name="T109" fmla="*/ 0 h 356"/>
                <a:gd name="T110" fmla="*/ 0 w 297"/>
                <a:gd name="T111" fmla="*/ 0 h 356"/>
                <a:gd name="T112" fmla="*/ 0 w 297"/>
                <a:gd name="T113" fmla="*/ 0 h 356"/>
                <a:gd name="T114" fmla="*/ 0 w 297"/>
                <a:gd name="T115" fmla="*/ 0 h 3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7"/>
                <a:gd name="T175" fmla="*/ 0 h 356"/>
                <a:gd name="T176" fmla="*/ 297 w 297"/>
                <a:gd name="T177" fmla="*/ 356 h 3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7" h="356">
                  <a:moveTo>
                    <a:pt x="0" y="347"/>
                  </a:moveTo>
                  <a:lnTo>
                    <a:pt x="0" y="254"/>
                  </a:lnTo>
                  <a:lnTo>
                    <a:pt x="0" y="253"/>
                  </a:lnTo>
                  <a:lnTo>
                    <a:pt x="3" y="251"/>
                  </a:lnTo>
                  <a:lnTo>
                    <a:pt x="7" y="247"/>
                  </a:lnTo>
                  <a:lnTo>
                    <a:pt x="13" y="243"/>
                  </a:lnTo>
                  <a:lnTo>
                    <a:pt x="18" y="236"/>
                  </a:lnTo>
                  <a:lnTo>
                    <a:pt x="26" y="229"/>
                  </a:lnTo>
                  <a:lnTo>
                    <a:pt x="31" y="225"/>
                  </a:lnTo>
                  <a:lnTo>
                    <a:pt x="35" y="221"/>
                  </a:lnTo>
                  <a:lnTo>
                    <a:pt x="40" y="218"/>
                  </a:lnTo>
                  <a:lnTo>
                    <a:pt x="46" y="214"/>
                  </a:lnTo>
                  <a:lnTo>
                    <a:pt x="51" y="208"/>
                  </a:lnTo>
                  <a:lnTo>
                    <a:pt x="55" y="203"/>
                  </a:lnTo>
                  <a:lnTo>
                    <a:pt x="61" y="199"/>
                  </a:lnTo>
                  <a:lnTo>
                    <a:pt x="68" y="194"/>
                  </a:lnTo>
                  <a:lnTo>
                    <a:pt x="72" y="188"/>
                  </a:lnTo>
                  <a:lnTo>
                    <a:pt x="79" y="183"/>
                  </a:lnTo>
                  <a:lnTo>
                    <a:pt x="85" y="177"/>
                  </a:lnTo>
                  <a:lnTo>
                    <a:pt x="92" y="171"/>
                  </a:lnTo>
                  <a:lnTo>
                    <a:pt x="97" y="166"/>
                  </a:lnTo>
                  <a:lnTo>
                    <a:pt x="103" y="160"/>
                  </a:lnTo>
                  <a:lnTo>
                    <a:pt x="110" y="153"/>
                  </a:lnTo>
                  <a:lnTo>
                    <a:pt x="118" y="149"/>
                  </a:lnTo>
                  <a:lnTo>
                    <a:pt x="125" y="142"/>
                  </a:lnTo>
                  <a:lnTo>
                    <a:pt x="131" y="136"/>
                  </a:lnTo>
                  <a:lnTo>
                    <a:pt x="138" y="131"/>
                  </a:lnTo>
                  <a:lnTo>
                    <a:pt x="145" y="125"/>
                  </a:lnTo>
                  <a:lnTo>
                    <a:pt x="151" y="118"/>
                  </a:lnTo>
                  <a:lnTo>
                    <a:pt x="158" y="112"/>
                  </a:lnTo>
                  <a:lnTo>
                    <a:pt x="164" y="107"/>
                  </a:lnTo>
                  <a:lnTo>
                    <a:pt x="171" y="101"/>
                  </a:lnTo>
                  <a:lnTo>
                    <a:pt x="179" y="96"/>
                  </a:lnTo>
                  <a:lnTo>
                    <a:pt x="184" y="89"/>
                  </a:lnTo>
                  <a:lnTo>
                    <a:pt x="191" y="83"/>
                  </a:lnTo>
                  <a:lnTo>
                    <a:pt x="199" y="77"/>
                  </a:lnTo>
                  <a:lnTo>
                    <a:pt x="204" y="72"/>
                  </a:lnTo>
                  <a:lnTo>
                    <a:pt x="210" y="66"/>
                  </a:lnTo>
                  <a:lnTo>
                    <a:pt x="217" y="61"/>
                  </a:lnTo>
                  <a:lnTo>
                    <a:pt x="223" y="57"/>
                  </a:lnTo>
                  <a:lnTo>
                    <a:pt x="228" y="52"/>
                  </a:lnTo>
                  <a:lnTo>
                    <a:pt x="234" y="46"/>
                  </a:lnTo>
                  <a:lnTo>
                    <a:pt x="241" y="42"/>
                  </a:lnTo>
                  <a:lnTo>
                    <a:pt x="247" y="39"/>
                  </a:lnTo>
                  <a:lnTo>
                    <a:pt x="250" y="33"/>
                  </a:lnTo>
                  <a:lnTo>
                    <a:pt x="256" y="30"/>
                  </a:lnTo>
                  <a:lnTo>
                    <a:pt x="260" y="26"/>
                  </a:lnTo>
                  <a:lnTo>
                    <a:pt x="265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86" y="6"/>
                  </a:lnTo>
                  <a:lnTo>
                    <a:pt x="289" y="4"/>
                  </a:lnTo>
                  <a:lnTo>
                    <a:pt x="293" y="0"/>
                  </a:lnTo>
                  <a:lnTo>
                    <a:pt x="295" y="2"/>
                  </a:lnTo>
                  <a:lnTo>
                    <a:pt x="297" y="7"/>
                  </a:lnTo>
                  <a:lnTo>
                    <a:pt x="297" y="11"/>
                  </a:lnTo>
                  <a:lnTo>
                    <a:pt x="297" y="18"/>
                  </a:lnTo>
                  <a:lnTo>
                    <a:pt x="297" y="22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7" y="35"/>
                  </a:lnTo>
                  <a:lnTo>
                    <a:pt x="297" y="39"/>
                  </a:lnTo>
                  <a:lnTo>
                    <a:pt x="297" y="44"/>
                  </a:lnTo>
                  <a:lnTo>
                    <a:pt x="297" y="50"/>
                  </a:lnTo>
                  <a:lnTo>
                    <a:pt x="297" y="53"/>
                  </a:lnTo>
                  <a:lnTo>
                    <a:pt x="295" y="59"/>
                  </a:lnTo>
                  <a:lnTo>
                    <a:pt x="295" y="63"/>
                  </a:lnTo>
                  <a:lnTo>
                    <a:pt x="295" y="68"/>
                  </a:lnTo>
                  <a:lnTo>
                    <a:pt x="295" y="72"/>
                  </a:lnTo>
                  <a:lnTo>
                    <a:pt x="295" y="79"/>
                  </a:lnTo>
                  <a:lnTo>
                    <a:pt x="295" y="89"/>
                  </a:lnTo>
                  <a:lnTo>
                    <a:pt x="293" y="94"/>
                  </a:lnTo>
                  <a:lnTo>
                    <a:pt x="293" y="100"/>
                  </a:lnTo>
                  <a:lnTo>
                    <a:pt x="293" y="103"/>
                  </a:lnTo>
                  <a:lnTo>
                    <a:pt x="293" y="105"/>
                  </a:lnTo>
                  <a:lnTo>
                    <a:pt x="289" y="107"/>
                  </a:lnTo>
                  <a:lnTo>
                    <a:pt x="284" y="112"/>
                  </a:lnTo>
                  <a:lnTo>
                    <a:pt x="278" y="114"/>
                  </a:lnTo>
                  <a:lnTo>
                    <a:pt x="276" y="114"/>
                  </a:lnTo>
                  <a:lnTo>
                    <a:pt x="276" y="112"/>
                  </a:lnTo>
                  <a:lnTo>
                    <a:pt x="276" y="109"/>
                  </a:lnTo>
                  <a:lnTo>
                    <a:pt x="276" y="105"/>
                  </a:lnTo>
                  <a:lnTo>
                    <a:pt x="278" y="100"/>
                  </a:lnTo>
                  <a:lnTo>
                    <a:pt x="278" y="92"/>
                  </a:lnTo>
                  <a:lnTo>
                    <a:pt x="278" y="85"/>
                  </a:lnTo>
                  <a:lnTo>
                    <a:pt x="278" y="77"/>
                  </a:lnTo>
                  <a:lnTo>
                    <a:pt x="278" y="70"/>
                  </a:lnTo>
                  <a:lnTo>
                    <a:pt x="278" y="63"/>
                  </a:lnTo>
                  <a:lnTo>
                    <a:pt x="278" y="55"/>
                  </a:lnTo>
                  <a:lnTo>
                    <a:pt x="278" y="48"/>
                  </a:lnTo>
                  <a:lnTo>
                    <a:pt x="278" y="42"/>
                  </a:lnTo>
                  <a:lnTo>
                    <a:pt x="278" y="37"/>
                  </a:lnTo>
                  <a:lnTo>
                    <a:pt x="278" y="33"/>
                  </a:lnTo>
                  <a:lnTo>
                    <a:pt x="278" y="31"/>
                  </a:lnTo>
                  <a:lnTo>
                    <a:pt x="20" y="260"/>
                  </a:lnTo>
                  <a:lnTo>
                    <a:pt x="20" y="264"/>
                  </a:lnTo>
                  <a:lnTo>
                    <a:pt x="20" y="267"/>
                  </a:lnTo>
                  <a:lnTo>
                    <a:pt x="20" y="273"/>
                  </a:lnTo>
                  <a:lnTo>
                    <a:pt x="20" y="280"/>
                  </a:lnTo>
                  <a:lnTo>
                    <a:pt x="20" y="288"/>
                  </a:lnTo>
                  <a:lnTo>
                    <a:pt x="20" y="297"/>
                  </a:lnTo>
                  <a:lnTo>
                    <a:pt x="22" y="306"/>
                  </a:lnTo>
                  <a:lnTo>
                    <a:pt x="22" y="313"/>
                  </a:lnTo>
                  <a:lnTo>
                    <a:pt x="22" y="323"/>
                  </a:lnTo>
                  <a:lnTo>
                    <a:pt x="22" y="330"/>
                  </a:lnTo>
                  <a:lnTo>
                    <a:pt x="22" y="337"/>
                  </a:lnTo>
                  <a:lnTo>
                    <a:pt x="20" y="345"/>
                  </a:lnTo>
                  <a:lnTo>
                    <a:pt x="20" y="348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16" y="354"/>
                  </a:lnTo>
                  <a:lnTo>
                    <a:pt x="9" y="352"/>
                  </a:lnTo>
                  <a:lnTo>
                    <a:pt x="3" y="348"/>
                  </a:lnTo>
                  <a:lnTo>
                    <a:pt x="0" y="3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1" name="Freeform 73"/>
            <p:cNvSpPr>
              <a:spLocks/>
            </p:cNvSpPr>
            <p:nvPr/>
          </p:nvSpPr>
          <p:spPr bwMode="auto">
            <a:xfrm>
              <a:off x="4303" y="3914"/>
              <a:ext cx="296" cy="223"/>
            </a:xfrm>
            <a:custGeom>
              <a:avLst/>
              <a:gdLst>
                <a:gd name="T0" fmla="*/ 1 w 592"/>
                <a:gd name="T1" fmla="*/ 1 h 446"/>
                <a:gd name="T2" fmla="*/ 1 w 592"/>
                <a:gd name="T3" fmla="*/ 1 h 446"/>
                <a:gd name="T4" fmla="*/ 1 w 592"/>
                <a:gd name="T5" fmla="*/ 1 h 446"/>
                <a:gd name="T6" fmla="*/ 1 w 592"/>
                <a:gd name="T7" fmla="*/ 1 h 446"/>
                <a:gd name="T8" fmla="*/ 1 w 592"/>
                <a:gd name="T9" fmla="*/ 1 h 446"/>
                <a:gd name="T10" fmla="*/ 1 w 592"/>
                <a:gd name="T11" fmla="*/ 1 h 446"/>
                <a:gd name="T12" fmla="*/ 1 w 592"/>
                <a:gd name="T13" fmla="*/ 0 h 446"/>
                <a:gd name="T14" fmla="*/ 1 w 592"/>
                <a:gd name="T15" fmla="*/ 1 h 446"/>
                <a:gd name="T16" fmla="*/ 1 w 592"/>
                <a:gd name="T17" fmla="*/ 1 h 446"/>
                <a:gd name="T18" fmla="*/ 1 w 592"/>
                <a:gd name="T19" fmla="*/ 1 h 446"/>
                <a:gd name="T20" fmla="*/ 1 w 592"/>
                <a:gd name="T21" fmla="*/ 1 h 446"/>
                <a:gd name="T22" fmla="*/ 1 w 592"/>
                <a:gd name="T23" fmla="*/ 1 h 446"/>
                <a:gd name="T24" fmla="*/ 1 w 592"/>
                <a:gd name="T25" fmla="*/ 1 h 446"/>
                <a:gd name="T26" fmla="*/ 1 w 592"/>
                <a:gd name="T27" fmla="*/ 1 h 446"/>
                <a:gd name="T28" fmla="*/ 1 w 592"/>
                <a:gd name="T29" fmla="*/ 1 h 446"/>
                <a:gd name="T30" fmla="*/ 1 w 592"/>
                <a:gd name="T31" fmla="*/ 1 h 446"/>
                <a:gd name="T32" fmla="*/ 1 w 592"/>
                <a:gd name="T33" fmla="*/ 1 h 446"/>
                <a:gd name="T34" fmla="*/ 1 w 592"/>
                <a:gd name="T35" fmla="*/ 1 h 446"/>
                <a:gd name="T36" fmla="*/ 1 w 592"/>
                <a:gd name="T37" fmla="*/ 1 h 446"/>
                <a:gd name="T38" fmla="*/ 1 w 592"/>
                <a:gd name="T39" fmla="*/ 1 h 446"/>
                <a:gd name="T40" fmla="*/ 1 w 592"/>
                <a:gd name="T41" fmla="*/ 1 h 446"/>
                <a:gd name="T42" fmla="*/ 1 w 592"/>
                <a:gd name="T43" fmla="*/ 1 h 446"/>
                <a:gd name="T44" fmla="*/ 1 w 592"/>
                <a:gd name="T45" fmla="*/ 1 h 446"/>
                <a:gd name="T46" fmla="*/ 1 w 592"/>
                <a:gd name="T47" fmla="*/ 1 h 446"/>
                <a:gd name="T48" fmla="*/ 1 w 592"/>
                <a:gd name="T49" fmla="*/ 1 h 446"/>
                <a:gd name="T50" fmla="*/ 1 w 592"/>
                <a:gd name="T51" fmla="*/ 1 h 446"/>
                <a:gd name="T52" fmla="*/ 1 w 592"/>
                <a:gd name="T53" fmla="*/ 1 h 446"/>
                <a:gd name="T54" fmla="*/ 1 w 592"/>
                <a:gd name="T55" fmla="*/ 1 h 446"/>
                <a:gd name="T56" fmla="*/ 1 w 592"/>
                <a:gd name="T57" fmla="*/ 1 h 446"/>
                <a:gd name="T58" fmla="*/ 1 w 592"/>
                <a:gd name="T59" fmla="*/ 1 h 446"/>
                <a:gd name="T60" fmla="*/ 1 w 592"/>
                <a:gd name="T61" fmla="*/ 1 h 446"/>
                <a:gd name="T62" fmla="*/ 1 w 592"/>
                <a:gd name="T63" fmla="*/ 1 h 446"/>
                <a:gd name="T64" fmla="*/ 1 w 592"/>
                <a:gd name="T65" fmla="*/ 1 h 446"/>
                <a:gd name="T66" fmla="*/ 1 w 592"/>
                <a:gd name="T67" fmla="*/ 1 h 446"/>
                <a:gd name="T68" fmla="*/ 1 w 592"/>
                <a:gd name="T69" fmla="*/ 1 h 446"/>
                <a:gd name="T70" fmla="*/ 1 w 592"/>
                <a:gd name="T71" fmla="*/ 1 h 446"/>
                <a:gd name="T72" fmla="*/ 1 w 592"/>
                <a:gd name="T73" fmla="*/ 1 h 446"/>
                <a:gd name="T74" fmla="*/ 0 w 592"/>
                <a:gd name="T75" fmla="*/ 1 h 446"/>
                <a:gd name="T76" fmla="*/ 0 w 592"/>
                <a:gd name="T77" fmla="*/ 1 h 446"/>
                <a:gd name="T78" fmla="*/ 0 w 592"/>
                <a:gd name="T79" fmla="*/ 1 h 446"/>
                <a:gd name="T80" fmla="*/ 0 w 592"/>
                <a:gd name="T81" fmla="*/ 1 h 446"/>
                <a:gd name="T82" fmla="*/ 0 w 592"/>
                <a:gd name="T83" fmla="*/ 1 h 446"/>
                <a:gd name="T84" fmla="*/ 0 w 592"/>
                <a:gd name="T85" fmla="*/ 1 h 446"/>
                <a:gd name="T86" fmla="*/ 0 w 592"/>
                <a:gd name="T87" fmla="*/ 1 h 446"/>
                <a:gd name="T88" fmla="*/ 1 w 592"/>
                <a:gd name="T89" fmla="*/ 1 h 446"/>
                <a:gd name="T90" fmla="*/ 1 w 592"/>
                <a:gd name="T91" fmla="*/ 1 h 446"/>
                <a:gd name="T92" fmla="*/ 1 w 592"/>
                <a:gd name="T93" fmla="*/ 1 h 4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2"/>
                <a:gd name="T142" fmla="*/ 0 h 446"/>
                <a:gd name="T143" fmla="*/ 592 w 592"/>
                <a:gd name="T144" fmla="*/ 446 h 44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2" h="446">
                  <a:moveTo>
                    <a:pt x="13" y="300"/>
                  </a:moveTo>
                  <a:lnTo>
                    <a:pt x="311" y="446"/>
                  </a:lnTo>
                  <a:lnTo>
                    <a:pt x="584" y="197"/>
                  </a:lnTo>
                  <a:lnTo>
                    <a:pt x="573" y="184"/>
                  </a:lnTo>
                  <a:lnTo>
                    <a:pt x="311" y="427"/>
                  </a:lnTo>
                  <a:lnTo>
                    <a:pt x="20" y="284"/>
                  </a:lnTo>
                  <a:lnTo>
                    <a:pt x="16" y="193"/>
                  </a:lnTo>
                  <a:lnTo>
                    <a:pt x="381" y="16"/>
                  </a:lnTo>
                  <a:lnTo>
                    <a:pt x="569" y="107"/>
                  </a:lnTo>
                  <a:lnTo>
                    <a:pt x="592" y="92"/>
                  </a:lnTo>
                  <a:lnTo>
                    <a:pt x="392" y="2"/>
                  </a:lnTo>
                  <a:lnTo>
                    <a:pt x="391" y="2"/>
                  </a:lnTo>
                  <a:lnTo>
                    <a:pt x="385" y="0"/>
                  </a:lnTo>
                  <a:lnTo>
                    <a:pt x="380" y="0"/>
                  </a:lnTo>
                  <a:lnTo>
                    <a:pt x="372" y="2"/>
                  </a:lnTo>
                  <a:lnTo>
                    <a:pt x="368" y="2"/>
                  </a:lnTo>
                  <a:lnTo>
                    <a:pt x="365" y="3"/>
                  </a:lnTo>
                  <a:lnTo>
                    <a:pt x="357" y="5"/>
                  </a:lnTo>
                  <a:lnTo>
                    <a:pt x="352" y="9"/>
                  </a:lnTo>
                  <a:lnTo>
                    <a:pt x="346" y="11"/>
                  </a:lnTo>
                  <a:lnTo>
                    <a:pt x="343" y="13"/>
                  </a:lnTo>
                  <a:lnTo>
                    <a:pt x="337" y="14"/>
                  </a:lnTo>
                  <a:lnTo>
                    <a:pt x="332" y="18"/>
                  </a:lnTo>
                  <a:lnTo>
                    <a:pt x="326" y="20"/>
                  </a:lnTo>
                  <a:lnTo>
                    <a:pt x="321" y="24"/>
                  </a:lnTo>
                  <a:lnTo>
                    <a:pt x="315" y="27"/>
                  </a:lnTo>
                  <a:lnTo>
                    <a:pt x="309" y="29"/>
                  </a:lnTo>
                  <a:lnTo>
                    <a:pt x="302" y="33"/>
                  </a:lnTo>
                  <a:lnTo>
                    <a:pt x="295" y="37"/>
                  </a:lnTo>
                  <a:lnTo>
                    <a:pt x="287" y="38"/>
                  </a:lnTo>
                  <a:lnTo>
                    <a:pt x="280" y="42"/>
                  </a:lnTo>
                  <a:lnTo>
                    <a:pt x="273" y="46"/>
                  </a:lnTo>
                  <a:lnTo>
                    <a:pt x="265" y="49"/>
                  </a:lnTo>
                  <a:lnTo>
                    <a:pt x="258" y="53"/>
                  </a:lnTo>
                  <a:lnTo>
                    <a:pt x="250" y="59"/>
                  </a:lnTo>
                  <a:lnTo>
                    <a:pt x="241" y="62"/>
                  </a:lnTo>
                  <a:lnTo>
                    <a:pt x="234" y="66"/>
                  </a:lnTo>
                  <a:lnTo>
                    <a:pt x="225" y="70"/>
                  </a:lnTo>
                  <a:lnTo>
                    <a:pt x="217" y="73"/>
                  </a:lnTo>
                  <a:lnTo>
                    <a:pt x="208" y="77"/>
                  </a:lnTo>
                  <a:lnTo>
                    <a:pt x="201" y="81"/>
                  </a:lnTo>
                  <a:lnTo>
                    <a:pt x="191" y="86"/>
                  </a:lnTo>
                  <a:lnTo>
                    <a:pt x="184" y="90"/>
                  </a:lnTo>
                  <a:lnTo>
                    <a:pt x="175" y="94"/>
                  </a:lnTo>
                  <a:lnTo>
                    <a:pt x="167" y="97"/>
                  </a:lnTo>
                  <a:lnTo>
                    <a:pt x="158" y="103"/>
                  </a:lnTo>
                  <a:lnTo>
                    <a:pt x="151" y="107"/>
                  </a:lnTo>
                  <a:lnTo>
                    <a:pt x="142" y="110"/>
                  </a:lnTo>
                  <a:lnTo>
                    <a:pt x="134" y="114"/>
                  </a:lnTo>
                  <a:lnTo>
                    <a:pt x="127" y="118"/>
                  </a:lnTo>
                  <a:lnTo>
                    <a:pt x="120" y="123"/>
                  </a:lnTo>
                  <a:lnTo>
                    <a:pt x="110" y="125"/>
                  </a:lnTo>
                  <a:lnTo>
                    <a:pt x="103" y="129"/>
                  </a:lnTo>
                  <a:lnTo>
                    <a:pt x="96" y="132"/>
                  </a:lnTo>
                  <a:lnTo>
                    <a:pt x="88" y="136"/>
                  </a:lnTo>
                  <a:lnTo>
                    <a:pt x="81" y="140"/>
                  </a:lnTo>
                  <a:lnTo>
                    <a:pt x="75" y="143"/>
                  </a:lnTo>
                  <a:lnTo>
                    <a:pt x="68" y="147"/>
                  </a:lnTo>
                  <a:lnTo>
                    <a:pt x="62" y="151"/>
                  </a:lnTo>
                  <a:lnTo>
                    <a:pt x="55" y="153"/>
                  </a:lnTo>
                  <a:lnTo>
                    <a:pt x="49" y="156"/>
                  </a:lnTo>
                  <a:lnTo>
                    <a:pt x="44" y="158"/>
                  </a:lnTo>
                  <a:lnTo>
                    <a:pt x="38" y="162"/>
                  </a:lnTo>
                  <a:lnTo>
                    <a:pt x="33" y="164"/>
                  </a:lnTo>
                  <a:lnTo>
                    <a:pt x="29" y="166"/>
                  </a:lnTo>
                  <a:lnTo>
                    <a:pt x="24" y="167"/>
                  </a:lnTo>
                  <a:lnTo>
                    <a:pt x="22" y="171"/>
                  </a:lnTo>
                  <a:lnTo>
                    <a:pt x="14" y="173"/>
                  </a:lnTo>
                  <a:lnTo>
                    <a:pt x="11" y="177"/>
                  </a:lnTo>
                  <a:lnTo>
                    <a:pt x="7" y="177"/>
                  </a:lnTo>
                  <a:lnTo>
                    <a:pt x="7" y="179"/>
                  </a:lnTo>
                  <a:lnTo>
                    <a:pt x="5" y="179"/>
                  </a:lnTo>
                  <a:lnTo>
                    <a:pt x="3" y="182"/>
                  </a:lnTo>
                  <a:lnTo>
                    <a:pt x="2" y="190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0" y="202"/>
                  </a:lnTo>
                  <a:lnTo>
                    <a:pt x="0" y="210"/>
                  </a:lnTo>
                  <a:lnTo>
                    <a:pt x="0" y="217"/>
                  </a:lnTo>
                  <a:lnTo>
                    <a:pt x="0" y="225"/>
                  </a:lnTo>
                  <a:lnTo>
                    <a:pt x="0" y="230"/>
                  </a:lnTo>
                  <a:lnTo>
                    <a:pt x="0" y="234"/>
                  </a:lnTo>
                  <a:lnTo>
                    <a:pt x="0" y="239"/>
                  </a:lnTo>
                  <a:lnTo>
                    <a:pt x="0" y="243"/>
                  </a:lnTo>
                  <a:lnTo>
                    <a:pt x="0" y="252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0"/>
                  </a:lnTo>
                  <a:lnTo>
                    <a:pt x="2" y="284"/>
                  </a:lnTo>
                  <a:lnTo>
                    <a:pt x="2" y="287"/>
                  </a:lnTo>
                  <a:lnTo>
                    <a:pt x="2" y="289"/>
                  </a:lnTo>
                  <a:lnTo>
                    <a:pt x="13" y="3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2" name="Freeform 74"/>
            <p:cNvSpPr>
              <a:spLocks/>
            </p:cNvSpPr>
            <p:nvPr/>
          </p:nvSpPr>
          <p:spPr bwMode="auto">
            <a:xfrm>
              <a:off x="4309" y="4006"/>
              <a:ext cx="149" cy="86"/>
            </a:xfrm>
            <a:custGeom>
              <a:avLst/>
              <a:gdLst>
                <a:gd name="T0" fmla="*/ 0 w 298"/>
                <a:gd name="T1" fmla="*/ 0 h 174"/>
                <a:gd name="T2" fmla="*/ 1 w 298"/>
                <a:gd name="T3" fmla="*/ 0 h 174"/>
                <a:gd name="T4" fmla="*/ 1 w 298"/>
                <a:gd name="T5" fmla="*/ 0 h 174"/>
                <a:gd name="T6" fmla="*/ 1 w 298"/>
                <a:gd name="T7" fmla="*/ 0 h 174"/>
                <a:gd name="T8" fmla="*/ 1 w 298"/>
                <a:gd name="T9" fmla="*/ 0 h 174"/>
                <a:gd name="T10" fmla="*/ 1 w 298"/>
                <a:gd name="T11" fmla="*/ 0 h 174"/>
                <a:gd name="T12" fmla="*/ 1 w 298"/>
                <a:gd name="T13" fmla="*/ 0 h 174"/>
                <a:gd name="T14" fmla="*/ 0 w 298"/>
                <a:gd name="T15" fmla="*/ 0 h 174"/>
                <a:gd name="T16" fmla="*/ 0 w 298"/>
                <a:gd name="T17" fmla="*/ 0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8"/>
                <a:gd name="T28" fmla="*/ 0 h 174"/>
                <a:gd name="T29" fmla="*/ 298 w 298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8" h="174">
                  <a:moveTo>
                    <a:pt x="0" y="17"/>
                  </a:moveTo>
                  <a:lnTo>
                    <a:pt x="287" y="174"/>
                  </a:lnTo>
                  <a:lnTo>
                    <a:pt x="289" y="172"/>
                  </a:lnTo>
                  <a:lnTo>
                    <a:pt x="293" y="168"/>
                  </a:lnTo>
                  <a:lnTo>
                    <a:pt x="297" y="164"/>
                  </a:lnTo>
                  <a:lnTo>
                    <a:pt x="298" y="164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3" name="Freeform 75"/>
            <p:cNvSpPr>
              <a:spLocks/>
            </p:cNvSpPr>
            <p:nvPr/>
          </p:nvSpPr>
          <p:spPr bwMode="auto">
            <a:xfrm>
              <a:off x="4338" y="4006"/>
              <a:ext cx="138" cy="67"/>
            </a:xfrm>
            <a:custGeom>
              <a:avLst/>
              <a:gdLst>
                <a:gd name="T0" fmla="*/ 0 w 275"/>
                <a:gd name="T1" fmla="*/ 0 h 135"/>
                <a:gd name="T2" fmla="*/ 1 w 275"/>
                <a:gd name="T3" fmla="*/ 0 h 135"/>
                <a:gd name="T4" fmla="*/ 1 w 275"/>
                <a:gd name="T5" fmla="*/ 0 h 135"/>
                <a:gd name="T6" fmla="*/ 1 w 275"/>
                <a:gd name="T7" fmla="*/ 0 h 135"/>
                <a:gd name="T8" fmla="*/ 1 w 275"/>
                <a:gd name="T9" fmla="*/ 0 h 135"/>
                <a:gd name="T10" fmla="*/ 1 w 275"/>
                <a:gd name="T11" fmla="*/ 0 h 135"/>
                <a:gd name="T12" fmla="*/ 0 w 275"/>
                <a:gd name="T13" fmla="*/ 0 h 135"/>
                <a:gd name="T14" fmla="*/ 0 w 275"/>
                <a:gd name="T15" fmla="*/ 0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5"/>
                <a:gd name="T25" fmla="*/ 0 h 135"/>
                <a:gd name="T26" fmla="*/ 275 w 275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5" h="135">
                  <a:moveTo>
                    <a:pt x="0" y="9"/>
                  </a:moveTo>
                  <a:lnTo>
                    <a:pt x="223" y="135"/>
                  </a:lnTo>
                  <a:lnTo>
                    <a:pt x="275" y="91"/>
                  </a:lnTo>
                  <a:lnTo>
                    <a:pt x="263" y="79"/>
                  </a:lnTo>
                  <a:lnTo>
                    <a:pt x="221" y="120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4" name="Freeform 76"/>
            <p:cNvSpPr>
              <a:spLocks/>
            </p:cNvSpPr>
            <p:nvPr/>
          </p:nvSpPr>
          <p:spPr bwMode="auto">
            <a:xfrm>
              <a:off x="4334" y="3987"/>
              <a:ext cx="144" cy="63"/>
            </a:xfrm>
            <a:custGeom>
              <a:avLst/>
              <a:gdLst>
                <a:gd name="T0" fmla="*/ 1 w 287"/>
                <a:gd name="T1" fmla="*/ 1 h 126"/>
                <a:gd name="T2" fmla="*/ 0 w 287"/>
                <a:gd name="T3" fmla="*/ 1 h 126"/>
                <a:gd name="T4" fmla="*/ 1 w 287"/>
                <a:gd name="T5" fmla="*/ 0 h 126"/>
                <a:gd name="T6" fmla="*/ 1 w 287"/>
                <a:gd name="T7" fmla="*/ 1 h 126"/>
                <a:gd name="T8" fmla="*/ 1 w 287"/>
                <a:gd name="T9" fmla="*/ 1 h 126"/>
                <a:gd name="T10" fmla="*/ 1 w 287"/>
                <a:gd name="T11" fmla="*/ 1 h 126"/>
                <a:gd name="T12" fmla="*/ 1 w 287"/>
                <a:gd name="T13" fmla="*/ 1 h 126"/>
                <a:gd name="T14" fmla="*/ 1 w 287"/>
                <a:gd name="T15" fmla="*/ 1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"/>
                <a:gd name="T25" fmla="*/ 0 h 126"/>
                <a:gd name="T26" fmla="*/ 287 w 287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" h="126">
                  <a:moveTo>
                    <a:pt x="16" y="46"/>
                  </a:moveTo>
                  <a:lnTo>
                    <a:pt x="0" y="43"/>
                  </a:lnTo>
                  <a:lnTo>
                    <a:pt x="88" y="0"/>
                  </a:lnTo>
                  <a:lnTo>
                    <a:pt x="287" y="118"/>
                  </a:lnTo>
                  <a:lnTo>
                    <a:pt x="276" y="126"/>
                  </a:lnTo>
                  <a:lnTo>
                    <a:pt x="86" y="13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5" name="Freeform 77"/>
            <p:cNvSpPr>
              <a:spLocks/>
            </p:cNvSpPr>
            <p:nvPr/>
          </p:nvSpPr>
          <p:spPr bwMode="auto">
            <a:xfrm>
              <a:off x="4415" y="3932"/>
              <a:ext cx="153" cy="96"/>
            </a:xfrm>
            <a:custGeom>
              <a:avLst/>
              <a:gdLst>
                <a:gd name="T0" fmla="*/ 0 w 306"/>
                <a:gd name="T1" fmla="*/ 1 h 191"/>
                <a:gd name="T2" fmla="*/ 1 w 306"/>
                <a:gd name="T3" fmla="*/ 1 h 191"/>
                <a:gd name="T4" fmla="*/ 1 w 306"/>
                <a:gd name="T5" fmla="*/ 1 h 191"/>
                <a:gd name="T6" fmla="*/ 1 w 306"/>
                <a:gd name="T7" fmla="*/ 0 h 191"/>
                <a:gd name="T8" fmla="*/ 1 w 306"/>
                <a:gd name="T9" fmla="*/ 1 h 191"/>
                <a:gd name="T10" fmla="*/ 1 w 306"/>
                <a:gd name="T11" fmla="*/ 1 h 191"/>
                <a:gd name="T12" fmla="*/ 1 w 306"/>
                <a:gd name="T13" fmla="*/ 1 h 191"/>
                <a:gd name="T14" fmla="*/ 1 w 306"/>
                <a:gd name="T15" fmla="*/ 1 h 191"/>
                <a:gd name="T16" fmla="*/ 0 w 306"/>
                <a:gd name="T17" fmla="*/ 1 h 191"/>
                <a:gd name="T18" fmla="*/ 0 w 306"/>
                <a:gd name="T19" fmla="*/ 1 h 1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6"/>
                <a:gd name="T31" fmla="*/ 0 h 191"/>
                <a:gd name="T32" fmla="*/ 306 w 306"/>
                <a:gd name="T33" fmla="*/ 191 h 1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6" h="191">
                  <a:moveTo>
                    <a:pt x="0" y="90"/>
                  </a:moveTo>
                  <a:lnTo>
                    <a:pt x="149" y="191"/>
                  </a:lnTo>
                  <a:lnTo>
                    <a:pt x="306" y="72"/>
                  </a:lnTo>
                  <a:lnTo>
                    <a:pt x="157" y="0"/>
                  </a:lnTo>
                  <a:lnTo>
                    <a:pt x="140" y="3"/>
                  </a:lnTo>
                  <a:lnTo>
                    <a:pt x="284" y="75"/>
                  </a:lnTo>
                  <a:lnTo>
                    <a:pt x="149" y="179"/>
                  </a:lnTo>
                  <a:lnTo>
                    <a:pt x="11" y="81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6" name="Freeform 78"/>
            <p:cNvSpPr>
              <a:spLocks/>
            </p:cNvSpPr>
            <p:nvPr/>
          </p:nvSpPr>
          <p:spPr bwMode="auto">
            <a:xfrm>
              <a:off x="4409" y="3933"/>
              <a:ext cx="88" cy="44"/>
            </a:xfrm>
            <a:custGeom>
              <a:avLst/>
              <a:gdLst>
                <a:gd name="T0" fmla="*/ 1 w 175"/>
                <a:gd name="T1" fmla="*/ 1 h 88"/>
                <a:gd name="T2" fmla="*/ 1 w 175"/>
                <a:gd name="T3" fmla="*/ 1 h 88"/>
                <a:gd name="T4" fmla="*/ 1 w 175"/>
                <a:gd name="T5" fmla="*/ 1 h 88"/>
                <a:gd name="T6" fmla="*/ 1 w 175"/>
                <a:gd name="T7" fmla="*/ 1 h 88"/>
                <a:gd name="T8" fmla="*/ 1 w 175"/>
                <a:gd name="T9" fmla="*/ 1 h 88"/>
                <a:gd name="T10" fmla="*/ 1 w 175"/>
                <a:gd name="T11" fmla="*/ 0 h 88"/>
                <a:gd name="T12" fmla="*/ 1 w 175"/>
                <a:gd name="T13" fmla="*/ 0 h 88"/>
                <a:gd name="T14" fmla="*/ 1 w 175"/>
                <a:gd name="T15" fmla="*/ 1 h 88"/>
                <a:gd name="T16" fmla="*/ 1 w 175"/>
                <a:gd name="T17" fmla="*/ 1 h 88"/>
                <a:gd name="T18" fmla="*/ 1 w 175"/>
                <a:gd name="T19" fmla="*/ 1 h 88"/>
                <a:gd name="T20" fmla="*/ 1 w 175"/>
                <a:gd name="T21" fmla="*/ 1 h 88"/>
                <a:gd name="T22" fmla="*/ 1 w 175"/>
                <a:gd name="T23" fmla="*/ 1 h 88"/>
                <a:gd name="T24" fmla="*/ 1 w 175"/>
                <a:gd name="T25" fmla="*/ 1 h 88"/>
                <a:gd name="T26" fmla="*/ 1 w 175"/>
                <a:gd name="T27" fmla="*/ 1 h 88"/>
                <a:gd name="T28" fmla="*/ 1 w 175"/>
                <a:gd name="T29" fmla="*/ 1 h 88"/>
                <a:gd name="T30" fmla="*/ 1 w 175"/>
                <a:gd name="T31" fmla="*/ 1 h 88"/>
                <a:gd name="T32" fmla="*/ 1 w 175"/>
                <a:gd name="T33" fmla="*/ 1 h 88"/>
                <a:gd name="T34" fmla="*/ 1 w 175"/>
                <a:gd name="T35" fmla="*/ 1 h 88"/>
                <a:gd name="T36" fmla="*/ 1 w 175"/>
                <a:gd name="T37" fmla="*/ 1 h 88"/>
                <a:gd name="T38" fmla="*/ 1 w 175"/>
                <a:gd name="T39" fmla="*/ 1 h 88"/>
                <a:gd name="T40" fmla="*/ 1 w 175"/>
                <a:gd name="T41" fmla="*/ 1 h 88"/>
                <a:gd name="T42" fmla="*/ 1 w 175"/>
                <a:gd name="T43" fmla="*/ 1 h 88"/>
                <a:gd name="T44" fmla="*/ 1 w 175"/>
                <a:gd name="T45" fmla="*/ 1 h 88"/>
                <a:gd name="T46" fmla="*/ 1 w 175"/>
                <a:gd name="T47" fmla="*/ 1 h 88"/>
                <a:gd name="T48" fmla="*/ 1 w 175"/>
                <a:gd name="T49" fmla="*/ 1 h 88"/>
                <a:gd name="T50" fmla="*/ 1 w 175"/>
                <a:gd name="T51" fmla="*/ 1 h 88"/>
                <a:gd name="T52" fmla="*/ 1 w 175"/>
                <a:gd name="T53" fmla="*/ 1 h 88"/>
                <a:gd name="T54" fmla="*/ 1 w 175"/>
                <a:gd name="T55" fmla="*/ 1 h 88"/>
                <a:gd name="T56" fmla="*/ 1 w 175"/>
                <a:gd name="T57" fmla="*/ 1 h 88"/>
                <a:gd name="T58" fmla="*/ 1 w 175"/>
                <a:gd name="T59" fmla="*/ 1 h 88"/>
                <a:gd name="T60" fmla="*/ 1 w 175"/>
                <a:gd name="T61" fmla="*/ 1 h 88"/>
                <a:gd name="T62" fmla="*/ 1 w 175"/>
                <a:gd name="T63" fmla="*/ 1 h 88"/>
                <a:gd name="T64" fmla="*/ 0 w 175"/>
                <a:gd name="T65" fmla="*/ 1 h 88"/>
                <a:gd name="T66" fmla="*/ 0 w 175"/>
                <a:gd name="T67" fmla="*/ 1 h 88"/>
                <a:gd name="T68" fmla="*/ 1 w 175"/>
                <a:gd name="T69" fmla="*/ 1 h 88"/>
                <a:gd name="T70" fmla="*/ 1 w 175"/>
                <a:gd name="T71" fmla="*/ 1 h 88"/>
                <a:gd name="T72" fmla="*/ 1 w 175"/>
                <a:gd name="T73" fmla="*/ 1 h 88"/>
                <a:gd name="T74" fmla="*/ 1 w 175"/>
                <a:gd name="T75" fmla="*/ 1 h 88"/>
                <a:gd name="T76" fmla="*/ 1 w 175"/>
                <a:gd name="T77" fmla="*/ 1 h 88"/>
                <a:gd name="T78" fmla="*/ 1 w 175"/>
                <a:gd name="T79" fmla="*/ 1 h 8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5"/>
                <a:gd name="T121" fmla="*/ 0 h 88"/>
                <a:gd name="T122" fmla="*/ 175 w 175"/>
                <a:gd name="T123" fmla="*/ 88 h 8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5" h="88">
                  <a:moveTo>
                    <a:pt x="24" y="84"/>
                  </a:moveTo>
                  <a:lnTo>
                    <a:pt x="175" y="9"/>
                  </a:lnTo>
                  <a:lnTo>
                    <a:pt x="173" y="7"/>
                  </a:lnTo>
                  <a:lnTo>
                    <a:pt x="169" y="3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1" y="3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36" y="9"/>
                  </a:lnTo>
                  <a:lnTo>
                    <a:pt x="133" y="12"/>
                  </a:lnTo>
                  <a:lnTo>
                    <a:pt x="125" y="16"/>
                  </a:lnTo>
                  <a:lnTo>
                    <a:pt x="118" y="18"/>
                  </a:lnTo>
                  <a:lnTo>
                    <a:pt x="112" y="22"/>
                  </a:lnTo>
                  <a:lnTo>
                    <a:pt x="105" y="25"/>
                  </a:lnTo>
                  <a:lnTo>
                    <a:pt x="97" y="29"/>
                  </a:lnTo>
                  <a:lnTo>
                    <a:pt x="90" y="33"/>
                  </a:lnTo>
                  <a:lnTo>
                    <a:pt x="83" y="36"/>
                  </a:lnTo>
                  <a:lnTo>
                    <a:pt x="75" y="40"/>
                  </a:lnTo>
                  <a:lnTo>
                    <a:pt x="68" y="44"/>
                  </a:lnTo>
                  <a:lnTo>
                    <a:pt x="61" y="48"/>
                  </a:lnTo>
                  <a:lnTo>
                    <a:pt x="53" y="51"/>
                  </a:lnTo>
                  <a:lnTo>
                    <a:pt x="46" y="55"/>
                  </a:lnTo>
                  <a:lnTo>
                    <a:pt x="38" y="59"/>
                  </a:lnTo>
                  <a:lnTo>
                    <a:pt x="33" y="60"/>
                  </a:lnTo>
                  <a:lnTo>
                    <a:pt x="26" y="64"/>
                  </a:lnTo>
                  <a:lnTo>
                    <a:pt x="20" y="68"/>
                  </a:lnTo>
                  <a:lnTo>
                    <a:pt x="14" y="70"/>
                  </a:lnTo>
                  <a:lnTo>
                    <a:pt x="11" y="73"/>
                  </a:lnTo>
                  <a:lnTo>
                    <a:pt x="5" y="75"/>
                  </a:lnTo>
                  <a:lnTo>
                    <a:pt x="3" y="79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9" y="88"/>
                  </a:lnTo>
                  <a:lnTo>
                    <a:pt x="13" y="88"/>
                  </a:lnTo>
                  <a:lnTo>
                    <a:pt x="16" y="88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7" name="Freeform 79"/>
            <p:cNvSpPr>
              <a:spLocks/>
            </p:cNvSpPr>
            <p:nvPr/>
          </p:nvSpPr>
          <p:spPr bwMode="auto">
            <a:xfrm>
              <a:off x="4440" y="3959"/>
              <a:ext cx="78" cy="47"/>
            </a:xfrm>
            <a:custGeom>
              <a:avLst/>
              <a:gdLst>
                <a:gd name="T0" fmla="*/ 0 w 156"/>
                <a:gd name="T1" fmla="*/ 1 h 94"/>
                <a:gd name="T2" fmla="*/ 1 w 156"/>
                <a:gd name="T3" fmla="*/ 1 h 94"/>
                <a:gd name="T4" fmla="*/ 1 w 156"/>
                <a:gd name="T5" fmla="*/ 1 h 94"/>
                <a:gd name="T6" fmla="*/ 1 w 156"/>
                <a:gd name="T7" fmla="*/ 0 h 94"/>
                <a:gd name="T8" fmla="*/ 0 w 156"/>
                <a:gd name="T9" fmla="*/ 1 h 94"/>
                <a:gd name="T10" fmla="*/ 0 w 156"/>
                <a:gd name="T11" fmla="*/ 1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"/>
                <a:gd name="T19" fmla="*/ 0 h 94"/>
                <a:gd name="T20" fmla="*/ 156 w 156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" h="94">
                  <a:moveTo>
                    <a:pt x="0" y="6"/>
                  </a:moveTo>
                  <a:lnTo>
                    <a:pt x="147" y="94"/>
                  </a:lnTo>
                  <a:lnTo>
                    <a:pt x="156" y="87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8" name="Freeform 80"/>
            <p:cNvSpPr>
              <a:spLocks/>
            </p:cNvSpPr>
            <p:nvPr/>
          </p:nvSpPr>
          <p:spPr bwMode="auto">
            <a:xfrm>
              <a:off x="4468" y="3944"/>
              <a:ext cx="73" cy="43"/>
            </a:xfrm>
            <a:custGeom>
              <a:avLst/>
              <a:gdLst>
                <a:gd name="T0" fmla="*/ 0 w 145"/>
                <a:gd name="T1" fmla="*/ 1 h 86"/>
                <a:gd name="T2" fmla="*/ 1 w 145"/>
                <a:gd name="T3" fmla="*/ 1 h 86"/>
                <a:gd name="T4" fmla="*/ 1 w 145"/>
                <a:gd name="T5" fmla="*/ 1 h 86"/>
                <a:gd name="T6" fmla="*/ 1 w 145"/>
                <a:gd name="T7" fmla="*/ 0 h 86"/>
                <a:gd name="T8" fmla="*/ 0 w 145"/>
                <a:gd name="T9" fmla="*/ 1 h 86"/>
                <a:gd name="T10" fmla="*/ 0 w 145"/>
                <a:gd name="T11" fmla="*/ 1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"/>
                <a:gd name="T19" fmla="*/ 0 h 86"/>
                <a:gd name="T20" fmla="*/ 145 w 145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" h="86">
                  <a:moveTo>
                    <a:pt x="0" y="7"/>
                  </a:moveTo>
                  <a:lnTo>
                    <a:pt x="138" y="86"/>
                  </a:lnTo>
                  <a:lnTo>
                    <a:pt x="145" y="79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59" name="Freeform 81"/>
            <p:cNvSpPr>
              <a:spLocks/>
            </p:cNvSpPr>
            <p:nvPr/>
          </p:nvSpPr>
          <p:spPr bwMode="auto">
            <a:xfrm>
              <a:off x="4467" y="3959"/>
              <a:ext cx="75" cy="55"/>
            </a:xfrm>
            <a:custGeom>
              <a:avLst/>
              <a:gdLst>
                <a:gd name="T0" fmla="*/ 0 w 151"/>
                <a:gd name="T1" fmla="*/ 0 h 111"/>
                <a:gd name="T2" fmla="*/ 0 w 151"/>
                <a:gd name="T3" fmla="*/ 0 h 111"/>
                <a:gd name="T4" fmla="*/ 0 w 151"/>
                <a:gd name="T5" fmla="*/ 0 h 111"/>
                <a:gd name="T6" fmla="*/ 0 w 151"/>
                <a:gd name="T7" fmla="*/ 0 h 111"/>
                <a:gd name="T8" fmla="*/ 0 w 151"/>
                <a:gd name="T9" fmla="*/ 0 h 111"/>
                <a:gd name="T10" fmla="*/ 0 w 151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1"/>
                <a:gd name="T19" fmla="*/ 0 h 111"/>
                <a:gd name="T20" fmla="*/ 151 w 151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1" h="111">
                  <a:moveTo>
                    <a:pt x="151" y="4"/>
                  </a:moveTo>
                  <a:lnTo>
                    <a:pt x="13" y="111"/>
                  </a:lnTo>
                  <a:lnTo>
                    <a:pt x="0" y="100"/>
                  </a:lnTo>
                  <a:lnTo>
                    <a:pt x="142" y="0"/>
                  </a:lnTo>
                  <a:lnTo>
                    <a:pt x="15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60" name="Freeform 82"/>
            <p:cNvSpPr>
              <a:spLocks/>
            </p:cNvSpPr>
            <p:nvPr/>
          </p:nvSpPr>
          <p:spPr bwMode="auto">
            <a:xfrm>
              <a:off x="4533" y="3800"/>
              <a:ext cx="954" cy="310"/>
            </a:xfrm>
            <a:custGeom>
              <a:avLst/>
              <a:gdLst>
                <a:gd name="T0" fmla="*/ 0 w 1908"/>
                <a:gd name="T1" fmla="*/ 1 h 620"/>
                <a:gd name="T2" fmla="*/ 1 w 1908"/>
                <a:gd name="T3" fmla="*/ 1 h 620"/>
                <a:gd name="T4" fmla="*/ 1 w 1908"/>
                <a:gd name="T5" fmla="*/ 0 h 620"/>
                <a:gd name="T6" fmla="*/ 1 w 1908"/>
                <a:gd name="T7" fmla="*/ 1 h 620"/>
                <a:gd name="T8" fmla="*/ 1 w 1908"/>
                <a:gd name="T9" fmla="*/ 1 h 620"/>
                <a:gd name="T10" fmla="*/ 1 w 1908"/>
                <a:gd name="T11" fmla="*/ 1 h 620"/>
                <a:gd name="T12" fmla="*/ 1 w 1908"/>
                <a:gd name="T13" fmla="*/ 1 h 620"/>
                <a:gd name="T14" fmla="*/ 1 w 1908"/>
                <a:gd name="T15" fmla="*/ 1 h 620"/>
                <a:gd name="T16" fmla="*/ 1 w 1908"/>
                <a:gd name="T17" fmla="*/ 1 h 620"/>
                <a:gd name="T18" fmla="*/ 1 w 1908"/>
                <a:gd name="T19" fmla="*/ 1 h 620"/>
                <a:gd name="T20" fmla="*/ 1 w 1908"/>
                <a:gd name="T21" fmla="*/ 1 h 620"/>
                <a:gd name="T22" fmla="*/ 1 w 1908"/>
                <a:gd name="T23" fmla="*/ 1 h 620"/>
                <a:gd name="T24" fmla="*/ 1 w 1908"/>
                <a:gd name="T25" fmla="*/ 1 h 620"/>
                <a:gd name="T26" fmla="*/ 1 w 1908"/>
                <a:gd name="T27" fmla="*/ 1 h 620"/>
                <a:gd name="T28" fmla="*/ 1 w 1908"/>
                <a:gd name="T29" fmla="*/ 1 h 620"/>
                <a:gd name="T30" fmla="*/ 1 w 1908"/>
                <a:gd name="T31" fmla="*/ 1 h 620"/>
                <a:gd name="T32" fmla="*/ 1 w 1908"/>
                <a:gd name="T33" fmla="*/ 1 h 620"/>
                <a:gd name="T34" fmla="*/ 1 w 1908"/>
                <a:gd name="T35" fmla="*/ 1 h 620"/>
                <a:gd name="T36" fmla="*/ 1 w 1908"/>
                <a:gd name="T37" fmla="*/ 1 h 620"/>
                <a:gd name="T38" fmla="*/ 1 w 1908"/>
                <a:gd name="T39" fmla="*/ 1 h 620"/>
                <a:gd name="T40" fmla="*/ 1 w 1908"/>
                <a:gd name="T41" fmla="*/ 1 h 620"/>
                <a:gd name="T42" fmla="*/ 1 w 1908"/>
                <a:gd name="T43" fmla="*/ 1 h 620"/>
                <a:gd name="T44" fmla="*/ 0 w 1908"/>
                <a:gd name="T45" fmla="*/ 1 h 620"/>
                <a:gd name="T46" fmla="*/ 0 w 1908"/>
                <a:gd name="T47" fmla="*/ 1 h 6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08"/>
                <a:gd name="T73" fmla="*/ 0 h 620"/>
                <a:gd name="T74" fmla="*/ 1908 w 1908"/>
                <a:gd name="T75" fmla="*/ 620 h 6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08" h="620">
                  <a:moveTo>
                    <a:pt x="0" y="146"/>
                  </a:moveTo>
                  <a:lnTo>
                    <a:pt x="94" y="114"/>
                  </a:lnTo>
                  <a:lnTo>
                    <a:pt x="188" y="0"/>
                  </a:lnTo>
                  <a:lnTo>
                    <a:pt x="385" y="4"/>
                  </a:lnTo>
                  <a:lnTo>
                    <a:pt x="673" y="50"/>
                  </a:lnTo>
                  <a:lnTo>
                    <a:pt x="846" y="107"/>
                  </a:lnTo>
                  <a:lnTo>
                    <a:pt x="1123" y="15"/>
                  </a:lnTo>
                  <a:lnTo>
                    <a:pt x="1355" y="11"/>
                  </a:lnTo>
                  <a:lnTo>
                    <a:pt x="1453" y="46"/>
                  </a:lnTo>
                  <a:lnTo>
                    <a:pt x="1541" y="39"/>
                  </a:lnTo>
                  <a:lnTo>
                    <a:pt x="1593" y="28"/>
                  </a:lnTo>
                  <a:lnTo>
                    <a:pt x="1687" y="39"/>
                  </a:lnTo>
                  <a:lnTo>
                    <a:pt x="1779" y="168"/>
                  </a:lnTo>
                  <a:lnTo>
                    <a:pt x="1908" y="420"/>
                  </a:lnTo>
                  <a:lnTo>
                    <a:pt x="1525" y="422"/>
                  </a:lnTo>
                  <a:lnTo>
                    <a:pt x="1311" y="472"/>
                  </a:lnTo>
                  <a:lnTo>
                    <a:pt x="1093" y="599"/>
                  </a:lnTo>
                  <a:lnTo>
                    <a:pt x="1029" y="596"/>
                  </a:lnTo>
                  <a:lnTo>
                    <a:pt x="948" y="620"/>
                  </a:lnTo>
                  <a:lnTo>
                    <a:pt x="559" y="549"/>
                  </a:lnTo>
                  <a:lnTo>
                    <a:pt x="350" y="557"/>
                  </a:lnTo>
                  <a:lnTo>
                    <a:pt x="114" y="612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  <p:sp>
          <p:nvSpPr>
            <p:cNvPr id="161" name="Freeform 83"/>
            <p:cNvSpPr>
              <a:spLocks/>
            </p:cNvSpPr>
            <p:nvPr/>
          </p:nvSpPr>
          <p:spPr bwMode="auto">
            <a:xfrm>
              <a:off x="4435" y="3943"/>
              <a:ext cx="78" cy="48"/>
            </a:xfrm>
            <a:custGeom>
              <a:avLst/>
              <a:gdLst>
                <a:gd name="T0" fmla="*/ 1 w 155"/>
                <a:gd name="T1" fmla="*/ 1 h 96"/>
                <a:gd name="T2" fmla="*/ 1 w 155"/>
                <a:gd name="T3" fmla="*/ 1 h 96"/>
                <a:gd name="T4" fmla="*/ 0 w 155"/>
                <a:gd name="T5" fmla="*/ 1 h 96"/>
                <a:gd name="T6" fmla="*/ 1 w 155"/>
                <a:gd name="T7" fmla="*/ 0 h 96"/>
                <a:gd name="T8" fmla="*/ 1 w 155"/>
                <a:gd name="T9" fmla="*/ 1 h 96"/>
                <a:gd name="T10" fmla="*/ 1 w 155"/>
                <a:gd name="T11" fmla="*/ 1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96"/>
                <a:gd name="T20" fmla="*/ 155 w 155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96">
                  <a:moveTo>
                    <a:pt x="155" y="9"/>
                  </a:moveTo>
                  <a:lnTo>
                    <a:pt x="17" y="96"/>
                  </a:lnTo>
                  <a:lnTo>
                    <a:pt x="0" y="86"/>
                  </a:lnTo>
                  <a:lnTo>
                    <a:pt x="146" y="0"/>
                  </a:lnTo>
                  <a:lnTo>
                    <a:pt x="15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249689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9235" y="0"/>
            <a:ext cx="30973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dirty="0">
                <a:solidFill>
                  <a:schemeClr val="accent1">
                    <a:lumMod val="75000"/>
                  </a:schemeClr>
                </a:solidFill>
              </a:rPr>
              <a:t>Мета уроку: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580127"/>
            <a:ext cx="8496944" cy="56938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C00000"/>
                </a:solidFill>
              </a:rPr>
              <a:t>Узагальнення </a:t>
            </a:r>
            <a:r>
              <a:rPr lang="uk-UA" sz="2800" dirty="0">
                <a:solidFill>
                  <a:srgbClr val="C00000"/>
                </a:solidFill>
              </a:rPr>
              <a:t>та систематизація знань учнів про многокутники; </a:t>
            </a:r>
            <a:endParaRPr lang="uk-UA" sz="2800" dirty="0" smtClean="0">
              <a:solidFill>
                <a:srgbClr val="C0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>
                <a:solidFill>
                  <a:srgbClr val="C00000"/>
                </a:solidFill>
              </a:rPr>
              <a:t>З</a:t>
            </a:r>
            <a:r>
              <a:rPr lang="uk-UA" sz="2800" dirty="0" smtClean="0">
                <a:solidFill>
                  <a:srgbClr val="C00000"/>
                </a:solidFill>
              </a:rPr>
              <a:t>акріплення </a:t>
            </a:r>
            <a:r>
              <a:rPr lang="uk-UA" sz="2800" dirty="0">
                <a:solidFill>
                  <a:srgbClr val="C00000"/>
                </a:solidFill>
              </a:rPr>
              <a:t>вміння учнів застосовувати властивості та </a:t>
            </a:r>
            <a:r>
              <a:rPr lang="uk-UA" sz="2800" dirty="0" smtClean="0">
                <a:solidFill>
                  <a:srgbClr val="C00000"/>
                </a:solidFill>
              </a:rPr>
              <a:t>формул </a:t>
            </a:r>
            <a:r>
              <a:rPr lang="uk-UA" sz="2800" dirty="0">
                <a:solidFill>
                  <a:srgbClr val="C00000"/>
                </a:solidFill>
              </a:rPr>
              <a:t>для обчислення площ многокутників при розв’язанні задач.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>
                <a:solidFill>
                  <a:srgbClr val="C00000"/>
                </a:solidFill>
              </a:rPr>
              <a:t>Розвиток активної діяльності, логічного мислення,творчих здібностей, спостережливості та вміння працювати в групах.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uk-UA" sz="2800" dirty="0" smtClean="0">
                <a:solidFill>
                  <a:srgbClr val="C00000"/>
                </a:solidFill>
              </a:rPr>
              <a:t>Виховання </a:t>
            </a:r>
            <a:r>
              <a:rPr lang="uk-UA" sz="2800" dirty="0">
                <a:solidFill>
                  <a:srgbClr val="C00000"/>
                </a:solidFill>
              </a:rPr>
              <a:t>інтересу до вивчення математики, довіру до товаришів</a:t>
            </a:r>
            <a:r>
              <a:rPr lang="uk-UA" sz="2800" dirty="0" smtClean="0">
                <a:solidFill>
                  <a:srgbClr val="C00000"/>
                </a:solidFill>
              </a:rPr>
              <a:t>.</a:t>
            </a:r>
          </a:p>
          <a:p>
            <a:endParaRPr lang="uk-UA" sz="2800" dirty="0">
              <a:solidFill>
                <a:srgbClr val="C00000"/>
              </a:solidFill>
            </a:endParaRPr>
          </a:p>
          <a:p>
            <a:r>
              <a:rPr lang="uk-UA" sz="2800" b="1" dirty="0">
                <a:solidFill>
                  <a:srgbClr val="002060"/>
                </a:solidFill>
              </a:rPr>
              <a:t>Тип уроку</a:t>
            </a:r>
            <a:r>
              <a:rPr lang="uk-UA" sz="2800" b="1" dirty="0" smtClean="0">
                <a:solidFill>
                  <a:srgbClr val="002060"/>
                </a:solidFill>
              </a:rPr>
              <a:t>: </a:t>
            </a:r>
            <a:r>
              <a:rPr lang="uk-UA" sz="2800" dirty="0" smtClean="0">
                <a:solidFill>
                  <a:srgbClr val="C00000"/>
                </a:solidFill>
              </a:rPr>
              <a:t>Урок </a:t>
            </a:r>
            <a:r>
              <a:rPr lang="uk-UA" sz="2800" dirty="0">
                <a:solidFill>
                  <a:srgbClr val="C00000"/>
                </a:solidFill>
              </a:rPr>
              <a:t>узагальнення і систематизації знань та вмінь</a:t>
            </a:r>
            <a:r>
              <a:rPr lang="uk-UA" sz="2800" dirty="0" smtClean="0">
                <a:solidFill>
                  <a:srgbClr val="C00000"/>
                </a:solidFill>
              </a:rPr>
              <a:t>.</a:t>
            </a:r>
            <a:endParaRPr lang="uk-UA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5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717" y="1712173"/>
            <a:ext cx="89012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Дякую</a:t>
            </a:r>
            <a:r>
              <a:rPr lang="ru-RU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за </a:t>
            </a:r>
            <a:r>
              <a:rPr lang="ru-RU" sz="72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увагу</a:t>
            </a:r>
            <a:r>
              <a:rPr lang="ru-RU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!</a:t>
            </a:r>
            <a:endParaRPr lang="ru-RU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02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pic>
        <p:nvPicPr>
          <p:cNvPr id="3" name="Прямоугольник 3"/>
          <p:cNvPicPr>
            <a:picLocks noChangeArrowheads="1"/>
          </p:cNvPicPr>
          <p:nvPr/>
        </p:nvPicPr>
        <p:blipFill>
          <a:blip r:embed="rId2">
            <a:duotone>
              <a:prstClr val="black"/>
              <a:schemeClr val="tx2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78" y="-30350"/>
            <a:ext cx="6815385" cy="16097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4" name="TextBox 3"/>
          <p:cNvSpPr txBox="1"/>
          <p:nvPr/>
        </p:nvSpPr>
        <p:spPr>
          <a:xfrm>
            <a:off x="6660232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51520" y="3537012"/>
            <a:ext cx="5688632" cy="3240360"/>
          </a:xfrm>
          <a:prstGeom prst="horizontalScroll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7030A0"/>
              </a:solidFill>
            </a:endParaRPr>
          </a:p>
        </p:txBody>
      </p:sp>
      <p:pic>
        <p:nvPicPr>
          <p:cNvPr id="1026" name="Picture 2" descr="G:\Галя\школа\конспекти уроків\конспекти геометрія 7 кл 2017-18 н.р\images (1) сухомл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148" y="1583959"/>
            <a:ext cx="246743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09836" y="4177988"/>
            <a:ext cx="541834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bg1"/>
                </a:solidFill>
              </a:rPr>
              <a:t>Знати – </a:t>
            </a:r>
            <a:r>
              <a:rPr lang="ru-RU" sz="3200" i="1" dirty="0" err="1">
                <a:solidFill>
                  <a:schemeClr val="bg1"/>
                </a:solidFill>
              </a:rPr>
              <a:t>це</a:t>
            </a:r>
            <a:r>
              <a:rPr lang="ru-RU" sz="3200" i="1" dirty="0">
                <a:solidFill>
                  <a:schemeClr val="bg1"/>
                </a:solidFill>
              </a:rPr>
              <a:t> </a:t>
            </a:r>
            <a:r>
              <a:rPr lang="ru-RU" sz="3200" i="1" dirty="0" err="1">
                <a:solidFill>
                  <a:schemeClr val="bg1"/>
                </a:solidFill>
              </a:rPr>
              <a:t>означає</a:t>
            </a:r>
            <a:r>
              <a:rPr lang="ru-RU" sz="3200" i="1" dirty="0">
                <a:solidFill>
                  <a:schemeClr val="bg1"/>
                </a:solidFill>
              </a:rPr>
              <a:t>, </a:t>
            </a:r>
            <a:r>
              <a:rPr lang="ru-RU" sz="3200" i="1" dirty="0" err="1">
                <a:solidFill>
                  <a:schemeClr val="bg1"/>
                </a:solidFill>
              </a:rPr>
              <a:t>насамперед</a:t>
            </a:r>
            <a:r>
              <a:rPr lang="ru-RU" sz="3200" i="1" dirty="0">
                <a:solidFill>
                  <a:schemeClr val="bg1"/>
                </a:solidFill>
              </a:rPr>
              <a:t>,  </a:t>
            </a:r>
            <a:r>
              <a:rPr lang="ru-RU" sz="3200" i="1" dirty="0" err="1">
                <a:solidFill>
                  <a:schemeClr val="bg1"/>
                </a:solidFill>
              </a:rPr>
              <a:t>уміти</a:t>
            </a:r>
            <a:r>
              <a:rPr lang="ru-RU" sz="3200" i="1" dirty="0">
                <a:solidFill>
                  <a:schemeClr val="bg1"/>
                </a:solidFill>
              </a:rPr>
              <a:t> </a:t>
            </a:r>
            <a:r>
              <a:rPr lang="ru-RU" sz="3200" i="1" dirty="0" err="1">
                <a:solidFill>
                  <a:schemeClr val="bg1"/>
                </a:solidFill>
              </a:rPr>
              <a:t>користуватися</a:t>
            </a:r>
            <a:r>
              <a:rPr lang="ru-RU" sz="3200" i="1" dirty="0">
                <a:solidFill>
                  <a:schemeClr val="bg1"/>
                </a:solidFill>
              </a:rPr>
              <a:t> </a:t>
            </a:r>
            <a:r>
              <a:rPr lang="ru-RU" sz="3200" i="1" dirty="0" err="1" smtClean="0">
                <a:solidFill>
                  <a:schemeClr val="bg1"/>
                </a:solidFill>
              </a:rPr>
              <a:t>знаннями</a:t>
            </a:r>
            <a:r>
              <a:rPr lang="ru-RU" sz="3200" i="1" dirty="0" smtClean="0">
                <a:solidFill>
                  <a:schemeClr val="bg1"/>
                </a:solidFill>
              </a:rPr>
              <a:t>      </a:t>
            </a:r>
          </a:p>
          <a:p>
            <a:r>
              <a:rPr lang="uk-UA" sz="3200" i="1" dirty="0" smtClean="0">
                <a:solidFill>
                  <a:schemeClr val="bg1"/>
                </a:solidFill>
              </a:rPr>
              <a:t>                </a:t>
            </a:r>
            <a:r>
              <a:rPr lang="uk-UA" sz="3200" i="1" dirty="0" err="1" smtClean="0">
                <a:solidFill>
                  <a:schemeClr val="bg1"/>
                </a:solidFill>
              </a:rPr>
              <a:t>В.А.Сухомлинський</a:t>
            </a:r>
            <a:endParaRPr lang="uk-UA" sz="3200" i="1" dirty="0">
              <a:solidFill>
                <a:schemeClr val="bg1"/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707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7842211" cy="49859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6000" dirty="0">
                <a:solidFill>
                  <a:srgbClr val="C00000"/>
                </a:solidFill>
              </a:rPr>
              <a:t>«</a:t>
            </a:r>
            <a:r>
              <a:rPr lang="uk-UA" sz="6000" dirty="0">
                <a:solidFill>
                  <a:schemeClr val="bg2">
                    <a:lumMod val="50000"/>
                  </a:schemeClr>
                </a:solidFill>
              </a:rPr>
              <a:t>У</a:t>
            </a:r>
            <a:r>
              <a:rPr lang="uk-UA" sz="6000" dirty="0">
                <a:solidFill>
                  <a:srgbClr val="C00000"/>
                </a:solidFill>
              </a:rPr>
              <a:t>» - уважними;</a:t>
            </a:r>
          </a:p>
          <a:p>
            <a:r>
              <a:rPr lang="uk-UA" sz="6000" dirty="0">
                <a:solidFill>
                  <a:srgbClr val="C00000"/>
                </a:solidFill>
              </a:rPr>
              <a:t>«</a:t>
            </a:r>
            <a:r>
              <a:rPr lang="uk-UA" sz="6000" dirty="0">
                <a:solidFill>
                  <a:schemeClr val="bg2">
                    <a:lumMod val="50000"/>
                  </a:schemeClr>
                </a:solidFill>
              </a:rPr>
              <a:t>С</a:t>
            </a:r>
            <a:r>
              <a:rPr lang="uk-UA" sz="6000" dirty="0">
                <a:solidFill>
                  <a:srgbClr val="C00000"/>
                </a:solidFill>
              </a:rPr>
              <a:t>» - спокійними;</a:t>
            </a:r>
          </a:p>
          <a:p>
            <a:r>
              <a:rPr lang="uk-UA" sz="6000" dirty="0">
                <a:solidFill>
                  <a:srgbClr val="C00000"/>
                </a:solidFill>
              </a:rPr>
              <a:t>«</a:t>
            </a:r>
            <a:r>
              <a:rPr lang="uk-UA" sz="6000" dirty="0">
                <a:solidFill>
                  <a:schemeClr val="bg2">
                    <a:lumMod val="50000"/>
                  </a:schemeClr>
                </a:solidFill>
              </a:rPr>
              <a:t>П</a:t>
            </a:r>
            <a:r>
              <a:rPr lang="uk-UA" sz="6000" dirty="0">
                <a:solidFill>
                  <a:srgbClr val="C00000"/>
                </a:solidFill>
              </a:rPr>
              <a:t>» - працелюбними;</a:t>
            </a:r>
          </a:p>
          <a:p>
            <a:r>
              <a:rPr lang="uk-UA" sz="6000" dirty="0">
                <a:solidFill>
                  <a:srgbClr val="C00000"/>
                </a:solidFill>
              </a:rPr>
              <a:t>«</a:t>
            </a:r>
            <a:r>
              <a:rPr lang="uk-UA" sz="6000" dirty="0">
                <a:solidFill>
                  <a:schemeClr val="bg2">
                    <a:lumMod val="50000"/>
                  </a:schemeClr>
                </a:solidFill>
              </a:rPr>
              <a:t>І</a:t>
            </a:r>
            <a:r>
              <a:rPr lang="uk-UA" sz="6000" dirty="0">
                <a:solidFill>
                  <a:srgbClr val="C00000"/>
                </a:solidFill>
              </a:rPr>
              <a:t>» - ініціативними;</a:t>
            </a:r>
          </a:p>
          <a:p>
            <a:r>
              <a:rPr lang="uk-UA" sz="6000" dirty="0">
                <a:solidFill>
                  <a:srgbClr val="C00000"/>
                </a:solidFill>
              </a:rPr>
              <a:t>«</a:t>
            </a:r>
            <a:r>
              <a:rPr lang="uk-UA" sz="6000" dirty="0">
                <a:solidFill>
                  <a:schemeClr val="bg2">
                    <a:lumMod val="50000"/>
                  </a:schemeClr>
                </a:solidFill>
              </a:rPr>
              <a:t>Х</a:t>
            </a:r>
            <a:r>
              <a:rPr lang="uk-UA" sz="6000" dirty="0">
                <a:solidFill>
                  <a:srgbClr val="C00000"/>
                </a:solidFill>
              </a:rPr>
              <a:t>» - хоробрими.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9435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ая выноска 13"/>
          <p:cNvSpPr/>
          <p:nvPr/>
        </p:nvSpPr>
        <p:spPr>
          <a:xfrm>
            <a:off x="477107" y="5986026"/>
            <a:ext cx="3302805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Відповідь: паралелограм</a:t>
            </a:r>
            <a:endParaRPr lang="uk-UA" dirty="0"/>
          </a:p>
        </p:txBody>
      </p:sp>
      <p:grpSp>
        <p:nvGrpSpPr>
          <p:cNvPr id="3" name="Group 93"/>
          <p:cNvGrpSpPr>
            <a:grpSpLocks/>
          </p:cNvGrpSpPr>
          <p:nvPr/>
        </p:nvGrpSpPr>
        <p:grpSpPr bwMode="auto">
          <a:xfrm>
            <a:off x="3703668" y="2741065"/>
            <a:ext cx="4650099" cy="2921449"/>
            <a:chOff x="123" y="2600"/>
            <a:chExt cx="1504" cy="1026"/>
          </a:xfrm>
        </p:grpSpPr>
        <p:sp>
          <p:nvSpPr>
            <p:cNvPr id="5" name="AutoShape 15"/>
            <p:cNvSpPr>
              <a:spLocks noChangeArrowheads="1"/>
            </p:cNvSpPr>
            <p:nvPr/>
          </p:nvSpPr>
          <p:spPr bwMode="auto">
            <a:xfrm>
              <a:off x="334" y="2784"/>
              <a:ext cx="1173" cy="680"/>
            </a:xfrm>
            <a:prstGeom prst="parallelogram">
              <a:avLst>
                <a:gd name="adj" fmla="val 43125"/>
              </a:avLst>
            </a:prstGeom>
            <a:solidFill>
              <a:srgbClr val="A9ADF5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>
                <a:solidFill>
                  <a:schemeClr val="bg1"/>
                </a:solidFill>
              </a:endParaRPr>
            </a:p>
          </p:txBody>
        </p:sp>
        <p:sp>
          <p:nvSpPr>
            <p:cNvPr id="6" name="Text Box 46"/>
            <p:cNvSpPr txBox="1">
              <a:spLocks noChangeArrowheads="1"/>
            </p:cNvSpPr>
            <p:nvPr/>
          </p:nvSpPr>
          <p:spPr bwMode="auto">
            <a:xfrm>
              <a:off x="123" y="3464"/>
              <a:ext cx="211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dirty="0" smtClean="0">
                  <a:solidFill>
                    <a:schemeClr val="bg1"/>
                  </a:solidFill>
                </a:rPr>
                <a:t>   </a:t>
              </a:r>
              <a:r>
                <a:rPr lang="en-US" sz="2400" dirty="0" smtClean="0">
                  <a:solidFill>
                    <a:srgbClr val="0070C0"/>
                  </a:solidFill>
                </a:rPr>
                <a:t>A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7" name="Text Box 47"/>
            <p:cNvSpPr txBox="1">
              <a:spLocks noChangeArrowheads="1"/>
            </p:cNvSpPr>
            <p:nvPr/>
          </p:nvSpPr>
          <p:spPr bwMode="auto">
            <a:xfrm>
              <a:off x="463" y="2659"/>
              <a:ext cx="126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B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8" name="Text Box 48"/>
            <p:cNvSpPr txBox="1">
              <a:spLocks noChangeArrowheads="1"/>
            </p:cNvSpPr>
            <p:nvPr/>
          </p:nvSpPr>
          <p:spPr bwMode="auto">
            <a:xfrm>
              <a:off x="1495" y="2600"/>
              <a:ext cx="132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C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9" name="Text Box 49"/>
            <p:cNvSpPr txBox="1">
              <a:spLocks noChangeArrowheads="1"/>
            </p:cNvSpPr>
            <p:nvPr/>
          </p:nvSpPr>
          <p:spPr bwMode="auto">
            <a:xfrm>
              <a:off x="1275" y="3464"/>
              <a:ext cx="132" cy="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D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Вертикальный свиток 11"/>
          <p:cNvSpPr/>
          <p:nvPr/>
        </p:nvSpPr>
        <p:spPr>
          <a:xfrm>
            <a:off x="0" y="332656"/>
            <a:ext cx="5142366" cy="2448272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b="1" i="1" dirty="0"/>
              <a:t>Завдання для І слідчої групи</a:t>
            </a:r>
            <a:endParaRPr lang="uk-UA" sz="2400" b="1" dirty="0"/>
          </a:p>
          <a:p>
            <a:r>
              <a:rPr lang="uk-UA" sz="2400" b="1" dirty="0"/>
              <a:t>У підозрюваного №1 протилежні сторони паралельні</a:t>
            </a:r>
            <a:r>
              <a:rPr lang="uk-UA" sz="2400" b="1" dirty="0" smtClean="0"/>
              <a:t>.</a:t>
            </a:r>
            <a:endParaRPr lang="uk-UA" sz="2400" b="1" dirty="0"/>
          </a:p>
        </p:txBody>
      </p:sp>
    </p:spTree>
    <p:extLst>
      <p:ext uri="{BB962C8B-B14F-4D97-AF65-F5344CB8AC3E}">
        <p14:creationId xmlns:p14="http://schemas.microsoft.com/office/powerpoint/2010/main" val="277102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ая выноска 13"/>
          <p:cNvSpPr/>
          <p:nvPr/>
        </p:nvSpPr>
        <p:spPr>
          <a:xfrm>
            <a:off x="416755" y="5967760"/>
            <a:ext cx="2943435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0" y="332656"/>
            <a:ext cx="5364088" cy="2448272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b="1" i="1" dirty="0"/>
              <a:t>Завдання для </a:t>
            </a:r>
            <a:r>
              <a:rPr lang="uk-UA" sz="2400" b="1" i="1" dirty="0" smtClean="0"/>
              <a:t>ІІ </a:t>
            </a:r>
            <a:r>
              <a:rPr lang="uk-UA" sz="2400" b="1" i="1" dirty="0"/>
              <a:t>слідчої групи</a:t>
            </a:r>
            <a:endParaRPr lang="uk-UA" sz="2400" b="1" dirty="0"/>
          </a:p>
          <a:p>
            <a:r>
              <a:rPr lang="uk-UA" sz="2400" b="1" dirty="0"/>
              <a:t>У підозрюваного №2 протилежні сторони паралельні й усі кути прямі.</a:t>
            </a:r>
          </a:p>
          <a:p>
            <a:endParaRPr lang="uk-UA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8201" y="6089418"/>
            <a:ext cx="268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Відповідь</a:t>
            </a:r>
            <a:r>
              <a:rPr lang="uk-UA" dirty="0"/>
              <a:t>: </a:t>
            </a:r>
            <a:r>
              <a:rPr lang="uk-UA" dirty="0" smtClean="0"/>
              <a:t>прямокутник</a:t>
            </a:r>
            <a:endParaRPr lang="uk-UA" dirty="0"/>
          </a:p>
        </p:txBody>
      </p:sp>
      <p:grpSp>
        <p:nvGrpSpPr>
          <p:cNvPr id="11" name="Group 92"/>
          <p:cNvGrpSpPr>
            <a:grpSpLocks/>
          </p:cNvGrpSpPr>
          <p:nvPr/>
        </p:nvGrpSpPr>
        <p:grpSpPr bwMode="auto">
          <a:xfrm>
            <a:off x="4165848" y="2813364"/>
            <a:ext cx="3949452" cy="3045497"/>
            <a:chOff x="3348" y="1145"/>
            <a:chExt cx="1461" cy="827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3504" y="1251"/>
              <a:ext cx="1134" cy="576"/>
            </a:xfrm>
            <a:prstGeom prst="rect">
              <a:avLst/>
            </a:prstGeom>
            <a:solidFill>
              <a:srgbClr val="A9ADF5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18" name="Text Box 42"/>
            <p:cNvSpPr txBox="1">
              <a:spLocks noChangeArrowheads="1"/>
            </p:cNvSpPr>
            <p:nvPr/>
          </p:nvSpPr>
          <p:spPr bwMode="auto">
            <a:xfrm>
              <a:off x="3348" y="1793"/>
              <a:ext cx="160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A</a:t>
              </a:r>
              <a:endParaRPr lang="ru-RU" sz="2400" dirty="0"/>
            </a:p>
          </p:txBody>
        </p:sp>
        <p:sp>
          <p:nvSpPr>
            <p:cNvPr id="19" name="Text Box 43"/>
            <p:cNvSpPr txBox="1">
              <a:spLocks noChangeArrowheads="1"/>
            </p:cNvSpPr>
            <p:nvPr/>
          </p:nvSpPr>
          <p:spPr bwMode="auto">
            <a:xfrm>
              <a:off x="3390" y="1145"/>
              <a:ext cx="125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B</a:t>
              </a:r>
              <a:endParaRPr lang="ru-RU" sz="2400" dirty="0"/>
            </a:p>
          </p:txBody>
        </p:sp>
        <p:sp>
          <p:nvSpPr>
            <p:cNvPr id="20" name="Text Box 44"/>
            <p:cNvSpPr txBox="1">
              <a:spLocks noChangeArrowheads="1"/>
            </p:cNvSpPr>
            <p:nvPr/>
          </p:nvSpPr>
          <p:spPr bwMode="auto">
            <a:xfrm>
              <a:off x="4604" y="1145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C</a:t>
              </a:r>
              <a:endParaRPr lang="ru-RU" sz="2400" dirty="0"/>
            </a:p>
          </p:txBody>
        </p:sp>
        <p:sp>
          <p:nvSpPr>
            <p:cNvPr id="21" name="Text Box 45"/>
            <p:cNvSpPr txBox="1">
              <a:spLocks noChangeArrowheads="1"/>
            </p:cNvSpPr>
            <p:nvPr/>
          </p:nvSpPr>
          <p:spPr bwMode="auto">
            <a:xfrm>
              <a:off x="4642" y="1788"/>
              <a:ext cx="167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/>
                <a:t>D</a:t>
              </a:r>
              <a:endParaRPr lang="ru-RU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1580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ая выноска 13"/>
          <p:cNvSpPr/>
          <p:nvPr/>
        </p:nvSpPr>
        <p:spPr>
          <a:xfrm>
            <a:off x="416754" y="6026410"/>
            <a:ext cx="2943435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0" y="332656"/>
            <a:ext cx="5364088" cy="2448272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b="1" i="1" dirty="0"/>
              <a:t>Завдання для </a:t>
            </a:r>
            <a:r>
              <a:rPr lang="uk-UA" sz="2400" b="1" i="1" dirty="0" smtClean="0"/>
              <a:t>ІІІ </a:t>
            </a:r>
            <a:r>
              <a:rPr lang="uk-UA" sz="2400" b="1" i="1" dirty="0"/>
              <a:t>слідчої групи</a:t>
            </a:r>
            <a:endParaRPr lang="uk-UA" sz="2400" b="1" dirty="0"/>
          </a:p>
          <a:p>
            <a:r>
              <a:rPr lang="uk-UA" sz="2400" dirty="0"/>
              <a:t>У підозрюваного №3 протилежні сторони паралельні, усі його кути </a:t>
            </a:r>
            <a:r>
              <a:rPr lang="uk-UA" sz="2400" dirty="0" smtClean="0"/>
              <a:t>прямі й усі </a:t>
            </a:r>
            <a:r>
              <a:rPr lang="uk-UA" sz="2400" dirty="0"/>
              <a:t>сторони рівні. </a:t>
            </a:r>
            <a:endParaRPr lang="uk-UA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3160" y="6211076"/>
            <a:ext cx="2193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Відповідь</a:t>
            </a:r>
            <a:r>
              <a:rPr lang="uk-UA" dirty="0"/>
              <a:t>: </a:t>
            </a:r>
            <a:r>
              <a:rPr lang="uk-UA" dirty="0" smtClean="0"/>
              <a:t>квадрат</a:t>
            </a:r>
            <a:endParaRPr lang="uk-UA" dirty="0"/>
          </a:p>
        </p:txBody>
      </p:sp>
      <p:grpSp>
        <p:nvGrpSpPr>
          <p:cNvPr id="15" name="Group 98"/>
          <p:cNvGrpSpPr>
            <a:grpSpLocks/>
          </p:cNvGrpSpPr>
          <p:nvPr/>
        </p:nvGrpSpPr>
        <p:grpSpPr bwMode="auto">
          <a:xfrm>
            <a:off x="4518493" y="2984557"/>
            <a:ext cx="3194005" cy="2822660"/>
            <a:chOff x="4455" y="1022"/>
            <a:chExt cx="1138" cy="1115"/>
          </a:xfrm>
        </p:grpSpPr>
        <p:sp>
          <p:nvSpPr>
            <p:cNvPr id="22" name="Rectangle 15"/>
            <p:cNvSpPr>
              <a:spLocks noChangeArrowheads="1"/>
            </p:cNvSpPr>
            <p:nvPr/>
          </p:nvSpPr>
          <p:spPr bwMode="auto">
            <a:xfrm>
              <a:off x="4604" y="1207"/>
              <a:ext cx="848" cy="802"/>
            </a:xfrm>
            <a:prstGeom prst="rect">
              <a:avLst/>
            </a:prstGeom>
            <a:solidFill>
              <a:srgbClr val="A9ADF5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25" name="Text Box 56"/>
            <p:cNvSpPr txBox="1">
              <a:spLocks noChangeArrowheads="1"/>
            </p:cNvSpPr>
            <p:nvPr/>
          </p:nvSpPr>
          <p:spPr bwMode="auto">
            <a:xfrm>
              <a:off x="4455" y="1058"/>
              <a:ext cx="12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0070C0"/>
                  </a:solidFill>
                </a:rPr>
                <a:t>C</a:t>
              </a:r>
              <a:endParaRPr lang="ru-RU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 Box 57"/>
            <p:cNvSpPr txBox="1">
              <a:spLocks noChangeArrowheads="1"/>
            </p:cNvSpPr>
            <p:nvPr/>
          </p:nvSpPr>
          <p:spPr bwMode="auto">
            <a:xfrm>
              <a:off x="4517" y="1991"/>
              <a:ext cx="116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0070C0"/>
                  </a:solidFill>
                </a:rPr>
                <a:t>F</a:t>
              </a:r>
              <a:endParaRPr lang="ru-RU" dirty="0">
                <a:solidFill>
                  <a:srgbClr val="0070C0"/>
                </a:solidFill>
              </a:endParaRPr>
            </a:p>
          </p:txBody>
        </p:sp>
        <p:sp>
          <p:nvSpPr>
            <p:cNvPr id="27" name="Text Box 58"/>
            <p:cNvSpPr txBox="1">
              <a:spLocks noChangeArrowheads="1"/>
            </p:cNvSpPr>
            <p:nvPr/>
          </p:nvSpPr>
          <p:spPr bwMode="auto">
            <a:xfrm>
              <a:off x="5420" y="1022"/>
              <a:ext cx="125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0070C0"/>
                  </a:solidFill>
                </a:rPr>
                <a:t>D</a:t>
              </a:r>
              <a:endParaRPr lang="ru-RU" dirty="0">
                <a:solidFill>
                  <a:srgbClr val="0070C0"/>
                </a:solidFill>
              </a:endParaRPr>
            </a:p>
          </p:txBody>
        </p:sp>
        <p:sp>
          <p:nvSpPr>
            <p:cNvPr id="28" name="Text Box 59"/>
            <p:cNvSpPr txBox="1">
              <a:spLocks noChangeArrowheads="1"/>
            </p:cNvSpPr>
            <p:nvPr/>
          </p:nvSpPr>
          <p:spPr bwMode="auto">
            <a:xfrm>
              <a:off x="5472" y="1946"/>
              <a:ext cx="121" cy="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0070C0"/>
                  </a:solidFill>
                </a:rPr>
                <a:t>E</a:t>
              </a:r>
              <a:endParaRPr lang="ru-RU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592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ая выноска 13"/>
          <p:cNvSpPr/>
          <p:nvPr/>
        </p:nvSpPr>
        <p:spPr>
          <a:xfrm>
            <a:off x="435348" y="6026410"/>
            <a:ext cx="2943435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0" y="332656"/>
            <a:ext cx="5364088" cy="2448272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b="1" i="1" dirty="0"/>
              <a:t>Завдання для </a:t>
            </a:r>
            <a:r>
              <a:rPr lang="uk-UA" sz="2400" b="1" i="1" dirty="0" smtClean="0"/>
              <a:t>І</a:t>
            </a:r>
            <a:r>
              <a:rPr lang="en-US" sz="2400" b="1" i="1" dirty="0" smtClean="0"/>
              <a:t>V</a:t>
            </a:r>
            <a:r>
              <a:rPr lang="uk-UA" sz="2400" b="1" i="1" dirty="0" smtClean="0"/>
              <a:t>слідчої </a:t>
            </a:r>
            <a:r>
              <a:rPr lang="uk-UA" sz="2400" b="1" i="1" dirty="0"/>
              <a:t>групи</a:t>
            </a:r>
            <a:endParaRPr lang="uk-UA" sz="2400" b="1" dirty="0"/>
          </a:p>
          <a:p>
            <a:r>
              <a:rPr lang="uk-UA" sz="2400" dirty="0"/>
              <a:t>У підозрюваного №4 протилежні сторони паралельні й дорівнюють одна одній.</a:t>
            </a:r>
          </a:p>
          <a:p>
            <a:endParaRPr lang="uk-UA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6755" y="6211076"/>
            <a:ext cx="1888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Відповідь</a:t>
            </a:r>
            <a:r>
              <a:rPr lang="uk-UA" dirty="0"/>
              <a:t>: </a:t>
            </a:r>
            <a:r>
              <a:rPr lang="uk-UA" dirty="0" smtClean="0"/>
              <a:t>ромб</a:t>
            </a:r>
            <a:endParaRPr lang="uk-UA" dirty="0"/>
          </a:p>
        </p:txBody>
      </p:sp>
      <p:grpSp>
        <p:nvGrpSpPr>
          <p:cNvPr id="17" name="Group 101"/>
          <p:cNvGrpSpPr>
            <a:grpSpLocks/>
          </p:cNvGrpSpPr>
          <p:nvPr/>
        </p:nvGrpSpPr>
        <p:grpSpPr bwMode="auto">
          <a:xfrm>
            <a:off x="4771029" y="1340767"/>
            <a:ext cx="3283190" cy="5134034"/>
            <a:chOff x="3095" y="2354"/>
            <a:chExt cx="1076" cy="1723"/>
          </a:xfrm>
        </p:grpSpPr>
        <p:sp>
          <p:nvSpPr>
            <p:cNvPr id="23" name="AutoShape 18"/>
            <p:cNvSpPr>
              <a:spLocks noChangeArrowheads="1"/>
            </p:cNvSpPr>
            <p:nvPr/>
          </p:nvSpPr>
          <p:spPr bwMode="auto">
            <a:xfrm>
              <a:off x="3289" y="2560"/>
              <a:ext cx="765" cy="1354"/>
            </a:xfrm>
            <a:prstGeom prst="diamond">
              <a:avLst/>
            </a:prstGeom>
            <a:solidFill>
              <a:srgbClr val="A9ADF5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uk-UA"/>
            </a:p>
            <a:p>
              <a:pPr algn="ctr"/>
              <a:endParaRPr lang="uk-UA"/>
            </a:p>
            <a:p>
              <a:pPr algn="ctr"/>
              <a:endParaRPr lang="uk-UA"/>
            </a:p>
            <a:p>
              <a:pPr algn="ctr"/>
              <a:endParaRPr lang="ru-RU"/>
            </a:p>
          </p:txBody>
        </p:sp>
        <p:sp>
          <p:nvSpPr>
            <p:cNvPr id="25" name="Text Box 69"/>
            <p:cNvSpPr txBox="1">
              <a:spLocks noChangeArrowheads="1"/>
            </p:cNvSpPr>
            <p:nvPr/>
          </p:nvSpPr>
          <p:spPr bwMode="auto">
            <a:xfrm>
              <a:off x="3638" y="2354"/>
              <a:ext cx="12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F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 Box 70"/>
            <p:cNvSpPr txBox="1">
              <a:spLocks noChangeArrowheads="1"/>
            </p:cNvSpPr>
            <p:nvPr/>
          </p:nvSpPr>
          <p:spPr bwMode="auto">
            <a:xfrm>
              <a:off x="3095" y="3105"/>
              <a:ext cx="12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E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7" name="Text Box 71"/>
            <p:cNvSpPr txBox="1">
              <a:spLocks noChangeArrowheads="1"/>
            </p:cNvSpPr>
            <p:nvPr/>
          </p:nvSpPr>
          <p:spPr bwMode="auto">
            <a:xfrm>
              <a:off x="4043" y="3113"/>
              <a:ext cx="128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K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sp>
          <p:nvSpPr>
            <p:cNvPr id="28" name="Text Box 72"/>
            <p:cNvSpPr txBox="1">
              <a:spLocks noChangeArrowheads="1"/>
            </p:cNvSpPr>
            <p:nvPr/>
          </p:nvSpPr>
          <p:spPr bwMode="auto">
            <a:xfrm>
              <a:off x="3656" y="3922"/>
              <a:ext cx="117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dirty="0">
                  <a:solidFill>
                    <a:srgbClr val="0070C0"/>
                  </a:solidFill>
                </a:rPr>
                <a:t>L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79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ая выноска 13"/>
          <p:cNvSpPr/>
          <p:nvPr/>
        </p:nvSpPr>
        <p:spPr>
          <a:xfrm>
            <a:off x="416754" y="6026410"/>
            <a:ext cx="2943435" cy="61264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0" y="332656"/>
            <a:ext cx="5364088" cy="2448272"/>
          </a:xfrm>
          <a:prstGeom prst="vertic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2400" b="1" i="1" dirty="0"/>
              <a:t>Завдання </a:t>
            </a:r>
            <a:r>
              <a:rPr lang="uk-UA" sz="2400" b="1" i="1" dirty="0" smtClean="0"/>
              <a:t>для</a:t>
            </a:r>
            <a:r>
              <a:rPr lang="en-US" sz="2400" b="1" i="1" dirty="0" smtClean="0"/>
              <a:t> V </a:t>
            </a:r>
            <a:r>
              <a:rPr lang="uk-UA" sz="2400" b="1" i="1" dirty="0" smtClean="0"/>
              <a:t>слідчої </a:t>
            </a:r>
            <a:r>
              <a:rPr lang="uk-UA" sz="2400" b="1" i="1" dirty="0"/>
              <a:t>групи</a:t>
            </a:r>
            <a:endParaRPr lang="uk-UA" sz="2400" b="1" dirty="0"/>
          </a:p>
          <a:p>
            <a:r>
              <a:rPr lang="uk-UA" sz="2400" dirty="0"/>
              <a:t>У підозрюваного №5 лише дві протилежні сторони паралельні.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6755" y="621107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Відповідь: трапеція </a:t>
            </a:r>
            <a:endParaRPr lang="uk-UA" dirty="0"/>
          </a:p>
        </p:txBody>
      </p:sp>
      <p:grpSp>
        <p:nvGrpSpPr>
          <p:cNvPr id="15" name="Group 20"/>
          <p:cNvGrpSpPr>
            <a:grpSpLocks/>
          </p:cNvGrpSpPr>
          <p:nvPr/>
        </p:nvGrpSpPr>
        <p:grpSpPr bwMode="auto">
          <a:xfrm>
            <a:off x="3270423" y="2773733"/>
            <a:ext cx="5796055" cy="3394596"/>
            <a:chOff x="340" y="1061"/>
            <a:chExt cx="2092" cy="2831"/>
          </a:xfrm>
        </p:grpSpPr>
        <p:sp>
          <p:nvSpPr>
            <p:cNvPr id="17" name="AutoShape 19"/>
            <p:cNvSpPr>
              <a:spLocks noChangeArrowheads="1"/>
            </p:cNvSpPr>
            <p:nvPr/>
          </p:nvSpPr>
          <p:spPr bwMode="auto">
            <a:xfrm rot="10800000">
              <a:off x="521" y="1253"/>
              <a:ext cx="1769" cy="2268"/>
            </a:xfrm>
            <a:custGeom>
              <a:avLst/>
              <a:gdLst>
                <a:gd name="T0" fmla="*/ 1548 w 21600"/>
                <a:gd name="T1" fmla="*/ 1134 h 21600"/>
                <a:gd name="T2" fmla="*/ 885 w 21600"/>
                <a:gd name="T3" fmla="*/ 2268 h 21600"/>
                <a:gd name="T4" fmla="*/ 221 w 21600"/>
                <a:gd name="T5" fmla="*/ 1134 h 21600"/>
                <a:gd name="T6" fmla="*/ 885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6 w 21600"/>
                <a:gd name="T13" fmla="*/ 4505 h 21600"/>
                <a:gd name="T14" fmla="*/ 17094 w 21600"/>
                <a:gd name="T15" fmla="*/ 1710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9ADF5"/>
            </a:solidFill>
            <a:ln w="38100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uk-UA"/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2285" y="3507"/>
              <a:ext cx="147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0070C0"/>
                  </a:solidFill>
                </a:rPr>
                <a:t>D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793" y="1069"/>
              <a:ext cx="134" cy="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rgbClr val="0070C0"/>
                  </a:solidFill>
                </a:rPr>
                <a:t>B</a:t>
              </a:r>
              <a:endParaRPr lang="ru-RU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1837" y="1061"/>
              <a:ext cx="170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uk-UA" dirty="0" smtClean="0">
                  <a:solidFill>
                    <a:schemeClr val="bg1"/>
                  </a:solidFill>
                </a:rPr>
                <a:t> </a:t>
              </a:r>
              <a:r>
                <a:rPr lang="en-US" sz="2400" b="1" dirty="0" smtClean="0">
                  <a:solidFill>
                    <a:srgbClr val="0070C0"/>
                  </a:solidFill>
                </a:rPr>
                <a:t>C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340" y="3430"/>
              <a:ext cx="147" cy="3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2400" b="1" dirty="0">
                  <a:solidFill>
                    <a:srgbClr val="0070C0"/>
                  </a:solidFill>
                </a:rPr>
                <a:t>A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63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609</Words>
  <Application>Microsoft Office PowerPoint</Application>
  <PresentationFormat>Экран (4:3)</PresentationFormat>
  <Paragraphs>160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Тема уроку: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уроку:</dc:title>
  <dc:creator>Андрій</dc:creator>
  <cp:lastModifiedBy>Andriy</cp:lastModifiedBy>
  <cp:revision>47</cp:revision>
  <dcterms:created xsi:type="dcterms:W3CDTF">2013-03-02T15:17:47Z</dcterms:created>
  <dcterms:modified xsi:type="dcterms:W3CDTF">2018-02-27T21:53:14Z</dcterms:modified>
</cp:coreProperties>
</file>