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798" autoAdjust="0"/>
    <p:restoredTop sz="86364" autoAdjust="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90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673FD-465D-4ACF-B6D9-08D5E7ABB0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BAE9B-9FB4-48E9-9F08-C91A5D8669B5}">
      <dgm:prSet phldrT="[Текст]" custT="1"/>
      <dgm:spPr/>
      <dgm:t>
        <a:bodyPr/>
        <a:lstStyle/>
        <a:p>
          <a:r>
            <a:rPr lang="uk-UA" sz="3200" dirty="0" smtClean="0">
              <a:solidFill>
                <a:srgbClr val="FF0000"/>
              </a:solidFill>
            </a:rPr>
            <a:t>Дорійці</a:t>
          </a:r>
          <a:endParaRPr lang="ru-RU" sz="3200" dirty="0">
            <a:solidFill>
              <a:srgbClr val="FF0000"/>
            </a:solidFill>
          </a:endParaRPr>
        </a:p>
      </dgm:t>
    </dgm:pt>
    <dgm:pt modelId="{0CD5C1D6-69F7-4E09-8BCD-39C479CDBEA1}" type="parTrans" cxnId="{47AF2A6F-AE3A-44D3-A958-710034D8891B}">
      <dgm:prSet/>
      <dgm:spPr/>
      <dgm:t>
        <a:bodyPr/>
        <a:lstStyle/>
        <a:p>
          <a:endParaRPr lang="ru-RU"/>
        </a:p>
      </dgm:t>
    </dgm:pt>
    <dgm:pt modelId="{5B0D1A88-2016-453B-BADF-CDEAFAEBEDC6}" type="sibTrans" cxnId="{47AF2A6F-AE3A-44D3-A958-710034D8891B}">
      <dgm:prSet/>
      <dgm:spPr/>
      <dgm:t>
        <a:bodyPr/>
        <a:lstStyle/>
        <a:p>
          <a:endParaRPr lang="ru-RU"/>
        </a:p>
      </dgm:t>
    </dgm:pt>
    <dgm:pt modelId="{920D0CFA-5793-4DF5-A5BE-E10634AE4DF3}" type="asst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75000"/>
                </a:schemeClr>
              </a:solidFill>
            </a:rPr>
            <a:t>у ХІ ст. до н.е.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BC409E2-556D-472D-B0E9-4DE426C616A0}" type="parTrans" cxnId="{E6F244F8-2EFB-4E15-8330-9513A40FF5AD}">
      <dgm:prSet/>
      <dgm:spPr/>
      <dgm:t>
        <a:bodyPr/>
        <a:lstStyle/>
        <a:p>
          <a:endParaRPr lang="ru-RU"/>
        </a:p>
      </dgm:t>
    </dgm:pt>
    <dgm:pt modelId="{74D9EB65-3673-4410-A0EA-A7CEFF60C87E}" type="sibTrans" cxnId="{E6F244F8-2EFB-4E15-8330-9513A40FF5AD}">
      <dgm:prSet/>
      <dgm:spPr/>
      <dgm:t>
        <a:bodyPr/>
        <a:lstStyle/>
        <a:p>
          <a:endParaRPr lang="ru-RU"/>
        </a:p>
      </dgm:t>
    </dgm:pt>
    <dgm:pt modelId="{0F7CD4A1-AF36-4BE3-830A-83EF163F3909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зруйнували центри Ахейської цивілізації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16D74117-6B1E-4DE7-9F7C-5EAB314967C8}" type="parTrans" cxnId="{2D9445A0-D818-484F-8800-61BC4533A6F6}">
      <dgm:prSet/>
      <dgm:spPr/>
      <dgm:t>
        <a:bodyPr/>
        <a:lstStyle/>
        <a:p>
          <a:endParaRPr lang="ru-RU"/>
        </a:p>
      </dgm:t>
    </dgm:pt>
    <dgm:pt modelId="{9876DCE0-B3A8-483C-81F9-ECF6B86E1CD0}" type="sibTrans" cxnId="{2D9445A0-D818-484F-8800-61BC4533A6F6}">
      <dgm:prSet/>
      <dgm:spPr/>
      <dgm:t>
        <a:bodyPr/>
        <a:lstStyle/>
        <a:p>
          <a:endParaRPr lang="ru-RU"/>
        </a:p>
      </dgm:t>
    </dgm:pt>
    <dgm:pt modelId="{0D77A4F9-429B-482D-99BC-065F3BCBCB47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підкорили ахейців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2824C9F4-44D6-4F91-88D8-87FED946C72A}" type="parTrans" cxnId="{BFCBF322-9E79-48A4-8D5D-A1EC374E18A0}">
      <dgm:prSet/>
      <dgm:spPr/>
      <dgm:t>
        <a:bodyPr/>
        <a:lstStyle/>
        <a:p>
          <a:endParaRPr lang="ru-RU"/>
        </a:p>
      </dgm:t>
    </dgm:pt>
    <dgm:pt modelId="{3434C86B-42E3-491B-B28C-659DAE9934AA}" type="sibTrans" cxnId="{BFCBF322-9E79-48A4-8D5D-A1EC374E18A0}">
      <dgm:prSet/>
      <dgm:spPr/>
      <dgm:t>
        <a:bodyPr/>
        <a:lstStyle/>
        <a:p>
          <a:endParaRPr lang="ru-RU"/>
        </a:p>
      </dgm:t>
    </dgm:pt>
    <dgm:pt modelId="{69DCE0DF-9A95-4C16-BF62-0D8B683F7093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заснували державу Спарта (об</a:t>
          </a:r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’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</a:rPr>
            <a:t>єднав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</a:rPr>
            <a:t>Лаконіку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</a:rPr>
            <a:t>Месенію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</a:rPr>
            <a:t>Кінурію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) 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CCADDC8-9814-470D-8E4C-923ECF9DF285}" type="parTrans" cxnId="{077F976E-4AAC-41C0-A122-1AEC613A5087}">
      <dgm:prSet/>
      <dgm:spPr/>
      <dgm:t>
        <a:bodyPr/>
        <a:lstStyle/>
        <a:p>
          <a:endParaRPr lang="ru-RU"/>
        </a:p>
      </dgm:t>
    </dgm:pt>
    <dgm:pt modelId="{F7544CC3-AC50-4810-B414-1ED0C81DE5BB}" type="sibTrans" cxnId="{077F976E-4AAC-41C0-A122-1AEC613A5087}">
      <dgm:prSet/>
      <dgm:spPr/>
      <dgm:t>
        <a:bodyPr/>
        <a:lstStyle/>
        <a:p>
          <a:endParaRPr lang="ru-RU"/>
        </a:p>
      </dgm:t>
    </dgm:pt>
    <dgm:pt modelId="{646201E5-086A-4904-8F51-C2231FC5A98F}" type="pres">
      <dgm:prSet presAssocID="{DDE673FD-465D-4ACF-B6D9-08D5E7ABB0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4EBE63-9685-48DF-BEA6-097B74C79518}" type="pres">
      <dgm:prSet presAssocID="{865BAE9B-9FB4-48E9-9F08-C91A5D8669B5}" presName="hierRoot1" presStyleCnt="0">
        <dgm:presLayoutVars>
          <dgm:hierBranch val="init"/>
        </dgm:presLayoutVars>
      </dgm:prSet>
      <dgm:spPr/>
    </dgm:pt>
    <dgm:pt modelId="{3A0B7606-A211-4697-B897-128A0896C5EB}" type="pres">
      <dgm:prSet presAssocID="{865BAE9B-9FB4-48E9-9F08-C91A5D8669B5}" presName="rootComposite1" presStyleCnt="0"/>
      <dgm:spPr/>
    </dgm:pt>
    <dgm:pt modelId="{D5E30DD7-96D3-4CC1-81BC-5E94EB29F645}" type="pres">
      <dgm:prSet presAssocID="{865BAE9B-9FB4-48E9-9F08-C91A5D8669B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529747-2580-434E-91FB-C7EA982F7068}" type="pres">
      <dgm:prSet presAssocID="{865BAE9B-9FB4-48E9-9F08-C91A5D8669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9666D0C-7BDB-4E0C-B4C9-86F15E5FA52A}" type="pres">
      <dgm:prSet presAssocID="{865BAE9B-9FB4-48E9-9F08-C91A5D8669B5}" presName="hierChild2" presStyleCnt="0"/>
      <dgm:spPr/>
    </dgm:pt>
    <dgm:pt modelId="{09BD7583-0BF0-4E2B-ABA4-0460A685A2E2}" type="pres">
      <dgm:prSet presAssocID="{16D74117-6B1E-4DE7-9F7C-5EAB314967C8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99BADD6-15A7-462B-96DE-4E3CB04D2F06}" type="pres">
      <dgm:prSet presAssocID="{0F7CD4A1-AF36-4BE3-830A-83EF163F3909}" presName="hierRoot2" presStyleCnt="0">
        <dgm:presLayoutVars>
          <dgm:hierBranch val="init"/>
        </dgm:presLayoutVars>
      </dgm:prSet>
      <dgm:spPr/>
    </dgm:pt>
    <dgm:pt modelId="{96100E0C-3AAB-4459-A68C-A15EBDFE0351}" type="pres">
      <dgm:prSet presAssocID="{0F7CD4A1-AF36-4BE3-830A-83EF163F3909}" presName="rootComposite" presStyleCnt="0"/>
      <dgm:spPr/>
    </dgm:pt>
    <dgm:pt modelId="{1AC0FABA-299D-410C-ADAC-115FCBA930C5}" type="pres">
      <dgm:prSet presAssocID="{0F7CD4A1-AF36-4BE3-830A-83EF163F39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C9373-E77E-48F9-A47F-9A2156CB7E10}" type="pres">
      <dgm:prSet presAssocID="{0F7CD4A1-AF36-4BE3-830A-83EF163F3909}" presName="rootConnector" presStyleLbl="node2" presStyleIdx="0" presStyleCnt="3"/>
      <dgm:spPr/>
      <dgm:t>
        <a:bodyPr/>
        <a:lstStyle/>
        <a:p>
          <a:endParaRPr lang="ru-RU"/>
        </a:p>
      </dgm:t>
    </dgm:pt>
    <dgm:pt modelId="{990B9D3D-2F91-4E60-B16D-621D03AE488E}" type="pres">
      <dgm:prSet presAssocID="{0F7CD4A1-AF36-4BE3-830A-83EF163F3909}" presName="hierChild4" presStyleCnt="0"/>
      <dgm:spPr/>
    </dgm:pt>
    <dgm:pt modelId="{346A9C7D-6190-4266-B917-984C991E83A7}" type="pres">
      <dgm:prSet presAssocID="{0F7CD4A1-AF36-4BE3-830A-83EF163F3909}" presName="hierChild5" presStyleCnt="0"/>
      <dgm:spPr/>
    </dgm:pt>
    <dgm:pt modelId="{4E914A28-6A1C-4AD6-9C57-51FA6816E50F}" type="pres">
      <dgm:prSet presAssocID="{2824C9F4-44D6-4F91-88D8-87FED946C72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AFC7DD8-F9FA-4977-8B19-E8B090DE1EB9}" type="pres">
      <dgm:prSet presAssocID="{0D77A4F9-429B-482D-99BC-065F3BCBCB47}" presName="hierRoot2" presStyleCnt="0">
        <dgm:presLayoutVars>
          <dgm:hierBranch val="init"/>
        </dgm:presLayoutVars>
      </dgm:prSet>
      <dgm:spPr/>
    </dgm:pt>
    <dgm:pt modelId="{F354CF36-CACF-4850-95F1-A0858391F327}" type="pres">
      <dgm:prSet presAssocID="{0D77A4F9-429B-482D-99BC-065F3BCBCB47}" presName="rootComposite" presStyleCnt="0"/>
      <dgm:spPr/>
    </dgm:pt>
    <dgm:pt modelId="{7BD09E42-58B2-45D5-ADD2-EA66C79748FF}" type="pres">
      <dgm:prSet presAssocID="{0D77A4F9-429B-482D-99BC-065F3BCBCB4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62DB7-3F2C-4B0A-BB94-97E83541F7FC}" type="pres">
      <dgm:prSet presAssocID="{0D77A4F9-429B-482D-99BC-065F3BCBCB47}" presName="rootConnector" presStyleLbl="node2" presStyleIdx="1" presStyleCnt="3"/>
      <dgm:spPr/>
      <dgm:t>
        <a:bodyPr/>
        <a:lstStyle/>
        <a:p>
          <a:endParaRPr lang="ru-RU"/>
        </a:p>
      </dgm:t>
    </dgm:pt>
    <dgm:pt modelId="{B3CC3684-D5F0-47CC-B0C6-97E96F1C0144}" type="pres">
      <dgm:prSet presAssocID="{0D77A4F9-429B-482D-99BC-065F3BCBCB47}" presName="hierChild4" presStyleCnt="0"/>
      <dgm:spPr/>
    </dgm:pt>
    <dgm:pt modelId="{3E49F0B9-5DCA-45DE-BA29-62138477B927}" type="pres">
      <dgm:prSet presAssocID="{0D77A4F9-429B-482D-99BC-065F3BCBCB47}" presName="hierChild5" presStyleCnt="0"/>
      <dgm:spPr/>
    </dgm:pt>
    <dgm:pt modelId="{6CB3C0D8-AC92-4B4D-AA93-98736E020537}" type="pres">
      <dgm:prSet presAssocID="{ACCADDC8-9814-470D-8E4C-923ECF9DF28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87122FE-45FF-4997-A5C5-E89C0280A2C5}" type="pres">
      <dgm:prSet presAssocID="{69DCE0DF-9A95-4C16-BF62-0D8B683F7093}" presName="hierRoot2" presStyleCnt="0">
        <dgm:presLayoutVars>
          <dgm:hierBranch val="init"/>
        </dgm:presLayoutVars>
      </dgm:prSet>
      <dgm:spPr/>
    </dgm:pt>
    <dgm:pt modelId="{43E158CD-FA99-4283-AA8F-0569A64EA27F}" type="pres">
      <dgm:prSet presAssocID="{69DCE0DF-9A95-4C16-BF62-0D8B683F7093}" presName="rootComposite" presStyleCnt="0"/>
      <dgm:spPr/>
    </dgm:pt>
    <dgm:pt modelId="{85C00CC4-BB4E-4150-8B71-CDB590517EF1}" type="pres">
      <dgm:prSet presAssocID="{69DCE0DF-9A95-4C16-BF62-0D8B683F70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C5379-2255-4E60-85D6-2A6BEB002211}" type="pres">
      <dgm:prSet presAssocID="{69DCE0DF-9A95-4C16-BF62-0D8B683F7093}" presName="rootConnector" presStyleLbl="node2" presStyleIdx="2" presStyleCnt="3"/>
      <dgm:spPr/>
      <dgm:t>
        <a:bodyPr/>
        <a:lstStyle/>
        <a:p>
          <a:endParaRPr lang="ru-RU"/>
        </a:p>
      </dgm:t>
    </dgm:pt>
    <dgm:pt modelId="{A172B729-2C8A-4632-A7D5-F22C7E1F3B97}" type="pres">
      <dgm:prSet presAssocID="{69DCE0DF-9A95-4C16-BF62-0D8B683F7093}" presName="hierChild4" presStyleCnt="0"/>
      <dgm:spPr/>
    </dgm:pt>
    <dgm:pt modelId="{B63942AC-1CD2-4C57-81C5-70801A1BC1A1}" type="pres">
      <dgm:prSet presAssocID="{69DCE0DF-9A95-4C16-BF62-0D8B683F7093}" presName="hierChild5" presStyleCnt="0"/>
      <dgm:spPr/>
    </dgm:pt>
    <dgm:pt modelId="{EDAF0761-482B-42A3-8C68-E0AB62443B57}" type="pres">
      <dgm:prSet presAssocID="{865BAE9B-9FB4-48E9-9F08-C91A5D8669B5}" presName="hierChild3" presStyleCnt="0"/>
      <dgm:spPr/>
    </dgm:pt>
    <dgm:pt modelId="{E7605824-E79E-4801-99A7-EC1EFA5E84E2}" type="pres">
      <dgm:prSet presAssocID="{CBC409E2-556D-472D-B0E9-4DE426C616A0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DFE0E880-0D94-4E3F-B4E7-70430C3BE1EC}" type="pres">
      <dgm:prSet presAssocID="{920D0CFA-5793-4DF5-A5BE-E10634AE4DF3}" presName="hierRoot3" presStyleCnt="0">
        <dgm:presLayoutVars>
          <dgm:hierBranch val="init"/>
        </dgm:presLayoutVars>
      </dgm:prSet>
      <dgm:spPr/>
    </dgm:pt>
    <dgm:pt modelId="{CE9A3CD7-0730-44FB-8D90-9DDCB1B50B24}" type="pres">
      <dgm:prSet presAssocID="{920D0CFA-5793-4DF5-A5BE-E10634AE4DF3}" presName="rootComposite3" presStyleCnt="0"/>
      <dgm:spPr/>
    </dgm:pt>
    <dgm:pt modelId="{B5A5113E-F597-40CC-B472-78350E00E488}" type="pres">
      <dgm:prSet presAssocID="{920D0CFA-5793-4DF5-A5BE-E10634AE4DF3}" presName="rootText3" presStyleLbl="asst1" presStyleIdx="0" presStyleCnt="1" custLinFactNeighborX="-48498" custLinFactNeighborY="-65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54BA3-AA22-4559-82A5-C584EF20BBE5}" type="pres">
      <dgm:prSet presAssocID="{920D0CFA-5793-4DF5-A5BE-E10634AE4DF3}" presName="rootConnector3" presStyleLbl="asst1" presStyleIdx="0" presStyleCnt="1"/>
      <dgm:spPr/>
      <dgm:t>
        <a:bodyPr/>
        <a:lstStyle/>
        <a:p>
          <a:endParaRPr lang="ru-RU"/>
        </a:p>
      </dgm:t>
    </dgm:pt>
    <dgm:pt modelId="{FB4B4CE3-2DC1-45A2-BDCE-5DE45E76E2BE}" type="pres">
      <dgm:prSet presAssocID="{920D0CFA-5793-4DF5-A5BE-E10634AE4DF3}" presName="hierChild6" presStyleCnt="0"/>
      <dgm:spPr/>
    </dgm:pt>
    <dgm:pt modelId="{F74FDAC2-AD10-484E-BDCB-B8DD93F8D924}" type="pres">
      <dgm:prSet presAssocID="{920D0CFA-5793-4DF5-A5BE-E10634AE4DF3}" presName="hierChild7" presStyleCnt="0"/>
      <dgm:spPr/>
    </dgm:pt>
  </dgm:ptLst>
  <dgm:cxnLst>
    <dgm:cxn modelId="{87B7A54D-250F-43AB-836A-E79C60975F68}" type="presOf" srcId="{920D0CFA-5793-4DF5-A5BE-E10634AE4DF3}" destId="{14A54BA3-AA22-4559-82A5-C584EF20BBE5}" srcOrd="1" destOrd="0" presId="urn:microsoft.com/office/officeart/2005/8/layout/orgChart1"/>
    <dgm:cxn modelId="{A7A75DF8-2044-4B47-9635-3C7EF12B7A48}" type="presOf" srcId="{69DCE0DF-9A95-4C16-BF62-0D8B683F7093}" destId="{85C00CC4-BB4E-4150-8B71-CDB590517EF1}" srcOrd="0" destOrd="0" presId="urn:microsoft.com/office/officeart/2005/8/layout/orgChart1"/>
    <dgm:cxn modelId="{3279063A-818D-49C7-9F0B-7A31F07C7E54}" type="presOf" srcId="{0F7CD4A1-AF36-4BE3-830A-83EF163F3909}" destId="{3C0C9373-E77E-48F9-A47F-9A2156CB7E10}" srcOrd="1" destOrd="0" presId="urn:microsoft.com/office/officeart/2005/8/layout/orgChart1"/>
    <dgm:cxn modelId="{2D9445A0-D818-484F-8800-61BC4533A6F6}" srcId="{865BAE9B-9FB4-48E9-9F08-C91A5D8669B5}" destId="{0F7CD4A1-AF36-4BE3-830A-83EF163F3909}" srcOrd="1" destOrd="0" parTransId="{16D74117-6B1E-4DE7-9F7C-5EAB314967C8}" sibTransId="{9876DCE0-B3A8-483C-81F9-ECF6B86E1CD0}"/>
    <dgm:cxn modelId="{D0F34CD4-899E-45E0-82D6-E724AA083D4B}" type="presOf" srcId="{DDE673FD-465D-4ACF-B6D9-08D5E7ABB087}" destId="{646201E5-086A-4904-8F51-C2231FC5A98F}" srcOrd="0" destOrd="0" presId="urn:microsoft.com/office/officeart/2005/8/layout/orgChart1"/>
    <dgm:cxn modelId="{077F976E-4AAC-41C0-A122-1AEC613A5087}" srcId="{865BAE9B-9FB4-48E9-9F08-C91A5D8669B5}" destId="{69DCE0DF-9A95-4C16-BF62-0D8B683F7093}" srcOrd="3" destOrd="0" parTransId="{ACCADDC8-9814-470D-8E4C-923ECF9DF285}" sibTransId="{F7544CC3-AC50-4810-B414-1ED0C81DE5BB}"/>
    <dgm:cxn modelId="{55FBBB2B-21C9-4020-884C-F15E6D00ED33}" type="presOf" srcId="{0D77A4F9-429B-482D-99BC-065F3BCBCB47}" destId="{7BD09E42-58B2-45D5-ADD2-EA66C79748FF}" srcOrd="0" destOrd="0" presId="urn:microsoft.com/office/officeart/2005/8/layout/orgChart1"/>
    <dgm:cxn modelId="{253109B3-FED6-4ECE-A620-0C5A7E091006}" type="presOf" srcId="{ACCADDC8-9814-470D-8E4C-923ECF9DF285}" destId="{6CB3C0D8-AC92-4B4D-AA93-98736E020537}" srcOrd="0" destOrd="0" presId="urn:microsoft.com/office/officeart/2005/8/layout/orgChart1"/>
    <dgm:cxn modelId="{C6A5FB06-7766-44F9-B7CA-8549E42617BF}" type="presOf" srcId="{69DCE0DF-9A95-4C16-BF62-0D8B683F7093}" destId="{481C5379-2255-4E60-85D6-2A6BEB002211}" srcOrd="1" destOrd="0" presId="urn:microsoft.com/office/officeart/2005/8/layout/orgChart1"/>
    <dgm:cxn modelId="{AB7F518E-DDCE-48CA-B6FE-C8F25412596F}" type="presOf" srcId="{0D77A4F9-429B-482D-99BC-065F3BCBCB47}" destId="{17A62DB7-3F2C-4B0A-BB94-97E83541F7FC}" srcOrd="1" destOrd="0" presId="urn:microsoft.com/office/officeart/2005/8/layout/orgChart1"/>
    <dgm:cxn modelId="{E6F244F8-2EFB-4E15-8330-9513A40FF5AD}" srcId="{865BAE9B-9FB4-48E9-9F08-C91A5D8669B5}" destId="{920D0CFA-5793-4DF5-A5BE-E10634AE4DF3}" srcOrd="0" destOrd="0" parTransId="{CBC409E2-556D-472D-B0E9-4DE426C616A0}" sibTransId="{74D9EB65-3673-4410-A0EA-A7CEFF60C87E}"/>
    <dgm:cxn modelId="{03D7A20B-E666-4599-AD1F-FC9A14BA97ED}" type="presOf" srcId="{16D74117-6B1E-4DE7-9F7C-5EAB314967C8}" destId="{09BD7583-0BF0-4E2B-ABA4-0460A685A2E2}" srcOrd="0" destOrd="0" presId="urn:microsoft.com/office/officeart/2005/8/layout/orgChart1"/>
    <dgm:cxn modelId="{BFCBF322-9E79-48A4-8D5D-A1EC374E18A0}" srcId="{865BAE9B-9FB4-48E9-9F08-C91A5D8669B5}" destId="{0D77A4F9-429B-482D-99BC-065F3BCBCB47}" srcOrd="2" destOrd="0" parTransId="{2824C9F4-44D6-4F91-88D8-87FED946C72A}" sibTransId="{3434C86B-42E3-491B-B28C-659DAE9934AA}"/>
    <dgm:cxn modelId="{C56ED356-CE58-4B74-AB5A-FEBD3DA6A6A0}" type="presOf" srcId="{865BAE9B-9FB4-48E9-9F08-C91A5D8669B5}" destId="{89529747-2580-434E-91FB-C7EA982F7068}" srcOrd="1" destOrd="0" presId="urn:microsoft.com/office/officeart/2005/8/layout/orgChart1"/>
    <dgm:cxn modelId="{27DF2369-8A45-454E-B104-2435D1580061}" type="presOf" srcId="{2824C9F4-44D6-4F91-88D8-87FED946C72A}" destId="{4E914A28-6A1C-4AD6-9C57-51FA6816E50F}" srcOrd="0" destOrd="0" presId="urn:microsoft.com/office/officeart/2005/8/layout/orgChart1"/>
    <dgm:cxn modelId="{47AF2A6F-AE3A-44D3-A958-710034D8891B}" srcId="{DDE673FD-465D-4ACF-B6D9-08D5E7ABB087}" destId="{865BAE9B-9FB4-48E9-9F08-C91A5D8669B5}" srcOrd="0" destOrd="0" parTransId="{0CD5C1D6-69F7-4E09-8BCD-39C479CDBEA1}" sibTransId="{5B0D1A88-2016-453B-BADF-CDEAFAEBEDC6}"/>
    <dgm:cxn modelId="{366C2061-3E18-4AE7-894E-421332475E11}" type="presOf" srcId="{CBC409E2-556D-472D-B0E9-4DE426C616A0}" destId="{E7605824-E79E-4801-99A7-EC1EFA5E84E2}" srcOrd="0" destOrd="0" presId="urn:microsoft.com/office/officeart/2005/8/layout/orgChart1"/>
    <dgm:cxn modelId="{06CFB4E4-E3D0-490F-84E3-88F9CA1B1E48}" type="presOf" srcId="{865BAE9B-9FB4-48E9-9F08-C91A5D8669B5}" destId="{D5E30DD7-96D3-4CC1-81BC-5E94EB29F645}" srcOrd="0" destOrd="0" presId="urn:microsoft.com/office/officeart/2005/8/layout/orgChart1"/>
    <dgm:cxn modelId="{2CE6C38D-192C-4663-842C-73896B9266D7}" type="presOf" srcId="{0F7CD4A1-AF36-4BE3-830A-83EF163F3909}" destId="{1AC0FABA-299D-410C-ADAC-115FCBA930C5}" srcOrd="0" destOrd="0" presId="urn:microsoft.com/office/officeart/2005/8/layout/orgChart1"/>
    <dgm:cxn modelId="{FD89652E-65E4-42CE-BBC1-D66006DBB2CF}" type="presOf" srcId="{920D0CFA-5793-4DF5-A5BE-E10634AE4DF3}" destId="{B5A5113E-F597-40CC-B472-78350E00E488}" srcOrd="0" destOrd="0" presId="urn:microsoft.com/office/officeart/2005/8/layout/orgChart1"/>
    <dgm:cxn modelId="{7DBC3900-DA77-48F2-AE61-5B6FD110E16F}" type="presParOf" srcId="{646201E5-086A-4904-8F51-C2231FC5A98F}" destId="{B54EBE63-9685-48DF-BEA6-097B74C79518}" srcOrd="0" destOrd="0" presId="urn:microsoft.com/office/officeart/2005/8/layout/orgChart1"/>
    <dgm:cxn modelId="{AE380226-5D1A-44FC-8245-B3696CFBFAD3}" type="presParOf" srcId="{B54EBE63-9685-48DF-BEA6-097B74C79518}" destId="{3A0B7606-A211-4697-B897-128A0896C5EB}" srcOrd="0" destOrd="0" presId="urn:microsoft.com/office/officeart/2005/8/layout/orgChart1"/>
    <dgm:cxn modelId="{5CCE59E6-822E-455C-B9CF-40DDB2F90153}" type="presParOf" srcId="{3A0B7606-A211-4697-B897-128A0896C5EB}" destId="{D5E30DD7-96D3-4CC1-81BC-5E94EB29F645}" srcOrd="0" destOrd="0" presId="urn:microsoft.com/office/officeart/2005/8/layout/orgChart1"/>
    <dgm:cxn modelId="{3646E1D1-C65E-418D-88D9-F924C4A9BA9D}" type="presParOf" srcId="{3A0B7606-A211-4697-B897-128A0896C5EB}" destId="{89529747-2580-434E-91FB-C7EA982F7068}" srcOrd="1" destOrd="0" presId="urn:microsoft.com/office/officeart/2005/8/layout/orgChart1"/>
    <dgm:cxn modelId="{6BF30A49-423A-490F-A27F-CB6332C6646F}" type="presParOf" srcId="{B54EBE63-9685-48DF-BEA6-097B74C79518}" destId="{59666D0C-7BDB-4E0C-B4C9-86F15E5FA52A}" srcOrd="1" destOrd="0" presId="urn:microsoft.com/office/officeart/2005/8/layout/orgChart1"/>
    <dgm:cxn modelId="{BC315A48-3597-4796-BB9E-5C239C13394A}" type="presParOf" srcId="{59666D0C-7BDB-4E0C-B4C9-86F15E5FA52A}" destId="{09BD7583-0BF0-4E2B-ABA4-0460A685A2E2}" srcOrd="0" destOrd="0" presId="urn:microsoft.com/office/officeart/2005/8/layout/orgChart1"/>
    <dgm:cxn modelId="{7ED2CCFF-3216-45FC-8A14-26C700F82597}" type="presParOf" srcId="{59666D0C-7BDB-4E0C-B4C9-86F15E5FA52A}" destId="{799BADD6-15A7-462B-96DE-4E3CB04D2F06}" srcOrd="1" destOrd="0" presId="urn:microsoft.com/office/officeart/2005/8/layout/orgChart1"/>
    <dgm:cxn modelId="{8B1FE58F-F6A8-49C6-919B-710AB2E55024}" type="presParOf" srcId="{799BADD6-15A7-462B-96DE-4E3CB04D2F06}" destId="{96100E0C-3AAB-4459-A68C-A15EBDFE0351}" srcOrd="0" destOrd="0" presId="urn:microsoft.com/office/officeart/2005/8/layout/orgChart1"/>
    <dgm:cxn modelId="{E873BA77-A0E3-4AA2-AAAF-CCFD405189EB}" type="presParOf" srcId="{96100E0C-3AAB-4459-A68C-A15EBDFE0351}" destId="{1AC0FABA-299D-410C-ADAC-115FCBA930C5}" srcOrd="0" destOrd="0" presId="urn:microsoft.com/office/officeart/2005/8/layout/orgChart1"/>
    <dgm:cxn modelId="{017A183D-E8DD-425B-A679-402D89449B65}" type="presParOf" srcId="{96100E0C-3AAB-4459-A68C-A15EBDFE0351}" destId="{3C0C9373-E77E-48F9-A47F-9A2156CB7E10}" srcOrd="1" destOrd="0" presId="urn:microsoft.com/office/officeart/2005/8/layout/orgChart1"/>
    <dgm:cxn modelId="{831BAA88-3275-4102-95AD-451DD0A4C678}" type="presParOf" srcId="{799BADD6-15A7-462B-96DE-4E3CB04D2F06}" destId="{990B9D3D-2F91-4E60-B16D-621D03AE488E}" srcOrd="1" destOrd="0" presId="urn:microsoft.com/office/officeart/2005/8/layout/orgChart1"/>
    <dgm:cxn modelId="{19B09BFA-8A71-4CC4-8C61-2133B7ABB525}" type="presParOf" srcId="{799BADD6-15A7-462B-96DE-4E3CB04D2F06}" destId="{346A9C7D-6190-4266-B917-984C991E83A7}" srcOrd="2" destOrd="0" presId="urn:microsoft.com/office/officeart/2005/8/layout/orgChart1"/>
    <dgm:cxn modelId="{5061D27A-15F1-4BED-9586-3D9E12CDE610}" type="presParOf" srcId="{59666D0C-7BDB-4E0C-B4C9-86F15E5FA52A}" destId="{4E914A28-6A1C-4AD6-9C57-51FA6816E50F}" srcOrd="2" destOrd="0" presId="urn:microsoft.com/office/officeart/2005/8/layout/orgChart1"/>
    <dgm:cxn modelId="{99C82C64-2BB1-4CDC-8AF1-BB1849C74D35}" type="presParOf" srcId="{59666D0C-7BDB-4E0C-B4C9-86F15E5FA52A}" destId="{3AFC7DD8-F9FA-4977-8B19-E8B090DE1EB9}" srcOrd="3" destOrd="0" presId="urn:microsoft.com/office/officeart/2005/8/layout/orgChart1"/>
    <dgm:cxn modelId="{F75AB6F5-7FBD-423D-8867-BF748D7A1490}" type="presParOf" srcId="{3AFC7DD8-F9FA-4977-8B19-E8B090DE1EB9}" destId="{F354CF36-CACF-4850-95F1-A0858391F327}" srcOrd="0" destOrd="0" presId="urn:microsoft.com/office/officeart/2005/8/layout/orgChart1"/>
    <dgm:cxn modelId="{FE5CADA2-129E-4186-A1BA-2EB694E65BFD}" type="presParOf" srcId="{F354CF36-CACF-4850-95F1-A0858391F327}" destId="{7BD09E42-58B2-45D5-ADD2-EA66C79748FF}" srcOrd="0" destOrd="0" presId="urn:microsoft.com/office/officeart/2005/8/layout/orgChart1"/>
    <dgm:cxn modelId="{BE165865-F001-4446-863E-41306385DE49}" type="presParOf" srcId="{F354CF36-CACF-4850-95F1-A0858391F327}" destId="{17A62DB7-3F2C-4B0A-BB94-97E83541F7FC}" srcOrd="1" destOrd="0" presId="urn:microsoft.com/office/officeart/2005/8/layout/orgChart1"/>
    <dgm:cxn modelId="{0CCD41C6-43E2-47D6-B699-AA6305E44452}" type="presParOf" srcId="{3AFC7DD8-F9FA-4977-8B19-E8B090DE1EB9}" destId="{B3CC3684-D5F0-47CC-B0C6-97E96F1C0144}" srcOrd="1" destOrd="0" presId="urn:microsoft.com/office/officeart/2005/8/layout/orgChart1"/>
    <dgm:cxn modelId="{C51EFEE8-7F72-45D0-96F7-E78215328B02}" type="presParOf" srcId="{3AFC7DD8-F9FA-4977-8B19-E8B090DE1EB9}" destId="{3E49F0B9-5DCA-45DE-BA29-62138477B927}" srcOrd="2" destOrd="0" presId="urn:microsoft.com/office/officeart/2005/8/layout/orgChart1"/>
    <dgm:cxn modelId="{8C2132B7-311F-4791-89A3-683E980A4C6B}" type="presParOf" srcId="{59666D0C-7BDB-4E0C-B4C9-86F15E5FA52A}" destId="{6CB3C0D8-AC92-4B4D-AA93-98736E020537}" srcOrd="4" destOrd="0" presId="urn:microsoft.com/office/officeart/2005/8/layout/orgChart1"/>
    <dgm:cxn modelId="{19345134-6D4E-4921-8659-2F31A7DA92DF}" type="presParOf" srcId="{59666D0C-7BDB-4E0C-B4C9-86F15E5FA52A}" destId="{587122FE-45FF-4997-A5C5-E89C0280A2C5}" srcOrd="5" destOrd="0" presId="urn:microsoft.com/office/officeart/2005/8/layout/orgChart1"/>
    <dgm:cxn modelId="{8946C91C-DC4B-411A-8EA3-80335C9035EB}" type="presParOf" srcId="{587122FE-45FF-4997-A5C5-E89C0280A2C5}" destId="{43E158CD-FA99-4283-AA8F-0569A64EA27F}" srcOrd="0" destOrd="0" presId="urn:microsoft.com/office/officeart/2005/8/layout/orgChart1"/>
    <dgm:cxn modelId="{CBDEAB1C-5BA4-4B65-B5CD-3F81FED8B29D}" type="presParOf" srcId="{43E158CD-FA99-4283-AA8F-0569A64EA27F}" destId="{85C00CC4-BB4E-4150-8B71-CDB590517EF1}" srcOrd="0" destOrd="0" presId="urn:microsoft.com/office/officeart/2005/8/layout/orgChart1"/>
    <dgm:cxn modelId="{C0B0FA10-8303-4A67-A28D-4601C38525C9}" type="presParOf" srcId="{43E158CD-FA99-4283-AA8F-0569A64EA27F}" destId="{481C5379-2255-4E60-85D6-2A6BEB002211}" srcOrd="1" destOrd="0" presId="urn:microsoft.com/office/officeart/2005/8/layout/orgChart1"/>
    <dgm:cxn modelId="{CAE0CAB8-F5A9-4A11-8A87-DD9E3B14C9AD}" type="presParOf" srcId="{587122FE-45FF-4997-A5C5-E89C0280A2C5}" destId="{A172B729-2C8A-4632-A7D5-F22C7E1F3B97}" srcOrd="1" destOrd="0" presId="urn:microsoft.com/office/officeart/2005/8/layout/orgChart1"/>
    <dgm:cxn modelId="{AF17FE31-B2F2-4B28-B59E-077059699D7E}" type="presParOf" srcId="{587122FE-45FF-4997-A5C5-E89C0280A2C5}" destId="{B63942AC-1CD2-4C57-81C5-70801A1BC1A1}" srcOrd="2" destOrd="0" presId="urn:microsoft.com/office/officeart/2005/8/layout/orgChart1"/>
    <dgm:cxn modelId="{07FAFFD0-8E72-4012-99F6-09BCBEE389B9}" type="presParOf" srcId="{B54EBE63-9685-48DF-BEA6-097B74C79518}" destId="{EDAF0761-482B-42A3-8C68-E0AB62443B57}" srcOrd="2" destOrd="0" presId="urn:microsoft.com/office/officeart/2005/8/layout/orgChart1"/>
    <dgm:cxn modelId="{AA131191-5485-443E-A668-93E41493FF34}" type="presParOf" srcId="{EDAF0761-482B-42A3-8C68-E0AB62443B57}" destId="{E7605824-E79E-4801-99A7-EC1EFA5E84E2}" srcOrd="0" destOrd="0" presId="urn:microsoft.com/office/officeart/2005/8/layout/orgChart1"/>
    <dgm:cxn modelId="{49AD62C2-F410-487F-A645-E2D2210E00A5}" type="presParOf" srcId="{EDAF0761-482B-42A3-8C68-E0AB62443B57}" destId="{DFE0E880-0D94-4E3F-B4E7-70430C3BE1EC}" srcOrd="1" destOrd="0" presId="urn:microsoft.com/office/officeart/2005/8/layout/orgChart1"/>
    <dgm:cxn modelId="{90E15000-51B3-4675-8966-8FEDBB229714}" type="presParOf" srcId="{DFE0E880-0D94-4E3F-B4E7-70430C3BE1EC}" destId="{CE9A3CD7-0730-44FB-8D90-9DDCB1B50B24}" srcOrd="0" destOrd="0" presId="urn:microsoft.com/office/officeart/2005/8/layout/orgChart1"/>
    <dgm:cxn modelId="{774FF5AD-C486-4B4B-B93F-3C8C58F17C56}" type="presParOf" srcId="{CE9A3CD7-0730-44FB-8D90-9DDCB1B50B24}" destId="{B5A5113E-F597-40CC-B472-78350E00E488}" srcOrd="0" destOrd="0" presId="urn:microsoft.com/office/officeart/2005/8/layout/orgChart1"/>
    <dgm:cxn modelId="{A1C702E7-DD2C-45E9-96A6-26AB573610A5}" type="presParOf" srcId="{CE9A3CD7-0730-44FB-8D90-9DDCB1B50B24}" destId="{14A54BA3-AA22-4559-82A5-C584EF20BBE5}" srcOrd="1" destOrd="0" presId="urn:microsoft.com/office/officeart/2005/8/layout/orgChart1"/>
    <dgm:cxn modelId="{02522113-3D58-4F7D-B3F5-E171BE146B31}" type="presParOf" srcId="{DFE0E880-0D94-4E3F-B4E7-70430C3BE1EC}" destId="{FB4B4CE3-2DC1-45A2-BDCE-5DE45E76E2BE}" srcOrd="1" destOrd="0" presId="urn:microsoft.com/office/officeart/2005/8/layout/orgChart1"/>
    <dgm:cxn modelId="{F0E66554-97E2-4923-B9E5-2F307D6DAAD6}" type="presParOf" srcId="{DFE0E880-0D94-4E3F-B4E7-70430C3BE1EC}" destId="{F74FDAC2-AD10-484E-BDCB-B8DD93F8D92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80EE0-BB1D-402A-BB3F-92400EDDE2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AD39B-3D82-4390-9822-67A75FF9016C}" type="pres">
      <dgm:prSet presAssocID="{2AD80EE0-BB1D-402A-BB3F-92400EDDE2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443A97E7-8BDB-4E13-B320-B6E27C78C5A8}" type="presOf" srcId="{2AD80EE0-BB1D-402A-BB3F-92400EDDE258}" destId="{A26AD39B-3D82-4390-9822-67A75FF9016C}" srcOrd="0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164A00-BB9A-4BBC-87AB-221749E5C89B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B979C4-992D-47EB-B85D-166DE04A289A}">
      <dgm:prSet phldrT="[Текст]"/>
      <dgm:spPr/>
      <dgm:t>
        <a:bodyPr/>
        <a:lstStyle/>
        <a:p>
          <a:r>
            <a:rPr lang="uk-UA" dirty="0" err="1" smtClean="0"/>
            <a:t>Спартіати</a:t>
          </a:r>
          <a:endParaRPr lang="ru-RU" dirty="0"/>
        </a:p>
      </dgm:t>
    </dgm:pt>
    <dgm:pt modelId="{17E9F75A-167C-4380-81CD-46A531E34F3D}" type="parTrans" cxnId="{B816D76A-8B54-4835-B2BD-B1C661AB2742}">
      <dgm:prSet/>
      <dgm:spPr/>
      <dgm:t>
        <a:bodyPr/>
        <a:lstStyle/>
        <a:p>
          <a:endParaRPr lang="ru-RU"/>
        </a:p>
      </dgm:t>
    </dgm:pt>
    <dgm:pt modelId="{18358035-5A8C-49B0-A9D7-D1DB6819E990}" type="sibTrans" cxnId="{B816D76A-8B54-4835-B2BD-B1C661AB2742}">
      <dgm:prSet/>
      <dgm:spPr/>
      <dgm:t>
        <a:bodyPr/>
        <a:lstStyle/>
        <a:p>
          <a:endParaRPr lang="ru-RU"/>
        </a:p>
      </dgm:t>
    </dgm:pt>
    <dgm:pt modelId="{572D1373-0602-413F-AC7F-AA739F698FE0}">
      <dgm:prSet phldrT="[Текст]"/>
      <dgm:spPr/>
      <dgm:t>
        <a:bodyPr/>
        <a:lstStyle/>
        <a:p>
          <a:r>
            <a:rPr lang="uk-UA" dirty="0" smtClean="0"/>
            <a:t>Ілоти</a:t>
          </a:r>
          <a:endParaRPr lang="ru-RU" dirty="0"/>
        </a:p>
      </dgm:t>
    </dgm:pt>
    <dgm:pt modelId="{6D28BE17-C916-4152-ABDB-6D1178A72092}" type="parTrans" cxnId="{0E75C404-B15B-4150-BA35-355579FCC6D0}">
      <dgm:prSet/>
      <dgm:spPr/>
      <dgm:t>
        <a:bodyPr/>
        <a:lstStyle/>
        <a:p>
          <a:endParaRPr lang="ru-RU"/>
        </a:p>
      </dgm:t>
    </dgm:pt>
    <dgm:pt modelId="{1148661B-0B4F-442D-8AB6-0E82CCA15E8D}" type="sibTrans" cxnId="{0E75C404-B15B-4150-BA35-355579FCC6D0}">
      <dgm:prSet/>
      <dgm:spPr/>
      <dgm:t>
        <a:bodyPr/>
        <a:lstStyle/>
        <a:p>
          <a:endParaRPr lang="ru-RU"/>
        </a:p>
      </dgm:t>
    </dgm:pt>
    <dgm:pt modelId="{C15FC566-6D12-4466-BCF8-8D939EF47F5E}">
      <dgm:prSet phldrT="[Текст]"/>
      <dgm:spPr/>
      <dgm:t>
        <a:bodyPr/>
        <a:lstStyle/>
        <a:p>
          <a:r>
            <a:rPr lang="uk-UA" dirty="0" smtClean="0"/>
            <a:t>Населення Спарти</a:t>
          </a:r>
          <a:endParaRPr lang="ru-RU" dirty="0"/>
        </a:p>
      </dgm:t>
    </dgm:pt>
    <dgm:pt modelId="{D8C70AB2-209E-4B46-9713-489DC2CA80C3}" type="parTrans" cxnId="{CB1F096B-D326-4DFF-A0B0-A8317C6F2A91}">
      <dgm:prSet/>
      <dgm:spPr/>
      <dgm:t>
        <a:bodyPr/>
        <a:lstStyle/>
        <a:p>
          <a:endParaRPr lang="ru-RU"/>
        </a:p>
      </dgm:t>
    </dgm:pt>
    <dgm:pt modelId="{7254634C-DB6C-4ED3-98BE-3C930B68CB6D}" type="sibTrans" cxnId="{CB1F096B-D326-4DFF-A0B0-A8317C6F2A91}">
      <dgm:prSet/>
      <dgm:spPr/>
      <dgm:t>
        <a:bodyPr/>
        <a:lstStyle/>
        <a:p>
          <a:endParaRPr lang="ru-RU"/>
        </a:p>
      </dgm:t>
    </dgm:pt>
    <dgm:pt modelId="{C9362E38-71EC-4E22-BE9A-6D694D227722}">
      <dgm:prSet phldrT="[Текст]"/>
      <dgm:spPr/>
      <dgm:t>
        <a:bodyPr/>
        <a:lstStyle/>
        <a:p>
          <a:r>
            <a:rPr lang="uk-UA" dirty="0" err="1" smtClean="0"/>
            <a:t>Періеки</a:t>
          </a:r>
          <a:endParaRPr lang="ru-RU" dirty="0"/>
        </a:p>
      </dgm:t>
    </dgm:pt>
    <dgm:pt modelId="{43651593-6694-4262-A5CD-14CA551E62EC}" type="parTrans" cxnId="{5350F900-60F3-4CAE-8BC5-7CA60584E4A4}">
      <dgm:prSet/>
      <dgm:spPr/>
      <dgm:t>
        <a:bodyPr/>
        <a:lstStyle/>
        <a:p>
          <a:endParaRPr lang="ru-RU"/>
        </a:p>
      </dgm:t>
    </dgm:pt>
    <dgm:pt modelId="{50861933-2CC6-4092-95E7-B93F5A9B649D}" type="sibTrans" cxnId="{5350F900-60F3-4CAE-8BC5-7CA60584E4A4}">
      <dgm:prSet/>
      <dgm:spPr/>
      <dgm:t>
        <a:bodyPr/>
        <a:lstStyle/>
        <a:p>
          <a:endParaRPr lang="ru-RU"/>
        </a:p>
      </dgm:t>
    </dgm:pt>
    <dgm:pt modelId="{3442CB4E-2FB0-4605-8542-1F4208E81CEE}" type="pres">
      <dgm:prSet presAssocID="{0E164A00-BB9A-4BBC-87AB-221749E5C8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B317C-683D-44A3-829C-5D3FC778175A}" type="pres">
      <dgm:prSet presAssocID="{36B979C4-992D-47EB-B85D-166DE04A289A}" presName="node" presStyleLbl="node1" presStyleIdx="0" presStyleCnt="4" custScaleX="27109" custScaleY="28393" custLinFactNeighborX="8661" custLinFactNeighborY="-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E5B13-03D8-4A33-B7FC-7B33F0D04D43}" type="pres">
      <dgm:prSet presAssocID="{18358035-5A8C-49B0-A9D7-D1DB6819E990}" presName="sibTrans" presStyleCnt="0"/>
      <dgm:spPr/>
    </dgm:pt>
    <dgm:pt modelId="{4DC4080E-FBDA-4246-99C9-CFBA3DB7D8B6}" type="pres">
      <dgm:prSet presAssocID="{572D1373-0602-413F-AC7F-AA739F698FE0}" presName="node" presStyleLbl="node1" presStyleIdx="1" presStyleCnt="4" custScaleX="21567" custScaleY="11675" custLinFactNeighborX="25255" custLinFactNeighborY="59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0B787-BC1C-41F5-9525-E59A94E596E9}" type="pres">
      <dgm:prSet presAssocID="{1148661B-0B4F-442D-8AB6-0E82CCA15E8D}" presName="sibTrans" presStyleCnt="0"/>
      <dgm:spPr/>
    </dgm:pt>
    <dgm:pt modelId="{5E9B7FFD-08D4-47A1-B4EA-14E18C129005}" type="pres">
      <dgm:prSet presAssocID="{C15FC566-6D12-4466-BCF8-8D939EF47F5E}" presName="node" presStyleLbl="node1" presStyleIdx="2" presStyleCnt="4" custScaleX="30127" custScaleY="13464" custLinFactNeighborX="-39645" custLinFactNeighborY="-50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E4AC8-7793-475B-A510-AC69B623D530}" type="pres">
      <dgm:prSet presAssocID="{7254634C-DB6C-4ED3-98BE-3C930B68CB6D}" presName="sibTrans" presStyleCnt="0"/>
      <dgm:spPr/>
    </dgm:pt>
    <dgm:pt modelId="{59325E6C-B734-4634-95B9-D42D5F29B786}" type="pres">
      <dgm:prSet presAssocID="{C9362E38-71EC-4E22-BE9A-6D694D227722}" presName="node" presStyleLbl="node1" presStyleIdx="3" presStyleCnt="4" custScaleX="22878" custScaleY="21256" custLinFactNeighborX="3376" custLinFactNeighborY="-1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936C9-E1CC-4A88-81B6-59A2082083B2}" type="presOf" srcId="{0E164A00-BB9A-4BBC-87AB-221749E5C89B}" destId="{3442CB4E-2FB0-4605-8542-1F4208E81CEE}" srcOrd="0" destOrd="0" presId="urn:microsoft.com/office/officeart/2005/8/layout/default"/>
    <dgm:cxn modelId="{5350F900-60F3-4CAE-8BC5-7CA60584E4A4}" srcId="{0E164A00-BB9A-4BBC-87AB-221749E5C89B}" destId="{C9362E38-71EC-4E22-BE9A-6D694D227722}" srcOrd="3" destOrd="0" parTransId="{43651593-6694-4262-A5CD-14CA551E62EC}" sibTransId="{50861933-2CC6-4092-95E7-B93F5A9B649D}"/>
    <dgm:cxn modelId="{5EEDE9F7-8471-45FF-BA27-C41BF28104CF}" type="presOf" srcId="{C9362E38-71EC-4E22-BE9A-6D694D227722}" destId="{59325E6C-B734-4634-95B9-D42D5F29B786}" srcOrd="0" destOrd="0" presId="urn:microsoft.com/office/officeart/2005/8/layout/default"/>
    <dgm:cxn modelId="{CB1F096B-D326-4DFF-A0B0-A8317C6F2A91}" srcId="{0E164A00-BB9A-4BBC-87AB-221749E5C89B}" destId="{C15FC566-6D12-4466-BCF8-8D939EF47F5E}" srcOrd="2" destOrd="0" parTransId="{D8C70AB2-209E-4B46-9713-489DC2CA80C3}" sibTransId="{7254634C-DB6C-4ED3-98BE-3C930B68CB6D}"/>
    <dgm:cxn modelId="{B816D76A-8B54-4835-B2BD-B1C661AB2742}" srcId="{0E164A00-BB9A-4BBC-87AB-221749E5C89B}" destId="{36B979C4-992D-47EB-B85D-166DE04A289A}" srcOrd="0" destOrd="0" parTransId="{17E9F75A-167C-4380-81CD-46A531E34F3D}" sibTransId="{18358035-5A8C-49B0-A9D7-D1DB6819E990}"/>
    <dgm:cxn modelId="{BC7EC346-0BA8-4D63-BEA5-132DA76AB9C0}" type="presOf" srcId="{36B979C4-992D-47EB-B85D-166DE04A289A}" destId="{4B3B317C-683D-44A3-829C-5D3FC778175A}" srcOrd="0" destOrd="0" presId="urn:microsoft.com/office/officeart/2005/8/layout/default"/>
    <dgm:cxn modelId="{4B192223-30D8-4898-8940-41AB0E6D431D}" type="presOf" srcId="{C15FC566-6D12-4466-BCF8-8D939EF47F5E}" destId="{5E9B7FFD-08D4-47A1-B4EA-14E18C129005}" srcOrd="0" destOrd="0" presId="urn:microsoft.com/office/officeart/2005/8/layout/default"/>
    <dgm:cxn modelId="{B4D161BB-3975-4F10-BB21-63916831FCEE}" type="presOf" srcId="{572D1373-0602-413F-AC7F-AA739F698FE0}" destId="{4DC4080E-FBDA-4246-99C9-CFBA3DB7D8B6}" srcOrd="0" destOrd="0" presId="urn:microsoft.com/office/officeart/2005/8/layout/default"/>
    <dgm:cxn modelId="{0E75C404-B15B-4150-BA35-355579FCC6D0}" srcId="{0E164A00-BB9A-4BBC-87AB-221749E5C89B}" destId="{572D1373-0602-413F-AC7F-AA739F698FE0}" srcOrd="1" destOrd="0" parTransId="{6D28BE17-C916-4152-ABDB-6D1178A72092}" sibTransId="{1148661B-0B4F-442D-8AB6-0E82CCA15E8D}"/>
    <dgm:cxn modelId="{161F1EA6-56AE-428F-8440-3180F7844512}" type="presParOf" srcId="{3442CB4E-2FB0-4605-8542-1F4208E81CEE}" destId="{4B3B317C-683D-44A3-829C-5D3FC778175A}" srcOrd="0" destOrd="0" presId="urn:microsoft.com/office/officeart/2005/8/layout/default"/>
    <dgm:cxn modelId="{1B1FB633-2758-4333-8137-130F12A1E0BF}" type="presParOf" srcId="{3442CB4E-2FB0-4605-8542-1F4208E81CEE}" destId="{C85E5B13-03D8-4A33-B7FC-7B33F0D04D43}" srcOrd="1" destOrd="0" presId="urn:microsoft.com/office/officeart/2005/8/layout/default"/>
    <dgm:cxn modelId="{C8B9A1F5-B1CB-4AB3-805D-979085064380}" type="presParOf" srcId="{3442CB4E-2FB0-4605-8542-1F4208E81CEE}" destId="{4DC4080E-FBDA-4246-99C9-CFBA3DB7D8B6}" srcOrd="2" destOrd="0" presId="urn:microsoft.com/office/officeart/2005/8/layout/default"/>
    <dgm:cxn modelId="{89D16D8A-7363-4BBE-8DC7-E5CCC3276C58}" type="presParOf" srcId="{3442CB4E-2FB0-4605-8542-1F4208E81CEE}" destId="{3360B787-BC1C-41F5-9525-E59A94E596E9}" srcOrd="3" destOrd="0" presId="urn:microsoft.com/office/officeart/2005/8/layout/default"/>
    <dgm:cxn modelId="{6A954D18-2462-4826-B5FA-9833C8955C22}" type="presParOf" srcId="{3442CB4E-2FB0-4605-8542-1F4208E81CEE}" destId="{5E9B7FFD-08D4-47A1-B4EA-14E18C129005}" srcOrd="4" destOrd="0" presId="urn:microsoft.com/office/officeart/2005/8/layout/default"/>
    <dgm:cxn modelId="{612CC99F-33B8-4E07-8EA6-43DB81C5609D}" type="presParOf" srcId="{3442CB4E-2FB0-4605-8542-1F4208E81CEE}" destId="{CDDE4AC8-7793-475B-A510-AC69B623D530}" srcOrd="5" destOrd="0" presId="urn:microsoft.com/office/officeart/2005/8/layout/default"/>
    <dgm:cxn modelId="{1BB9AD50-552E-4059-9929-A375DA9D1FFD}" type="presParOf" srcId="{3442CB4E-2FB0-4605-8542-1F4208E81CEE}" destId="{59325E6C-B734-4634-95B9-D42D5F29B786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4;&#1080;&#1076;&#1077;&#1086;%20300%20&#1089;&#1087;&#1082;&#1072;&#1088;&#1090;&#1072;&#1085;&#1094;&#1077;&#1074;\&#1041;&#1077;&#1079;%20&#1085;&#1072;&#1079;&#1074;&#1072;&#1085;&#1080;&#1103;.mp4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57356" y="428604"/>
            <a:ext cx="692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Segoe Script" pitchFamily="34" charset="0"/>
              </a:rPr>
              <a:t>«</a:t>
            </a:r>
            <a:r>
              <a:rPr lang="ru-RU" dirty="0" err="1" smtClean="0">
                <a:latin typeface="Segoe Script" pitchFamily="34" charset="0"/>
              </a:rPr>
              <a:t>Уся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Греція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стоїть</a:t>
            </a:r>
            <a:r>
              <a:rPr lang="ru-RU" dirty="0" smtClean="0">
                <a:latin typeface="Segoe Script" pitchFamily="34" charset="0"/>
              </a:rPr>
              <a:t> на </a:t>
            </a:r>
            <a:r>
              <a:rPr lang="ru-RU" dirty="0" err="1" smtClean="0">
                <a:latin typeface="Segoe Script" pitchFamily="34" charset="0"/>
              </a:rPr>
              <a:t>двох</a:t>
            </a:r>
            <a:r>
              <a:rPr lang="ru-RU" dirty="0" smtClean="0">
                <a:latin typeface="Segoe Script" pitchFamily="34" charset="0"/>
              </a:rPr>
              <a:t> ногах, </a:t>
            </a:r>
            <a:r>
              <a:rPr lang="ru-RU" dirty="0" err="1" smtClean="0">
                <a:latin typeface="Segoe Script" pitchFamily="34" charset="0"/>
              </a:rPr>
              <a:t>однією</a:t>
            </a:r>
            <a:r>
              <a:rPr lang="ru-RU" dirty="0" smtClean="0">
                <a:latin typeface="Segoe Script" pitchFamily="34" charset="0"/>
              </a:rPr>
              <a:t> ногою  </a:t>
            </a:r>
            <a:r>
              <a:rPr lang="ru-RU" dirty="0" err="1" smtClean="0">
                <a:latin typeface="Segoe Script" pitchFamily="34" charset="0"/>
              </a:rPr>
              <a:t>є</a:t>
            </a:r>
            <a:r>
              <a:rPr lang="ru-RU" dirty="0" smtClean="0">
                <a:latin typeface="Segoe Script" pitchFamily="34" charset="0"/>
              </a:rPr>
              <a:t>  </a:t>
            </a:r>
            <a:r>
              <a:rPr lang="ru-RU" dirty="0" err="1" smtClean="0">
                <a:latin typeface="Segoe Script" pitchFamily="34" charset="0"/>
              </a:rPr>
              <a:t>Афінська</a:t>
            </a:r>
            <a:r>
              <a:rPr lang="ru-RU" dirty="0" smtClean="0">
                <a:latin typeface="Segoe Script" pitchFamily="34" charset="0"/>
              </a:rPr>
              <a:t>, а </a:t>
            </a:r>
            <a:r>
              <a:rPr lang="ru-RU" dirty="0" err="1" smtClean="0">
                <a:latin typeface="Segoe Script" pitchFamily="34" charset="0"/>
              </a:rPr>
              <a:t>інша</a:t>
            </a:r>
            <a:r>
              <a:rPr lang="ru-RU" dirty="0" smtClean="0">
                <a:latin typeface="Segoe Script" pitchFamily="34" charset="0"/>
              </a:rPr>
              <a:t> - </a:t>
            </a:r>
            <a:r>
              <a:rPr lang="ru-RU" dirty="0" err="1" smtClean="0">
                <a:latin typeface="Segoe Script" pitchFamily="34" charset="0"/>
              </a:rPr>
              <a:t>Спартанська</a:t>
            </a:r>
            <a:r>
              <a:rPr lang="ru-RU" dirty="0" smtClean="0">
                <a:latin typeface="Segoe Script" pitchFamily="34" charset="0"/>
              </a:rPr>
              <a:t> держава»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14350" name="Picture 14" descr="Картинки по запросу Спартанська держа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8143932" cy="3295648"/>
          </a:xfrm>
          <a:prstGeom prst="rect">
            <a:avLst/>
          </a:prstGeom>
          <a:noFill/>
        </p:spPr>
      </p:pic>
      <p:pic>
        <p:nvPicPr>
          <p:cNvPr id="14352" name="Picture 16" descr="Картинки по запросу Спар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285884" cy="1285884"/>
          </a:xfrm>
          <a:prstGeom prst="rect">
            <a:avLst/>
          </a:prstGeom>
          <a:noFill/>
        </p:spPr>
      </p:pic>
      <p:pic>
        <p:nvPicPr>
          <p:cNvPr id="14354" name="Picture 18" descr="Картинки по запросу Раскопки Спар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2984"/>
            <a:ext cx="3714776" cy="183694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1472" y="1142984"/>
            <a:ext cx="464347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el-GR" sz="9600" dirty="0" smtClean="0">
                <a:solidFill>
                  <a:srgbClr val="FF0000"/>
                </a:solidFill>
              </a:rPr>
              <a:t>Σπάρτη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0034" y="357166"/>
          <a:ext cx="835824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857224" y="428604"/>
          <a:ext cx="771530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28" y="1428736"/>
            <a:ext cx="3686172" cy="48577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dirty="0" smtClean="0"/>
              <a:t>нащадки дорійців</a:t>
            </a:r>
          </a:p>
          <a:p>
            <a:pPr>
              <a:lnSpc>
                <a:spcPct val="90000"/>
              </a:lnSpc>
            </a:pPr>
            <a:endParaRPr lang="uk-UA" sz="3200" dirty="0" smtClean="0"/>
          </a:p>
          <a:p>
            <a:pPr>
              <a:lnSpc>
                <a:spcPct val="90000"/>
              </a:lnSpc>
            </a:pPr>
            <a:r>
              <a:rPr lang="uk-UA" sz="3200" dirty="0" smtClean="0"/>
              <a:t>повноправні громадяни</a:t>
            </a:r>
          </a:p>
          <a:p>
            <a:pPr>
              <a:lnSpc>
                <a:spcPct val="90000"/>
              </a:lnSpc>
            </a:pPr>
            <a:endParaRPr lang="uk-UA" sz="3200" dirty="0" smtClean="0"/>
          </a:p>
          <a:p>
            <a:pPr>
              <a:lnSpc>
                <a:spcPct val="90000"/>
              </a:lnSpc>
            </a:pPr>
            <a:r>
              <a:rPr lang="uk-UA" sz="3200" dirty="0" smtClean="0"/>
              <a:t>займалися </a:t>
            </a:r>
            <a:r>
              <a:rPr lang="uk-UA" sz="3200" b="1" u="sng" dirty="0" smtClean="0"/>
              <a:t>тільки</a:t>
            </a:r>
            <a:r>
              <a:rPr lang="uk-UA" sz="3200" u="sng" dirty="0" smtClean="0"/>
              <a:t> </a:t>
            </a:r>
            <a:r>
              <a:rPr lang="uk-UA" sz="3200" dirty="0" smtClean="0"/>
              <a:t>військовою справою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libri" pitchFamily="34" charset="0"/>
                <a:cs typeface="MV Boli" pitchFamily="2" charset="0"/>
              </a:rPr>
              <a:t>С п а р т і а т и</a:t>
            </a:r>
            <a:endParaRPr lang="ru-RU" b="1" dirty="0">
              <a:solidFill>
                <a:srgbClr val="C00000"/>
              </a:solidFill>
              <a:latin typeface="Calibri" pitchFamily="34" charset="0"/>
              <a:cs typeface="MV Boli" pitchFamily="2" charset="0"/>
            </a:endParaRPr>
          </a:p>
        </p:txBody>
      </p:sp>
      <p:pic>
        <p:nvPicPr>
          <p:cNvPr id="78852" name="Picture 4" descr="Картинки по запросу Спартіа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426720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29256" y="1500174"/>
            <a:ext cx="3300378" cy="4572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 перекладі – </a:t>
            </a:r>
            <a:r>
              <a:rPr lang="uk-UA" sz="2800" dirty="0" err="1" smtClean="0"/>
              <a:t>“ті</a:t>
            </a:r>
            <a:r>
              <a:rPr lang="uk-UA" sz="2800" dirty="0" smtClean="0"/>
              <a:t>, що проживають </a:t>
            </a:r>
            <a:r>
              <a:rPr lang="uk-UA" sz="2800" dirty="0" err="1" smtClean="0"/>
              <a:t>навколо”</a:t>
            </a:r>
            <a:r>
              <a:rPr lang="uk-UA" sz="2800" dirty="0" smtClean="0"/>
              <a:t>;</a:t>
            </a:r>
          </a:p>
          <a:p>
            <a:r>
              <a:rPr lang="uk-UA" sz="2800" dirty="0" smtClean="0"/>
              <a:t>особисто вільні, але не мали політичних прав;</a:t>
            </a:r>
          </a:p>
          <a:p>
            <a:r>
              <a:rPr lang="uk-UA" sz="2800" dirty="0" smtClean="0"/>
              <a:t>займалися ремеслом і торгівлею.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cs typeface="MV Boli" pitchFamily="2" charset="0"/>
              </a:rPr>
              <a:t>П е р і е к и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MV Boli" pitchFamily="2" charset="0"/>
            </a:endParaRPr>
          </a:p>
        </p:txBody>
      </p:sp>
      <p:pic>
        <p:nvPicPr>
          <p:cNvPr id="93188" name="Picture 4" descr="Картинки по запросу периэк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86446" y="1071546"/>
            <a:ext cx="2900354" cy="50244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 smtClean="0"/>
              <a:t>в перекладі – </a:t>
            </a:r>
            <a:r>
              <a:rPr lang="uk-UA" sz="2400" dirty="0" err="1" smtClean="0"/>
              <a:t>“загарбані”</a:t>
            </a:r>
            <a:r>
              <a:rPr lang="uk-UA" sz="2400" dirty="0" smtClean="0"/>
              <a:t> ;</a:t>
            </a:r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r>
              <a:rPr lang="uk-UA" sz="2400" dirty="0" smtClean="0"/>
              <a:t>нащадки підкорених ахейців;</a:t>
            </a:r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r>
              <a:rPr lang="uk-UA" sz="2400" dirty="0" smtClean="0"/>
              <a:t>раби;</a:t>
            </a:r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r>
              <a:rPr lang="uk-UA" sz="2400" dirty="0" smtClean="0"/>
              <a:t>займались землеробством.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І  л  о  т  и 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4212" name="Picture 4" descr="Картинки по запросу ило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521497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57554" y="1928802"/>
            <a:ext cx="2928958" cy="3786214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endParaRPr lang="ru-RU" sz="2800" b="1" dirty="0" smtClean="0"/>
          </a:p>
          <a:p>
            <a:pPr algn="ctr">
              <a:spcBef>
                <a:spcPct val="50000"/>
              </a:spcBef>
            </a:pPr>
            <a:endParaRPr lang="ru-RU" sz="28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29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Всі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спартіати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були</a:t>
            </a:r>
            <a:r>
              <a:rPr lang="ru-RU" sz="3600" b="1" dirty="0" smtClean="0">
                <a:solidFill>
                  <a:srgbClr val="FF0000"/>
                </a:solidFill>
              </a:rPr>
              <a:t> ВОЇНАМИ !!!!!!!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Картинки по запросу спарти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спарти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спарти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спарти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спарти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спарти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спарти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Картинки по запросу спартиа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786214" cy="5072098"/>
          </a:xfrm>
          <a:prstGeom prst="rect">
            <a:avLst/>
          </a:prstGeom>
          <a:noFill/>
        </p:spPr>
      </p:pic>
      <p:pic>
        <p:nvPicPr>
          <p:cNvPr id="1042" name="Picture 1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78621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57818" y="1524000"/>
            <a:ext cx="3328982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bg2"/>
                </a:solidFill>
              </a:rPr>
              <a:t>VII</a:t>
            </a:r>
            <a:r>
              <a:rPr lang="uk-UA" b="1" dirty="0" smtClean="0">
                <a:solidFill>
                  <a:schemeClr val="bg2"/>
                </a:solidFill>
              </a:rPr>
              <a:t> ст. до н.е.:</a:t>
            </a:r>
          </a:p>
          <a:p>
            <a:r>
              <a:rPr lang="uk-UA" dirty="0" smtClean="0"/>
              <a:t>заборона розкоші</a:t>
            </a:r>
          </a:p>
          <a:p>
            <a:endParaRPr lang="uk-UA" dirty="0" smtClean="0"/>
          </a:p>
          <a:p>
            <a:r>
              <a:rPr lang="uk-UA" dirty="0" smtClean="0"/>
              <a:t>залізні гроші</a:t>
            </a:r>
          </a:p>
          <a:p>
            <a:endParaRPr lang="uk-UA" dirty="0" smtClean="0"/>
          </a:p>
          <a:p>
            <a:r>
              <a:rPr lang="uk-UA" dirty="0" smtClean="0"/>
              <a:t>спільні трапези</a:t>
            </a:r>
          </a:p>
          <a:p>
            <a:endParaRPr lang="uk-UA" dirty="0" smtClean="0"/>
          </a:p>
          <a:p>
            <a:r>
              <a:rPr lang="uk-UA" dirty="0" smtClean="0"/>
              <a:t>ізоляція від зовнішнього світу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Закони царя Лікурга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22" name="Picture 2" descr="Картинки по запросу царь ликур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49"/>
            <a:ext cx="4572032" cy="44988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uk-UA" b="1" dirty="0" smtClean="0"/>
              <a:t>Управління Спартою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1071546"/>
            <a:ext cx="54292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smtClean="0"/>
              <a:t>Апела</a:t>
            </a:r>
            <a:r>
              <a:rPr lang="uk-UA" sz="3200" dirty="0" smtClean="0"/>
              <a:t> </a:t>
            </a:r>
            <a:r>
              <a:rPr lang="uk-UA" sz="3200" dirty="0" smtClean="0"/>
              <a:t>– народні збори (дорослі чоловіки)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3116"/>
            <a:ext cx="1928826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/>
              <a:t>Герусія</a:t>
            </a:r>
            <a:r>
              <a:rPr lang="uk-UA" sz="2800" dirty="0" smtClean="0"/>
              <a:t> </a:t>
            </a:r>
          </a:p>
          <a:p>
            <a:pPr algn="ctr"/>
            <a:r>
              <a:rPr lang="uk-UA" sz="2800" dirty="0" smtClean="0"/>
              <a:t>рада старійшин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2143140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5 </a:t>
            </a:r>
            <a:r>
              <a:rPr lang="uk-UA" sz="2000" dirty="0" err="1" smtClean="0"/>
              <a:t>ефорів</a:t>
            </a:r>
            <a:r>
              <a:rPr lang="uk-UA" sz="2000" dirty="0" smtClean="0"/>
              <a:t> </a:t>
            </a:r>
          </a:p>
          <a:p>
            <a:pPr algn="ctr"/>
            <a:r>
              <a:rPr lang="uk-UA" sz="2000" dirty="0" smtClean="0"/>
              <a:t>спостерігали за тим щоб не порушувались закони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57496"/>
            <a:ext cx="2286016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/>
              <a:t>Наварх-</a:t>
            </a:r>
            <a:r>
              <a:rPr lang="uk-UA" sz="3200" dirty="0" smtClean="0"/>
              <a:t> </a:t>
            </a:r>
            <a:r>
              <a:rPr lang="uk-UA" sz="3200" dirty="0" err="1" smtClean="0"/>
              <a:t>комадував</a:t>
            </a:r>
            <a:r>
              <a:rPr lang="uk-UA" sz="3200" dirty="0" smtClean="0"/>
              <a:t> флотом </a:t>
            </a:r>
            <a:endParaRPr lang="ru-RU" sz="3200" dirty="0"/>
          </a:p>
        </p:txBody>
      </p:sp>
      <p:cxnSp>
        <p:nvCxnSpPr>
          <p:cNvPr id="10" name="Прямая со стрелкой 9"/>
          <p:cNvCxnSpPr>
            <a:stCxn id="3" idx="1"/>
            <a:endCxn id="4" idx="0"/>
          </p:cNvCxnSpPr>
          <p:nvPr/>
        </p:nvCxnSpPr>
        <p:spPr>
          <a:xfrm rot="10800000" flipV="1">
            <a:off x="1321572" y="1535892"/>
            <a:ext cx="607223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 rot="5400000">
            <a:off x="3178964" y="2250270"/>
            <a:ext cx="857255" cy="357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 rot="16200000" flipH="1">
            <a:off x="5107785" y="2250273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29454" y="1857364"/>
            <a:ext cx="1785950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Два царі (</a:t>
            </a:r>
            <a:r>
              <a:rPr lang="uk-UA" sz="2000" dirty="0" err="1" smtClean="0"/>
              <a:t>діархи</a:t>
            </a:r>
            <a:r>
              <a:rPr lang="uk-UA" sz="2000" dirty="0" smtClean="0"/>
              <a:t>) династій </a:t>
            </a:r>
            <a:r>
              <a:rPr lang="uk-UA" sz="2000" dirty="0" err="1" smtClean="0"/>
              <a:t>Агіадів</a:t>
            </a:r>
            <a:r>
              <a:rPr lang="uk-UA" sz="2000" dirty="0" smtClean="0"/>
              <a:t> і </a:t>
            </a:r>
            <a:r>
              <a:rPr lang="uk-UA" sz="2000" dirty="0" err="1" smtClean="0"/>
              <a:t>ЕвропонтидівМали</a:t>
            </a:r>
            <a:r>
              <a:rPr lang="uk-UA" sz="2000" dirty="0" smtClean="0"/>
              <a:t> велику  владу, але зосереджувались на командуванні армією. </a:t>
            </a:r>
          </a:p>
          <a:p>
            <a:r>
              <a:rPr lang="uk-UA" sz="2000" dirty="0" smtClean="0"/>
              <a:t>Владу передавали у спадщину.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Побут спартанців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1746" name="Picture 2" descr="http://player.myshared.ru/62/1347681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857521" cy="2143141"/>
          </a:xfrm>
          <a:prstGeom prst="rect">
            <a:avLst/>
          </a:prstGeom>
          <a:noFill/>
        </p:spPr>
      </p:pic>
      <p:pic>
        <p:nvPicPr>
          <p:cNvPr id="31748" name="Picture 4" descr="http://player.myshared.ru/62/1347681/slides/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2952770" cy="2214578"/>
          </a:xfrm>
          <a:prstGeom prst="rect">
            <a:avLst/>
          </a:prstGeom>
          <a:noFill/>
        </p:spPr>
      </p:pic>
      <p:pic>
        <p:nvPicPr>
          <p:cNvPr id="31750" name="Picture 6" descr="Картинки по запросу общественные столовые в спар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3357586" cy="1376619"/>
          </a:xfrm>
          <a:prstGeom prst="rect">
            <a:avLst/>
          </a:prstGeom>
          <a:noFill/>
        </p:spPr>
      </p:pic>
      <p:pic>
        <p:nvPicPr>
          <p:cNvPr id="31752" name="Picture 8" descr="Картинки по запросу овощ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857232"/>
            <a:ext cx="2504896" cy="1859567"/>
          </a:xfrm>
          <a:prstGeom prst="rect">
            <a:avLst/>
          </a:prstGeom>
          <a:noFill/>
        </p:spPr>
      </p:pic>
      <p:pic>
        <p:nvPicPr>
          <p:cNvPr id="31754" name="Picture 10" descr="Картинки по запросу сы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143116"/>
            <a:ext cx="3643339" cy="1342283"/>
          </a:xfrm>
          <a:prstGeom prst="rect">
            <a:avLst/>
          </a:prstGeom>
          <a:noFill/>
        </p:spPr>
      </p:pic>
      <p:sp>
        <p:nvSpPr>
          <p:cNvPr id="31756" name="AutoShape 12" descr="Картинки по запросу ры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Картинки по запросу ры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0" name="AutoShape 16" descr="Картинки по запросу ры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4" name="AutoShape 20" descr="Картинки по запросу ры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6" name="Picture 22" descr="Картинки по запросу рыб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429000"/>
            <a:ext cx="2357454" cy="1576146"/>
          </a:xfrm>
          <a:prstGeom prst="rect">
            <a:avLst/>
          </a:prstGeom>
          <a:noFill/>
        </p:spPr>
      </p:pic>
      <p:pic>
        <p:nvPicPr>
          <p:cNvPr id="31768" name="Picture 24" descr="Картинки по запросу мяс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857232"/>
            <a:ext cx="2156262" cy="1462368"/>
          </a:xfrm>
          <a:prstGeom prst="rect">
            <a:avLst/>
          </a:prstGeom>
          <a:noFill/>
        </p:spPr>
      </p:pic>
      <p:pic>
        <p:nvPicPr>
          <p:cNvPr id="31770" name="Picture 26" descr="Картинки по запросу мяс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285992"/>
            <a:ext cx="2534897" cy="1365224"/>
          </a:xfrm>
          <a:prstGeom prst="rect">
            <a:avLst/>
          </a:prstGeom>
          <a:noFill/>
        </p:spPr>
      </p:pic>
      <p:pic>
        <p:nvPicPr>
          <p:cNvPr id="31772" name="Picture 28" descr="Картинки по запросу рыба варена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4927914" y="3501714"/>
            <a:ext cx="1717063" cy="1285884"/>
          </a:xfrm>
          <a:prstGeom prst="rect">
            <a:avLst/>
          </a:prstGeom>
          <a:noFill/>
        </p:spPr>
      </p:pic>
      <p:pic>
        <p:nvPicPr>
          <p:cNvPr id="31774" name="Picture 30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3" y="4848224"/>
            <a:ext cx="2000264" cy="1421064"/>
          </a:xfrm>
          <a:prstGeom prst="rect">
            <a:avLst/>
          </a:prstGeom>
          <a:noFill/>
        </p:spPr>
      </p:pic>
      <p:pic>
        <p:nvPicPr>
          <p:cNvPr id="31776" name="Picture 32" descr="Картинки по запросу чечевиц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3714752"/>
            <a:ext cx="2273285" cy="1238173"/>
          </a:xfrm>
          <a:prstGeom prst="rect">
            <a:avLst/>
          </a:prstGeom>
          <a:noFill/>
        </p:spPr>
      </p:pic>
      <p:pic>
        <p:nvPicPr>
          <p:cNvPr id="31778" name="Picture 34" descr="Картинки по запросу соль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6" y="4857760"/>
            <a:ext cx="2273285" cy="1398070"/>
          </a:xfrm>
          <a:prstGeom prst="rect">
            <a:avLst/>
          </a:prstGeom>
          <a:noFill/>
        </p:spPr>
      </p:pic>
      <p:pic>
        <p:nvPicPr>
          <p:cNvPr id="31780" name="Picture 36" descr="Картинки по запросу оцет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72330" y="4714884"/>
            <a:ext cx="1201715" cy="16022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rseywsutrf2wgnsbrbq0-signature-6fe463a1759dc64e9feafd6cf2eaf384c8b1105036e180d875345a7e1377a6c7-poli-160720082531/95/6-vi-pua2014-150-1024.jpg?cb=1469003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9850"/>
            <a:ext cx="8929750" cy="66252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757742" cy="247650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2400" dirty="0" smtClean="0"/>
              <a:t>жорстка дисципліна</a:t>
            </a:r>
            <a:r>
              <a:rPr lang="ru-RU" sz="2400" dirty="0" smtClean="0"/>
              <a:t>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400" dirty="0" err="1" smtClean="0"/>
              <a:t>непримхливість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побуті</a:t>
            </a:r>
            <a:r>
              <a:rPr lang="ru-RU" sz="2400" dirty="0" smtClean="0"/>
              <a:t>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2400" dirty="0" smtClean="0"/>
              <a:t> фізична витривалість;</a:t>
            </a:r>
            <a:endParaRPr lang="ru-RU" sz="2400" dirty="0" smtClean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400" dirty="0" smtClean="0"/>
              <a:t>коротка та </a:t>
            </a:r>
            <a:r>
              <a:rPr lang="ru-RU" sz="2400" dirty="0" err="1" smtClean="0"/>
              <a:t>чітка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мова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Book Antiqua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</a:rPr>
              <a:t>така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мова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називається</a:t>
            </a:r>
            <a:r>
              <a:rPr lang="ru-RU" sz="2400" dirty="0" smtClean="0">
                <a:latin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CC0000"/>
                </a:solidFill>
                <a:latin typeface="Book Antiqua" pitchFamily="18" charset="0"/>
              </a:rPr>
              <a:t>лаконічною</a:t>
            </a:r>
            <a:r>
              <a:rPr lang="ru-RU" sz="2400" dirty="0" smtClean="0">
                <a:solidFill>
                  <a:srgbClr val="CC0000"/>
                </a:solidFill>
                <a:latin typeface="Book Antiqua" pitchFamily="18" charset="0"/>
              </a:rPr>
              <a:t> «</a:t>
            </a:r>
            <a:r>
              <a:rPr lang="ru-RU" sz="2400" dirty="0" err="1" smtClean="0">
                <a:solidFill>
                  <a:srgbClr val="CC0000"/>
                </a:solidFill>
                <a:latin typeface="Book Antiqua" pitchFamily="18" charset="0"/>
              </a:rPr>
              <a:t>Прийдіть</a:t>
            </a:r>
            <a:r>
              <a:rPr lang="ru-RU" sz="2400" dirty="0" smtClean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CC0000"/>
                </a:solidFill>
                <a:latin typeface="Book Antiqua" pitchFamily="18" charset="0"/>
              </a:rPr>
              <a:t>і</a:t>
            </a:r>
            <a:r>
              <a:rPr lang="ru-RU" sz="2400" dirty="0" smtClean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CC0000"/>
                </a:solidFill>
                <a:latin typeface="Book Antiqua" pitchFamily="18" charset="0"/>
              </a:rPr>
              <a:t>візьміть</a:t>
            </a:r>
            <a:r>
              <a:rPr lang="ru-RU" sz="2400" dirty="0" smtClean="0">
                <a:solidFill>
                  <a:srgbClr val="CC0000"/>
                </a:solidFill>
                <a:latin typeface="Book Antiqua" pitchFamily="18" charset="0"/>
              </a:rPr>
              <a:t>»</a:t>
            </a:r>
            <a:r>
              <a:rPr lang="ru-RU" sz="2400" dirty="0" smtClean="0">
                <a:latin typeface="Book Antiqua" pitchFamily="18" charset="0"/>
              </a:rPr>
              <a:t>)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Спартанське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виховання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770" name="AutoShape 2" descr="Картинки по запросу Спартанське вихо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Картинки по запросу Спартанське вихов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00504"/>
            <a:ext cx="4191028" cy="2357454"/>
          </a:xfrm>
          <a:prstGeom prst="rect">
            <a:avLst/>
          </a:prstGeom>
          <a:noFill/>
        </p:spPr>
      </p:pic>
      <p:pic>
        <p:nvPicPr>
          <p:cNvPr id="32774" name="Picture 6" descr="Картинки по запросу Спартанське вихова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1428760" cy="928694"/>
          </a:xfrm>
          <a:prstGeom prst="rect">
            <a:avLst/>
          </a:prstGeom>
          <a:noFill/>
        </p:spPr>
      </p:pic>
      <p:pic>
        <p:nvPicPr>
          <p:cNvPr id="32776" name="Picture 8" descr="Картинки по запросу Спартанське вихова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14356"/>
            <a:ext cx="3806049" cy="3000396"/>
          </a:xfrm>
          <a:prstGeom prst="rect">
            <a:avLst/>
          </a:prstGeom>
          <a:noFill/>
        </p:spPr>
      </p:pic>
      <p:pic>
        <p:nvPicPr>
          <p:cNvPr id="32778" name="Picture 10" descr="Картинки по запросу Спартанське вихован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714356"/>
            <a:ext cx="1600200" cy="895351"/>
          </a:xfrm>
          <a:prstGeom prst="rect">
            <a:avLst/>
          </a:prstGeom>
          <a:noFill/>
        </p:spPr>
      </p:pic>
      <p:pic>
        <p:nvPicPr>
          <p:cNvPr id="32780" name="Picture 12" descr="Картинки по запросу гибель спартанского мальчика не выдавшего лисён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00504"/>
            <a:ext cx="4143404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7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 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00174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Мета уроку :  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/>
              <a:t>ознайомити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виникненням</a:t>
            </a:r>
            <a:r>
              <a:rPr lang="ru-RU" dirty="0" smtClean="0"/>
              <a:t> та </a:t>
            </a:r>
            <a:r>
              <a:rPr lang="ru-RU" dirty="0" err="1" smtClean="0"/>
              <a:t>особливостями</a:t>
            </a:r>
            <a:endParaRPr lang="ru-RU" dirty="0" smtClean="0"/>
          </a:p>
          <a:p>
            <a:pPr algn="just"/>
            <a:r>
              <a:rPr lang="ru-RU" dirty="0" smtClean="0"/>
              <a:t>                             державного устрою </a:t>
            </a:r>
            <a:r>
              <a:rPr lang="ru-RU" dirty="0" err="1" smtClean="0"/>
              <a:t>Спарти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                        -  </a:t>
            </a:r>
            <a:r>
              <a:rPr lang="ru-RU" dirty="0" err="1" smtClean="0"/>
              <a:t>пояснити</a:t>
            </a:r>
            <a:r>
              <a:rPr lang="ru-RU" dirty="0" smtClean="0"/>
              <a:t>  </a:t>
            </a:r>
            <a:r>
              <a:rPr lang="ru-RU" dirty="0" err="1" smtClean="0"/>
              <a:t>сутність</a:t>
            </a:r>
            <a:r>
              <a:rPr lang="ru-RU" dirty="0" smtClean="0"/>
              <a:t> 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спартанців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                        -  </a:t>
            </a:r>
            <a:r>
              <a:rPr lang="ru-RU" dirty="0" err="1" smtClean="0"/>
              <a:t>розкрити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с</a:t>
            </a:r>
            <a:r>
              <a:rPr lang="uk-UA" dirty="0" smtClean="0"/>
              <a:t>пар</a:t>
            </a:r>
            <a:r>
              <a:rPr lang="ru-RU" dirty="0" err="1" smtClean="0"/>
              <a:t>транського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та</a:t>
            </a:r>
          </a:p>
          <a:p>
            <a:pPr algn="just"/>
            <a:r>
              <a:rPr lang="ru-RU" dirty="0" smtClean="0"/>
              <a:t>                            </a:t>
            </a:r>
            <a:r>
              <a:rPr lang="ru-RU" dirty="0" err="1" smtClean="0"/>
              <a:t>побуту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півдня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 Пелопоннес;</a:t>
            </a:r>
          </a:p>
          <a:p>
            <a:pPr algn="just"/>
            <a:r>
              <a:rPr lang="ru-RU" dirty="0" smtClean="0"/>
              <a:t>                         -  </a:t>
            </a:r>
            <a:r>
              <a:rPr lang="ru-RU" dirty="0" err="1" smtClean="0"/>
              <a:t>удосконалити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однотипних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                        -  </a:t>
            </a:r>
            <a:r>
              <a:rPr lang="ru-RU" dirty="0" err="1" smtClean="0"/>
              <a:t>установити</a:t>
            </a:r>
            <a:r>
              <a:rPr lang="ru-RU" dirty="0" smtClean="0"/>
              <a:t> причинно - </a:t>
            </a:r>
            <a:r>
              <a:rPr lang="ru-RU" dirty="0" err="1" smtClean="0"/>
              <a:t>наслідкових</a:t>
            </a:r>
            <a:r>
              <a:rPr lang="ru-RU" dirty="0" smtClean="0"/>
              <a:t> </a:t>
            </a:r>
            <a:r>
              <a:rPr lang="ru-RU" dirty="0" err="1" smtClean="0"/>
              <a:t>зв’язків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                        -  </a:t>
            </a:r>
            <a:r>
              <a:rPr lang="ru-RU" dirty="0" err="1" smtClean="0"/>
              <a:t>формувати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висловлювати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думку.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14752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Очікувані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уроку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Лаконіку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-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пояснювати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прикладах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спартанське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причини,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зумовили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Географічне положення.</a:t>
            </a:r>
            <a:endParaRPr lang="ru-RU" dirty="0" smtClean="0"/>
          </a:p>
          <a:p>
            <a:r>
              <a:rPr lang="uk-UA" dirty="0" smtClean="0"/>
              <a:t>2. Виникнення Спартанської держави.</a:t>
            </a:r>
            <a:endParaRPr lang="ru-RU" dirty="0" smtClean="0"/>
          </a:p>
          <a:p>
            <a:r>
              <a:rPr lang="uk-UA" dirty="0" smtClean="0"/>
              <a:t>3. Населення Давньої Спарти.</a:t>
            </a:r>
            <a:endParaRPr lang="ru-RU" dirty="0" smtClean="0"/>
          </a:p>
          <a:p>
            <a:r>
              <a:rPr lang="uk-UA" dirty="0" smtClean="0"/>
              <a:t>4. Закони царя Лікурга.</a:t>
            </a:r>
            <a:endParaRPr lang="ru-RU" dirty="0" smtClean="0"/>
          </a:p>
          <a:p>
            <a:r>
              <a:rPr lang="uk-UA" dirty="0" smtClean="0"/>
              <a:t>5. Державний устрій.</a:t>
            </a:r>
          </a:p>
          <a:p>
            <a:r>
              <a:rPr lang="uk-UA" dirty="0" smtClean="0"/>
              <a:t>6. Побут спартанців.</a:t>
            </a:r>
            <a:endParaRPr lang="ru-RU" dirty="0" smtClean="0"/>
          </a:p>
          <a:p>
            <a:r>
              <a:rPr lang="uk-UA" dirty="0" smtClean="0"/>
              <a:t>7. Спартанська система виховання.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Підведення підсумків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714356"/>
            <a:ext cx="5114932" cy="185738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1) </a:t>
            </a:r>
            <a:r>
              <a:rPr lang="ru-RU" dirty="0" smtClean="0"/>
              <a:t>§</a:t>
            </a:r>
            <a:r>
              <a:rPr lang="uk-UA" dirty="0" smtClean="0"/>
              <a:t> 32, відповідати на питання (усно);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підготувати</a:t>
            </a:r>
            <a:r>
              <a:rPr lang="ru-RU" dirty="0" smtClean="0"/>
              <a:t> </a:t>
            </a:r>
            <a:r>
              <a:rPr lang="ru-RU" dirty="0" err="1" smtClean="0"/>
              <a:t>доповідь</a:t>
            </a:r>
            <a:r>
              <a:rPr lang="ru-RU" dirty="0" smtClean="0"/>
              <a:t> про будь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 </a:t>
            </a:r>
            <a:r>
              <a:rPr lang="ru-RU" dirty="0" err="1" smtClean="0"/>
              <a:t>спартанця</a:t>
            </a:r>
            <a:r>
              <a:rPr lang="ru-RU" dirty="0" smtClean="0"/>
              <a:t> (царя, </a:t>
            </a:r>
            <a:r>
              <a:rPr lang="ru-RU" dirty="0" err="1" smtClean="0"/>
              <a:t>полководця</a:t>
            </a:r>
            <a:r>
              <a:rPr lang="ru-RU" dirty="0" smtClean="0"/>
              <a:t>, </a:t>
            </a:r>
            <a:r>
              <a:rPr lang="ru-RU" dirty="0" err="1" smtClean="0"/>
              <a:t>воїна</a:t>
            </a:r>
            <a:r>
              <a:rPr lang="ru-RU" dirty="0" smtClean="0"/>
              <a:t>);</a:t>
            </a:r>
          </a:p>
          <a:p>
            <a:r>
              <a:rPr lang="uk-UA" dirty="0" smtClean="0"/>
              <a:t>3) творче завдання - написати міні-твір на тему </a:t>
            </a:r>
            <a:r>
              <a:rPr lang="uk-UA" dirty="0" err="1" smtClean="0"/>
              <a:t>“Один</a:t>
            </a:r>
            <a:r>
              <a:rPr lang="uk-UA" dirty="0" smtClean="0"/>
              <a:t> день із життя спартанського </a:t>
            </a:r>
            <a:r>
              <a:rPr lang="uk-UA" dirty="0" err="1" smtClean="0"/>
              <a:t>хлопчика”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 smtClean="0">
                <a:solidFill>
                  <a:srgbClr val="FF0000"/>
                </a:solidFill>
              </a:rPr>
              <a:t>Домашнє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</a:rPr>
              <a:t>завдання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105834"/>
            <a:ext cx="5357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en-US" dirty="0" smtClean="0"/>
          </a:p>
        </p:txBody>
      </p:sp>
      <p:pic>
        <p:nvPicPr>
          <p:cNvPr id="33794" name="Picture 2" descr="Картинки по запросу символы древней спар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2071702" cy="2085606"/>
          </a:xfrm>
          <a:prstGeom prst="rect">
            <a:avLst/>
          </a:prstGeom>
          <a:noFill/>
        </p:spPr>
      </p:pic>
      <p:pic>
        <p:nvPicPr>
          <p:cNvPr id="6" name="Без назва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428868"/>
            <a:ext cx="9144000" cy="44291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/>
          </a:bodyPr>
          <a:lstStyle/>
          <a:p>
            <a:pPr algn="ctr"/>
            <a:r>
              <a:rPr lang="uk-UA" sz="1600" dirty="0" smtClean="0"/>
              <a:t>Історичний диктант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59936" cy="5381644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dirty="0" smtClean="0"/>
              <a:t>І варіант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1. В якій області на півночі Греції розташована Аттика</a:t>
            </a:r>
            <a:r>
              <a:rPr lang="en-US" sz="1400" dirty="0" smtClean="0"/>
              <a:t>?</a:t>
            </a:r>
            <a:endParaRPr lang="uk-UA" sz="14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2. Що знаходилось в центрі  Афін на високому пагорбі</a:t>
            </a:r>
            <a:r>
              <a:rPr lang="en-US" sz="1400" dirty="0" smtClean="0"/>
              <a:t>?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3. Як називався орган влади, який складався з представників родової знаті і був основним органом влади</a:t>
            </a:r>
            <a:r>
              <a:rPr lang="en-US" sz="1400" dirty="0" smtClean="0"/>
              <a:t>?</a:t>
            </a:r>
            <a:endParaRPr lang="ru-RU" sz="1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4. На </a:t>
            </a:r>
            <a:r>
              <a:rPr lang="ru-RU" sz="1400" dirty="0" err="1" smtClean="0"/>
              <a:t>скільки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поділено</a:t>
            </a:r>
            <a:r>
              <a:rPr lang="ru-RU" sz="1400" dirty="0" smtClean="0"/>
              <a:t> </a:t>
            </a:r>
            <a:r>
              <a:rPr lang="ru-RU" sz="1400" dirty="0" err="1" smtClean="0"/>
              <a:t>афінське</a:t>
            </a:r>
            <a:r>
              <a:rPr lang="ru-RU" sz="1400" dirty="0" smtClean="0"/>
              <a:t> </a:t>
            </a:r>
            <a:r>
              <a:rPr lang="ru-RU" sz="1400" dirty="0" err="1" smtClean="0"/>
              <a:t>суспільство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реформи</a:t>
            </a:r>
            <a:r>
              <a:rPr lang="ru-RU" sz="1400" dirty="0" smtClean="0"/>
              <a:t> 594 року до н.е.</a:t>
            </a:r>
            <a:r>
              <a:rPr lang="en-US" sz="1400" dirty="0" smtClean="0"/>
              <a:t>?</a:t>
            </a:r>
            <a:endParaRPr lang="ru-RU" sz="1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5. В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спосіб</a:t>
            </a:r>
            <a:r>
              <a:rPr lang="ru-RU" sz="1400" dirty="0" smtClean="0"/>
              <a:t> обирали </a:t>
            </a:r>
            <a:r>
              <a:rPr lang="ru-RU" sz="1400" dirty="0" err="1" smtClean="0"/>
              <a:t>афіняни</a:t>
            </a:r>
            <a:r>
              <a:rPr lang="ru-RU" sz="1400" dirty="0" smtClean="0"/>
              <a:t> </a:t>
            </a:r>
            <a:r>
              <a:rPr lang="ru-RU" sz="1400" dirty="0" err="1" smtClean="0"/>
              <a:t>членів</a:t>
            </a:r>
            <a:r>
              <a:rPr lang="ru-RU" sz="1400" dirty="0" smtClean="0"/>
              <a:t> суду </a:t>
            </a:r>
            <a:r>
              <a:rPr lang="ru-RU" sz="1400" dirty="0" err="1" smtClean="0"/>
              <a:t>присяжних</a:t>
            </a:r>
            <a:r>
              <a:rPr lang="en-US" sz="1400" dirty="0" smtClean="0"/>
              <a:t>?</a:t>
            </a:r>
            <a:endParaRPr lang="uk-UA" sz="14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6. Хто у 560 році до н.е. захопив владу в Афінах і став правити одноосібно</a:t>
            </a:r>
            <a:r>
              <a:rPr lang="en-US" sz="1400" dirty="0" smtClean="0"/>
              <a:t>?</a:t>
            </a:r>
            <a:endParaRPr lang="uk-UA" sz="14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7. Який перший архонт поділив Афінський поліс на 10-ть округів</a:t>
            </a:r>
            <a:r>
              <a:rPr lang="en-US" sz="1400" dirty="0" smtClean="0"/>
              <a:t>?</a:t>
            </a:r>
            <a:endParaRPr lang="uk-UA" sz="14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8. На кого не розповсюджувалась афінська демократія</a:t>
            </a:r>
            <a:r>
              <a:rPr lang="en-US" sz="1400" dirty="0" smtClean="0"/>
              <a:t>?</a:t>
            </a:r>
            <a:endParaRPr lang="ru-RU" sz="1400" dirty="0" smtClean="0"/>
          </a:p>
          <a:p>
            <a:pPr algn="ctr">
              <a:buFont typeface="Arial" pitchFamily="34" charset="0"/>
              <a:buChar char="•"/>
            </a:pPr>
            <a:endParaRPr lang="ru-RU" sz="1400" dirty="0" smtClean="0"/>
          </a:p>
          <a:p>
            <a:pPr algn="ctr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59936" cy="5381644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dirty="0" smtClean="0"/>
              <a:t>ІІ варіант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1</a:t>
            </a:r>
            <a:r>
              <a:rPr lang="uk-UA" dirty="0" smtClean="0"/>
              <a:t>. </a:t>
            </a:r>
            <a:r>
              <a:rPr lang="uk-UA" sz="1400" dirty="0" smtClean="0"/>
              <a:t>Скільки кілометрів відділяло Афіни від моря</a:t>
            </a:r>
            <a:r>
              <a:rPr lang="en-US" sz="1400" dirty="0" smtClean="0"/>
              <a:t>?</a:t>
            </a:r>
            <a:endParaRPr lang="uk-UA" sz="14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2. Яку назву мала торгівельна площа в Греції</a:t>
            </a:r>
            <a:r>
              <a:rPr lang="en-US" sz="1400" dirty="0" smtClean="0"/>
              <a:t>?</a:t>
            </a:r>
            <a:r>
              <a:rPr lang="uk-UA" sz="14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3. Як звали афінського політика до якого звернулися афіняни під час громадянського конфлікту між демосом і аристократією</a:t>
            </a:r>
            <a:r>
              <a:rPr lang="en-US" sz="1400" dirty="0" smtClean="0"/>
              <a:t>?</a:t>
            </a:r>
            <a:endParaRPr lang="uk-UA" sz="14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400" dirty="0" smtClean="0"/>
              <a:t>4. Назвіть вік, за досягненням якого, громадяни могли брати участь у Народних зборах (після реформи 594 року до н.е.)</a:t>
            </a:r>
            <a:r>
              <a:rPr lang="en-US" sz="1400" dirty="0" smtClean="0"/>
              <a:t>?</a:t>
            </a:r>
            <a:endParaRPr lang="ru-RU" sz="1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5.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шлях </a:t>
            </a:r>
            <a:r>
              <a:rPr lang="ru-RU" sz="1400" dirty="0" err="1" smtClean="0"/>
              <a:t>суспільного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розвитку</a:t>
            </a:r>
            <a:r>
              <a:rPr lang="ru-RU" sz="1400" dirty="0" smtClean="0"/>
              <a:t> </a:t>
            </a:r>
            <a:r>
              <a:rPr lang="ru-RU" sz="1400" dirty="0" err="1" smtClean="0"/>
              <a:t>започаткував</a:t>
            </a:r>
            <a:r>
              <a:rPr lang="ru-RU" sz="1400" dirty="0" smtClean="0"/>
              <a:t>  Солон</a:t>
            </a:r>
            <a:r>
              <a:rPr lang="en-US" sz="1400" dirty="0" smtClean="0"/>
              <a:t>?</a:t>
            </a:r>
            <a:endParaRPr lang="ru-RU" sz="1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6. Яка система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 </a:t>
            </a:r>
            <a:r>
              <a:rPr lang="ru-RU" sz="1400" dirty="0" err="1" smtClean="0"/>
              <a:t>встановлена</a:t>
            </a:r>
            <a:r>
              <a:rPr lang="ru-RU" sz="1400" dirty="0" smtClean="0"/>
              <a:t> в </a:t>
            </a:r>
            <a:r>
              <a:rPr lang="ru-RU" sz="1400" dirty="0" err="1" smtClean="0"/>
              <a:t>Аттиці</a:t>
            </a:r>
            <a:r>
              <a:rPr lang="ru-RU" sz="1400" dirty="0" smtClean="0"/>
              <a:t> у 560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 до н.е.</a:t>
            </a:r>
            <a:r>
              <a:rPr lang="en-US" sz="1400" dirty="0" smtClean="0"/>
              <a:t>?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7</a:t>
            </a:r>
            <a:r>
              <a:rPr lang="uk-UA" sz="1400" dirty="0" smtClean="0"/>
              <a:t>. Який принцип діяв у стосунках між людьми після тиранії</a:t>
            </a:r>
            <a:r>
              <a:rPr lang="en-US" sz="1400" dirty="0" smtClean="0"/>
              <a:t>?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8</a:t>
            </a:r>
            <a:r>
              <a:rPr lang="uk-UA" sz="1400" dirty="0" smtClean="0"/>
              <a:t>. Кого не допускали до управління країною</a:t>
            </a:r>
            <a:r>
              <a:rPr lang="en-US" sz="1400" dirty="0" smtClean="0"/>
              <a:t>?</a:t>
            </a:r>
            <a:r>
              <a:rPr lang="uk-UA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857496"/>
            <a:ext cx="571504" cy="657244"/>
          </a:xfrm>
        </p:spPr>
        <p:txBody>
          <a:bodyPr>
            <a:normAutofit fontScale="90000"/>
          </a:bodyPr>
          <a:lstStyle/>
          <a:p>
            <a:r>
              <a:rPr smtClean="0"/>
              <a:t>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8" y="2928934"/>
            <a:ext cx="428628" cy="5476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0298" y="2928934"/>
            <a:ext cx="995370" cy="5476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     ?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000232" y="642918"/>
            <a:ext cx="5072098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929198"/>
            <a:ext cx="50720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428736"/>
            <a:ext cx="214314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1428736"/>
            <a:ext cx="214315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Відповіді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59936" cy="564360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 варіант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1. гірський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2. Акрополь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3. ареопаг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4.     4 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5. жеребом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6. </a:t>
            </a:r>
            <a:r>
              <a:rPr lang="uk-UA" sz="3200" dirty="0" err="1" smtClean="0"/>
              <a:t>Пісістрат</a:t>
            </a:r>
            <a:endParaRPr lang="uk-UA" sz="3200" dirty="0" smtClean="0"/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7.  </a:t>
            </a:r>
            <a:r>
              <a:rPr lang="uk-UA" sz="3200" dirty="0" err="1" smtClean="0"/>
              <a:t>Клісфен</a:t>
            </a:r>
            <a:endParaRPr lang="uk-UA" sz="3200" dirty="0" smtClean="0"/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8. раби та </a:t>
            </a:r>
            <a:r>
              <a:rPr lang="uk-UA" sz="3200" dirty="0" err="1" smtClean="0"/>
              <a:t>метеки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59936" cy="564360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ІІ варіант</a:t>
            </a:r>
          </a:p>
          <a:p>
            <a:pPr algn="just">
              <a:buFont typeface="Arial" pitchFamily="34" charset="0"/>
              <a:buChar char="•"/>
            </a:pPr>
            <a:r>
              <a:rPr lang="uk-UA" sz="3200" dirty="0" smtClean="0"/>
              <a:t>1.   5</a:t>
            </a:r>
          </a:p>
          <a:p>
            <a:pPr algn="just">
              <a:buFont typeface="Arial" pitchFamily="34" charset="0"/>
              <a:buChar char="•"/>
            </a:pPr>
            <a:r>
              <a:rPr lang="uk-UA" sz="3200" dirty="0" smtClean="0"/>
              <a:t>2.  Агора</a:t>
            </a:r>
          </a:p>
          <a:p>
            <a:pPr algn="just">
              <a:buFont typeface="Arial" pitchFamily="34" charset="0"/>
              <a:buChar char="•"/>
            </a:pPr>
            <a:r>
              <a:rPr lang="uk-UA" sz="3200" dirty="0" smtClean="0"/>
              <a:t>3. Солон</a:t>
            </a:r>
          </a:p>
          <a:p>
            <a:pPr algn="just">
              <a:buFont typeface="Arial" pitchFamily="34" charset="0"/>
              <a:buChar char="•"/>
            </a:pPr>
            <a:r>
              <a:rPr lang="uk-UA" sz="3200" dirty="0" smtClean="0"/>
              <a:t>4.  з 20-ти</a:t>
            </a:r>
          </a:p>
          <a:p>
            <a:pPr algn="just">
              <a:buFont typeface="Arial" pitchFamily="34" charset="0"/>
              <a:buChar char="•"/>
            </a:pPr>
            <a:r>
              <a:rPr lang="uk-UA" sz="3200" dirty="0" smtClean="0"/>
              <a:t>5. демократія</a:t>
            </a:r>
          </a:p>
          <a:p>
            <a:pPr algn="just">
              <a:buFont typeface="Arial" pitchFamily="34" charset="0"/>
              <a:buChar char="•"/>
            </a:pPr>
            <a:r>
              <a:rPr lang="uk-UA" sz="3200" dirty="0" smtClean="0"/>
              <a:t>6. тиранія</a:t>
            </a:r>
          </a:p>
          <a:p>
            <a:pPr algn="just">
              <a:buFont typeface="Arial" pitchFamily="34" charset="0"/>
              <a:buChar char="•"/>
            </a:pPr>
            <a:r>
              <a:rPr lang="uk-UA" sz="3200" dirty="0" smtClean="0"/>
              <a:t>7. рівність</a:t>
            </a:r>
          </a:p>
          <a:p>
            <a:pPr algn="just">
              <a:buFont typeface="Arial" pitchFamily="34" charset="0"/>
              <a:buChar char="•"/>
            </a:pPr>
            <a:r>
              <a:rPr lang="uk-UA" sz="3200" dirty="0" smtClean="0"/>
              <a:t>8. жінки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Географічне положення.</a:t>
            </a:r>
            <a:endParaRPr lang="ru-RU" dirty="0" smtClean="0"/>
          </a:p>
          <a:p>
            <a:r>
              <a:rPr lang="uk-UA" dirty="0" smtClean="0"/>
              <a:t>2. Виникнення Спартанської держави.</a:t>
            </a:r>
            <a:endParaRPr lang="ru-RU" dirty="0" smtClean="0"/>
          </a:p>
          <a:p>
            <a:r>
              <a:rPr lang="uk-UA" dirty="0" smtClean="0"/>
              <a:t>3. Населення Давньої Спарти.</a:t>
            </a:r>
            <a:endParaRPr lang="ru-RU" dirty="0" smtClean="0"/>
          </a:p>
          <a:p>
            <a:r>
              <a:rPr lang="uk-UA" dirty="0" smtClean="0"/>
              <a:t>4. Закони царя Лікурга.</a:t>
            </a:r>
            <a:endParaRPr lang="ru-RU" dirty="0" smtClean="0"/>
          </a:p>
          <a:p>
            <a:r>
              <a:rPr lang="uk-UA" dirty="0" smtClean="0"/>
              <a:t>5. Державний устрій.</a:t>
            </a:r>
          </a:p>
          <a:p>
            <a:r>
              <a:rPr lang="uk-UA" dirty="0" smtClean="0"/>
              <a:t>6. Побут спартанців.</a:t>
            </a:r>
            <a:endParaRPr lang="ru-RU" dirty="0" smtClean="0"/>
          </a:p>
          <a:p>
            <a:r>
              <a:rPr lang="uk-UA" dirty="0" smtClean="0"/>
              <a:t>7. Спартанська система виховання.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Основні терміни та поняття: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5400" dirty="0" err="1" smtClean="0"/>
              <a:t>спартіати</a:t>
            </a:r>
            <a:r>
              <a:rPr lang="uk-UA" sz="5400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uk-UA" sz="5400" dirty="0" err="1" smtClean="0"/>
              <a:t>періеки</a:t>
            </a:r>
            <a:r>
              <a:rPr lang="uk-UA" sz="5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5400" dirty="0" smtClean="0"/>
              <a:t>ілоти;</a:t>
            </a:r>
          </a:p>
          <a:p>
            <a:pPr>
              <a:buFont typeface="Arial" pitchFamily="34" charset="0"/>
              <a:buChar char="•"/>
            </a:pPr>
            <a:r>
              <a:rPr lang="uk-UA" sz="5400" dirty="0" err="1" smtClean="0"/>
              <a:t>ефори</a:t>
            </a:r>
            <a:r>
              <a:rPr lang="uk-UA" sz="5400" dirty="0" smtClean="0"/>
              <a:t>;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5400" dirty="0" err="1" smtClean="0"/>
              <a:t>герусія</a:t>
            </a:r>
            <a:r>
              <a:rPr lang="uk-UA" sz="5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5400" dirty="0" err="1" smtClean="0"/>
              <a:t>апела</a:t>
            </a:r>
            <a:r>
              <a:rPr lang="uk-UA" sz="5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5400" dirty="0" err="1" smtClean="0"/>
              <a:t>Лаконіка</a:t>
            </a:r>
            <a:r>
              <a:rPr lang="uk-UA" sz="5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5400" dirty="0" err="1" smtClean="0"/>
              <a:t>Лакедемон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.slidesharecdn.com/6iatlas-160802170046/95/6-i-atlas-9-1024.jpg?cb=1470158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3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00100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0034" y="500042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Виникнення Давньої Спарти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Картинки по запросу дорийц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142984"/>
            <a:ext cx="209345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2661</TotalTime>
  <Words>772</Words>
  <PresentationFormat>Экран (4:3)</PresentationFormat>
  <Paragraphs>143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Історичний диктант</vt:lpstr>
      <vt:lpstr> ?</vt:lpstr>
      <vt:lpstr>Відповіді</vt:lpstr>
      <vt:lpstr>План</vt:lpstr>
      <vt:lpstr>Основні терміни та поняття:</vt:lpstr>
      <vt:lpstr>Слайд 8</vt:lpstr>
      <vt:lpstr>Слайд 9</vt:lpstr>
      <vt:lpstr>Слайд 10</vt:lpstr>
      <vt:lpstr>С п а р т і а т и</vt:lpstr>
      <vt:lpstr>П е р і е к и </vt:lpstr>
      <vt:lpstr>І  л  о  т  и </vt:lpstr>
      <vt:lpstr>Всі спартіати були ВОЇНАМИ !!!!!!!</vt:lpstr>
      <vt:lpstr>Закони царя Лікурга</vt:lpstr>
      <vt:lpstr>Управління Спартою</vt:lpstr>
      <vt:lpstr>Побут спартанців</vt:lpstr>
      <vt:lpstr>Слайд 18</vt:lpstr>
      <vt:lpstr>Спартанське  виховання </vt:lpstr>
      <vt:lpstr>Підведення підсумків</vt:lpstr>
      <vt:lpstr>Домашнє 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СПАРТА</dc:title>
  <dc:creator>lucky</dc:creator>
  <cp:lastModifiedBy>lucky</cp:lastModifiedBy>
  <cp:revision>199</cp:revision>
  <dcterms:created xsi:type="dcterms:W3CDTF">2018-01-26T16:10:51Z</dcterms:created>
  <dcterms:modified xsi:type="dcterms:W3CDTF">2018-02-06T09:31:29Z</dcterms:modified>
</cp:coreProperties>
</file>