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0891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54495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5761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9554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89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865493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2538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156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9894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1085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94664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35380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525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4727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6753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6018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08EE6-EFD7-445E-A738-CE67667B2CCC}" type="datetimeFigureOut">
              <a:rPr lang="uk-UA" smtClean="0"/>
              <a:t>26.03.2018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31C09F2-91D6-49A7-BE3B-2EF19EFC068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22937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958229"/>
            <a:ext cx="104705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9525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  <a:reflection blurRad="6350" stA="50000" endA="300" endPos="50000" dist="29997" dir="5400000" sy="-100000" algn="bl" rotWithShape="0"/>
                </a:effectLst>
              </a:rPr>
              <a:t>Капелюшок-голочниця</a:t>
            </a:r>
            <a:endParaRPr lang="ru-RU" sz="7200" b="1" dirty="0" smtClean="0">
              <a:ln w="9525">
                <a:solidFill>
                  <a:srgbClr val="00206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82101" y="2890062"/>
            <a:ext cx="7606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/>
                <a:solidFill>
                  <a:schemeClr val="accent3"/>
                </a:solidFill>
              </a:rPr>
              <a:t>д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ля </a:t>
            </a:r>
            <a:r>
              <a:rPr lang="ru-RU" sz="5400" b="1" cap="none" spc="0" dirty="0" err="1" smtClean="0">
                <a:ln/>
                <a:solidFill>
                  <a:schemeClr val="accent3"/>
                </a:solidFill>
                <a:effectLst/>
              </a:rPr>
              <a:t>рідненької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5400" b="1" cap="none" spc="0" dirty="0" err="1" smtClean="0">
                <a:ln/>
                <a:solidFill>
                  <a:schemeClr val="accent3"/>
                </a:solidFill>
                <a:effectLst/>
              </a:rPr>
              <a:t>матусі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9441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064" y="105314"/>
            <a:ext cx="8422782" cy="63127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7067" y="515154"/>
            <a:ext cx="6477834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…і міцно стягуємо по контуру, зв’язуємо кінці нитки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394710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45062"/>
            <a:ext cx="8823241" cy="66129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5007" y="609600"/>
            <a:ext cx="7881871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З меншим кругом виконуємо таку ж роботу, лише замість диска в нього вставляємо поролонові кружечки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40858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153" y="263377"/>
            <a:ext cx="9099514" cy="6723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52282" y="609600"/>
            <a:ext cx="5293217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Дві </a:t>
            </a:r>
            <a:r>
              <a:rPr lang="uk-UA" sz="2000" dirty="0" err="1" smtClean="0"/>
              <a:t>детальки</a:t>
            </a:r>
            <a:r>
              <a:rPr lang="uk-UA" sz="2000" dirty="0" smtClean="0"/>
              <a:t> зшиваємо потаємним швом.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311046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18" y="121853"/>
            <a:ext cx="9454970" cy="65494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0614" y="515155"/>
            <a:ext cx="3296992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Оздоблюємо наш виріб.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3641960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63484" y="4042605"/>
            <a:ext cx="3125717" cy="25050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01274" y="1504637"/>
            <a:ext cx="6858000" cy="38576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38207" y="150555"/>
            <a:ext cx="4217828" cy="29532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91411" y="908915"/>
            <a:ext cx="4042777" cy="22249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64807" y="958977"/>
            <a:ext cx="5383275" cy="30280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8" r="19397"/>
          <a:stretch/>
        </p:blipFill>
        <p:spPr>
          <a:xfrm>
            <a:off x="117505" y="3433449"/>
            <a:ext cx="4250028" cy="34366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32084" y="4032689"/>
            <a:ext cx="3436633" cy="209412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42397" y="6246254"/>
            <a:ext cx="177884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/>
              <a:t>МОЛОДЦІ!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415993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7" y="238284"/>
            <a:ext cx="7920268" cy="59361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28799" y="540913"/>
            <a:ext cx="543600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Перевіряємо необхідні прилади і матеріали 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19376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282" y="259511"/>
            <a:ext cx="7920506" cy="593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753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7" y="501465"/>
            <a:ext cx="8163244" cy="61182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47740" y="745114"/>
            <a:ext cx="6246254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Обводимо яскравим олівцем, пастою чи маркером два шаблони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73046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493" y="439241"/>
            <a:ext cx="8178084" cy="612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6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284" y="147073"/>
            <a:ext cx="8326783" cy="62408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27291" y="450761"/>
            <a:ext cx="301365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Вирізаємо два круги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37345750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7" y="144184"/>
            <a:ext cx="8602847" cy="64477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53803" y="489397"/>
            <a:ext cx="7456867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По краю більшого круга, відступивши 5 мм, проходимо швом «уперед голку»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331558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588" y="80973"/>
            <a:ext cx="9042174" cy="67770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38648" y="450761"/>
            <a:ext cx="3206839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Злегенька стягуємо краї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174982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7" y="308256"/>
            <a:ext cx="8023538" cy="60135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3499" y="643944"/>
            <a:ext cx="262729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Вставляємо диск…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136275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63</TotalTime>
  <Words>80</Words>
  <Application>Microsoft Office PowerPoint</Application>
  <PresentationFormat>Широкоэкранный</PresentationFormat>
  <Paragraphs>13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2018-03-07T07:15:44Z</dcterms:created>
  <dcterms:modified xsi:type="dcterms:W3CDTF">2018-03-26T07:49:00Z</dcterms:modified>
</cp:coreProperties>
</file>