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74" r:id="rId2"/>
    <p:sldId id="286" r:id="rId3"/>
    <p:sldId id="291" r:id="rId4"/>
    <p:sldId id="275" r:id="rId5"/>
    <p:sldId id="278" r:id="rId6"/>
    <p:sldId id="273" r:id="rId7"/>
  </p:sldIdLst>
  <p:sldSz cx="9906000" cy="6858000" type="A4"/>
  <p:notesSz cx="7105650" cy="102393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УЗЯБРИК" initials="К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DA2"/>
    <a:srgbClr val="FFFF00"/>
    <a:srgbClr val="FF0000"/>
    <a:srgbClr val="A50021"/>
    <a:srgbClr val="1E52FA"/>
    <a:srgbClr val="00467A"/>
    <a:srgbClr val="FFFF85"/>
    <a:srgbClr val="EBC8C7"/>
    <a:srgbClr val="530901"/>
    <a:srgbClr val="99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>
        <p:scale>
          <a:sx n="70" d="100"/>
          <a:sy n="70" d="100"/>
        </p:scale>
        <p:origin x="156" y="-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016" y="-96"/>
      </p:cViewPr>
      <p:guideLst>
        <p:guide orient="horz" pos="3225"/>
        <p:guide pos="22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10-25T18:02:52.471" idx="1">
    <p:pos x="10" y="10"/>
    <p:text/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9750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954A1-3CFA-4586-A86D-3A95D11F320E}" type="datetimeFigureOut">
              <a:rPr lang="ru-RU" smtClean="0"/>
              <a:pPr/>
              <a:t>05.11.2017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725025"/>
            <a:ext cx="3079750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4024313" y="9725025"/>
            <a:ext cx="3079750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2AEEA2-94FC-4E81-A780-7E0918428A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115" cy="511969"/>
          </a:xfrm>
          <a:prstGeom prst="rect">
            <a:avLst/>
          </a:prstGeom>
        </p:spPr>
        <p:txBody>
          <a:bodyPr vert="horz" lIns="99112" tIns="49556" rIns="99112" bIns="49556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4891" y="0"/>
            <a:ext cx="3079115" cy="511969"/>
          </a:xfrm>
          <a:prstGeom prst="rect">
            <a:avLst/>
          </a:prstGeom>
        </p:spPr>
        <p:txBody>
          <a:bodyPr vert="horz" lIns="99112" tIns="49556" rIns="99112" bIns="49556" rtlCol="0"/>
          <a:lstStyle>
            <a:lvl1pPr algn="r">
              <a:defRPr sz="1300"/>
            </a:lvl1pPr>
          </a:lstStyle>
          <a:p>
            <a:fld id="{CDA3AAA1-049E-45E0-8954-4F0787604EA5}" type="datetimeFigureOut">
              <a:rPr lang="ru-RU" smtClean="0"/>
              <a:pPr/>
              <a:t>05.11.2017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79463" y="768350"/>
            <a:ext cx="5546725" cy="3840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112" tIns="49556" rIns="99112" bIns="4955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10565" y="4863703"/>
            <a:ext cx="5684520" cy="4607719"/>
          </a:xfrm>
          <a:prstGeom prst="rect">
            <a:avLst/>
          </a:prstGeom>
        </p:spPr>
        <p:txBody>
          <a:bodyPr vert="horz" lIns="99112" tIns="49556" rIns="99112" bIns="49556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725629"/>
            <a:ext cx="3079115" cy="511969"/>
          </a:xfrm>
          <a:prstGeom prst="rect">
            <a:avLst/>
          </a:prstGeom>
        </p:spPr>
        <p:txBody>
          <a:bodyPr vert="horz" lIns="99112" tIns="49556" rIns="99112" bIns="49556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4891" y="9725629"/>
            <a:ext cx="3079115" cy="511969"/>
          </a:xfrm>
          <a:prstGeom prst="rect">
            <a:avLst/>
          </a:prstGeom>
        </p:spPr>
        <p:txBody>
          <a:bodyPr vert="horz" lIns="99112" tIns="49556" rIns="99112" bIns="49556" rtlCol="0" anchor="b"/>
          <a:lstStyle>
            <a:lvl1pPr algn="r">
              <a:defRPr sz="1300"/>
            </a:lvl1pPr>
          </a:lstStyle>
          <a:p>
            <a:fld id="{75431DA6-BBC4-429E-972D-BD0E3589E7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31DA6-BBC4-429E-972D-BD0E3589E78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38073-64C5-4BD3-9E43-99BA45CD52DF}" type="datetime1">
              <a:rPr lang="ru-RU" smtClean="0"/>
              <a:pPr/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Розробила Долід Надія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6E6D9-2CFB-48EC-91FD-EB28F7E9B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7259-054C-4D49-AACA-8952F8F66121}" type="datetime1">
              <a:rPr lang="ru-RU" smtClean="0"/>
              <a:pPr/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Розробила Долід Надія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6E6D9-2CFB-48EC-91FD-EB28F7E9B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386387" y="366714"/>
            <a:ext cx="1671638" cy="7800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71477" y="366714"/>
            <a:ext cx="4849813" cy="7800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56F80-CA23-44AF-AAEA-0AF1BBA2BB19}" type="datetime1">
              <a:rPr lang="ru-RU" smtClean="0"/>
              <a:pPr/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Розробила Долід Надія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6E6D9-2CFB-48EC-91FD-EB28F7E9B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24D89-1C67-49EA-9446-3B716C6E35A0}" type="datetime1">
              <a:rPr lang="ru-RU" smtClean="0"/>
              <a:pPr/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Розробила Долід Надія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6E6D9-2CFB-48EC-91FD-EB28F7E9B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FFB47-987D-4456-A353-E9C59C0035C2}" type="datetime1">
              <a:rPr lang="ru-RU" smtClean="0"/>
              <a:pPr/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Розробила Долід Надія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6E6D9-2CFB-48EC-91FD-EB28F7E9B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71477" y="2133601"/>
            <a:ext cx="3260725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97302" y="2133601"/>
            <a:ext cx="3260725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EA61-2520-4528-A739-EBD24A8C9009}" type="datetime1">
              <a:rPr lang="ru-RU" smtClean="0"/>
              <a:pPr/>
              <a:t>05.11.2017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Розробила Долід Надія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6E6D9-2CFB-48EC-91FD-EB28F7E9B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06205-0FFD-48FC-B31B-7227F903EC64}" type="datetime1">
              <a:rPr lang="ru-RU" smtClean="0"/>
              <a:pPr/>
              <a:t>05.11.2017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Розробила Долід Надія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6E6D9-2CFB-48EC-91FD-EB28F7E9B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400BE-856A-4665-8C9C-9C0A9E5B4659}" type="datetime1">
              <a:rPr lang="ru-RU" smtClean="0"/>
              <a:pPr/>
              <a:t>05.11.2017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Розробила Долід Надія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6E6D9-2CFB-48EC-91FD-EB28F7E9B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FEDAD-6736-4C33-80C5-C7799C4F5A31}" type="datetime1">
              <a:rPr lang="ru-RU" smtClean="0"/>
              <a:pPr/>
              <a:t>05.11.2017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Розробила Долід Надія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6E6D9-2CFB-48EC-91FD-EB28F7E9B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2" y="273051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165AA-BF03-4AC3-85C0-80210F1E3BDE}" type="datetime1">
              <a:rPr lang="ru-RU" smtClean="0"/>
              <a:pPr/>
              <a:t>05.11.2017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Розробила Долід Надія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6E6D9-2CFB-48EC-91FD-EB28F7E9B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3C1D6-F7D5-46FA-99C2-15F67F39034E}" type="datetime1">
              <a:rPr lang="ru-RU" smtClean="0"/>
              <a:pPr/>
              <a:t>05.11.2017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Розробила Долід Надія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6E6D9-2CFB-48EC-91FD-EB28F7E9B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F2ED6-9559-4FF0-BBB8-3D19F9697380}" type="datetime1">
              <a:rPr lang="ru-RU" smtClean="0"/>
              <a:pPr/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Розробила Долід Надія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6E6D9-2CFB-48EC-91FD-EB28F7E9BF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46157" y="1700808"/>
            <a:ext cx="633468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uk-UA" sz="5400" dirty="0" smtClean="0">
              <a:solidFill>
                <a:srgbClr val="FFFF00"/>
              </a:solidFill>
            </a:endParaRPr>
          </a:p>
          <a:p>
            <a:pPr algn="ctr"/>
            <a:r>
              <a:rPr lang="uk-UA" sz="5400" dirty="0" err="1" smtClean="0">
                <a:solidFill>
                  <a:srgbClr val="FFFF00"/>
                </a:solidFill>
              </a:rPr>
              <a:t>“Хай</a:t>
            </a:r>
            <a:r>
              <a:rPr lang="uk-UA" sz="5400" dirty="0" smtClean="0">
                <a:solidFill>
                  <a:srgbClr val="FFFF00"/>
                </a:solidFill>
              </a:rPr>
              <a:t> квітне щаслива </a:t>
            </a:r>
          </a:p>
          <a:p>
            <a:pPr algn="ctr"/>
            <a:r>
              <a:rPr lang="uk-UA" sz="5400" dirty="0" smtClean="0">
                <a:solidFill>
                  <a:srgbClr val="1E52FA"/>
                </a:solidFill>
              </a:rPr>
              <a:t>             моя </a:t>
            </a:r>
            <a:r>
              <a:rPr lang="uk-UA" sz="5400" dirty="0" err="1" smtClean="0">
                <a:solidFill>
                  <a:srgbClr val="1E52FA"/>
                </a:solidFill>
              </a:rPr>
              <a:t>Україна”’</a:t>
            </a:r>
            <a:endParaRPr lang="ru-RU" sz="5400" b="1" cap="all" dirty="0">
              <a:ln/>
              <a:solidFill>
                <a:srgbClr val="1E52FA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0" y="6492876"/>
            <a:ext cx="3136900" cy="365124"/>
          </a:xfrm>
        </p:spPr>
        <p:txBody>
          <a:bodyPr/>
          <a:lstStyle/>
          <a:p>
            <a:r>
              <a:rPr lang="ru-RU" dirty="0" err="1" smtClean="0"/>
              <a:t>Розробила</a:t>
            </a:r>
            <a:r>
              <a:rPr lang="ru-RU" dirty="0" smtClean="0"/>
              <a:t> </a:t>
            </a:r>
            <a:r>
              <a:rPr lang="ru-RU" dirty="0" err="1" smtClean="0"/>
              <a:t>Долід</a:t>
            </a:r>
            <a:r>
              <a:rPr lang="ru-RU" dirty="0" smtClean="0"/>
              <a:t> </a:t>
            </a:r>
            <a:r>
              <a:rPr lang="ru-RU" dirty="0" err="1" smtClean="0"/>
              <a:t>Надія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00472" y="404664"/>
            <a:ext cx="678832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Розробила Долід Надія</a:t>
            </a:r>
            <a:endParaRPr lang="ru-RU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72480" y="417435"/>
            <a:ext cx="963352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z-Cyrl-AZ" sz="3600" b="1" i="1" u="none" strike="noStrike" cap="none" normalizeH="0" baseline="0" dirty="0" smtClean="0">
                <a:ln>
                  <a:noFill/>
                </a:ln>
                <a:solidFill>
                  <a:srgbClr val="005DA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Патріотизм </a:t>
            </a:r>
            <a:r>
              <a:rPr kumimoji="0" lang="az-Cyrl-AZ" sz="3600" b="0" i="0" u="none" strike="noStrike" cap="none" normalizeH="0" baseline="0" dirty="0" smtClean="0">
                <a:ln>
                  <a:noFill/>
                </a:ln>
                <a:solidFill>
                  <a:srgbClr val="005DA2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az-Cyrl-AZ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z-Cyrl-AZ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 особливе почуття-цінність,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z-Cyrl-AZ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яке характеризує ставлення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z-Cyrl-AZ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особистості до народу,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z-Cyrl-AZ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Батьківщини, держави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z-Cyrl-AZ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 до самої себе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346722847-2800942-3--www.hqtexture.com - копия (2).jpg"/>
          <p:cNvPicPr>
            <a:picLocks noChangeAspect="1"/>
          </p:cNvPicPr>
          <p:nvPr/>
        </p:nvPicPr>
        <p:blipFill>
          <a:blip r:embed="rId3" cstate="print"/>
          <a:srcRect t="33952"/>
          <a:stretch>
            <a:fillRect/>
          </a:stretch>
        </p:blipFill>
        <p:spPr>
          <a:xfrm>
            <a:off x="7532706" y="4982777"/>
            <a:ext cx="2373294" cy="1875223"/>
          </a:xfrm>
          <a:prstGeom prst="rect">
            <a:avLst/>
          </a:prstGeom>
        </p:spPr>
      </p:pic>
      <p:pic>
        <p:nvPicPr>
          <p:cNvPr id="7" name="Рисунок 6" descr="1346722847-2800942-3--www.hqtexture.com - копия (2).jpg"/>
          <p:cNvPicPr>
            <a:picLocks noChangeAspect="1"/>
          </p:cNvPicPr>
          <p:nvPr/>
        </p:nvPicPr>
        <p:blipFill>
          <a:blip r:embed="rId3" cstate="print"/>
          <a:srcRect t="33952"/>
          <a:stretch>
            <a:fillRect/>
          </a:stretch>
        </p:blipFill>
        <p:spPr>
          <a:xfrm>
            <a:off x="7532706" y="3429000"/>
            <a:ext cx="2373294" cy="187522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11553" y="482183"/>
            <a:ext cx="2992458" cy="69652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uk-UA" b="1" dirty="0" smtClean="0">
                <a:latin typeface="Carmen" pitchFamily="34" charset="0"/>
              </a:rPr>
              <a:t/>
            </a:r>
            <a:br>
              <a:rPr lang="uk-UA" b="1" dirty="0" smtClean="0">
                <a:latin typeface="Carmen" pitchFamily="34" charset="0"/>
              </a:rPr>
            </a:br>
            <a:r>
              <a:rPr lang="uk-UA" sz="3600" b="1" dirty="0" smtClean="0">
                <a:latin typeface="Carmen" pitchFamily="34" charset="0"/>
              </a:rPr>
              <a:t>Зміст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09794" y="285728"/>
            <a:ext cx="5429288" cy="6357982"/>
          </a:xfrm>
          <a:blipFill>
            <a:blip r:embed="rId4" cstate="print"/>
            <a:stretch>
              <a:fillRect/>
            </a:stretch>
          </a:blipFill>
        </p:spPr>
        <p:txBody>
          <a:bodyPr>
            <a:noAutofit/>
          </a:bodyPr>
          <a:lstStyle/>
          <a:p>
            <a:pPr algn="ctr">
              <a:buNone/>
            </a:pPr>
            <a:r>
              <a:rPr lang="uk-UA" sz="2800" b="1" dirty="0" smtClean="0"/>
              <a:t>Базові складники патріотизму:</a:t>
            </a:r>
          </a:p>
          <a:p>
            <a:pPr algn="ctr">
              <a:buNone/>
            </a:pPr>
            <a:endParaRPr lang="uk-UA" sz="2800" b="1" dirty="0" smtClean="0"/>
          </a:p>
          <a:p>
            <a:pPr>
              <a:buFont typeface="Wingdings" pitchFamily="2" charset="2"/>
              <a:buChar char="v"/>
            </a:pPr>
            <a:r>
              <a:rPr lang="uk-UA" sz="2800" dirty="0" smtClean="0"/>
              <a:t>любов </a:t>
            </a:r>
            <a:r>
              <a:rPr lang="uk-UA" sz="2800" dirty="0" smtClean="0"/>
              <a:t>до </a:t>
            </a:r>
            <a:r>
              <a:rPr lang="uk-UA" sz="2800" dirty="0" smtClean="0"/>
              <a:t>України; </a:t>
            </a:r>
          </a:p>
          <a:p>
            <a:pPr>
              <a:buFont typeface="Wingdings" pitchFamily="2" charset="2"/>
              <a:buChar char="v"/>
            </a:pPr>
            <a:endParaRPr lang="uk-UA" sz="2000" dirty="0" smtClean="0"/>
          </a:p>
          <a:p>
            <a:pPr>
              <a:buFont typeface="Wingdings" pitchFamily="2" charset="2"/>
              <a:buChar char="v"/>
            </a:pPr>
            <a:r>
              <a:rPr lang="uk-UA" sz="2800" dirty="0" smtClean="0"/>
              <a:t>відданість Батьківщині;</a:t>
            </a:r>
          </a:p>
          <a:p>
            <a:pPr>
              <a:buFont typeface="Wingdings" pitchFamily="2" charset="2"/>
              <a:buChar char="v"/>
            </a:pPr>
            <a:endParaRPr lang="uk-UA" sz="2000" dirty="0" smtClean="0"/>
          </a:p>
          <a:p>
            <a:pPr>
              <a:buFont typeface="Wingdings" pitchFamily="2" charset="2"/>
              <a:buChar char="v"/>
            </a:pPr>
            <a:r>
              <a:rPr lang="uk-UA" sz="2800" dirty="0" smtClean="0"/>
              <a:t>спрямованість </a:t>
            </a:r>
            <a:r>
              <a:rPr lang="uk-UA" sz="2800" dirty="0" smtClean="0"/>
              <a:t>вчинків людини </a:t>
            </a:r>
            <a:r>
              <a:rPr lang="uk-UA" sz="2800" dirty="0" smtClean="0"/>
              <a:t>на її </a:t>
            </a:r>
            <a:r>
              <a:rPr lang="uk-UA" sz="2800" dirty="0" smtClean="0"/>
              <a:t>благо; </a:t>
            </a:r>
            <a:endParaRPr lang="uk-UA" sz="2800" dirty="0" smtClean="0"/>
          </a:p>
          <a:p>
            <a:pPr>
              <a:buFont typeface="Wingdings" pitchFamily="2" charset="2"/>
              <a:buChar char="v"/>
            </a:pPr>
            <a:endParaRPr lang="uk-UA" sz="2000" dirty="0" smtClean="0"/>
          </a:p>
          <a:p>
            <a:pPr>
              <a:buFont typeface="Wingdings" pitchFamily="2" charset="2"/>
              <a:buChar char="v"/>
            </a:pPr>
            <a:r>
              <a:rPr lang="uk-UA" sz="2800" dirty="0" smtClean="0"/>
              <a:t>готовність </a:t>
            </a:r>
            <a:r>
              <a:rPr lang="uk-UA" sz="2800" dirty="0" smtClean="0"/>
              <a:t>до самопожертви; </a:t>
            </a:r>
            <a:endParaRPr lang="uk-UA" sz="2800" dirty="0" smtClean="0"/>
          </a:p>
          <a:p>
            <a:pPr>
              <a:buFont typeface="Wingdings" pitchFamily="2" charset="2"/>
              <a:buChar char="v"/>
            </a:pPr>
            <a:endParaRPr lang="uk-UA" sz="2000" dirty="0" smtClean="0"/>
          </a:p>
          <a:p>
            <a:pPr>
              <a:buFont typeface="Wingdings" pitchFamily="2" charset="2"/>
              <a:buChar char="v"/>
            </a:pPr>
            <a:r>
              <a:rPr lang="uk-UA" sz="2800" dirty="0" smtClean="0"/>
              <a:t>наявність </a:t>
            </a:r>
            <a:r>
              <a:rPr lang="uk-UA" sz="2800" dirty="0" smtClean="0"/>
              <a:t>почуття власної </a:t>
            </a:r>
            <a:r>
              <a:rPr lang="uk-UA" sz="2800" dirty="0" smtClean="0"/>
              <a:t>гідності.</a:t>
            </a:r>
            <a:endParaRPr lang="ru-RU" sz="2800" dirty="0" smtClean="0"/>
          </a:p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Розробила Долід Надія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66720" y="1600201"/>
            <a:ext cx="8501122" cy="4525963"/>
          </a:xfrm>
        </p:spPr>
        <p:txBody>
          <a:bodyPr/>
          <a:lstStyle/>
          <a:p>
            <a:r>
              <a:rPr lang="ru-RU" dirty="0" smtClean="0"/>
              <a:t> </a:t>
            </a:r>
          </a:p>
          <a:p>
            <a:pPr lvl="0" algn="just">
              <a:buNone/>
            </a:pPr>
            <a:r>
              <a:rPr lang="en-US" i="1" dirty="0" smtClean="0"/>
              <a:t>   </a:t>
            </a:r>
            <a:r>
              <a:rPr lang="uk-UA" i="1" dirty="0" smtClean="0"/>
              <a:t>– це одухотворена любов’ю до Батьківщини готовність до соціально значущої </a:t>
            </a:r>
            <a:r>
              <a:rPr lang="uk-UA" i="1" dirty="0" err="1" smtClean="0"/>
              <a:t>діяль-ності</a:t>
            </a:r>
            <a:r>
              <a:rPr lang="uk-UA" i="1" dirty="0" smtClean="0"/>
              <a:t>, вірність ідеалам Батьківщини, </a:t>
            </a:r>
            <a:r>
              <a:rPr lang="uk-UA" i="1" dirty="0" err="1" smtClean="0"/>
              <a:t>своє-му</a:t>
            </a:r>
            <a:r>
              <a:rPr lang="uk-UA" i="1" dirty="0" smtClean="0"/>
              <a:t> громадянському обов’язку, готовність відповідально виконувати свої обов’язки; «розчинятися» у своїй справі).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Розробила Долід Надія</a:t>
            </a:r>
            <a:endParaRPr lang="ru-RU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66654" y="0"/>
            <a:ext cx="1941557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uk-UA" sz="11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Відданість Батьківщині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95744" y="785794"/>
            <a:ext cx="55483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9875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3600" b="1" i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Відданість Батьківщині</a:t>
            </a:r>
            <a:endParaRPr lang="uk-UA" sz="5400" b="1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3976" y="1357298"/>
            <a:ext cx="6643734" cy="4125924"/>
          </a:xfrm>
        </p:spPr>
        <p:txBody>
          <a:bodyPr>
            <a:normAutofit/>
          </a:bodyPr>
          <a:lstStyle/>
          <a:p>
            <a:pPr marL="0" lvl="0" indent="180975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uk-UA" sz="19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uk-UA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uk-UA" dirty="0" smtClean="0"/>
              <a:t> </a:t>
            </a:r>
            <a:r>
              <a:rPr lang="uk-UA" sz="6000" dirty="0" smtClean="0">
                <a:solidFill>
                  <a:srgbClr val="FF0000"/>
                </a:solidFill>
                <a:latin typeface="Monotype Corsiva" pitchFamily="66" charset="0"/>
              </a:rPr>
              <a:t>Від серця до серця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0d0ba62b5667878887583ba27362e3e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09992" y="642918"/>
            <a:ext cx="3919545" cy="2398918"/>
          </a:xfrm>
          <a:prstGeom prst="rect">
            <a:avLst/>
          </a:prstGeo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Розробила Долід Надія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32347.gif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906000" cy="6857999"/>
          </a:xfrm>
          <a:prstGeom prst="rect">
            <a:avLst/>
          </a:prstGeom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2000" dirty="0" err="1" smtClean="0">
                <a:solidFill>
                  <a:schemeClr val="tx1"/>
                </a:solidFill>
              </a:rPr>
              <a:t>Розробила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Долід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Надія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845</TotalTime>
  <Words>121</Words>
  <Application>Microsoft Office PowerPoint</Application>
  <PresentationFormat>Лист A4 (210x297 мм)</PresentationFormat>
  <Paragraphs>37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 Зміст 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КУЗЯБРИК</dc:creator>
  <cp:lastModifiedBy>Дима</cp:lastModifiedBy>
  <cp:revision>126</cp:revision>
  <dcterms:created xsi:type="dcterms:W3CDTF">2014-10-09T15:21:22Z</dcterms:created>
  <dcterms:modified xsi:type="dcterms:W3CDTF">2017-11-05T16:36:16Z</dcterms:modified>
</cp:coreProperties>
</file>