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7" r:id="rId11"/>
    <p:sldId id="265" r:id="rId12"/>
    <p:sldId id="268" r:id="rId13"/>
    <p:sldId id="266" r:id="rId14"/>
    <p:sldId id="269" r:id="rId15"/>
    <p:sldId id="270" r:id="rId16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9B329C2-A076-437E-820C-ABF814A51D37}" type="doc">
      <dgm:prSet loTypeId="urn:microsoft.com/office/officeart/2005/8/layout/cycle2" loCatId="cycle" qsTypeId="urn:microsoft.com/office/officeart/2005/8/quickstyle/simple1" qsCatId="simple" csTypeId="urn:microsoft.com/office/officeart/2005/8/colors/colorful5" csCatId="colorful" phldr="0"/>
      <dgm:spPr/>
      <dgm:t>
        <a:bodyPr/>
        <a:lstStyle/>
        <a:p>
          <a:endParaRPr lang="uk-UA"/>
        </a:p>
      </dgm:t>
    </dgm:pt>
    <dgm:pt modelId="{8A050EDF-6F46-45F3-80F5-80AB3570DD36}">
      <dgm:prSet phldrT="[Текст]" phldr="1"/>
      <dgm:spPr/>
      <dgm:t>
        <a:bodyPr/>
        <a:lstStyle/>
        <a:p>
          <a:endParaRPr lang="uk-UA" dirty="0"/>
        </a:p>
      </dgm:t>
    </dgm:pt>
    <dgm:pt modelId="{31EBC0B5-C4A9-42E4-A6D9-17FE0373CCA5}" type="parTrans" cxnId="{332CE2EF-22D5-4F2C-9636-8DCDD9F3C52B}">
      <dgm:prSet/>
      <dgm:spPr/>
      <dgm:t>
        <a:bodyPr/>
        <a:lstStyle/>
        <a:p>
          <a:endParaRPr lang="uk-UA"/>
        </a:p>
      </dgm:t>
    </dgm:pt>
    <dgm:pt modelId="{0E2FAB2D-3AA0-4A81-99B4-D62810DF0DF7}" type="sibTrans" cxnId="{332CE2EF-22D5-4F2C-9636-8DCDD9F3C52B}">
      <dgm:prSet/>
      <dgm:spPr/>
      <dgm:t>
        <a:bodyPr/>
        <a:lstStyle/>
        <a:p>
          <a:endParaRPr lang="uk-UA" dirty="0"/>
        </a:p>
      </dgm:t>
    </dgm:pt>
    <dgm:pt modelId="{30924317-1ECE-4CFA-94B1-8CA31BA7E076}">
      <dgm:prSet phldrT="[Текст]" phldr="1"/>
      <dgm:spPr/>
      <dgm:t>
        <a:bodyPr/>
        <a:lstStyle/>
        <a:p>
          <a:endParaRPr lang="uk-UA" dirty="0"/>
        </a:p>
      </dgm:t>
    </dgm:pt>
    <dgm:pt modelId="{1A20A867-A456-4D39-81E1-223D1C8992DF}" type="parTrans" cxnId="{BB13FA56-0691-4037-9B5E-7809A3388D2D}">
      <dgm:prSet/>
      <dgm:spPr/>
      <dgm:t>
        <a:bodyPr/>
        <a:lstStyle/>
        <a:p>
          <a:endParaRPr lang="uk-UA"/>
        </a:p>
      </dgm:t>
    </dgm:pt>
    <dgm:pt modelId="{307F7DD6-606B-4F93-89E8-64D6B69BAAEA}" type="sibTrans" cxnId="{BB13FA56-0691-4037-9B5E-7809A3388D2D}">
      <dgm:prSet/>
      <dgm:spPr/>
      <dgm:t>
        <a:bodyPr/>
        <a:lstStyle/>
        <a:p>
          <a:endParaRPr lang="uk-UA" dirty="0"/>
        </a:p>
      </dgm:t>
    </dgm:pt>
    <dgm:pt modelId="{EA4E0243-A360-40D9-AC5A-40EC273F6677}">
      <dgm:prSet phldrT="[Текст]" phldr="1"/>
      <dgm:spPr/>
      <dgm:t>
        <a:bodyPr/>
        <a:lstStyle/>
        <a:p>
          <a:endParaRPr lang="uk-UA" dirty="0"/>
        </a:p>
      </dgm:t>
    </dgm:pt>
    <dgm:pt modelId="{470119BA-9875-4C98-9B6D-A9B3FB64C551}" type="parTrans" cxnId="{408556D9-FA90-4917-8684-A5BDB8058BAA}">
      <dgm:prSet/>
      <dgm:spPr/>
      <dgm:t>
        <a:bodyPr/>
        <a:lstStyle/>
        <a:p>
          <a:endParaRPr lang="uk-UA"/>
        </a:p>
      </dgm:t>
    </dgm:pt>
    <dgm:pt modelId="{CFF4CE06-154C-401D-8DFD-8FA44B627589}" type="sibTrans" cxnId="{408556D9-FA90-4917-8684-A5BDB8058BAA}">
      <dgm:prSet/>
      <dgm:spPr/>
      <dgm:t>
        <a:bodyPr/>
        <a:lstStyle/>
        <a:p>
          <a:endParaRPr lang="uk-UA" dirty="0"/>
        </a:p>
      </dgm:t>
    </dgm:pt>
    <dgm:pt modelId="{AC5A5436-10ED-43DA-9044-FAC9991A162D}">
      <dgm:prSet phldrT="[Текст]" phldr="1"/>
      <dgm:spPr/>
      <dgm:t>
        <a:bodyPr/>
        <a:lstStyle/>
        <a:p>
          <a:endParaRPr lang="uk-UA" dirty="0"/>
        </a:p>
      </dgm:t>
    </dgm:pt>
    <dgm:pt modelId="{7598AFCE-AB26-4CC4-9107-A26DAB33B952}" type="parTrans" cxnId="{B7A778E5-B868-4834-81D0-191CABDC8873}">
      <dgm:prSet/>
      <dgm:spPr/>
      <dgm:t>
        <a:bodyPr/>
        <a:lstStyle/>
        <a:p>
          <a:endParaRPr lang="uk-UA"/>
        </a:p>
      </dgm:t>
    </dgm:pt>
    <dgm:pt modelId="{58F30E17-B5F9-4730-AE57-B8CE23CDBE0C}" type="sibTrans" cxnId="{B7A778E5-B868-4834-81D0-191CABDC8873}">
      <dgm:prSet/>
      <dgm:spPr/>
      <dgm:t>
        <a:bodyPr/>
        <a:lstStyle/>
        <a:p>
          <a:endParaRPr lang="uk-UA" dirty="0"/>
        </a:p>
      </dgm:t>
    </dgm:pt>
    <dgm:pt modelId="{9D795925-6BBE-4C92-AB30-C33341CE2E8E}">
      <dgm:prSet phldrT="[Текст]" phldr="1"/>
      <dgm:spPr/>
      <dgm:t>
        <a:bodyPr/>
        <a:lstStyle/>
        <a:p>
          <a:endParaRPr lang="uk-UA" dirty="0"/>
        </a:p>
      </dgm:t>
    </dgm:pt>
    <dgm:pt modelId="{408962E8-054C-4D9C-A311-59A66E6894F2}" type="parTrans" cxnId="{92B82F14-5C98-4404-8DC3-9FF074601AF5}">
      <dgm:prSet/>
      <dgm:spPr/>
      <dgm:t>
        <a:bodyPr/>
        <a:lstStyle/>
        <a:p>
          <a:endParaRPr lang="uk-UA"/>
        </a:p>
      </dgm:t>
    </dgm:pt>
    <dgm:pt modelId="{79F9264B-4F99-42A3-8BA9-0862B84A853C}" type="sibTrans" cxnId="{92B82F14-5C98-4404-8DC3-9FF074601AF5}">
      <dgm:prSet/>
      <dgm:spPr/>
      <dgm:t>
        <a:bodyPr/>
        <a:lstStyle/>
        <a:p>
          <a:endParaRPr lang="uk-UA" dirty="0"/>
        </a:p>
      </dgm:t>
    </dgm:pt>
    <dgm:pt modelId="{ABB374E6-FB2E-4E6B-9B80-82A9997D4086}" type="pres">
      <dgm:prSet presAssocID="{69B329C2-A076-437E-820C-ABF814A51D37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993240A-AEA4-4217-98D7-906322F20F78}" type="pres">
      <dgm:prSet presAssocID="{8A050EDF-6F46-45F3-80F5-80AB3570DD36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F4F19B-C7FD-4840-BA44-F7B7200B5676}" type="pres">
      <dgm:prSet presAssocID="{0E2FAB2D-3AA0-4A81-99B4-D62810DF0DF7}" presName="sibTrans" presStyleLbl="sibTrans2D1" presStyleIdx="0" presStyleCnt="5"/>
      <dgm:spPr/>
      <dgm:t>
        <a:bodyPr/>
        <a:lstStyle/>
        <a:p>
          <a:endParaRPr lang="ru-RU"/>
        </a:p>
      </dgm:t>
    </dgm:pt>
    <dgm:pt modelId="{D501B373-4CFF-4AE9-A918-BA5A72249BE0}" type="pres">
      <dgm:prSet presAssocID="{0E2FAB2D-3AA0-4A81-99B4-D62810DF0DF7}" presName="connectorText" presStyleLbl="sibTrans2D1" presStyleIdx="0" presStyleCnt="5"/>
      <dgm:spPr/>
      <dgm:t>
        <a:bodyPr/>
        <a:lstStyle/>
        <a:p>
          <a:endParaRPr lang="ru-RU"/>
        </a:p>
      </dgm:t>
    </dgm:pt>
    <dgm:pt modelId="{A2B10BAB-F9CE-422E-9AC9-33CA0F89B55F}" type="pres">
      <dgm:prSet presAssocID="{30924317-1ECE-4CFA-94B1-8CA31BA7E076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F70DD2-C259-490E-9E58-191ABBC01071}" type="pres">
      <dgm:prSet presAssocID="{307F7DD6-606B-4F93-89E8-64D6B69BAAEA}" presName="sibTrans" presStyleLbl="sibTrans2D1" presStyleIdx="1" presStyleCnt="5"/>
      <dgm:spPr/>
      <dgm:t>
        <a:bodyPr/>
        <a:lstStyle/>
        <a:p>
          <a:endParaRPr lang="ru-RU"/>
        </a:p>
      </dgm:t>
    </dgm:pt>
    <dgm:pt modelId="{09C6DA12-53EC-4C45-AF58-1B91060E1166}" type="pres">
      <dgm:prSet presAssocID="{307F7DD6-606B-4F93-89E8-64D6B69BAAEA}" presName="connectorText" presStyleLbl="sibTrans2D1" presStyleIdx="1" presStyleCnt="5"/>
      <dgm:spPr/>
      <dgm:t>
        <a:bodyPr/>
        <a:lstStyle/>
        <a:p>
          <a:endParaRPr lang="ru-RU"/>
        </a:p>
      </dgm:t>
    </dgm:pt>
    <dgm:pt modelId="{710922FE-D9BF-4684-8936-13DDBCAFEC4C}" type="pres">
      <dgm:prSet presAssocID="{EA4E0243-A360-40D9-AC5A-40EC273F6677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63E5C9A-8C1D-4FFB-B40F-DDA4EB32C13A}" type="pres">
      <dgm:prSet presAssocID="{CFF4CE06-154C-401D-8DFD-8FA44B627589}" presName="sibTrans" presStyleLbl="sibTrans2D1" presStyleIdx="2" presStyleCnt="5"/>
      <dgm:spPr/>
      <dgm:t>
        <a:bodyPr/>
        <a:lstStyle/>
        <a:p>
          <a:endParaRPr lang="ru-RU"/>
        </a:p>
      </dgm:t>
    </dgm:pt>
    <dgm:pt modelId="{326E2D12-5E24-44FE-9D1B-68E70F909D94}" type="pres">
      <dgm:prSet presAssocID="{CFF4CE06-154C-401D-8DFD-8FA44B627589}" presName="connectorText" presStyleLbl="sibTrans2D1" presStyleIdx="2" presStyleCnt="5"/>
      <dgm:spPr/>
      <dgm:t>
        <a:bodyPr/>
        <a:lstStyle/>
        <a:p>
          <a:endParaRPr lang="ru-RU"/>
        </a:p>
      </dgm:t>
    </dgm:pt>
    <dgm:pt modelId="{72934267-6058-4CC8-85AD-A25905ABE0F9}" type="pres">
      <dgm:prSet presAssocID="{AC5A5436-10ED-43DA-9044-FAC9991A162D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7DF9E69-18D5-42C4-88E9-63D6B777C0A7}" type="pres">
      <dgm:prSet presAssocID="{58F30E17-B5F9-4730-AE57-B8CE23CDBE0C}" presName="sibTrans" presStyleLbl="sibTrans2D1" presStyleIdx="3" presStyleCnt="5"/>
      <dgm:spPr/>
      <dgm:t>
        <a:bodyPr/>
        <a:lstStyle/>
        <a:p>
          <a:endParaRPr lang="ru-RU"/>
        </a:p>
      </dgm:t>
    </dgm:pt>
    <dgm:pt modelId="{CB18B2D6-5460-4214-A7D6-7D3E7F0E89BA}" type="pres">
      <dgm:prSet presAssocID="{58F30E17-B5F9-4730-AE57-B8CE23CDBE0C}" presName="connectorText" presStyleLbl="sibTrans2D1" presStyleIdx="3" presStyleCnt="5"/>
      <dgm:spPr/>
      <dgm:t>
        <a:bodyPr/>
        <a:lstStyle/>
        <a:p>
          <a:endParaRPr lang="ru-RU"/>
        </a:p>
      </dgm:t>
    </dgm:pt>
    <dgm:pt modelId="{F073E742-4AB2-444D-98F3-5C6CC2301159}" type="pres">
      <dgm:prSet presAssocID="{9D795925-6BBE-4C92-AB30-C33341CE2E8E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C073A0-9F3A-4E82-9A49-CAC98801974B}" type="pres">
      <dgm:prSet presAssocID="{79F9264B-4F99-42A3-8BA9-0862B84A853C}" presName="sibTrans" presStyleLbl="sibTrans2D1" presStyleIdx="4" presStyleCnt="5"/>
      <dgm:spPr/>
      <dgm:t>
        <a:bodyPr/>
        <a:lstStyle/>
        <a:p>
          <a:endParaRPr lang="ru-RU"/>
        </a:p>
      </dgm:t>
    </dgm:pt>
    <dgm:pt modelId="{EC089910-5230-47DB-9729-53BB26225490}" type="pres">
      <dgm:prSet presAssocID="{79F9264B-4F99-42A3-8BA9-0862B84A853C}" presName="connectorText" presStyleLbl="sibTrans2D1" presStyleIdx="4" presStyleCnt="5"/>
      <dgm:spPr/>
      <dgm:t>
        <a:bodyPr/>
        <a:lstStyle/>
        <a:p>
          <a:endParaRPr lang="ru-RU"/>
        </a:p>
      </dgm:t>
    </dgm:pt>
  </dgm:ptLst>
  <dgm:cxnLst>
    <dgm:cxn modelId="{D9C93532-07A5-4054-B7F1-80310637158B}" type="presOf" srcId="{0E2FAB2D-3AA0-4A81-99B4-D62810DF0DF7}" destId="{D501B373-4CFF-4AE9-A918-BA5A72249BE0}" srcOrd="1" destOrd="0" presId="urn:microsoft.com/office/officeart/2005/8/layout/cycle2"/>
    <dgm:cxn modelId="{17792273-5C35-4568-8B44-CD0415B1C2E8}" type="presOf" srcId="{0E2FAB2D-3AA0-4A81-99B4-D62810DF0DF7}" destId="{4EF4F19B-C7FD-4840-BA44-F7B7200B5676}" srcOrd="0" destOrd="0" presId="urn:microsoft.com/office/officeart/2005/8/layout/cycle2"/>
    <dgm:cxn modelId="{BA46AA04-DC88-42EB-928E-9AE5A670E1D1}" type="presOf" srcId="{30924317-1ECE-4CFA-94B1-8CA31BA7E076}" destId="{A2B10BAB-F9CE-422E-9AC9-33CA0F89B55F}" srcOrd="0" destOrd="0" presId="urn:microsoft.com/office/officeart/2005/8/layout/cycle2"/>
    <dgm:cxn modelId="{B7A778E5-B868-4834-81D0-191CABDC8873}" srcId="{69B329C2-A076-437E-820C-ABF814A51D37}" destId="{AC5A5436-10ED-43DA-9044-FAC9991A162D}" srcOrd="3" destOrd="0" parTransId="{7598AFCE-AB26-4CC4-9107-A26DAB33B952}" sibTransId="{58F30E17-B5F9-4730-AE57-B8CE23CDBE0C}"/>
    <dgm:cxn modelId="{92B82F14-5C98-4404-8DC3-9FF074601AF5}" srcId="{69B329C2-A076-437E-820C-ABF814A51D37}" destId="{9D795925-6BBE-4C92-AB30-C33341CE2E8E}" srcOrd="4" destOrd="0" parTransId="{408962E8-054C-4D9C-A311-59A66E6894F2}" sibTransId="{79F9264B-4F99-42A3-8BA9-0862B84A853C}"/>
    <dgm:cxn modelId="{FECDBE8E-B051-4A80-806A-CA99A6FA60DD}" type="presOf" srcId="{8A050EDF-6F46-45F3-80F5-80AB3570DD36}" destId="{3993240A-AEA4-4217-98D7-906322F20F78}" srcOrd="0" destOrd="0" presId="urn:microsoft.com/office/officeart/2005/8/layout/cycle2"/>
    <dgm:cxn modelId="{67FAF499-2E47-44DA-AC3B-3A3FCFB3143D}" type="presOf" srcId="{AC5A5436-10ED-43DA-9044-FAC9991A162D}" destId="{72934267-6058-4CC8-85AD-A25905ABE0F9}" srcOrd="0" destOrd="0" presId="urn:microsoft.com/office/officeart/2005/8/layout/cycle2"/>
    <dgm:cxn modelId="{BB13FA56-0691-4037-9B5E-7809A3388D2D}" srcId="{69B329C2-A076-437E-820C-ABF814A51D37}" destId="{30924317-1ECE-4CFA-94B1-8CA31BA7E076}" srcOrd="1" destOrd="0" parTransId="{1A20A867-A456-4D39-81E1-223D1C8992DF}" sibTransId="{307F7DD6-606B-4F93-89E8-64D6B69BAAEA}"/>
    <dgm:cxn modelId="{5F888293-78AF-460B-9799-5EE20E5A3FF9}" type="presOf" srcId="{9D795925-6BBE-4C92-AB30-C33341CE2E8E}" destId="{F073E742-4AB2-444D-98F3-5C6CC2301159}" srcOrd="0" destOrd="0" presId="urn:microsoft.com/office/officeart/2005/8/layout/cycle2"/>
    <dgm:cxn modelId="{98E9B2BC-DF09-4604-97FB-C3625520BF1D}" type="presOf" srcId="{79F9264B-4F99-42A3-8BA9-0862B84A853C}" destId="{B1C073A0-9F3A-4E82-9A49-CAC98801974B}" srcOrd="0" destOrd="0" presId="urn:microsoft.com/office/officeart/2005/8/layout/cycle2"/>
    <dgm:cxn modelId="{408556D9-FA90-4917-8684-A5BDB8058BAA}" srcId="{69B329C2-A076-437E-820C-ABF814A51D37}" destId="{EA4E0243-A360-40D9-AC5A-40EC273F6677}" srcOrd="2" destOrd="0" parTransId="{470119BA-9875-4C98-9B6D-A9B3FB64C551}" sibTransId="{CFF4CE06-154C-401D-8DFD-8FA44B627589}"/>
    <dgm:cxn modelId="{1DED177E-5857-42F8-8251-59EC4F34F5BF}" type="presOf" srcId="{EA4E0243-A360-40D9-AC5A-40EC273F6677}" destId="{710922FE-D9BF-4684-8936-13DDBCAFEC4C}" srcOrd="0" destOrd="0" presId="urn:microsoft.com/office/officeart/2005/8/layout/cycle2"/>
    <dgm:cxn modelId="{369E40FC-6806-41A0-92AE-2E1073EE0EBE}" type="presOf" srcId="{307F7DD6-606B-4F93-89E8-64D6B69BAAEA}" destId="{32F70DD2-C259-490E-9E58-191ABBC01071}" srcOrd="0" destOrd="0" presId="urn:microsoft.com/office/officeart/2005/8/layout/cycle2"/>
    <dgm:cxn modelId="{4F1F66DE-4BC0-47EA-90FD-25CE83AF73E8}" type="presOf" srcId="{69B329C2-A076-437E-820C-ABF814A51D37}" destId="{ABB374E6-FB2E-4E6B-9B80-82A9997D4086}" srcOrd="0" destOrd="0" presId="urn:microsoft.com/office/officeart/2005/8/layout/cycle2"/>
    <dgm:cxn modelId="{88A2DC5A-BE4B-4753-9D85-071665F02E2D}" type="presOf" srcId="{CFF4CE06-154C-401D-8DFD-8FA44B627589}" destId="{326E2D12-5E24-44FE-9D1B-68E70F909D94}" srcOrd="1" destOrd="0" presId="urn:microsoft.com/office/officeart/2005/8/layout/cycle2"/>
    <dgm:cxn modelId="{332CE2EF-22D5-4F2C-9636-8DCDD9F3C52B}" srcId="{69B329C2-A076-437E-820C-ABF814A51D37}" destId="{8A050EDF-6F46-45F3-80F5-80AB3570DD36}" srcOrd="0" destOrd="0" parTransId="{31EBC0B5-C4A9-42E4-A6D9-17FE0373CCA5}" sibTransId="{0E2FAB2D-3AA0-4A81-99B4-D62810DF0DF7}"/>
    <dgm:cxn modelId="{D293DEBC-1E2B-4213-B7CC-38C4FAB6521B}" type="presOf" srcId="{79F9264B-4F99-42A3-8BA9-0862B84A853C}" destId="{EC089910-5230-47DB-9729-53BB26225490}" srcOrd="1" destOrd="0" presId="urn:microsoft.com/office/officeart/2005/8/layout/cycle2"/>
    <dgm:cxn modelId="{63196FFF-CBC1-47B5-87BC-CA2DFCDB73D1}" type="presOf" srcId="{58F30E17-B5F9-4730-AE57-B8CE23CDBE0C}" destId="{37DF9E69-18D5-42C4-88E9-63D6B777C0A7}" srcOrd="0" destOrd="0" presId="urn:microsoft.com/office/officeart/2005/8/layout/cycle2"/>
    <dgm:cxn modelId="{27838484-5968-4B61-A247-99A528B22F88}" type="presOf" srcId="{307F7DD6-606B-4F93-89E8-64D6B69BAAEA}" destId="{09C6DA12-53EC-4C45-AF58-1B91060E1166}" srcOrd="1" destOrd="0" presId="urn:microsoft.com/office/officeart/2005/8/layout/cycle2"/>
    <dgm:cxn modelId="{0E101EBF-3DEC-4C98-A7A5-3A1CCADEE51B}" type="presOf" srcId="{58F30E17-B5F9-4730-AE57-B8CE23CDBE0C}" destId="{CB18B2D6-5460-4214-A7D6-7D3E7F0E89BA}" srcOrd="1" destOrd="0" presId="urn:microsoft.com/office/officeart/2005/8/layout/cycle2"/>
    <dgm:cxn modelId="{44D801C5-B029-4AE8-A874-31DA0D26AE3C}" type="presOf" srcId="{CFF4CE06-154C-401D-8DFD-8FA44B627589}" destId="{F63E5C9A-8C1D-4FFB-B40F-DDA4EB32C13A}" srcOrd="0" destOrd="0" presId="urn:microsoft.com/office/officeart/2005/8/layout/cycle2"/>
    <dgm:cxn modelId="{95ECD8E8-A9ED-4B47-A3A6-6B23D7F6FAB1}" type="presParOf" srcId="{ABB374E6-FB2E-4E6B-9B80-82A9997D4086}" destId="{3993240A-AEA4-4217-98D7-906322F20F78}" srcOrd="0" destOrd="0" presId="urn:microsoft.com/office/officeart/2005/8/layout/cycle2"/>
    <dgm:cxn modelId="{239D4565-23D4-412D-8C9E-9B5895B797CD}" type="presParOf" srcId="{ABB374E6-FB2E-4E6B-9B80-82A9997D4086}" destId="{4EF4F19B-C7FD-4840-BA44-F7B7200B5676}" srcOrd="1" destOrd="0" presId="urn:microsoft.com/office/officeart/2005/8/layout/cycle2"/>
    <dgm:cxn modelId="{9B00C198-177D-41FC-9181-207A78398831}" type="presParOf" srcId="{4EF4F19B-C7FD-4840-BA44-F7B7200B5676}" destId="{D501B373-4CFF-4AE9-A918-BA5A72249BE0}" srcOrd="0" destOrd="0" presId="urn:microsoft.com/office/officeart/2005/8/layout/cycle2"/>
    <dgm:cxn modelId="{1295A348-502E-4408-8ADE-0D512FA8CC76}" type="presParOf" srcId="{ABB374E6-FB2E-4E6B-9B80-82A9997D4086}" destId="{A2B10BAB-F9CE-422E-9AC9-33CA0F89B55F}" srcOrd="2" destOrd="0" presId="urn:microsoft.com/office/officeart/2005/8/layout/cycle2"/>
    <dgm:cxn modelId="{E7EDE88D-F65D-4936-80F6-17B54AD2EC2B}" type="presParOf" srcId="{ABB374E6-FB2E-4E6B-9B80-82A9997D4086}" destId="{32F70DD2-C259-490E-9E58-191ABBC01071}" srcOrd="3" destOrd="0" presId="urn:microsoft.com/office/officeart/2005/8/layout/cycle2"/>
    <dgm:cxn modelId="{BF7B4959-E7F1-4A4C-915A-0BBDD49FA120}" type="presParOf" srcId="{32F70DD2-C259-490E-9E58-191ABBC01071}" destId="{09C6DA12-53EC-4C45-AF58-1B91060E1166}" srcOrd="0" destOrd="0" presId="urn:microsoft.com/office/officeart/2005/8/layout/cycle2"/>
    <dgm:cxn modelId="{ED267BFA-9715-4F65-AE18-AF93547E23E8}" type="presParOf" srcId="{ABB374E6-FB2E-4E6B-9B80-82A9997D4086}" destId="{710922FE-D9BF-4684-8936-13DDBCAFEC4C}" srcOrd="4" destOrd="0" presId="urn:microsoft.com/office/officeart/2005/8/layout/cycle2"/>
    <dgm:cxn modelId="{3764A5BE-725E-4757-A27D-B94A11F721AE}" type="presParOf" srcId="{ABB374E6-FB2E-4E6B-9B80-82A9997D4086}" destId="{F63E5C9A-8C1D-4FFB-B40F-DDA4EB32C13A}" srcOrd="5" destOrd="0" presId="urn:microsoft.com/office/officeart/2005/8/layout/cycle2"/>
    <dgm:cxn modelId="{0CC44F0B-1671-4517-B89B-1E9C4BB969D8}" type="presParOf" srcId="{F63E5C9A-8C1D-4FFB-B40F-DDA4EB32C13A}" destId="{326E2D12-5E24-44FE-9D1B-68E70F909D94}" srcOrd="0" destOrd="0" presId="urn:microsoft.com/office/officeart/2005/8/layout/cycle2"/>
    <dgm:cxn modelId="{B1233B47-3E5A-4F59-87EA-B9C4E31FFB19}" type="presParOf" srcId="{ABB374E6-FB2E-4E6B-9B80-82A9997D4086}" destId="{72934267-6058-4CC8-85AD-A25905ABE0F9}" srcOrd="6" destOrd="0" presId="urn:microsoft.com/office/officeart/2005/8/layout/cycle2"/>
    <dgm:cxn modelId="{F05114C6-C794-4863-9478-858A48635793}" type="presParOf" srcId="{ABB374E6-FB2E-4E6B-9B80-82A9997D4086}" destId="{37DF9E69-18D5-42C4-88E9-63D6B777C0A7}" srcOrd="7" destOrd="0" presId="urn:microsoft.com/office/officeart/2005/8/layout/cycle2"/>
    <dgm:cxn modelId="{8062D352-FD30-4A6B-9965-DD7D0B1C5CB7}" type="presParOf" srcId="{37DF9E69-18D5-42C4-88E9-63D6B777C0A7}" destId="{CB18B2D6-5460-4214-A7D6-7D3E7F0E89BA}" srcOrd="0" destOrd="0" presId="urn:microsoft.com/office/officeart/2005/8/layout/cycle2"/>
    <dgm:cxn modelId="{206B9E5A-7C61-4600-9CD0-F38D661B74F0}" type="presParOf" srcId="{ABB374E6-FB2E-4E6B-9B80-82A9997D4086}" destId="{F073E742-4AB2-444D-98F3-5C6CC2301159}" srcOrd="8" destOrd="0" presId="urn:microsoft.com/office/officeart/2005/8/layout/cycle2"/>
    <dgm:cxn modelId="{2759E588-2E26-4266-8AE1-C1821EE9530E}" type="presParOf" srcId="{ABB374E6-FB2E-4E6B-9B80-82A9997D4086}" destId="{B1C073A0-9F3A-4E82-9A49-CAC98801974B}" srcOrd="9" destOrd="0" presId="urn:microsoft.com/office/officeart/2005/8/layout/cycle2"/>
    <dgm:cxn modelId="{F69467A1-AE1B-4D4E-A65D-6DF2D14B4BFF}" type="presParOf" srcId="{B1C073A0-9F3A-4E82-9A49-CAC98801974B}" destId="{EC089910-5230-47DB-9729-53BB26225490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F77EFB5-CF18-4FCF-BB12-3FFEBCFCF72D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EEA78BEE-8104-4603-8258-FEC1A801C313}">
      <dgm:prSet phldrT="[Текст]"/>
      <dgm:spPr/>
      <dgm:t>
        <a:bodyPr/>
        <a:lstStyle/>
        <a:p>
          <a:r>
            <a:rPr lang="uk-UA" b="1" dirty="0"/>
            <a:t>Мої </a:t>
          </a:r>
          <a:br>
            <a:rPr lang="uk-UA" b="1" dirty="0"/>
          </a:br>
          <a:r>
            <a:rPr lang="uk-UA" b="1" dirty="0"/>
            <a:t>Бажання</a:t>
          </a:r>
        </a:p>
      </dgm:t>
    </dgm:pt>
    <dgm:pt modelId="{E8D47FE0-0E1A-483C-897E-AF7390934220}" type="parTrans" cxnId="{A20653EC-A424-484C-9942-21E1962702D8}">
      <dgm:prSet/>
      <dgm:spPr/>
      <dgm:t>
        <a:bodyPr/>
        <a:lstStyle/>
        <a:p>
          <a:endParaRPr lang="uk-UA"/>
        </a:p>
      </dgm:t>
    </dgm:pt>
    <dgm:pt modelId="{697A8C98-7FD1-4C7F-A65A-EE2EDBFDD4A3}" type="sibTrans" cxnId="{A20653EC-A424-484C-9942-21E1962702D8}">
      <dgm:prSet/>
      <dgm:spPr/>
      <dgm:t>
        <a:bodyPr/>
        <a:lstStyle/>
        <a:p>
          <a:endParaRPr lang="uk-UA"/>
        </a:p>
      </dgm:t>
    </dgm:pt>
    <dgm:pt modelId="{027D2B78-420E-4EEE-96E7-71B38225EA51}">
      <dgm:prSet/>
      <dgm:spPr/>
      <dgm:t>
        <a:bodyPr/>
        <a:lstStyle/>
        <a:p>
          <a:r>
            <a:rPr lang="uk-UA" b="1" dirty="0"/>
            <a:t>Цукерки «Вечірній Київ»</a:t>
          </a:r>
        </a:p>
      </dgm:t>
    </dgm:pt>
    <dgm:pt modelId="{09A08FE0-634C-4644-A8DA-B54D42F2594F}" type="parTrans" cxnId="{1A10C4BE-E94C-485A-9CBC-E49FE00F9000}">
      <dgm:prSet/>
      <dgm:spPr/>
      <dgm:t>
        <a:bodyPr/>
        <a:lstStyle/>
        <a:p>
          <a:endParaRPr lang="uk-UA"/>
        </a:p>
      </dgm:t>
    </dgm:pt>
    <dgm:pt modelId="{77F152C8-4AE3-44CA-B912-E10B8C2E5DFE}" type="sibTrans" cxnId="{1A10C4BE-E94C-485A-9CBC-E49FE00F9000}">
      <dgm:prSet/>
      <dgm:spPr/>
      <dgm:t>
        <a:bodyPr/>
        <a:lstStyle/>
        <a:p>
          <a:endParaRPr lang="uk-UA"/>
        </a:p>
      </dgm:t>
    </dgm:pt>
    <dgm:pt modelId="{1B0A2F12-0B8A-412C-A418-F88878669B65}">
      <dgm:prSet/>
      <dgm:spPr/>
      <dgm:t>
        <a:bodyPr/>
        <a:lstStyle/>
        <a:p>
          <a:r>
            <a:rPr lang="uk-UA" b="1" dirty="0"/>
            <a:t>Прикраси на ялинку</a:t>
          </a:r>
        </a:p>
      </dgm:t>
    </dgm:pt>
    <dgm:pt modelId="{A3E7E392-617F-4E03-AEE6-A567D932221C}" type="parTrans" cxnId="{D1E1510C-83F2-478B-8B64-EFAE49D25ACF}">
      <dgm:prSet/>
      <dgm:spPr/>
      <dgm:t>
        <a:bodyPr/>
        <a:lstStyle/>
        <a:p>
          <a:endParaRPr lang="uk-UA"/>
        </a:p>
      </dgm:t>
    </dgm:pt>
    <dgm:pt modelId="{F9ECA6B1-6139-42D5-9A9F-AC34D59639C3}" type="sibTrans" cxnId="{D1E1510C-83F2-478B-8B64-EFAE49D25ACF}">
      <dgm:prSet/>
      <dgm:spPr/>
      <dgm:t>
        <a:bodyPr/>
        <a:lstStyle/>
        <a:p>
          <a:endParaRPr lang="uk-UA"/>
        </a:p>
      </dgm:t>
    </dgm:pt>
    <dgm:pt modelId="{34E43964-E895-4192-B04B-8DF65F5D3426}">
      <dgm:prSet/>
      <dgm:spPr/>
      <dgm:t>
        <a:bodyPr/>
        <a:lstStyle/>
        <a:p>
          <a:r>
            <a:rPr lang="uk-UA" b="1" dirty="0"/>
            <a:t>Роликові ковзани</a:t>
          </a:r>
        </a:p>
      </dgm:t>
    </dgm:pt>
    <dgm:pt modelId="{9A93B45D-FE0B-489A-96B9-81CE1BD12E07}" type="parTrans" cxnId="{1F7216AE-1C2A-4762-B308-8D089A01C224}">
      <dgm:prSet/>
      <dgm:spPr/>
      <dgm:t>
        <a:bodyPr/>
        <a:lstStyle/>
        <a:p>
          <a:endParaRPr lang="uk-UA"/>
        </a:p>
      </dgm:t>
    </dgm:pt>
    <dgm:pt modelId="{F0E30527-179F-4132-B612-C44355A0C978}" type="sibTrans" cxnId="{1F7216AE-1C2A-4762-B308-8D089A01C224}">
      <dgm:prSet/>
      <dgm:spPr/>
      <dgm:t>
        <a:bodyPr/>
        <a:lstStyle/>
        <a:p>
          <a:endParaRPr lang="uk-UA"/>
        </a:p>
      </dgm:t>
    </dgm:pt>
    <dgm:pt modelId="{BE647933-28ED-42D5-A8BA-C5E5C9C31FD7}">
      <dgm:prSet/>
      <dgm:spPr/>
      <dgm:t>
        <a:bodyPr/>
        <a:lstStyle/>
        <a:p>
          <a:r>
            <a:rPr lang="uk-UA" b="1" dirty="0" err="1"/>
            <a:t>Смартфон</a:t>
          </a:r>
          <a:endParaRPr lang="uk-UA" b="1" dirty="0"/>
        </a:p>
      </dgm:t>
    </dgm:pt>
    <dgm:pt modelId="{3ABEF9E1-CF45-4003-99DD-CDF18B675B62}" type="parTrans" cxnId="{17CBDEA9-C739-4263-93D1-FB09254C72C0}">
      <dgm:prSet/>
      <dgm:spPr/>
      <dgm:t>
        <a:bodyPr/>
        <a:lstStyle/>
        <a:p>
          <a:endParaRPr lang="uk-UA"/>
        </a:p>
      </dgm:t>
    </dgm:pt>
    <dgm:pt modelId="{7597D8AB-C0BB-436D-9F98-7BA8F5124D69}" type="sibTrans" cxnId="{17CBDEA9-C739-4263-93D1-FB09254C72C0}">
      <dgm:prSet/>
      <dgm:spPr/>
      <dgm:t>
        <a:bodyPr/>
        <a:lstStyle/>
        <a:p>
          <a:endParaRPr lang="uk-UA"/>
        </a:p>
      </dgm:t>
    </dgm:pt>
    <dgm:pt modelId="{530C0B61-B33F-4AAF-B483-0E32A877E65A}" type="pres">
      <dgm:prSet presAssocID="{5F77EFB5-CF18-4FCF-BB12-3FFEBCFCF72D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uk-UA"/>
        </a:p>
      </dgm:t>
    </dgm:pt>
    <dgm:pt modelId="{6A2B2B52-4DDA-432D-8CF9-4F8B4DB6D3E0}" type="pres">
      <dgm:prSet presAssocID="{EEA78BEE-8104-4603-8258-FEC1A801C313}" presName="hierRoot1" presStyleCnt="0"/>
      <dgm:spPr/>
    </dgm:pt>
    <dgm:pt modelId="{2315ECB8-16E4-4131-9ED2-88796BAB4F44}" type="pres">
      <dgm:prSet presAssocID="{EEA78BEE-8104-4603-8258-FEC1A801C313}" presName="composite" presStyleCnt="0"/>
      <dgm:spPr/>
    </dgm:pt>
    <dgm:pt modelId="{E555D41C-C4EE-46DE-86DC-4522091D8A8B}" type="pres">
      <dgm:prSet presAssocID="{EEA78BEE-8104-4603-8258-FEC1A801C313}" presName="background" presStyleLbl="node0" presStyleIdx="0" presStyleCnt="1"/>
      <dgm:spPr/>
    </dgm:pt>
    <dgm:pt modelId="{90E051B3-7E7E-4A78-8D44-41F534A43385}" type="pres">
      <dgm:prSet presAssocID="{EEA78BEE-8104-4603-8258-FEC1A801C313}" presName="text" presStyleLbl="fgAcc0" presStyleIdx="0" presStyleCnt="1" custScaleY="99425" custLinFactNeighborY="-6535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94A5B681-B177-454A-A25A-6C0F187DF96D}" type="pres">
      <dgm:prSet presAssocID="{EEA78BEE-8104-4603-8258-FEC1A801C313}" presName="hierChild2" presStyleCnt="0"/>
      <dgm:spPr/>
    </dgm:pt>
    <dgm:pt modelId="{5F43D715-9116-42E7-A1A4-311F050D7C96}" type="pres">
      <dgm:prSet presAssocID="{9A93B45D-FE0B-489A-96B9-81CE1BD12E07}" presName="Name10" presStyleLbl="parChTrans1D2" presStyleIdx="0" presStyleCnt="4"/>
      <dgm:spPr/>
      <dgm:t>
        <a:bodyPr/>
        <a:lstStyle/>
        <a:p>
          <a:endParaRPr lang="uk-UA"/>
        </a:p>
      </dgm:t>
    </dgm:pt>
    <dgm:pt modelId="{CB932C2F-BD59-49EC-AA03-0E44B82B5E85}" type="pres">
      <dgm:prSet presAssocID="{34E43964-E895-4192-B04B-8DF65F5D3426}" presName="hierRoot2" presStyleCnt="0"/>
      <dgm:spPr/>
    </dgm:pt>
    <dgm:pt modelId="{E3C3C74D-1A82-49EA-9D31-4156CE74E8CC}" type="pres">
      <dgm:prSet presAssocID="{34E43964-E895-4192-B04B-8DF65F5D3426}" presName="composite2" presStyleCnt="0"/>
      <dgm:spPr/>
    </dgm:pt>
    <dgm:pt modelId="{99FC3DA7-84DA-4895-A403-D2CE8BC68AC2}" type="pres">
      <dgm:prSet presAssocID="{34E43964-E895-4192-B04B-8DF65F5D3426}" presName="background2" presStyleLbl="node2" presStyleIdx="0" presStyleCnt="4"/>
      <dgm:spPr/>
    </dgm:pt>
    <dgm:pt modelId="{02500AF8-3F12-4DD9-A101-E4DC1DBE7B85}" type="pres">
      <dgm:prSet presAssocID="{34E43964-E895-4192-B04B-8DF65F5D3426}" presName="text2" presStyleLbl="fgAcc2" presStyleIdx="0" presStyleCnt="4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A80AF390-DA43-4385-847B-C33409EA0394}" type="pres">
      <dgm:prSet presAssocID="{34E43964-E895-4192-B04B-8DF65F5D3426}" presName="hierChild3" presStyleCnt="0"/>
      <dgm:spPr/>
    </dgm:pt>
    <dgm:pt modelId="{948B2567-EC6F-4799-9F2A-4A5F96A831CF}" type="pres">
      <dgm:prSet presAssocID="{A3E7E392-617F-4E03-AEE6-A567D932221C}" presName="Name10" presStyleLbl="parChTrans1D2" presStyleIdx="1" presStyleCnt="4"/>
      <dgm:spPr/>
      <dgm:t>
        <a:bodyPr/>
        <a:lstStyle/>
        <a:p>
          <a:endParaRPr lang="uk-UA"/>
        </a:p>
      </dgm:t>
    </dgm:pt>
    <dgm:pt modelId="{2BC7D54C-E8B0-4523-97AF-99225F932D6F}" type="pres">
      <dgm:prSet presAssocID="{1B0A2F12-0B8A-412C-A418-F88878669B65}" presName="hierRoot2" presStyleCnt="0"/>
      <dgm:spPr/>
    </dgm:pt>
    <dgm:pt modelId="{C0DAEAF7-823A-4D40-B763-B889084DD4D3}" type="pres">
      <dgm:prSet presAssocID="{1B0A2F12-0B8A-412C-A418-F88878669B65}" presName="composite2" presStyleCnt="0"/>
      <dgm:spPr/>
    </dgm:pt>
    <dgm:pt modelId="{9B668213-A705-42B0-B33B-6F79B5A05075}" type="pres">
      <dgm:prSet presAssocID="{1B0A2F12-0B8A-412C-A418-F88878669B65}" presName="background2" presStyleLbl="node2" presStyleIdx="1" presStyleCnt="4"/>
      <dgm:spPr/>
    </dgm:pt>
    <dgm:pt modelId="{46EC5934-9EC7-4D23-BA9B-BCDFEF8E68E1}" type="pres">
      <dgm:prSet presAssocID="{1B0A2F12-0B8A-412C-A418-F88878669B65}" presName="text2" presStyleLbl="fgAcc2" presStyleIdx="1" presStyleCnt="4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18FC6676-5654-4A5A-A77E-F0DD8D06EE8B}" type="pres">
      <dgm:prSet presAssocID="{1B0A2F12-0B8A-412C-A418-F88878669B65}" presName="hierChild3" presStyleCnt="0"/>
      <dgm:spPr/>
    </dgm:pt>
    <dgm:pt modelId="{CBA0F4ED-7125-438A-A9F9-286CBB67AF1F}" type="pres">
      <dgm:prSet presAssocID="{09A08FE0-634C-4644-A8DA-B54D42F2594F}" presName="Name10" presStyleLbl="parChTrans1D2" presStyleIdx="2" presStyleCnt="4"/>
      <dgm:spPr/>
      <dgm:t>
        <a:bodyPr/>
        <a:lstStyle/>
        <a:p>
          <a:endParaRPr lang="uk-UA"/>
        </a:p>
      </dgm:t>
    </dgm:pt>
    <dgm:pt modelId="{7FF5533E-7EEB-476E-A378-243658E42259}" type="pres">
      <dgm:prSet presAssocID="{027D2B78-420E-4EEE-96E7-71B38225EA51}" presName="hierRoot2" presStyleCnt="0"/>
      <dgm:spPr/>
    </dgm:pt>
    <dgm:pt modelId="{1CBBDA67-E953-4D41-9572-DAC611387808}" type="pres">
      <dgm:prSet presAssocID="{027D2B78-420E-4EEE-96E7-71B38225EA51}" presName="composite2" presStyleCnt="0"/>
      <dgm:spPr/>
    </dgm:pt>
    <dgm:pt modelId="{C1B112D9-3355-4AFB-A526-761A240AFDE4}" type="pres">
      <dgm:prSet presAssocID="{027D2B78-420E-4EEE-96E7-71B38225EA51}" presName="background2" presStyleLbl="node2" presStyleIdx="2" presStyleCnt="4"/>
      <dgm:spPr/>
    </dgm:pt>
    <dgm:pt modelId="{9679DE99-0DD4-4E8D-BF88-2141E868F993}" type="pres">
      <dgm:prSet presAssocID="{027D2B78-420E-4EEE-96E7-71B38225EA51}" presName="text2" presStyleLbl="fgAcc2" presStyleIdx="2" presStyleCnt="4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8DF867CD-A62B-4A15-9A5E-BF383E1418CC}" type="pres">
      <dgm:prSet presAssocID="{027D2B78-420E-4EEE-96E7-71B38225EA51}" presName="hierChild3" presStyleCnt="0"/>
      <dgm:spPr/>
    </dgm:pt>
    <dgm:pt modelId="{33921650-93E9-45D0-A746-858EE692BE44}" type="pres">
      <dgm:prSet presAssocID="{3ABEF9E1-CF45-4003-99DD-CDF18B675B62}" presName="Name10" presStyleLbl="parChTrans1D2" presStyleIdx="3" presStyleCnt="4"/>
      <dgm:spPr/>
      <dgm:t>
        <a:bodyPr/>
        <a:lstStyle/>
        <a:p>
          <a:endParaRPr lang="uk-UA"/>
        </a:p>
      </dgm:t>
    </dgm:pt>
    <dgm:pt modelId="{C699C39D-3354-4626-8D04-956CAA3D1484}" type="pres">
      <dgm:prSet presAssocID="{BE647933-28ED-42D5-A8BA-C5E5C9C31FD7}" presName="hierRoot2" presStyleCnt="0"/>
      <dgm:spPr/>
    </dgm:pt>
    <dgm:pt modelId="{494A4155-6986-4D8E-A26A-BD58049F6F9E}" type="pres">
      <dgm:prSet presAssocID="{BE647933-28ED-42D5-A8BA-C5E5C9C31FD7}" presName="composite2" presStyleCnt="0"/>
      <dgm:spPr/>
    </dgm:pt>
    <dgm:pt modelId="{0FBB05BE-37B7-47AE-A39B-A210FE4C8440}" type="pres">
      <dgm:prSet presAssocID="{BE647933-28ED-42D5-A8BA-C5E5C9C31FD7}" presName="background2" presStyleLbl="node2" presStyleIdx="3" presStyleCnt="4"/>
      <dgm:spPr/>
    </dgm:pt>
    <dgm:pt modelId="{6C0B4A1E-AFCC-4E0E-96AD-533904CEDD4F}" type="pres">
      <dgm:prSet presAssocID="{BE647933-28ED-42D5-A8BA-C5E5C9C31FD7}" presName="text2" presStyleLbl="fgAcc2" presStyleIdx="3" presStyleCnt="4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15CE8C6C-C4AD-4F5F-84E0-A2FCF149DFF2}" type="pres">
      <dgm:prSet presAssocID="{BE647933-28ED-42D5-A8BA-C5E5C9C31FD7}" presName="hierChild3" presStyleCnt="0"/>
      <dgm:spPr/>
    </dgm:pt>
  </dgm:ptLst>
  <dgm:cxnLst>
    <dgm:cxn modelId="{90DFE05B-F9A6-460A-A3CA-A09BF92DD2C6}" type="presOf" srcId="{1B0A2F12-0B8A-412C-A418-F88878669B65}" destId="{46EC5934-9EC7-4D23-BA9B-BCDFEF8E68E1}" srcOrd="0" destOrd="0" presId="urn:microsoft.com/office/officeart/2005/8/layout/hierarchy1"/>
    <dgm:cxn modelId="{A242D045-3F4F-4B0A-959A-1C67A2ED671A}" type="presOf" srcId="{BE647933-28ED-42D5-A8BA-C5E5C9C31FD7}" destId="{6C0B4A1E-AFCC-4E0E-96AD-533904CEDD4F}" srcOrd="0" destOrd="0" presId="urn:microsoft.com/office/officeart/2005/8/layout/hierarchy1"/>
    <dgm:cxn modelId="{A20653EC-A424-484C-9942-21E1962702D8}" srcId="{5F77EFB5-CF18-4FCF-BB12-3FFEBCFCF72D}" destId="{EEA78BEE-8104-4603-8258-FEC1A801C313}" srcOrd="0" destOrd="0" parTransId="{E8D47FE0-0E1A-483C-897E-AF7390934220}" sibTransId="{697A8C98-7FD1-4C7F-A65A-EE2EDBFDD4A3}"/>
    <dgm:cxn modelId="{17CBDEA9-C739-4263-93D1-FB09254C72C0}" srcId="{EEA78BEE-8104-4603-8258-FEC1A801C313}" destId="{BE647933-28ED-42D5-A8BA-C5E5C9C31FD7}" srcOrd="3" destOrd="0" parTransId="{3ABEF9E1-CF45-4003-99DD-CDF18B675B62}" sibTransId="{7597D8AB-C0BB-436D-9F98-7BA8F5124D69}"/>
    <dgm:cxn modelId="{1A10C4BE-E94C-485A-9CBC-E49FE00F9000}" srcId="{EEA78BEE-8104-4603-8258-FEC1A801C313}" destId="{027D2B78-420E-4EEE-96E7-71B38225EA51}" srcOrd="2" destOrd="0" parTransId="{09A08FE0-634C-4644-A8DA-B54D42F2594F}" sibTransId="{77F152C8-4AE3-44CA-B912-E10B8C2E5DFE}"/>
    <dgm:cxn modelId="{2ADC6604-2CB4-4B0D-BA49-3DCC783CC888}" type="presOf" srcId="{EEA78BEE-8104-4603-8258-FEC1A801C313}" destId="{90E051B3-7E7E-4A78-8D44-41F534A43385}" srcOrd="0" destOrd="0" presId="urn:microsoft.com/office/officeart/2005/8/layout/hierarchy1"/>
    <dgm:cxn modelId="{D1E1510C-83F2-478B-8B64-EFAE49D25ACF}" srcId="{EEA78BEE-8104-4603-8258-FEC1A801C313}" destId="{1B0A2F12-0B8A-412C-A418-F88878669B65}" srcOrd="1" destOrd="0" parTransId="{A3E7E392-617F-4E03-AEE6-A567D932221C}" sibTransId="{F9ECA6B1-6139-42D5-9A9F-AC34D59639C3}"/>
    <dgm:cxn modelId="{D7B18D48-F90C-4F96-81EE-B692D386E9B3}" type="presOf" srcId="{9A93B45D-FE0B-489A-96B9-81CE1BD12E07}" destId="{5F43D715-9116-42E7-A1A4-311F050D7C96}" srcOrd="0" destOrd="0" presId="urn:microsoft.com/office/officeart/2005/8/layout/hierarchy1"/>
    <dgm:cxn modelId="{880BB138-8157-4625-8D6E-5CD5D5B82EA0}" type="presOf" srcId="{09A08FE0-634C-4644-A8DA-B54D42F2594F}" destId="{CBA0F4ED-7125-438A-A9F9-286CBB67AF1F}" srcOrd="0" destOrd="0" presId="urn:microsoft.com/office/officeart/2005/8/layout/hierarchy1"/>
    <dgm:cxn modelId="{C71FF250-A397-44D0-8F8E-30BA64EE50CB}" type="presOf" srcId="{5F77EFB5-CF18-4FCF-BB12-3FFEBCFCF72D}" destId="{530C0B61-B33F-4AAF-B483-0E32A877E65A}" srcOrd="0" destOrd="0" presId="urn:microsoft.com/office/officeart/2005/8/layout/hierarchy1"/>
    <dgm:cxn modelId="{403DB8E8-5CB4-4F05-B186-6D2CF1766CDC}" type="presOf" srcId="{3ABEF9E1-CF45-4003-99DD-CDF18B675B62}" destId="{33921650-93E9-45D0-A746-858EE692BE44}" srcOrd="0" destOrd="0" presId="urn:microsoft.com/office/officeart/2005/8/layout/hierarchy1"/>
    <dgm:cxn modelId="{D8937BF3-370C-4E13-91BA-C0316E16AFCE}" type="presOf" srcId="{027D2B78-420E-4EEE-96E7-71B38225EA51}" destId="{9679DE99-0DD4-4E8D-BF88-2141E868F993}" srcOrd="0" destOrd="0" presId="urn:microsoft.com/office/officeart/2005/8/layout/hierarchy1"/>
    <dgm:cxn modelId="{D299C7DD-67CB-481D-BB4B-D2382DEF45FA}" type="presOf" srcId="{A3E7E392-617F-4E03-AEE6-A567D932221C}" destId="{948B2567-EC6F-4799-9F2A-4A5F96A831CF}" srcOrd="0" destOrd="0" presId="urn:microsoft.com/office/officeart/2005/8/layout/hierarchy1"/>
    <dgm:cxn modelId="{6ADEFDFC-A0DA-46D0-A321-04C9B95BA9A1}" type="presOf" srcId="{34E43964-E895-4192-B04B-8DF65F5D3426}" destId="{02500AF8-3F12-4DD9-A101-E4DC1DBE7B85}" srcOrd="0" destOrd="0" presId="urn:microsoft.com/office/officeart/2005/8/layout/hierarchy1"/>
    <dgm:cxn modelId="{1F7216AE-1C2A-4762-B308-8D089A01C224}" srcId="{EEA78BEE-8104-4603-8258-FEC1A801C313}" destId="{34E43964-E895-4192-B04B-8DF65F5D3426}" srcOrd="0" destOrd="0" parTransId="{9A93B45D-FE0B-489A-96B9-81CE1BD12E07}" sibTransId="{F0E30527-179F-4132-B612-C44355A0C978}"/>
    <dgm:cxn modelId="{588E8B3A-6563-4607-B921-98E69247272E}" type="presParOf" srcId="{530C0B61-B33F-4AAF-B483-0E32A877E65A}" destId="{6A2B2B52-4DDA-432D-8CF9-4F8B4DB6D3E0}" srcOrd="0" destOrd="0" presId="urn:microsoft.com/office/officeart/2005/8/layout/hierarchy1"/>
    <dgm:cxn modelId="{C1A93C74-BCFA-4341-93CE-63E35B2C0CE9}" type="presParOf" srcId="{6A2B2B52-4DDA-432D-8CF9-4F8B4DB6D3E0}" destId="{2315ECB8-16E4-4131-9ED2-88796BAB4F44}" srcOrd="0" destOrd="0" presId="urn:microsoft.com/office/officeart/2005/8/layout/hierarchy1"/>
    <dgm:cxn modelId="{10698D3C-F774-444C-9D24-610567FA17F2}" type="presParOf" srcId="{2315ECB8-16E4-4131-9ED2-88796BAB4F44}" destId="{E555D41C-C4EE-46DE-86DC-4522091D8A8B}" srcOrd="0" destOrd="0" presId="urn:microsoft.com/office/officeart/2005/8/layout/hierarchy1"/>
    <dgm:cxn modelId="{44B5E7F1-29FC-4981-8FF7-8D5AB58D64C1}" type="presParOf" srcId="{2315ECB8-16E4-4131-9ED2-88796BAB4F44}" destId="{90E051B3-7E7E-4A78-8D44-41F534A43385}" srcOrd="1" destOrd="0" presId="urn:microsoft.com/office/officeart/2005/8/layout/hierarchy1"/>
    <dgm:cxn modelId="{03121011-221F-4D67-A98B-C7344BB6EC15}" type="presParOf" srcId="{6A2B2B52-4DDA-432D-8CF9-4F8B4DB6D3E0}" destId="{94A5B681-B177-454A-A25A-6C0F187DF96D}" srcOrd="1" destOrd="0" presId="urn:microsoft.com/office/officeart/2005/8/layout/hierarchy1"/>
    <dgm:cxn modelId="{BC0B1C64-2609-4B0C-BA90-5E134B801F0A}" type="presParOf" srcId="{94A5B681-B177-454A-A25A-6C0F187DF96D}" destId="{5F43D715-9116-42E7-A1A4-311F050D7C96}" srcOrd="0" destOrd="0" presId="urn:microsoft.com/office/officeart/2005/8/layout/hierarchy1"/>
    <dgm:cxn modelId="{5F65D4AB-E025-45ED-9F95-1A34F800ACBF}" type="presParOf" srcId="{94A5B681-B177-454A-A25A-6C0F187DF96D}" destId="{CB932C2F-BD59-49EC-AA03-0E44B82B5E85}" srcOrd="1" destOrd="0" presId="urn:microsoft.com/office/officeart/2005/8/layout/hierarchy1"/>
    <dgm:cxn modelId="{721FDE10-EA8A-43DE-94C5-C3F03E86CEEF}" type="presParOf" srcId="{CB932C2F-BD59-49EC-AA03-0E44B82B5E85}" destId="{E3C3C74D-1A82-49EA-9D31-4156CE74E8CC}" srcOrd="0" destOrd="0" presId="urn:microsoft.com/office/officeart/2005/8/layout/hierarchy1"/>
    <dgm:cxn modelId="{16703C55-53EA-4EFF-B4BE-74397784CFA3}" type="presParOf" srcId="{E3C3C74D-1A82-49EA-9D31-4156CE74E8CC}" destId="{99FC3DA7-84DA-4895-A403-D2CE8BC68AC2}" srcOrd="0" destOrd="0" presId="urn:microsoft.com/office/officeart/2005/8/layout/hierarchy1"/>
    <dgm:cxn modelId="{9629F2B2-7876-4291-99A7-49CC7F1405DC}" type="presParOf" srcId="{E3C3C74D-1A82-49EA-9D31-4156CE74E8CC}" destId="{02500AF8-3F12-4DD9-A101-E4DC1DBE7B85}" srcOrd="1" destOrd="0" presId="urn:microsoft.com/office/officeart/2005/8/layout/hierarchy1"/>
    <dgm:cxn modelId="{759FDF63-0F3D-419D-8738-0EC6EDAA1E38}" type="presParOf" srcId="{CB932C2F-BD59-49EC-AA03-0E44B82B5E85}" destId="{A80AF390-DA43-4385-847B-C33409EA0394}" srcOrd="1" destOrd="0" presId="urn:microsoft.com/office/officeart/2005/8/layout/hierarchy1"/>
    <dgm:cxn modelId="{A803FEF0-C7D0-413F-B632-BEE82FC3ED4B}" type="presParOf" srcId="{94A5B681-B177-454A-A25A-6C0F187DF96D}" destId="{948B2567-EC6F-4799-9F2A-4A5F96A831CF}" srcOrd="2" destOrd="0" presId="urn:microsoft.com/office/officeart/2005/8/layout/hierarchy1"/>
    <dgm:cxn modelId="{F49A63E2-5C10-4353-AEFF-B2160BD1F357}" type="presParOf" srcId="{94A5B681-B177-454A-A25A-6C0F187DF96D}" destId="{2BC7D54C-E8B0-4523-97AF-99225F932D6F}" srcOrd="3" destOrd="0" presId="urn:microsoft.com/office/officeart/2005/8/layout/hierarchy1"/>
    <dgm:cxn modelId="{0C000E4D-0FC6-4B99-B240-007EA85449CF}" type="presParOf" srcId="{2BC7D54C-E8B0-4523-97AF-99225F932D6F}" destId="{C0DAEAF7-823A-4D40-B763-B889084DD4D3}" srcOrd="0" destOrd="0" presId="urn:microsoft.com/office/officeart/2005/8/layout/hierarchy1"/>
    <dgm:cxn modelId="{EBDBC1CF-F264-4549-BDF9-2FA991DF8B0A}" type="presParOf" srcId="{C0DAEAF7-823A-4D40-B763-B889084DD4D3}" destId="{9B668213-A705-42B0-B33B-6F79B5A05075}" srcOrd="0" destOrd="0" presId="urn:microsoft.com/office/officeart/2005/8/layout/hierarchy1"/>
    <dgm:cxn modelId="{D772A41D-DA6E-43CB-8B59-88C9A11AEB23}" type="presParOf" srcId="{C0DAEAF7-823A-4D40-B763-B889084DD4D3}" destId="{46EC5934-9EC7-4D23-BA9B-BCDFEF8E68E1}" srcOrd="1" destOrd="0" presId="urn:microsoft.com/office/officeart/2005/8/layout/hierarchy1"/>
    <dgm:cxn modelId="{589011AA-28E0-4983-863D-EE3C9AB67BB6}" type="presParOf" srcId="{2BC7D54C-E8B0-4523-97AF-99225F932D6F}" destId="{18FC6676-5654-4A5A-A77E-F0DD8D06EE8B}" srcOrd="1" destOrd="0" presId="urn:microsoft.com/office/officeart/2005/8/layout/hierarchy1"/>
    <dgm:cxn modelId="{80EA8706-C034-4FFB-9438-5AC79A570351}" type="presParOf" srcId="{94A5B681-B177-454A-A25A-6C0F187DF96D}" destId="{CBA0F4ED-7125-438A-A9F9-286CBB67AF1F}" srcOrd="4" destOrd="0" presId="urn:microsoft.com/office/officeart/2005/8/layout/hierarchy1"/>
    <dgm:cxn modelId="{68B533A2-8E41-4682-BC33-BD4FD1E27CF5}" type="presParOf" srcId="{94A5B681-B177-454A-A25A-6C0F187DF96D}" destId="{7FF5533E-7EEB-476E-A378-243658E42259}" srcOrd="5" destOrd="0" presId="urn:microsoft.com/office/officeart/2005/8/layout/hierarchy1"/>
    <dgm:cxn modelId="{C240EBB2-124B-4DFC-970D-8899CB6581B3}" type="presParOf" srcId="{7FF5533E-7EEB-476E-A378-243658E42259}" destId="{1CBBDA67-E953-4D41-9572-DAC611387808}" srcOrd="0" destOrd="0" presId="urn:microsoft.com/office/officeart/2005/8/layout/hierarchy1"/>
    <dgm:cxn modelId="{7C36CA2F-5020-47C6-BCC0-694CD4F2C83C}" type="presParOf" srcId="{1CBBDA67-E953-4D41-9572-DAC611387808}" destId="{C1B112D9-3355-4AFB-A526-761A240AFDE4}" srcOrd="0" destOrd="0" presId="urn:microsoft.com/office/officeart/2005/8/layout/hierarchy1"/>
    <dgm:cxn modelId="{52478430-C3D5-4A90-8C2A-73F4F8D03204}" type="presParOf" srcId="{1CBBDA67-E953-4D41-9572-DAC611387808}" destId="{9679DE99-0DD4-4E8D-BF88-2141E868F993}" srcOrd="1" destOrd="0" presId="urn:microsoft.com/office/officeart/2005/8/layout/hierarchy1"/>
    <dgm:cxn modelId="{6F1CC271-D56C-47CE-8495-2381DB675834}" type="presParOf" srcId="{7FF5533E-7EEB-476E-A378-243658E42259}" destId="{8DF867CD-A62B-4A15-9A5E-BF383E1418CC}" srcOrd="1" destOrd="0" presId="urn:microsoft.com/office/officeart/2005/8/layout/hierarchy1"/>
    <dgm:cxn modelId="{665D44DB-372F-4182-AB8D-67BFD7B3C729}" type="presParOf" srcId="{94A5B681-B177-454A-A25A-6C0F187DF96D}" destId="{33921650-93E9-45D0-A746-858EE692BE44}" srcOrd="6" destOrd="0" presId="urn:microsoft.com/office/officeart/2005/8/layout/hierarchy1"/>
    <dgm:cxn modelId="{8E902F40-7205-4868-A527-B7C4C8051550}" type="presParOf" srcId="{94A5B681-B177-454A-A25A-6C0F187DF96D}" destId="{C699C39D-3354-4626-8D04-956CAA3D1484}" srcOrd="7" destOrd="0" presId="urn:microsoft.com/office/officeart/2005/8/layout/hierarchy1"/>
    <dgm:cxn modelId="{B98E997E-2100-4B62-B8C9-361C51B1AE70}" type="presParOf" srcId="{C699C39D-3354-4626-8D04-956CAA3D1484}" destId="{494A4155-6986-4D8E-A26A-BD58049F6F9E}" srcOrd="0" destOrd="0" presId="urn:microsoft.com/office/officeart/2005/8/layout/hierarchy1"/>
    <dgm:cxn modelId="{6F108412-4976-4767-86EA-3904A79EDD1B}" type="presParOf" srcId="{494A4155-6986-4D8E-A26A-BD58049F6F9E}" destId="{0FBB05BE-37B7-47AE-A39B-A210FE4C8440}" srcOrd="0" destOrd="0" presId="urn:microsoft.com/office/officeart/2005/8/layout/hierarchy1"/>
    <dgm:cxn modelId="{E0F0C08E-329C-49C0-9988-E6D613C7A853}" type="presParOf" srcId="{494A4155-6986-4D8E-A26A-BD58049F6F9E}" destId="{6C0B4A1E-AFCC-4E0E-96AD-533904CEDD4F}" srcOrd="1" destOrd="0" presId="urn:microsoft.com/office/officeart/2005/8/layout/hierarchy1"/>
    <dgm:cxn modelId="{58F05042-9559-4907-B90D-0DD87449F60F}" type="presParOf" srcId="{C699C39D-3354-4626-8D04-956CAA3D1484}" destId="{15CE8C6C-C4AD-4F5F-84E0-A2FCF149DFF2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993240A-AEA4-4217-98D7-906322F20F78}">
      <dsp:nvSpPr>
        <dsp:cNvPr id="0" name=""/>
        <dsp:cNvSpPr/>
      </dsp:nvSpPr>
      <dsp:spPr>
        <a:xfrm>
          <a:off x="1334327" y="536"/>
          <a:ext cx="499696" cy="499696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800" kern="1200" dirty="0"/>
        </a:p>
      </dsp:txBody>
      <dsp:txXfrm>
        <a:off x="1407506" y="73715"/>
        <a:ext cx="353338" cy="353338"/>
      </dsp:txXfrm>
    </dsp:sp>
    <dsp:sp modelId="{4EF4F19B-C7FD-4840-BA44-F7B7200B5676}">
      <dsp:nvSpPr>
        <dsp:cNvPr id="0" name=""/>
        <dsp:cNvSpPr/>
      </dsp:nvSpPr>
      <dsp:spPr>
        <a:xfrm rot="2160000">
          <a:off x="1818295" y="384511"/>
          <a:ext cx="133103" cy="168647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700" kern="1200" dirty="0"/>
        </a:p>
      </dsp:txBody>
      <dsp:txXfrm>
        <a:off x="1822108" y="406505"/>
        <a:ext cx="93172" cy="101189"/>
      </dsp:txXfrm>
    </dsp:sp>
    <dsp:sp modelId="{A2B10BAB-F9CE-422E-9AC9-33CA0F89B55F}">
      <dsp:nvSpPr>
        <dsp:cNvPr id="0" name=""/>
        <dsp:cNvSpPr/>
      </dsp:nvSpPr>
      <dsp:spPr>
        <a:xfrm>
          <a:off x="1941765" y="441865"/>
          <a:ext cx="499696" cy="499696"/>
        </a:xfrm>
        <a:prstGeom prst="ellipse">
          <a:avLst/>
        </a:prstGeom>
        <a:solidFill>
          <a:schemeClr val="accent5">
            <a:hueOff val="2042989"/>
            <a:satOff val="1394"/>
            <a:lumOff val="-3921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800" kern="1200" dirty="0"/>
        </a:p>
      </dsp:txBody>
      <dsp:txXfrm>
        <a:off x="2014944" y="515044"/>
        <a:ext cx="353338" cy="353338"/>
      </dsp:txXfrm>
    </dsp:sp>
    <dsp:sp modelId="{32F70DD2-C259-490E-9E58-191ABBC01071}">
      <dsp:nvSpPr>
        <dsp:cNvPr id="0" name=""/>
        <dsp:cNvSpPr/>
      </dsp:nvSpPr>
      <dsp:spPr>
        <a:xfrm rot="6480000">
          <a:off x="2010215" y="960850"/>
          <a:ext cx="133103" cy="168647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2042989"/>
            <a:satOff val="1394"/>
            <a:lumOff val="-3921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700" kern="1200" dirty="0"/>
        </a:p>
      </dsp:txBody>
      <dsp:txXfrm rot="10800000">
        <a:off x="2036350" y="975591"/>
        <a:ext cx="93172" cy="101189"/>
      </dsp:txXfrm>
    </dsp:sp>
    <dsp:sp modelId="{710922FE-D9BF-4684-8936-13DDBCAFEC4C}">
      <dsp:nvSpPr>
        <dsp:cNvPr id="0" name=""/>
        <dsp:cNvSpPr/>
      </dsp:nvSpPr>
      <dsp:spPr>
        <a:xfrm>
          <a:off x="1709745" y="1155951"/>
          <a:ext cx="499696" cy="499696"/>
        </a:xfrm>
        <a:prstGeom prst="ellipse">
          <a:avLst/>
        </a:prstGeom>
        <a:solidFill>
          <a:schemeClr val="accent5">
            <a:hueOff val="4085978"/>
            <a:satOff val="2788"/>
            <a:lumOff val="-7843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800" kern="1200" dirty="0"/>
        </a:p>
      </dsp:txBody>
      <dsp:txXfrm>
        <a:off x="1782924" y="1229130"/>
        <a:ext cx="353338" cy="353338"/>
      </dsp:txXfrm>
    </dsp:sp>
    <dsp:sp modelId="{F63E5C9A-8C1D-4FFB-B40F-DDA4EB32C13A}">
      <dsp:nvSpPr>
        <dsp:cNvPr id="0" name=""/>
        <dsp:cNvSpPr/>
      </dsp:nvSpPr>
      <dsp:spPr>
        <a:xfrm rot="10800000">
          <a:off x="1521391" y="1321475"/>
          <a:ext cx="133103" cy="168647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4085978"/>
            <a:satOff val="2788"/>
            <a:lumOff val="-7843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700" kern="1200" dirty="0"/>
        </a:p>
      </dsp:txBody>
      <dsp:txXfrm rot="10800000">
        <a:off x="1561322" y="1355204"/>
        <a:ext cx="93172" cy="101189"/>
      </dsp:txXfrm>
    </dsp:sp>
    <dsp:sp modelId="{72934267-6058-4CC8-85AD-A25905ABE0F9}">
      <dsp:nvSpPr>
        <dsp:cNvPr id="0" name=""/>
        <dsp:cNvSpPr/>
      </dsp:nvSpPr>
      <dsp:spPr>
        <a:xfrm>
          <a:off x="958910" y="1155951"/>
          <a:ext cx="499696" cy="499696"/>
        </a:xfrm>
        <a:prstGeom prst="ellipse">
          <a:avLst/>
        </a:prstGeom>
        <a:solidFill>
          <a:schemeClr val="accent5">
            <a:hueOff val="6128967"/>
            <a:satOff val="4183"/>
            <a:lumOff val="-11764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800" kern="1200" dirty="0"/>
        </a:p>
      </dsp:txBody>
      <dsp:txXfrm>
        <a:off x="1032089" y="1229130"/>
        <a:ext cx="353338" cy="353338"/>
      </dsp:txXfrm>
    </dsp:sp>
    <dsp:sp modelId="{37DF9E69-18D5-42C4-88E9-63D6B777C0A7}">
      <dsp:nvSpPr>
        <dsp:cNvPr id="0" name=""/>
        <dsp:cNvSpPr/>
      </dsp:nvSpPr>
      <dsp:spPr>
        <a:xfrm rot="15120000">
          <a:off x="1027361" y="968015"/>
          <a:ext cx="133103" cy="168647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6128967"/>
            <a:satOff val="4183"/>
            <a:lumOff val="-11764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700" kern="1200" dirty="0"/>
        </a:p>
      </dsp:txBody>
      <dsp:txXfrm rot="10800000">
        <a:off x="1053496" y="1020732"/>
        <a:ext cx="93172" cy="101189"/>
      </dsp:txXfrm>
    </dsp:sp>
    <dsp:sp modelId="{F073E742-4AB2-444D-98F3-5C6CC2301159}">
      <dsp:nvSpPr>
        <dsp:cNvPr id="0" name=""/>
        <dsp:cNvSpPr/>
      </dsp:nvSpPr>
      <dsp:spPr>
        <a:xfrm>
          <a:off x="726890" y="441865"/>
          <a:ext cx="499696" cy="499696"/>
        </a:xfrm>
        <a:prstGeom prst="ellipse">
          <a:avLst/>
        </a:prstGeom>
        <a:solidFill>
          <a:schemeClr val="accent5">
            <a:hueOff val="8171956"/>
            <a:satOff val="5577"/>
            <a:lumOff val="-15685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800" kern="1200" dirty="0"/>
        </a:p>
      </dsp:txBody>
      <dsp:txXfrm>
        <a:off x="800069" y="515044"/>
        <a:ext cx="353338" cy="353338"/>
      </dsp:txXfrm>
    </dsp:sp>
    <dsp:sp modelId="{B1C073A0-9F3A-4E82-9A49-CAC98801974B}">
      <dsp:nvSpPr>
        <dsp:cNvPr id="0" name=""/>
        <dsp:cNvSpPr/>
      </dsp:nvSpPr>
      <dsp:spPr>
        <a:xfrm rot="19440000">
          <a:off x="1210857" y="388939"/>
          <a:ext cx="133103" cy="168647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8171956"/>
            <a:satOff val="5577"/>
            <a:lumOff val="-15685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700" kern="1200" dirty="0"/>
        </a:p>
      </dsp:txBody>
      <dsp:txXfrm>
        <a:off x="1214670" y="434403"/>
        <a:ext cx="93172" cy="10118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E8E7E-ABB5-49F3-9D17-FCF7AAC2DBF4}" type="datetimeFigureOut">
              <a:rPr lang="uk-UA" smtClean="0"/>
              <a:t>13.12.2017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BCAD6C-9068-44E4-9859-B3A1F4D61986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E8E7E-ABB5-49F3-9D17-FCF7AAC2DBF4}" type="datetimeFigureOut">
              <a:rPr lang="uk-UA" smtClean="0"/>
              <a:t>13.12.2017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BCAD6C-9068-44E4-9859-B3A1F4D61986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E8E7E-ABB5-49F3-9D17-FCF7AAC2DBF4}" type="datetimeFigureOut">
              <a:rPr lang="uk-UA" smtClean="0"/>
              <a:t>13.12.2017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BCAD6C-9068-44E4-9859-B3A1F4D61986}" type="slidenum">
              <a:rPr lang="uk-UA" smtClean="0"/>
              <a:t>‹#›</a:t>
            </a:fld>
            <a:endParaRPr lang="uk-UA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E8E7E-ABB5-49F3-9D17-FCF7AAC2DBF4}" type="datetimeFigureOut">
              <a:rPr lang="uk-UA" smtClean="0"/>
              <a:t>13.12.2017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BCAD6C-9068-44E4-9859-B3A1F4D61986}" type="slidenum">
              <a:rPr lang="uk-UA" smtClean="0"/>
              <a:t>‹#›</a:t>
            </a:fld>
            <a:endParaRPr lang="uk-UA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E8E7E-ABB5-49F3-9D17-FCF7AAC2DBF4}" type="datetimeFigureOut">
              <a:rPr lang="uk-UA" smtClean="0"/>
              <a:t>13.12.2017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BCAD6C-9068-44E4-9859-B3A1F4D61986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E8E7E-ABB5-49F3-9D17-FCF7AAC2DBF4}" type="datetimeFigureOut">
              <a:rPr lang="uk-UA" smtClean="0"/>
              <a:t>13.12.2017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BCAD6C-9068-44E4-9859-B3A1F4D61986}" type="slidenum">
              <a:rPr lang="uk-UA" smtClean="0"/>
              <a:t>‹#›</a:t>
            </a:fld>
            <a:endParaRPr lang="uk-UA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E8E7E-ABB5-49F3-9D17-FCF7AAC2DBF4}" type="datetimeFigureOut">
              <a:rPr lang="uk-UA" smtClean="0"/>
              <a:t>13.12.2017</a:t>
            </a:fld>
            <a:endParaRPr lang="uk-U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BCAD6C-9068-44E4-9859-B3A1F4D61986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E8E7E-ABB5-49F3-9D17-FCF7AAC2DBF4}" type="datetimeFigureOut">
              <a:rPr lang="uk-UA" smtClean="0"/>
              <a:t>13.12.2017</a:t>
            </a:fld>
            <a:endParaRPr lang="uk-U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BCAD6C-9068-44E4-9859-B3A1F4D61986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E8E7E-ABB5-49F3-9D17-FCF7AAC2DBF4}" type="datetimeFigureOut">
              <a:rPr lang="uk-UA" smtClean="0"/>
              <a:t>13.12.2017</a:t>
            </a:fld>
            <a:endParaRPr lang="uk-U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BCAD6C-9068-44E4-9859-B3A1F4D61986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E8E7E-ABB5-49F3-9D17-FCF7AAC2DBF4}" type="datetimeFigureOut">
              <a:rPr lang="uk-UA" smtClean="0"/>
              <a:t>13.12.2017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BCAD6C-9068-44E4-9859-B3A1F4D61986}" type="slidenum">
              <a:rPr lang="uk-UA" smtClean="0"/>
              <a:t>‹#›</a:t>
            </a:fld>
            <a:endParaRPr lang="uk-U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E8E7E-ABB5-49F3-9D17-FCF7AAC2DBF4}" type="datetimeFigureOut">
              <a:rPr lang="uk-UA" smtClean="0"/>
              <a:t>13.12.2017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BCAD6C-9068-44E4-9859-B3A1F4D61986}" type="slidenum">
              <a:rPr lang="uk-UA" smtClean="0"/>
              <a:t>‹#›</a:t>
            </a:fld>
            <a:endParaRPr lang="uk-U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F5CE8E7E-ABB5-49F3-9D17-FCF7AAC2DBF4}" type="datetimeFigureOut">
              <a:rPr lang="uk-UA" smtClean="0"/>
              <a:t>13.12.2017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ECBCAD6C-9068-44E4-9859-B3A1F4D61986}" type="slidenum">
              <a:rPr lang="uk-UA" smtClean="0"/>
              <a:t>‹#›</a:t>
            </a:fld>
            <a:endParaRPr lang="uk-U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8.png"/><Relationship Id="rId5" Type="http://schemas.openxmlformats.org/officeDocument/2006/relationships/image" Target="../media/image27.jpeg"/><Relationship Id="rId4" Type="http://schemas.openxmlformats.org/officeDocument/2006/relationships/image" Target="../media/image26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12" Type="http://schemas.openxmlformats.org/officeDocument/2006/relationships/image" Target="../media/image1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11" Type="http://schemas.openxmlformats.org/officeDocument/2006/relationships/image" Target="../media/image12.jpeg"/><Relationship Id="rId5" Type="http://schemas.openxmlformats.org/officeDocument/2006/relationships/image" Target="../media/image6.jpeg"/><Relationship Id="rId10" Type="http://schemas.openxmlformats.org/officeDocument/2006/relationships/image" Target="../media/image11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4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ln>
            <a:solidFill>
              <a:srgbClr val="0070C0"/>
            </a:solidFill>
          </a:ln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uk-UA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Подорож у країну Знань</a:t>
            </a:r>
            <a:endParaRPr lang="uk-UA" sz="6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uk-UA" sz="3600" i="1" dirty="0" smtClean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Потяг «ТЕКСТ»  довезе вас  до станції «ЗНАННЯ»</a:t>
            </a:r>
            <a:endParaRPr lang="uk-UA" sz="3600" i="1" dirty="0">
              <a:ln w="18415" cmpd="sng">
                <a:solidFill>
                  <a:srgbClr val="FFFFFF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4869160"/>
            <a:ext cx="6120680" cy="1865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9232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2" presetClass="entr" presetSubtype="8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4000" b="1" dirty="0" smtClean="0">
                <a:solidFill>
                  <a:srgbClr val="0070C0"/>
                </a:solidFill>
              </a:rPr>
              <a:t>Віршик «СОВЕНЯТА»</a:t>
            </a:r>
          </a:p>
          <a:p>
            <a:pPr marL="0" indent="0" algn="ctr">
              <a:buNone/>
            </a:pPr>
            <a:endParaRPr lang="uk-UA" sz="4000" b="1" dirty="0">
              <a:solidFill>
                <a:srgbClr val="0070C0"/>
              </a:solidFill>
            </a:endParaRPr>
          </a:p>
        </p:txBody>
      </p:sp>
      <p:sp>
        <p:nvSpPr>
          <p:cNvPr id="4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Друга станція</a:t>
            </a:r>
            <a:endParaRPr lang="uk-UA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15616" y="1700808"/>
            <a:ext cx="726032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Відпочинок для оченят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01" b="12766"/>
          <a:stretch/>
        </p:blipFill>
        <p:spPr>
          <a:xfrm>
            <a:off x="1763688" y="3501008"/>
            <a:ext cx="5799214" cy="3078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6438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uk-UA" sz="3600" b="1" dirty="0" smtClean="0"/>
              <a:t>Вставити таблицю своїх оцінок</a:t>
            </a:r>
          </a:p>
          <a:p>
            <a:pPr marL="0" indent="0">
              <a:buNone/>
            </a:pPr>
            <a:endParaRPr lang="uk-UA" sz="36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203848" y="1556792"/>
            <a:ext cx="312726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ТАБЛИЦЯ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009921"/>
              </p:ext>
            </p:extLst>
          </p:nvPr>
        </p:nvGraphicFramePr>
        <p:xfrm>
          <a:off x="1043607" y="3429002"/>
          <a:ext cx="6840761" cy="295232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99191"/>
                <a:gridCol w="3380979"/>
                <a:gridCol w="2660591"/>
              </a:tblGrid>
              <a:tr h="4920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200" dirty="0">
                          <a:effectLst/>
                        </a:rPr>
                        <a:t>№</a:t>
                      </a:r>
                      <a:endParaRPr lang="uk-UA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200">
                          <a:effectLst/>
                        </a:rPr>
                        <a:t>Предмет</a:t>
                      </a:r>
                      <a:endParaRPr lang="uk-UA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200">
                          <a:effectLst/>
                        </a:rPr>
                        <a:t>Оцінка</a:t>
                      </a:r>
                      <a:endParaRPr lang="uk-UA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92054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uk-UA" sz="2200" dirty="0">
                          <a:effectLst/>
                        </a:rPr>
                        <a:t> </a:t>
                      </a:r>
                      <a:endParaRPr lang="uk-UA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200">
                          <a:effectLst/>
                        </a:rPr>
                        <a:t>Читання</a:t>
                      </a:r>
                      <a:endParaRPr lang="uk-UA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200">
                          <a:effectLst/>
                        </a:rPr>
                        <a:t>12</a:t>
                      </a:r>
                      <a:endParaRPr lang="uk-UA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92054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uk-UA" sz="2200" dirty="0">
                          <a:effectLst/>
                        </a:rPr>
                        <a:t> </a:t>
                      </a:r>
                      <a:endParaRPr lang="uk-UA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200">
                          <a:effectLst/>
                        </a:rPr>
                        <a:t>Укр. мова</a:t>
                      </a:r>
                      <a:endParaRPr lang="uk-UA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200">
                          <a:effectLst/>
                        </a:rPr>
                        <a:t>11</a:t>
                      </a:r>
                      <a:endParaRPr lang="uk-UA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92054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uk-UA" sz="2200" dirty="0">
                          <a:effectLst/>
                        </a:rPr>
                        <a:t> </a:t>
                      </a:r>
                      <a:endParaRPr lang="uk-UA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200">
                          <a:effectLst/>
                        </a:rPr>
                        <a:t>Математика</a:t>
                      </a:r>
                      <a:endParaRPr lang="uk-UA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200">
                          <a:effectLst/>
                        </a:rPr>
                        <a:t>10</a:t>
                      </a:r>
                      <a:endParaRPr lang="uk-UA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92054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uk-UA" sz="2200" dirty="0">
                          <a:effectLst/>
                        </a:rPr>
                        <a:t> </a:t>
                      </a:r>
                      <a:endParaRPr lang="uk-UA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200">
                          <a:effectLst/>
                        </a:rPr>
                        <a:t>Природа</a:t>
                      </a:r>
                      <a:endParaRPr lang="uk-UA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200" dirty="0">
                          <a:effectLst/>
                        </a:rPr>
                        <a:t>11</a:t>
                      </a:r>
                      <a:endParaRPr lang="uk-UA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92054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uk-UA" sz="2200" dirty="0">
                          <a:effectLst/>
                        </a:rPr>
                        <a:t> </a:t>
                      </a:r>
                      <a:endParaRPr lang="uk-UA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200">
                          <a:effectLst/>
                        </a:rPr>
                        <a:t>Інформатика</a:t>
                      </a:r>
                      <a:endParaRPr lang="uk-UA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200" dirty="0">
                          <a:effectLst/>
                        </a:rPr>
                        <a:t>10</a:t>
                      </a:r>
                      <a:endParaRPr lang="uk-UA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7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6000" b="1" dirty="0" smtClean="0"/>
              <a:t>Третя станція</a:t>
            </a:r>
            <a:endParaRPr lang="uk-UA" sz="6000" b="1" dirty="0"/>
          </a:p>
        </p:txBody>
      </p:sp>
    </p:spTree>
    <p:extLst>
      <p:ext uri="{BB962C8B-B14F-4D97-AF65-F5344CB8AC3E}">
        <p14:creationId xmlns:p14="http://schemas.microsoft.com/office/powerpoint/2010/main" val="1687829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3600" b="1" dirty="0" smtClean="0"/>
              <a:t>Танець Дідусів Морозів</a:t>
            </a:r>
            <a:endParaRPr lang="uk-UA" sz="3600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5400" b="1" dirty="0" smtClean="0"/>
              <a:t>Четверта станція</a:t>
            </a:r>
            <a:endParaRPr lang="uk-UA" sz="54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475656" y="1628800"/>
            <a:ext cx="54900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ТАНЦЮВАЛЬНА</a:t>
            </a:r>
            <a:endParaRPr lang="uk-UA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3789039"/>
            <a:ext cx="2697807" cy="273018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3573016"/>
            <a:ext cx="2506202" cy="3007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060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2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550" fill="hold">
                                          <p:stCondLst>
                                            <p:cond delay="5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550" fill="hold">
                                          <p:stCondLst>
                                            <p:cond delay="11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550" fill="hold">
                                          <p:stCondLst>
                                            <p:cond delay="1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550" fill="hold">
                                          <p:stCondLst>
                                            <p:cond delay="2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1570534"/>
            <a:ext cx="264818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СХЕМА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69559965"/>
              </p:ext>
            </p:extLst>
          </p:nvPr>
        </p:nvGraphicFramePr>
        <p:xfrm>
          <a:off x="871538" y="2674938"/>
          <a:ext cx="7948934" cy="38504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Стрелка вниз 5"/>
          <p:cNvSpPr/>
          <p:nvPr/>
        </p:nvSpPr>
        <p:spPr>
          <a:xfrm rot="19208994">
            <a:off x="791846" y="2607095"/>
            <a:ext cx="2247900" cy="1492308"/>
          </a:xfrm>
          <a:prstGeom prst="downArrow">
            <a:avLst>
              <a:gd name="adj1" fmla="val 50000"/>
              <a:gd name="adj2" fmla="val 48113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uk-UA" sz="2000" b="1" dirty="0">
                <a:effectLst/>
                <a:ea typeface="Calibri"/>
                <a:cs typeface="Times New Roman"/>
              </a:rPr>
              <a:t>Схема бажань</a:t>
            </a:r>
            <a:endParaRPr lang="uk-UA" sz="1600" dirty="0">
              <a:effectLst/>
              <a:ea typeface="Calibri"/>
              <a:cs typeface="Times New Roman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5400" b="1" dirty="0" smtClean="0"/>
              <a:t>П'ята станція </a:t>
            </a:r>
            <a:endParaRPr lang="uk-UA" sz="5400" b="1" dirty="0"/>
          </a:p>
        </p:txBody>
      </p:sp>
    </p:spTree>
    <p:extLst>
      <p:ext uri="{BB962C8B-B14F-4D97-AF65-F5344CB8AC3E}">
        <p14:creationId xmlns:p14="http://schemas.microsoft.com/office/powerpoint/2010/main" val="734869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-180528" y="3367757"/>
            <a:ext cx="5832648" cy="825541"/>
          </a:xfrm>
        </p:spPr>
        <p:txBody>
          <a:bodyPr>
            <a:normAutofit/>
          </a:bodyPr>
          <a:lstStyle/>
          <a:p>
            <a:pPr algn="ctr"/>
            <a:r>
              <a:rPr lang="uk-UA" sz="3600" b="1" dirty="0" smtClean="0"/>
              <a:t>Підрахунок балів</a:t>
            </a:r>
            <a:endParaRPr lang="uk-UA" sz="3600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5400" b="1" dirty="0" smtClean="0"/>
              <a:t>Заглянемо в конвертик</a:t>
            </a:r>
            <a:endParaRPr lang="uk-UA" sz="5400" b="1" dirty="0"/>
          </a:p>
        </p:txBody>
      </p:sp>
      <p:sp>
        <p:nvSpPr>
          <p:cNvPr id="4" name="Овал 3"/>
          <p:cNvSpPr/>
          <p:nvPr/>
        </p:nvSpPr>
        <p:spPr>
          <a:xfrm>
            <a:off x="3377009" y="4065041"/>
            <a:ext cx="1981200" cy="2047875"/>
          </a:xfrm>
          <a:prstGeom prst="ellips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uk-UA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ea typeface="Calibri"/>
                <a:cs typeface="Times New Roman"/>
              </a:rPr>
              <a:t>2 бали</a:t>
            </a:r>
            <a:endParaRPr lang="uk-UA" sz="1100" dirty="0">
              <a:effectLst/>
              <a:ea typeface="Calibri"/>
              <a:cs typeface="Times New Roman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919262" y="4077072"/>
            <a:ext cx="1981200" cy="2047875"/>
          </a:xfrm>
          <a:prstGeom prst="ellipse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uk-UA" sz="2200" b="1">
                <a:effectLst/>
                <a:ea typeface="Calibri"/>
                <a:cs typeface="Times New Roman"/>
              </a:rPr>
              <a:t>1 бал</a:t>
            </a:r>
            <a:endParaRPr lang="uk-UA" sz="1100">
              <a:effectLst/>
              <a:ea typeface="Calibri"/>
              <a:cs typeface="Times New Roman"/>
            </a:endParaRPr>
          </a:p>
        </p:txBody>
      </p:sp>
      <p:pic>
        <p:nvPicPr>
          <p:cNvPr id="6" name="Рисунок 5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73" t="6342" r="23453" b="7788"/>
          <a:stretch/>
        </p:blipFill>
        <p:spPr bwMode="auto">
          <a:xfrm>
            <a:off x="6012160" y="4077072"/>
            <a:ext cx="2089890" cy="216024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Стрелка вниз 6"/>
          <p:cNvSpPr/>
          <p:nvPr/>
        </p:nvSpPr>
        <p:spPr>
          <a:xfrm rot="1929195">
            <a:off x="7093938" y="3038270"/>
            <a:ext cx="2016224" cy="1353303"/>
          </a:xfrm>
          <a:prstGeom prst="downArrow">
            <a:avLst>
              <a:gd name="adj1" fmla="val 50000"/>
              <a:gd name="adj2" fmla="val 5850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3 бали</a:t>
            </a:r>
            <a:endParaRPr lang="uk-UA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8673" y="1368797"/>
            <a:ext cx="2812376" cy="1996834"/>
          </a:xfrm>
          <a:prstGeom prst="rect">
            <a:avLst/>
          </a:prstGeom>
        </p:spPr>
      </p:pic>
      <p:pic>
        <p:nvPicPr>
          <p:cNvPr id="9" name="do_svyatogo_mykolaja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583650" y="1368797"/>
            <a:ext cx="970388" cy="970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5908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398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547664" y="2348880"/>
            <a:ext cx="5767185" cy="4320146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ln>
            <a:solidFill>
              <a:schemeClr val="tx2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r>
              <a:rPr lang="ru-RU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МОЛОДЦ</a:t>
            </a:r>
            <a:r>
              <a:rPr lang="uk-UA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І!</a:t>
            </a:r>
            <a:endParaRPr lang="ru-RU" sz="6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5951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750">
        <p14:window dir="vert"/>
        <p:sndAc>
          <p:stSnd>
            <p:snd r:embed="rId2" name="applause.wav"/>
          </p:stSnd>
        </p:sndAc>
      </p:transition>
    </mc:Choice>
    <mc:Fallback xmlns="">
      <p:transition spd="slow">
        <p:fade/>
        <p:sndAc>
          <p:stSnd>
            <p:snd r:embed="rId4" name="applaus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98940" y="2922099"/>
            <a:ext cx="4492021" cy="3450696"/>
          </a:xfrm>
        </p:spPr>
        <p:txBody>
          <a:bodyPr>
            <a:normAutofit/>
          </a:bodyPr>
          <a:lstStyle/>
          <a:p>
            <a:r>
              <a:rPr lang="uk-UA" sz="3600" b="1" smtClean="0">
                <a:solidFill>
                  <a:srgbClr val="FF0000"/>
                </a:solidFill>
              </a:rPr>
              <a:t>У</a:t>
            </a:r>
            <a:r>
              <a:rPr lang="uk-UA" sz="3600" b="1" smtClean="0"/>
              <a:t>ВАЖ</a:t>
            </a:r>
            <a:r>
              <a:rPr lang="uk-UA" sz="3600" b="1" smtClean="0"/>
              <a:t>НИМИ</a:t>
            </a:r>
            <a:endParaRPr lang="uk-UA" sz="3600" b="1" dirty="0" smtClean="0"/>
          </a:p>
          <a:p>
            <a:r>
              <a:rPr lang="uk-UA" sz="3600" b="1" dirty="0" smtClean="0">
                <a:solidFill>
                  <a:srgbClr val="FF0000"/>
                </a:solidFill>
              </a:rPr>
              <a:t>С</a:t>
            </a:r>
            <a:r>
              <a:rPr lang="uk-UA" sz="3600" b="1" dirty="0" smtClean="0"/>
              <a:t>ПОКІЙНИМИ</a:t>
            </a:r>
          </a:p>
          <a:p>
            <a:r>
              <a:rPr lang="uk-UA" sz="3600" b="1" dirty="0" smtClean="0">
                <a:solidFill>
                  <a:srgbClr val="FF0000"/>
                </a:solidFill>
              </a:rPr>
              <a:t>П</a:t>
            </a:r>
            <a:r>
              <a:rPr lang="uk-UA" sz="3600" b="1" dirty="0" smtClean="0"/>
              <a:t>РАЦЕЛЮБНИМИ</a:t>
            </a:r>
          </a:p>
          <a:p>
            <a:r>
              <a:rPr lang="uk-UA" sz="3600" b="1" dirty="0" smtClean="0">
                <a:solidFill>
                  <a:srgbClr val="FF0000"/>
                </a:solidFill>
              </a:rPr>
              <a:t>І</a:t>
            </a:r>
            <a:r>
              <a:rPr lang="uk-UA" sz="3600" b="1" dirty="0" smtClean="0"/>
              <a:t>НІЦІАТИВНИМИ</a:t>
            </a:r>
          </a:p>
          <a:p>
            <a:r>
              <a:rPr lang="uk-UA" sz="3600" b="1" dirty="0" smtClean="0">
                <a:solidFill>
                  <a:srgbClr val="FF0000"/>
                </a:solidFill>
              </a:rPr>
              <a:t>Х</a:t>
            </a:r>
            <a:r>
              <a:rPr lang="uk-UA" sz="3600" b="1" dirty="0" smtClean="0"/>
              <a:t>ОРОБРИМИ</a:t>
            </a:r>
            <a:endParaRPr lang="uk-UA" sz="3600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4664" y="107241"/>
            <a:ext cx="8229600" cy="945495"/>
          </a:xfrm>
        </p:spPr>
        <p:txBody>
          <a:bodyPr/>
          <a:lstStyle/>
          <a:p>
            <a:r>
              <a:rPr lang="uk-UA" b="1" dirty="0" smtClean="0"/>
              <a:t>Я ДУЖЕ ХОЧУ, ЩОБ ВИ БУЛИ:</a:t>
            </a:r>
            <a:endParaRPr lang="uk-UA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56727">
            <a:off x="426428" y="1327694"/>
            <a:ext cx="1080120" cy="14401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609"/>
          <a:stretch/>
        </p:blipFill>
        <p:spPr>
          <a:xfrm>
            <a:off x="4052081" y="2688407"/>
            <a:ext cx="1491630" cy="149132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237"/>
          <a:stretch/>
        </p:blipFill>
        <p:spPr>
          <a:xfrm rot="21249341">
            <a:off x="7408680" y="1366336"/>
            <a:ext cx="1545203" cy="165678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763" r="11827"/>
          <a:stretch/>
        </p:blipFill>
        <p:spPr>
          <a:xfrm rot="1229693">
            <a:off x="4339239" y="4751656"/>
            <a:ext cx="1523800" cy="182580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0865" y="967724"/>
            <a:ext cx="1141216" cy="152162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294" r="10817"/>
          <a:stretch/>
        </p:blipFill>
        <p:spPr>
          <a:xfrm>
            <a:off x="7328343" y="4985982"/>
            <a:ext cx="1397688" cy="178525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1456" y="1364770"/>
            <a:ext cx="1008112" cy="13441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3284985"/>
            <a:ext cx="1155874" cy="154116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19"/>
          <a:stretch/>
        </p:blipFill>
        <p:spPr>
          <a:xfrm>
            <a:off x="4467073" y="1291971"/>
            <a:ext cx="1268131" cy="1240748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321" y="2887249"/>
            <a:ext cx="1305758" cy="1741011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1025" y="1400053"/>
            <a:ext cx="1347614" cy="1628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8408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39553" y="1628800"/>
            <a:ext cx="7740848" cy="44973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4800" b="1" dirty="0" smtClean="0"/>
              <a:t>Змінювання та доповнення те</a:t>
            </a:r>
            <a:r>
              <a:rPr lang="uk-UA" sz="4800" b="1" dirty="0"/>
              <a:t>к</a:t>
            </a:r>
            <a:r>
              <a:rPr lang="uk-UA" sz="4800" b="1" dirty="0" smtClean="0"/>
              <a:t>стів </a:t>
            </a:r>
          </a:p>
          <a:p>
            <a:r>
              <a:rPr lang="uk-UA" sz="4800" b="1" dirty="0" smtClean="0"/>
              <a:t>Таблицями</a:t>
            </a:r>
          </a:p>
          <a:p>
            <a:r>
              <a:rPr lang="uk-UA" sz="4800" b="1" dirty="0" smtClean="0"/>
              <a:t>Зображеннями</a:t>
            </a:r>
          </a:p>
          <a:p>
            <a:r>
              <a:rPr lang="uk-UA" sz="4800" b="1" dirty="0" smtClean="0"/>
              <a:t>Схемами</a:t>
            </a:r>
          </a:p>
          <a:p>
            <a:pPr marL="0" indent="0">
              <a:buNone/>
            </a:pPr>
            <a:endParaRPr lang="uk-UA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66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ТЕМА УРОКУ:</a:t>
            </a:r>
            <a:endParaRPr lang="uk-UA" sz="66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3630624534"/>
              </p:ext>
            </p:extLst>
          </p:nvPr>
        </p:nvGraphicFramePr>
        <p:xfrm>
          <a:off x="3995936" y="5013176"/>
          <a:ext cx="3168352" cy="16561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1969" y="3861048"/>
            <a:ext cx="1804334" cy="1819625"/>
          </a:xfrm>
          <a:prstGeom prst="rect">
            <a:avLst/>
          </a:prstGeom>
        </p:spPr>
      </p:pic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5221358"/>
              </p:ext>
            </p:extLst>
          </p:nvPr>
        </p:nvGraphicFramePr>
        <p:xfrm>
          <a:off x="5292080" y="3304788"/>
          <a:ext cx="1800200" cy="111252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450050"/>
                <a:gridCol w="450050"/>
                <a:gridCol w="450050"/>
                <a:gridCol w="450050"/>
              </a:tblGrid>
              <a:tr h="370840"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25597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Graphic spid="5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1988840"/>
            <a:ext cx="7408333" cy="4137323"/>
          </a:xfrm>
        </p:spPr>
        <p:txBody>
          <a:bodyPr>
            <a:normAutofit/>
          </a:bodyPr>
          <a:lstStyle/>
          <a:p>
            <a:r>
              <a:rPr lang="uk-UA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КІЛЬКОХ ПОПЕРЕДНІХ УРОКАХ МИ ВИВЧАЛИ ТЕМУ «ТЕКСТ»</a:t>
            </a:r>
          </a:p>
          <a:p>
            <a:r>
              <a:rPr lang="uk-UA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РОЗГЛЯНУЛИ РІЗНІ СПОСОБИ ОПРАЦЮВАННЯ ТЕКСТІВ</a:t>
            </a:r>
          </a:p>
          <a:p>
            <a:r>
              <a:rPr lang="uk-UA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НАВЧИЛИСЯ ВСТАВЛЯТИ ДО ТЕКСТУ РІЗНІ ОБ’ЄКТИ</a:t>
            </a:r>
          </a:p>
          <a:p>
            <a:r>
              <a:rPr lang="uk-UA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ВВОДИЛИ ТЕКСТ ЗА ДОПОМОГОЮ КЛАВІАТУРИ</a:t>
            </a:r>
            <a:endParaRPr lang="uk-UA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smtClean="0"/>
              <a:t>Чому наш потяг називається «ТЕКСТ», як ви думаєте?</a:t>
            </a:r>
            <a:endParaRPr lang="uk-UA" b="1" dirty="0"/>
          </a:p>
        </p:txBody>
      </p:sp>
    </p:spTree>
    <p:extLst>
      <p:ext uri="{BB962C8B-B14F-4D97-AF65-F5344CB8AC3E}">
        <p14:creationId xmlns:p14="http://schemas.microsoft.com/office/powerpoint/2010/main" val="981246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2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25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25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25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25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25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25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25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25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25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25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25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2408694"/>
            <a:ext cx="3987965" cy="4188658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uk-UA" sz="3300" b="1" dirty="0" smtClean="0"/>
              <a:t>Ходить </a:t>
            </a:r>
            <a:r>
              <a:rPr lang="uk-UA" sz="3300" b="1" dirty="0"/>
              <a:t>він завжди вночі </a:t>
            </a:r>
          </a:p>
          <a:p>
            <a:pPr marL="0" indent="0">
              <a:buNone/>
            </a:pPr>
            <a:r>
              <a:rPr lang="uk-UA" sz="3300" b="1" dirty="0"/>
              <a:t>Має від дверей ключі, </a:t>
            </a:r>
          </a:p>
          <a:p>
            <a:pPr marL="0" indent="0">
              <a:buNone/>
            </a:pPr>
            <a:r>
              <a:rPr lang="uk-UA" sz="3300" b="1" dirty="0"/>
              <a:t>Знає, хто живе і де,</a:t>
            </a:r>
          </a:p>
          <a:p>
            <a:pPr marL="0" indent="0">
              <a:buNone/>
            </a:pPr>
            <a:r>
              <a:rPr lang="uk-UA" sz="3300" b="1" dirty="0"/>
              <a:t>Як себе щодня веде.</a:t>
            </a:r>
          </a:p>
          <a:p>
            <a:pPr marL="0" indent="0">
              <a:buNone/>
            </a:pPr>
            <a:r>
              <a:rPr lang="uk-UA" sz="3300" b="1" dirty="0"/>
              <a:t> </a:t>
            </a:r>
          </a:p>
          <a:p>
            <a:pPr marL="0" indent="0">
              <a:buNone/>
            </a:pPr>
            <a:r>
              <a:rPr lang="uk-UA" sz="3300" b="1" dirty="0"/>
              <a:t>Чемним діткам, хоч потроху, </a:t>
            </a:r>
          </a:p>
          <a:p>
            <a:pPr marL="0" indent="0">
              <a:buNone/>
            </a:pPr>
            <a:r>
              <a:rPr lang="uk-UA" sz="3300" b="1" dirty="0"/>
              <a:t>В чобітки та у панчохи</a:t>
            </a:r>
          </a:p>
          <a:p>
            <a:pPr marL="0" indent="0">
              <a:buNone/>
            </a:pPr>
            <a:r>
              <a:rPr lang="uk-UA" sz="3300" b="1" dirty="0"/>
              <a:t>Він кладе потішки, </a:t>
            </a:r>
          </a:p>
          <a:p>
            <a:pPr marL="0" indent="0">
              <a:buNone/>
            </a:pPr>
            <a:r>
              <a:rPr lang="uk-UA" sz="3300" b="1" dirty="0"/>
              <a:t>А нечемним - мишки! </a:t>
            </a:r>
          </a:p>
          <a:p>
            <a:pPr marL="0" indent="0">
              <a:buNone/>
            </a:pPr>
            <a:r>
              <a:rPr lang="uk-UA" sz="3300" b="1" dirty="0"/>
              <a:t>Хто це? Швидко відгадай! </a:t>
            </a:r>
          </a:p>
          <a:p>
            <a:pPr marL="0" indent="0">
              <a:buNone/>
            </a:pPr>
            <a:r>
              <a:rPr lang="uk-UA" sz="3300" b="1" dirty="0"/>
              <a:t>Це наш любий... </a:t>
            </a:r>
            <a:endParaRPr lang="uk-UA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smtClean="0"/>
              <a:t>А ЯКИЙ ТЕ</a:t>
            </a:r>
            <a:r>
              <a:rPr lang="ru-RU" b="1" dirty="0"/>
              <a:t>К</a:t>
            </a:r>
            <a:r>
              <a:rPr lang="uk-UA" b="1" dirty="0" smtClean="0"/>
              <a:t>СТ ВИ ВВОДИЛИ З КЛАВІАТУРИ?</a:t>
            </a:r>
            <a:endParaRPr lang="uk-UA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33711" y="1700808"/>
            <a:ext cx="7898316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Пригадати вам допоможе загадка</a:t>
            </a:r>
            <a:endParaRPr lang="ru-RU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2399541"/>
            <a:ext cx="2698616" cy="4216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7466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75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7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75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50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85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50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2500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750"/>
                            </p:stCondLst>
                            <p:childTnLst>
                              <p:par>
                                <p:cTn id="31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7750"/>
                            </p:stCondLst>
                            <p:childTnLst>
                              <p:par>
                                <p:cTn id="34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9750"/>
                            </p:stCondLst>
                            <p:childTnLst>
                              <p:par>
                                <p:cTn id="37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1750"/>
                            </p:stCondLst>
                            <p:childTnLst>
                              <p:par>
                                <p:cTn id="40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3750"/>
                            </p:stCondLst>
                            <p:childTnLst>
                              <p:par>
                                <p:cTn id="43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2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3600" b="1" dirty="0" smtClean="0"/>
              <a:t>Пропоную вам їх заробити</a:t>
            </a:r>
          </a:p>
          <a:p>
            <a:pPr marL="0" indent="0">
              <a:buNone/>
            </a:pPr>
            <a:r>
              <a:rPr lang="uk-UA" sz="3600" b="1" dirty="0" smtClean="0">
                <a:solidFill>
                  <a:srgbClr val="0070C0"/>
                </a:solidFill>
              </a:rPr>
              <a:t>Робота в парах</a:t>
            </a:r>
          </a:p>
          <a:p>
            <a:pPr marL="0" indent="0" algn="ctr">
              <a:buNone/>
            </a:pPr>
            <a:r>
              <a:rPr lang="uk-UA" sz="3600" b="1" dirty="0" smtClean="0"/>
              <a:t>Гра «СКЛАДИ КОМАНДУ»</a:t>
            </a:r>
            <a:endParaRPr lang="uk-UA" sz="3600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smtClean="0"/>
              <a:t>Щоб сісти на потяг потрібні квитки</a:t>
            </a:r>
            <a:endParaRPr lang="uk-UA" b="1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4869160"/>
            <a:ext cx="3744416" cy="1512168"/>
          </a:xfrm>
          <a:prstGeom prst="rect">
            <a:avLst/>
          </a:prstGeom>
          <a:ln>
            <a:solidFill>
              <a:schemeClr val="accent4"/>
            </a:solidFill>
          </a:ln>
        </p:spPr>
      </p:pic>
      <p:pic>
        <p:nvPicPr>
          <p:cNvPr id="5" name="Рисунок 4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5" t="2723" r="90596" b="94696"/>
          <a:stretch/>
        </p:blipFill>
        <p:spPr bwMode="auto">
          <a:xfrm>
            <a:off x="683568" y="4869160"/>
            <a:ext cx="4032448" cy="1282824"/>
          </a:xfrm>
          <a:prstGeom prst="rect">
            <a:avLst/>
          </a:prstGeom>
          <a:ln>
            <a:solidFill>
              <a:schemeClr val="accent4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263671"/>
            <a:ext cx="4248472" cy="15448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46786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6" presetClass="entr" presetSubtype="21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250"/>
                            </p:stCondLst>
                            <p:childTnLst>
                              <p:par>
                                <p:cTn id="4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2586616"/>
          </a:xfrm>
        </p:spPr>
        <p:txBody>
          <a:bodyPr>
            <a:noAutofit/>
          </a:bodyPr>
          <a:lstStyle/>
          <a:p>
            <a:pPr algn="l"/>
            <a:r>
              <a:rPr lang="uk-UA" sz="4800" b="1" dirty="0" smtClean="0">
                <a:solidFill>
                  <a:srgbClr val="0070C0"/>
                </a:solidFill>
              </a:rPr>
              <a:t>Повторюємо правила поведінки та безпеки життєдіяльності</a:t>
            </a:r>
            <a:endParaRPr lang="uk-UA" sz="4800" b="1" dirty="0">
              <a:solidFill>
                <a:srgbClr val="0070C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16732" y="3717032"/>
            <a:ext cx="57189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Гра «Світлофор»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256" y="876412"/>
            <a:ext cx="2145779" cy="5681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9660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Отож, світлофор дав нам зелене світло.</a:t>
            </a:r>
            <a:endParaRPr lang="uk-UA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979712" y="1700808"/>
            <a:ext cx="54008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А </a:t>
            </a:r>
            <a:r>
              <a:rPr lang="ru-RU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що</a:t>
            </a:r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ru-RU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це</a:t>
            </a:r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ru-RU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означає</a:t>
            </a:r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?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309003" y="5589240"/>
            <a:ext cx="445743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Тоді, ВПЕРЕД!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9863" y="2780928"/>
            <a:ext cx="5076825" cy="259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96670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624138"/>
            <a:ext cx="2588418" cy="3451225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5400" b="1" dirty="0" smtClean="0"/>
              <a:t>Перша станція</a:t>
            </a:r>
            <a:endParaRPr lang="uk-UA" sz="54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483768" y="1700808"/>
            <a:ext cx="452777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ЗОБРАЖЕННЯ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2590403"/>
            <a:ext cx="4860032" cy="3645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695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190</TotalTime>
  <Words>226</Words>
  <Application>Microsoft Office PowerPoint</Application>
  <PresentationFormat>Экран (4:3)</PresentationFormat>
  <Paragraphs>83</Paragraphs>
  <Slides>15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Волна</vt:lpstr>
      <vt:lpstr>Подорож у країну Знань</vt:lpstr>
      <vt:lpstr>Я ДУЖЕ ХОЧУ, ЩОБ ВИ БУЛИ:</vt:lpstr>
      <vt:lpstr>ТЕМА УРОКУ:</vt:lpstr>
      <vt:lpstr>Чому наш потяг називається «ТЕКСТ», як ви думаєте?</vt:lpstr>
      <vt:lpstr>А ЯКИЙ ТЕКСТ ВИ ВВОДИЛИ З КЛАВІАТУРИ?</vt:lpstr>
      <vt:lpstr>Щоб сісти на потяг потрібні квитки</vt:lpstr>
      <vt:lpstr>Повторюємо правила поведінки та безпеки життєдіяльності</vt:lpstr>
      <vt:lpstr>Отож, світлофор дав нам зелене світло.</vt:lpstr>
      <vt:lpstr>Перша станція</vt:lpstr>
      <vt:lpstr>Друга станція</vt:lpstr>
      <vt:lpstr>Третя станція</vt:lpstr>
      <vt:lpstr>Четверта станція</vt:lpstr>
      <vt:lpstr>П'ята станція </vt:lpstr>
      <vt:lpstr>Заглянемо в конвертик</vt:lpstr>
      <vt:lpstr>МОЛОДЦІ!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Подорож у країну Знань</dc:title>
  <dc:creator>T</dc:creator>
  <cp:lastModifiedBy>T</cp:lastModifiedBy>
  <cp:revision>19</cp:revision>
  <dcterms:created xsi:type="dcterms:W3CDTF">2017-12-11T16:35:22Z</dcterms:created>
  <dcterms:modified xsi:type="dcterms:W3CDTF">2017-12-13T10:58:59Z</dcterms:modified>
</cp:coreProperties>
</file>