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2" r:id="rId4"/>
    <p:sldId id="261" r:id="rId5"/>
    <p:sldId id="263" r:id="rId6"/>
    <p:sldId id="265" r:id="rId7"/>
    <p:sldId id="264" r:id="rId8"/>
    <p:sldId id="266" r:id="rId9"/>
    <p:sldId id="270" r:id="rId10"/>
    <p:sldId id="279" r:id="rId11"/>
    <p:sldId id="268" r:id="rId12"/>
    <p:sldId id="269" r:id="rId13"/>
    <p:sldId id="272" r:id="rId14"/>
    <p:sldId id="275" r:id="rId15"/>
    <p:sldId id="280" r:id="rId16"/>
    <p:sldId id="276" r:id="rId17"/>
    <p:sldId id="29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B0D8A37A-C9E7-498D-8452-7DD09D8AD762}">
          <p14:sldIdLst>
            <p14:sldId id="256"/>
            <p14:sldId id="260"/>
            <p14:sldId id="262"/>
            <p14:sldId id="261"/>
            <p14:sldId id="263"/>
            <p14:sldId id="265"/>
            <p14:sldId id="264"/>
            <p14:sldId id="266"/>
            <p14:sldId id="270"/>
            <p14:sldId id="279"/>
            <p14:sldId id="268"/>
            <p14:sldId id="269"/>
            <p14:sldId id="272"/>
            <p14:sldId id="275"/>
            <p14:sldId id="280"/>
            <p14:sldId id="276"/>
            <p14:sldId id="29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media" Target="../media/media3.mp3"/><Relationship Id="rId7" Type="http://schemas.openxmlformats.org/officeDocument/2006/relationships/image" Target="../media/image18.jpe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mp3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media" Target="../media/media3.mp3"/><Relationship Id="rId7" Type="http://schemas.openxmlformats.org/officeDocument/2006/relationships/image" Target="../media/image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6.jpe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mp3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3.mp3"/><Relationship Id="rId7" Type="http://schemas.openxmlformats.org/officeDocument/2006/relationships/image" Target="../media/image14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3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mp3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9819" y="116632"/>
            <a:ext cx="7772400" cy="1470025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ЗАПАЛЮЄМО ЗОРІ ДЛЯ МИКОЛАЯ 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Bez_slov_-_poka_bez_slov_no_muzyka_dlya_dushi_wap_kengu_ru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flipH="1" flipV="1">
            <a:off x="4876799" y="3733799"/>
            <a:ext cx="45719" cy="45719"/>
          </a:xfrm>
          <a:prstGeom prst="rect">
            <a:avLst/>
          </a:prstGeom>
        </p:spPr>
      </p:pic>
      <p:pic>
        <p:nvPicPr>
          <p:cNvPr id="1026" name="Picture 2" descr="C:\Users\User\Desktop\24_13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1840" y="1772816"/>
            <a:ext cx="2448272" cy="4789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510568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audio>
              <p:cMediaNode vol="80000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3727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uk-UA" sz="3600" dirty="0" smtClean="0"/>
              <a:t>    </a:t>
            </a:r>
            <a:r>
              <a:rPr lang="uk-UA" sz="3600" b="1" dirty="0" smtClean="0">
                <a:solidFill>
                  <a:schemeClr val="bg1"/>
                </a:solidFill>
              </a:rPr>
              <a:t>Він </a:t>
            </a:r>
            <a:r>
              <a:rPr lang="uk-UA" sz="3600" b="1" dirty="0">
                <a:solidFill>
                  <a:schemeClr val="bg1"/>
                </a:solidFill>
              </a:rPr>
              <a:t>легкий, неначе пил,</a:t>
            </a:r>
            <a:endParaRPr lang="ru-RU" sz="36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uk-UA" sz="3600" b="1" dirty="0" smtClean="0">
                <a:solidFill>
                  <a:schemeClr val="bg1"/>
                </a:solidFill>
              </a:rPr>
              <a:t>    З </a:t>
            </a:r>
            <a:r>
              <a:rPr lang="uk-UA" sz="3600" b="1" dirty="0">
                <a:solidFill>
                  <a:schemeClr val="bg1"/>
                </a:solidFill>
              </a:rPr>
              <a:t>неба він летить без крил,</a:t>
            </a:r>
            <a:endParaRPr lang="ru-RU" sz="36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uk-UA" sz="3600" b="1" dirty="0" smtClean="0">
                <a:solidFill>
                  <a:schemeClr val="bg1"/>
                </a:solidFill>
              </a:rPr>
              <a:t>    Наче </a:t>
            </a:r>
            <a:r>
              <a:rPr lang="uk-UA" sz="3600" b="1" dirty="0">
                <a:solidFill>
                  <a:schemeClr val="bg1"/>
                </a:solidFill>
              </a:rPr>
              <a:t>мох, м’який-м’який,</a:t>
            </a:r>
            <a:endParaRPr lang="ru-RU" sz="36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uk-UA" sz="3600" b="1" dirty="0" smtClean="0">
                <a:solidFill>
                  <a:schemeClr val="bg1"/>
                </a:solidFill>
              </a:rPr>
              <a:t>    І </a:t>
            </a:r>
            <a:r>
              <a:rPr lang="uk-UA" sz="3600" b="1" dirty="0">
                <a:solidFill>
                  <a:schemeClr val="bg1"/>
                </a:solidFill>
              </a:rPr>
              <a:t>холодний, і блідий.</a:t>
            </a:r>
            <a:endParaRPr lang="ru-RU" sz="36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uk-UA" sz="3600" b="1" dirty="0" smtClean="0">
                <a:solidFill>
                  <a:schemeClr val="bg1"/>
                </a:solidFill>
              </a:rPr>
              <a:t>    З’їсть </a:t>
            </a:r>
            <a:r>
              <a:rPr lang="uk-UA" sz="3600" b="1" dirty="0">
                <a:solidFill>
                  <a:schemeClr val="bg1"/>
                </a:solidFill>
              </a:rPr>
              <a:t>його весною сонце.</a:t>
            </a:r>
            <a:endParaRPr lang="ru-RU" sz="36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uk-UA" sz="3600" b="1" dirty="0" smtClean="0">
                <a:solidFill>
                  <a:schemeClr val="bg1"/>
                </a:solidFill>
              </a:rPr>
              <a:t>    Хто </a:t>
            </a:r>
            <a:r>
              <a:rPr lang="uk-UA" sz="3600" b="1" dirty="0">
                <a:solidFill>
                  <a:schemeClr val="bg1"/>
                </a:solidFill>
              </a:rPr>
              <a:t>скоріш вгадає –</a:t>
            </a:r>
            <a:endParaRPr lang="ru-RU" sz="36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uk-UA" sz="3600" b="1" i="1" dirty="0" smtClean="0">
                <a:solidFill>
                  <a:schemeClr val="bg1"/>
                </a:solidFill>
              </a:rPr>
              <a:t>   Що </a:t>
            </a:r>
            <a:r>
              <a:rPr lang="uk-UA" sz="3600" b="1" i="1" dirty="0">
                <a:solidFill>
                  <a:schemeClr val="bg1"/>
                </a:solidFill>
              </a:rPr>
              <a:t>це?</a:t>
            </a:r>
            <a:endParaRPr lang="ru-RU" sz="3600" b="1" dirty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" name="Picture 2" descr="C:\Users\User\Desktop\animated-clipart-of-snow-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168" y="3140968"/>
            <a:ext cx="2724150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817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Музыка для конкурсов – Весёлая музыка (www.petamusic.ru)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2050" name="Picture 2" descr="https://avatars.mds.yandex.net/get-pdb/881477/ebf44813-cb67-4e8a-92be-f05f396403f1/s1200?webp=fals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2220" y="0"/>
            <a:ext cx="9186220" cy="6776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23728" y="223811"/>
            <a:ext cx="47075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i="1" dirty="0">
                <a:solidFill>
                  <a:srgbClr val="FF0000"/>
                </a:solidFill>
              </a:rPr>
              <a:t>ГРА «</a:t>
            </a:r>
            <a:r>
              <a:rPr lang="uk-UA" sz="3600" b="1" i="1" dirty="0" smtClean="0">
                <a:solidFill>
                  <a:srgbClr val="FF0000"/>
                </a:solidFill>
              </a:rPr>
              <a:t>СНІЖКИ»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6" name="Zvuk_Volshebstva_-_Voot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45719" cy="45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632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uk-UA" sz="3600" b="1" dirty="0">
                <a:solidFill>
                  <a:schemeClr val="bg1"/>
                </a:solidFill>
              </a:rPr>
              <a:t>Зірку знову  </a:t>
            </a:r>
            <a:r>
              <a:rPr lang="uk-UA" sz="3600" b="1" dirty="0" err="1">
                <a:solidFill>
                  <a:schemeClr val="bg1"/>
                </a:solidFill>
              </a:rPr>
              <a:t>засвітили-</a:t>
            </a:r>
            <a:endParaRPr lang="ru-RU" sz="36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uk-UA" sz="3600" b="1" dirty="0">
                <a:solidFill>
                  <a:schemeClr val="bg1"/>
                </a:solidFill>
              </a:rPr>
              <a:t>Щось забракло у нас  сили,</a:t>
            </a:r>
            <a:endParaRPr lang="ru-RU" sz="36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uk-UA" sz="3600" b="1" dirty="0">
                <a:solidFill>
                  <a:schemeClr val="bg1"/>
                </a:solidFill>
              </a:rPr>
              <a:t>Тож дружненько встали ми</a:t>
            </a:r>
            <a:endParaRPr lang="ru-RU" sz="36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uk-UA" sz="3600" b="1" dirty="0" smtClean="0">
                <a:solidFill>
                  <a:schemeClr val="bg1"/>
                </a:solidFill>
              </a:rPr>
              <a:t> І </a:t>
            </a:r>
            <a:r>
              <a:rPr lang="uk-UA" sz="3600" b="1" dirty="0" err="1" smtClean="0">
                <a:solidFill>
                  <a:schemeClr val="bg1"/>
                </a:solidFill>
              </a:rPr>
              <a:t>флешмоб</a:t>
            </a:r>
            <a:r>
              <a:rPr lang="uk-UA" sz="3600" b="1" dirty="0" smtClean="0">
                <a:solidFill>
                  <a:schemeClr val="bg1"/>
                </a:solidFill>
              </a:rPr>
              <a:t> -   для всіх,усіх.</a:t>
            </a: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3074" name="Picture 2" descr="https://st.depositphotos.com/1206312/1771/v/950/depositphotos_17711161-stock-illustration-dancing-children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8373" y="4221088"/>
            <a:ext cx="3325547" cy="2127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6682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dirty="0" smtClean="0"/>
              <a:t>    </a:t>
            </a:r>
            <a:r>
              <a:rPr lang="uk-UA" sz="3600" b="1" dirty="0" smtClean="0">
                <a:solidFill>
                  <a:schemeClr val="bg1"/>
                </a:solidFill>
              </a:rPr>
              <a:t>Влітку </a:t>
            </a:r>
            <a:r>
              <a:rPr lang="uk-UA" sz="3600" b="1" dirty="0">
                <a:solidFill>
                  <a:schemeClr val="bg1"/>
                </a:solidFill>
              </a:rPr>
              <a:t>сіренький, </a:t>
            </a:r>
            <a:endParaRPr lang="ru-RU" sz="36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uk-UA" sz="3600" b="1" dirty="0" smtClean="0">
                <a:solidFill>
                  <a:schemeClr val="bg1"/>
                </a:solidFill>
              </a:rPr>
              <a:t>    А </a:t>
            </a:r>
            <a:r>
              <a:rPr lang="uk-UA" sz="3600" b="1" dirty="0">
                <a:solidFill>
                  <a:schemeClr val="bg1"/>
                </a:solidFill>
              </a:rPr>
              <a:t>взимку біленький, </a:t>
            </a:r>
            <a:endParaRPr lang="ru-RU" sz="36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uk-UA" sz="3600" b="1" dirty="0" smtClean="0">
                <a:solidFill>
                  <a:schemeClr val="bg1"/>
                </a:solidFill>
              </a:rPr>
              <a:t>    Довгі </a:t>
            </a:r>
            <a:r>
              <a:rPr lang="uk-UA" sz="3600" b="1" dirty="0">
                <a:solidFill>
                  <a:schemeClr val="bg1"/>
                </a:solidFill>
              </a:rPr>
              <a:t>вуха має, </a:t>
            </a:r>
            <a:endParaRPr lang="ru-RU" sz="36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uk-UA" sz="3600" b="1" dirty="0" smtClean="0">
                <a:solidFill>
                  <a:schemeClr val="bg1"/>
                </a:solidFill>
              </a:rPr>
              <a:t>    Швидко </a:t>
            </a:r>
            <a:r>
              <a:rPr lang="uk-UA" sz="3600" b="1" dirty="0">
                <a:solidFill>
                  <a:schemeClr val="bg1"/>
                </a:solidFill>
              </a:rPr>
              <a:t>стрибає. </a:t>
            </a: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http://www.playcast.ru/uploads/2016/05/22/18741701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080" y="2382826"/>
            <a:ext cx="3456384" cy="4059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7925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92696"/>
            <a:ext cx="5410944" cy="1143000"/>
          </a:xfrm>
        </p:spPr>
        <p:txBody>
          <a:bodyPr>
            <a:normAutofit fontScale="90000"/>
          </a:bodyPr>
          <a:lstStyle/>
          <a:p>
            <a:r>
              <a:rPr lang="uk-UA" b="1" i="1" dirty="0">
                <a:solidFill>
                  <a:srgbClr val="FF0000"/>
                </a:solidFill>
              </a:rPr>
              <a:t>ГРА </a:t>
            </a:r>
            <a:r>
              <a:rPr lang="uk-UA" b="1" i="1" dirty="0" smtClean="0">
                <a:solidFill>
                  <a:srgbClr val="FF0000"/>
                </a:solidFill>
              </a:rPr>
              <a:t> «</a:t>
            </a:r>
            <a:r>
              <a:rPr lang="uk-UA" b="1" i="1" dirty="0">
                <a:solidFill>
                  <a:srgbClr val="FF0000"/>
                </a:solidFill>
              </a:rPr>
              <a:t>Морковка для зайчат»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Zvuk_Volshebstva_-_Voo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45719" cy="45719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4469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 </a:t>
            </a:r>
            <a:r>
              <a:rPr lang="ru-RU" sz="3600" b="1" dirty="0" err="1" smtClean="0">
                <a:solidFill>
                  <a:schemeClr val="bg1"/>
                </a:solidFill>
              </a:rPr>
              <a:t>Він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>
                <a:solidFill>
                  <a:schemeClr val="bg1"/>
                </a:solidFill>
              </a:rPr>
              <a:t>сюрприз, </a:t>
            </a:r>
            <a:r>
              <a:rPr lang="ru-RU" sz="3600" b="1" dirty="0" err="1">
                <a:solidFill>
                  <a:schemeClr val="bg1"/>
                </a:solidFill>
              </a:rPr>
              <a:t>його</a:t>
            </a:r>
            <a:r>
              <a:rPr lang="ru-RU" sz="3600" b="1" dirty="0">
                <a:solidFill>
                  <a:schemeClr val="bg1"/>
                </a:solidFill>
              </a:rPr>
              <a:t> </a:t>
            </a:r>
            <a:r>
              <a:rPr lang="ru-RU" sz="3600" b="1" dirty="0" err="1">
                <a:solidFill>
                  <a:schemeClr val="bg1"/>
                </a:solidFill>
              </a:rPr>
              <a:t>чекають</a:t>
            </a:r>
            <a:endParaRPr lang="ru-RU" sz="36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3600" b="1" dirty="0" smtClean="0">
                <a:solidFill>
                  <a:schemeClr val="bg1"/>
                </a:solidFill>
              </a:rPr>
              <a:t>    І </a:t>
            </a:r>
            <a:r>
              <a:rPr lang="ru-RU" sz="3600" b="1" dirty="0" err="1">
                <a:solidFill>
                  <a:schemeClr val="bg1"/>
                </a:solidFill>
              </a:rPr>
              <a:t>дарують</a:t>
            </a:r>
            <a:r>
              <a:rPr lang="ru-RU" sz="3600" b="1" dirty="0">
                <a:solidFill>
                  <a:schemeClr val="bg1"/>
                </a:solidFill>
              </a:rPr>
              <a:t>, і </a:t>
            </a:r>
            <a:r>
              <a:rPr lang="ru-RU" sz="3600" b="1" dirty="0" err="1">
                <a:solidFill>
                  <a:schemeClr val="bg1"/>
                </a:solidFill>
              </a:rPr>
              <a:t>приймають</a:t>
            </a:r>
            <a:endParaRPr lang="ru-RU" sz="36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3600" b="1" dirty="0" smtClean="0">
                <a:solidFill>
                  <a:schemeClr val="bg1"/>
                </a:solidFill>
              </a:rPr>
              <a:t>    </a:t>
            </a:r>
            <a:r>
              <a:rPr lang="ru-RU" sz="3600" b="1" dirty="0" err="1" smtClean="0">
                <a:solidFill>
                  <a:schemeClr val="bg1"/>
                </a:solidFill>
              </a:rPr>
              <a:t>Яскравий</a:t>
            </a:r>
            <a:r>
              <a:rPr lang="ru-RU" sz="3600" b="1" dirty="0">
                <a:solidFill>
                  <a:schemeClr val="bg1"/>
                </a:solidFill>
              </a:rPr>
              <a:t>, </a:t>
            </a:r>
            <a:r>
              <a:rPr lang="ru-RU" sz="3600" b="1" dirty="0" err="1">
                <a:solidFill>
                  <a:schemeClr val="bg1"/>
                </a:solidFill>
              </a:rPr>
              <a:t>зв’язаний</a:t>
            </a:r>
            <a:r>
              <a:rPr lang="ru-RU" sz="3600" b="1" dirty="0">
                <a:solidFill>
                  <a:schemeClr val="bg1"/>
                </a:solidFill>
              </a:rPr>
              <a:t> </a:t>
            </a:r>
            <a:r>
              <a:rPr lang="ru-RU" sz="3600" b="1" dirty="0" err="1">
                <a:solidFill>
                  <a:schemeClr val="bg1"/>
                </a:solidFill>
              </a:rPr>
              <a:t>пакунок</a:t>
            </a:r>
            <a:endParaRPr lang="ru-RU" sz="36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3600" b="1" dirty="0" smtClean="0">
                <a:solidFill>
                  <a:schemeClr val="bg1"/>
                </a:solidFill>
              </a:rPr>
              <a:t>    </a:t>
            </a:r>
            <a:r>
              <a:rPr lang="ru-RU" sz="3600" b="1" dirty="0" err="1" smtClean="0">
                <a:solidFill>
                  <a:schemeClr val="bg1"/>
                </a:solidFill>
              </a:rPr>
              <a:t>Зветься</a:t>
            </a:r>
            <a:r>
              <a:rPr lang="ru-RU" sz="3600" b="1" dirty="0">
                <a:solidFill>
                  <a:schemeClr val="bg1"/>
                </a:solidFill>
              </a:rPr>
              <a:t>, </a:t>
            </a:r>
            <a:r>
              <a:rPr lang="ru-RU" sz="3600" b="1" dirty="0" err="1">
                <a:solidFill>
                  <a:schemeClr val="bg1"/>
                </a:solidFill>
              </a:rPr>
              <a:t>звісно</a:t>
            </a:r>
            <a:r>
              <a:rPr lang="ru-RU" sz="3600" b="1" dirty="0" smtClean="0">
                <a:solidFill>
                  <a:schemeClr val="bg1"/>
                </a:solidFill>
              </a:rPr>
              <a:t>…</a:t>
            </a: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http://krasivie-kartinki.ru/images/podarki-novogodnie9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36" y="3789040"/>
            <a:ext cx="2857500" cy="2686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7910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 descr="http://s019.radikal.ru/i626/1203/10/ce32d37254d3.gif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80528" y="-243408"/>
            <a:ext cx="5483299" cy="447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s019.radikal.ru/i626/1203/10/ce32d37254d3.gif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1659988"/>
            <a:ext cx="4887595" cy="4887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319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nvk-28.at.ua/_nw/1/0907507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5696" y="63175"/>
            <a:ext cx="5356100" cy="6678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2749550" y="1119540"/>
            <a:ext cx="3528392" cy="453650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endParaRPr lang="uk-UA" dirty="0" smtClean="0">
              <a:solidFill>
                <a:srgbClr val="333333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uk-UA" i="1" dirty="0" smtClean="0">
                <a:solidFill>
                  <a:srgbClr val="7030A0"/>
                </a:solidFill>
                <a:latin typeface="Times New Roman"/>
                <a:ea typeface="Times New Roman"/>
              </a:rPr>
              <a:t>Ми </a:t>
            </a:r>
            <a:r>
              <a:rPr lang="uk-UA" i="1" dirty="0">
                <a:solidFill>
                  <a:srgbClr val="7030A0"/>
                </a:solidFill>
                <a:latin typeface="Times New Roman"/>
                <a:ea typeface="Times New Roman"/>
              </a:rPr>
              <a:t>маленькі зірочки,</a:t>
            </a:r>
            <a:r>
              <a:rPr lang="uk-UA" i="1" dirty="0">
                <a:solidFill>
                  <a:srgbClr val="7030A0"/>
                </a:solidFill>
                <a:latin typeface="Times New Roman"/>
                <a:ea typeface="Calibri"/>
              </a:rPr>
              <a:t> </a:t>
            </a:r>
            <a:endParaRPr lang="ru-RU" i="1" dirty="0">
              <a:solidFill>
                <a:srgbClr val="7030A0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uk-UA" i="1" dirty="0">
                <a:solidFill>
                  <a:srgbClr val="7030A0"/>
                </a:solidFill>
                <a:latin typeface="Times New Roman"/>
                <a:ea typeface="Times New Roman"/>
              </a:rPr>
              <a:t>Ми небесні світлячки.</a:t>
            </a:r>
            <a:endParaRPr lang="ru-RU" i="1" dirty="0">
              <a:solidFill>
                <a:srgbClr val="7030A0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uk-UA" i="1" dirty="0">
                <a:solidFill>
                  <a:srgbClr val="7030A0"/>
                </a:solidFill>
                <a:latin typeface="Times New Roman"/>
                <a:ea typeface="Times New Roman"/>
              </a:rPr>
              <a:t>Допомоги ми чекаємо,</a:t>
            </a:r>
            <a:endParaRPr lang="ru-RU" i="1" dirty="0">
              <a:solidFill>
                <a:srgbClr val="7030A0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uk-UA" i="1" dirty="0">
                <a:solidFill>
                  <a:srgbClr val="7030A0"/>
                </a:solidFill>
                <a:latin typeface="Times New Roman"/>
                <a:ea typeface="Times New Roman"/>
              </a:rPr>
              <a:t>Діточок усіх благаємо:</a:t>
            </a:r>
            <a:endParaRPr lang="ru-RU" i="1" dirty="0">
              <a:solidFill>
                <a:srgbClr val="7030A0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uk-UA" i="1" dirty="0">
                <a:solidFill>
                  <a:srgbClr val="7030A0"/>
                </a:solidFill>
                <a:latin typeface="Times New Roman"/>
                <a:ea typeface="Times New Roman"/>
              </a:rPr>
              <a:t>Щоби ми могли </a:t>
            </a:r>
            <a:r>
              <a:rPr lang="uk-UA" i="1" dirty="0" smtClean="0">
                <a:solidFill>
                  <a:srgbClr val="7030A0"/>
                </a:solidFill>
                <a:latin typeface="Times New Roman"/>
                <a:ea typeface="Times New Roman"/>
              </a:rPr>
              <a:t>світити,</a:t>
            </a:r>
            <a:endParaRPr lang="ru-RU" i="1" dirty="0">
              <a:solidFill>
                <a:srgbClr val="7030A0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uk-UA" i="1" dirty="0">
                <a:solidFill>
                  <a:srgbClr val="7030A0"/>
                </a:solidFill>
                <a:latin typeface="Times New Roman"/>
                <a:ea typeface="Times New Roman"/>
              </a:rPr>
              <a:t>Небо зоряним зробити</a:t>
            </a:r>
            <a:endParaRPr lang="ru-RU" i="1" dirty="0">
              <a:solidFill>
                <a:srgbClr val="7030A0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uk-UA" i="1" dirty="0">
                <a:solidFill>
                  <a:srgbClr val="7030A0"/>
                </a:solidFill>
                <a:latin typeface="Times New Roman"/>
                <a:ea typeface="Times New Roman"/>
              </a:rPr>
              <a:t>Треба щоби кожен з вас</a:t>
            </a:r>
            <a:endParaRPr lang="ru-RU" i="1" dirty="0">
              <a:solidFill>
                <a:srgbClr val="7030A0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uk-UA" i="1" dirty="0">
                <a:solidFill>
                  <a:srgbClr val="7030A0"/>
                </a:solidFill>
                <a:latin typeface="Times New Roman"/>
                <a:ea typeface="Times New Roman"/>
              </a:rPr>
              <a:t>Свою зірку у цей час</a:t>
            </a:r>
            <a:endParaRPr lang="ru-RU" i="1" dirty="0">
              <a:solidFill>
                <a:srgbClr val="7030A0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uk-UA" i="1" dirty="0">
                <a:solidFill>
                  <a:srgbClr val="7030A0"/>
                </a:solidFill>
                <a:latin typeface="Times New Roman"/>
                <a:ea typeface="Times New Roman"/>
              </a:rPr>
              <a:t>Зміг яскраво засвітити,</a:t>
            </a:r>
            <a:endParaRPr lang="ru-RU" i="1" dirty="0">
              <a:solidFill>
                <a:srgbClr val="7030A0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uk-UA" i="1" dirty="0">
                <a:solidFill>
                  <a:srgbClr val="7030A0"/>
                </a:solidFill>
                <a:latin typeface="Times New Roman"/>
                <a:ea typeface="Times New Roman"/>
              </a:rPr>
              <a:t>Кілька добрих справ зробити.</a:t>
            </a:r>
            <a:endParaRPr lang="ru-RU" i="1" dirty="0">
              <a:solidFill>
                <a:srgbClr val="7030A0"/>
              </a:solidFill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І</a:t>
            </a: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46170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err="1">
                <a:solidFill>
                  <a:schemeClr val="bg1"/>
                </a:solidFill>
              </a:rPr>
              <a:t>Він</a:t>
            </a:r>
            <a:r>
              <a:rPr lang="ru-RU" sz="3600" b="1" dirty="0">
                <a:solidFill>
                  <a:schemeClr val="bg1"/>
                </a:solidFill>
              </a:rPr>
              <a:t> – не лялька й не </a:t>
            </a:r>
            <a:r>
              <a:rPr lang="ru-RU" sz="3600" b="1" dirty="0" err="1">
                <a:solidFill>
                  <a:schemeClr val="bg1"/>
                </a:solidFill>
              </a:rPr>
              <a:t>людина</a:t>
            </a:r>
            <a:r>
              <a:rPr lang="ru-RU" sz="3600" b="1" dirty="0">
                <a:solidFill>
                  <a:schemeClr val="bg1"/>
                </a:solidFill>
              </a:rPr>
              <a:t>, </a:t>
            </a:r>
          </a:p>
          <a:p>
            <a:pPr marL="0" indent="0">
              <a:buNone/>
            </a:pPr>
            <a:r>
              <a:rPr lang="ru-RU" sz="3600" b="1" dirty="0">
                <a:solidFill>
                  <a:schemeClr val="bg1"/>
                </a:solidFill>
              </a:rPr>
              <a:t>На </a:t>
            </a:r>
            <a:r>
              <a:rPr lang="ru-RU" sz="3600" b="1" dirty="0" err="1">
                <a:solidFill>
                  <a:schemeClr val="bg1"/>
                </a:solidFill>
              </a:rPr>
              <a:t>снігу</a:t>
            </a:r>
            <a:r>
              <a:rPr lang="ru-RU" sz="3600" b="1" dirty="0">
                <a:solidFill>
                  <a:schemeClr val="bg1"/>
                </a:solidFill>
              </a:rPr>
              <a:t> </a:t>
            </a:r>
            <a:r>
              <a:rPr lang="ru-RU" sz="3600" b="1" dirty="0" err="1">
                <a:solidFill>
                  <a:schemeClr val="bg1"/>
                </a:solidFill>
              </a:rPr>
              <a:t>стояти</a:t>
            </a:r>
            <a:r>
              <a:rPr lang="ru-RU" sz="3600" b="1" dirty="0">
                <a:solidFill>
                  <a:schemeClr val="bg1"/>
                </a:solidFill>
              </a:rPr>
              <a:t>  </a:t>
            </a:r>
            <a:r>
              <a:rPr lang="ru-RU" sz="3600" b="1" dirty="0" err="1" smtClean="0">
                <a:solidFill>
                  <a:schemeClr val="bg1"/>
                </a:solidFill>
              </a:rPr>
              <a:t>звик</a:t>
            </a:r>
            <a:r>
              <a:rPr lang="ru-RU" sz="3600" b="1" dirty="0">
                <a:solidFill>
                  <a:schemeClr val="bg1"/>
                </a:solidFill>
              </a:rPr>
              <a:t>,</a:t>
            </a:r>
          </a:p>
          <a:p>
            <a:pPr marL="0" indent="0">
              <a:buNone/>
            </a:pPr>
            <a:r>
              <a:rPr lang="ru-RU" sz="3600" b="1" dirty="0">
                <a:solidFill>
                  <a:schemeClr val="bg1"/>
                </a:solidFill>
              </a:rPr>
              <a:t>В </a:t>
            </a:r>
            <a:r>
              <a:rPr lang="ru-RU" sz="3600" b="1" dirty="0" err="1">
                <a:solidFill>
                  <a:schemeClr val="bg1"/>
                </a:solidFill>
              </a:rPr>
              <a:t>нього</a:t>
            </a:r>
            <a:r>
              <a:rPr lang="ru-RU" sz="3600" b="1" dirty="0">
                <a:solidFill>
                  <a:schemeClr val="bg1"/>
                </a:solidFill>
              </a:rPr>
              <a:t> </a:t>
            </a:r>
            <a:r>
              <a:rPr lang="ru-RU" sz="3600" b="1" dirty="0" err="1">
                <a:solidFill>
                  <a:schemeClr val="bg1"/>
                </a:solidFill>
              </a:rPr>
              <a:t>ніс</a:t>
            </a:r>
            <a:r>
              <a:rPr lang="ru-RU" sz="3600" b="1" dirty="0">
                <a:solidFill>
                  <a:schemeClr val="bg1"/>
                </a:solidFill>
              </a:rPr>
              <a:t> – смачна </a:t>
            </a:r>
            <a:r>
              <a:rPr lang="ru-RU" sz="3600" b="1" dirty="0" err="1">
                <a:solidFill>
                  <a:schemeClr val="bg1"/>
                </a:solidFill>
              </a:rPr>
              <a:t>морквина</a:t>
            </a:r>
            <a:r>
              <a:rPr lang="ru-RU" sz="3600" b="1" dirty="0">
                <a:solidFill>
                  <a:schemeClr val="bg1"/>
                </a:solidFill>
              </a:rPr>
              <a:t>,</a:t>
            </a:r>
          </a:p>
          <a:p>
            <a:pPr marL="0" indent="0">
              <a:buNone/>
            </a:pPr>
            <a:r>
              <a:rPr lang="ru-RU" sz="3600" b="1" dirty="0">
                <a:solidFill>
                  <a:schemeClr val="bg1"/>
                </a:solidFill>
              </a:rPr>
              <a:t> </a:t>
            </a:r>
            <a:r>
              <a:rPr lang="ru-RU" sz="3600" b="1" dirty="0" err="1">
                <a:solidFill>
                  <a:schemeClr val="bg1"/>
                </a:solidFill>
              </a:rPr>
              <a:t>Хто</a:t>
            </a:r>
            <a:r>
              <a:rPr lang="ru-RU" sz="3600" b="1" dirty="0">
                <a:solidFill>
                  <a:schemeClr val="bg1"/>
                </a:solidFill>
              </a:rPr>
              <a:t> </a:t>
            </a:r>
            <a:r>
              <a:rPr lang="ru-RU" sz="3600" b="1" dirty="0" err="1">
                <a:solidFill>
                  <a:schemeClr val="bg1"/>
                </a:solidFill>
              </a:rPr>
              <a:t>це</a:t>
            </a:r>
            <a:r>
              <a:rPr lang="ru-RU" sz="3600" b="1" dirty="0">
                <a:solidFill>
                  <a:schemeClr val="bg1"/>
                </a:solidFill>
              </a:rPr>
              <a:t>? </a:t>
            </a:r>
            <a:r>
              <a:rPr lang="ru-RU" sz="3600" b="1" dirty="0" err="1">
                <a:solidFill>
                  <a:schemeClr val="bg1"/>
                </a:solidFill>
              </a:rPr>
              <a:t>Звісно</a:t>
            </a:r>
            <a:r>
              <a:rPr lang="ru-RU" sz="3600" b="1" dirty="0">
                <a:solidFill>
                  <a:schemeClr val="bg1"/>
                </a:solidFill>
              </a:rPr>
              <a:t>, … </a:t>
            </a:r>
          </a:p>
        </p:txBody>
      </p:sp>
      <p:pic>
        <p:nvPicPr>
          <p:cNvPr id="4" name="Picture 2" descr="http://900igr.net/up/datai/120766/0018-010-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3356992"/>
            <a:ext cx="2999631" cy="2853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793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i="1" dirty="0">
                <a:solidFill>
                  <a:srgbClr val="FF0000"/>
                </a:solidFill>
              </a:rPr>
              <a:t>Конкурс «</a:t>
            </a:r>
            <a:r>
              <a:rPr lang="ru-RU" sz="4000" b="1" i="1" dirty="0" err="1">
                <a:solidFill>
                  <a:srgbClr val="FF0000"/>
                </a:solidFill>
              </a:rPr>
              <a:t>Ліпимо</a:t>
            </a:r>
            <a:r>
              <a:rPr lang="ru-RU" sz="4000" b="1" i="1" dirty="0">
                <a:solidFill>
                  <a:srgbClr val="FF0000"/>
                </a:solidFill>
              </a:rPr>
              <a:t> </a:t>
            </a:r>
            <a:r>
              <a:rPr lang="ru-RU" sz="4000" b="1" i="1" dirty="0" err="1">
                <a:solidFill>
                  <a:srgbClr val="FF0000"/>
                </a:solidFill>
              </a:rPr>
              <a:t>сніговика</a:t>
            </a:r>
            <a:r>
              <a:rPr lang="ru-RU" sz="4000" b="1" i="1" dirty="0"/>
              <a:t>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MUZYKA_DLYA_VYHODA_UCHASTNIKOV_KONKURSA_-_MUZYKA_DLYA_VYHODA_UCHASTNIKOV_KONKURSA_OT_VLADISLAV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45719" cy="45719"/>
          </a:xfrm>
          <a:prstGeom prst="rect">
            <a:avLst/>
          </a:prstGeom>
        </p:spPr>
      </p:pic>
      <p:pic>
        <p:nvPicPr>
          <p:cNvPr id="4" name="Zvuk_Volshebstva_-_Voot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45719" cy="45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871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b="1" dirty="0" smtClean="0"/>
              <a:t> </a:t>
            </a:r>
            <a:r>
              <a:rPr lang="uk-UA" sz="3600" b="1" dirty="0" smtClean="0">
                <a:solidFill>
                  <a:schemeClr val="bg1"/>
                </a:solidFill>
              </a:rPr>
              <a:t>Стоїть </a:t>
            </a:r>
            <a:r>
              <a:rPr lang="uk-UA" sz="3600" b="1" dirty="0">
                <a:solidFill>
                  <a:schemeClr val="bg1"/>
                </a:solidFill>
              </a:rPr>
              <a:t>зелена і розкішна,</a:t>
            </a:r>
            <a:endParaRPr lang="ru-RU" sz="36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uk-UA" sz="3600" b="1" dirty="0" smtClean="0">
                <a:solidFill>
                  <a:schemeClr val="bg1"/>
                </a:solidFill>
              </a:rPr>
              <a:t> Зелена </a:t>
            </a:r>
            <a:r>
              <a:rPr lang="uk-UA" sz="3600" b="1" dirty="0">
                <a:solidFill>
                  <a:schemeClr val="bg1"/>
                </a:solidFill>
              </a:rPr>
              <a:t>в неї сукня пишна. </a:t>
            </a:r>
            <a:endParaRPr lang="ru-RU" sz="36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uk-UA" sz="3600" b="1" dirty="0" smtClean="0">
                <a:solidFill>
                  <a:schemeClr val="bg1"/>
                </a:solidFill>
              </a:rPr>
              <a:t> Йде </a:t>
            </a:r>
            <a:r>
              <a:rPr lang="uk-UA" sz="3600" b="1" dirty="0">
                <a:solidFill>
                  <a:schemeClr val="bg1"/>
                </a:solidFill>
              </a:rPr>
              <a:t>на галявину стежинка,</a:t>
            </a:r>
            <a:endParaRPr lang="ru-RU" sz="36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uk-UA" sz="3600" b="1" dirty="0" smtClean="0">
                <a:solidFill>
                  <a:schemeClr val="bg1"/>
                </a:solidFill>
              </a:rPr>
              <a:t> А </a:t>
            </a:r>
            <a:r>
              <a:rPr lang="uk-UA" sz="3600" b="1" dirty="0">
                <a:solidFill>
                  <a:schemeClr val="bg1"/>
                </a:solidFill>
              </a:rPr>
              <a:t>там – прикрашена</a:t>
            </a:r>
            <a:r>
              <a:rPr lang="uk-UA" sz="3600" b="1" dirty="0" smtClean="0">
                <a:solidFill>
                  <a:schemeClr val="bg1"/>
                </a:solidFill>
              </a:rPr>
              <a:t>…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2050" name="Picture 2" descr="C:\Users\User\Desktop\682506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176" y="3068960"/>
            <a:ext cx="2387154" cy="3542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4095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39604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rgbClr val="FFFF00"/>
                </a:solidFill>
              </a:rPr>
              <a:t>Конкурс </a:t>
            </a:r>
            <a:endParaRPr lang="ru-RU" sz="3600" b="1" i="1" dirty="0" smtClean="0">
              <a:solidFill>
                <a:srgbClr val="FFFF00"/>
              </a:solidFill>
            </a:endParaRPr>
          </a:p>
          <a:p>
            <a:r>
              <a:rPr lang="ru-RU" sz="3600" b="1" i="1" dirty="0" smtClean="0">
                <a:solidFill>
                  <a:srgbClr val="FFFF00"/>
                </a:solidFill>
              </a:rPr>
              <a:t>«</a:t>
            </a:r>
            <a:r>
              <a:rPr lang="ru-RU" sz="3600" b="1" i="1" dirty="0" err="1">
                <a:solidFill>
                  <a:srgbClr val="FFFF00"/>
                </a:solidFill>
              </a:rPr>
              <a:t>Красуня-ялинка</a:t>
            </a:r>
            <a:r>
              <a:rPr lang="ru-RU" sz="3600" b="1" i="1" dirty="0">
                <a:solidFill>
                  <a:srgbClr val="FFFF00"/>
                </a:solidFill>
              </a:rPr>
              <a:t>»</a:t>
            </a:r>
            <a:endParaRPr lang="ru-RU" sz="3600" i="1" dirty="0">
              <a:solidFill>
                <a:srgbClr val="FFFF00"/>
              </a:solidFill>
            </a:endParaRPr>
          </a:p>
        </p:txBody>
      </p:sp>
      <p:pic>
        <p:nvPicPr>
          <p:cNvPr id="5" name="- св миколай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52320" y="6021288"/>
            <a:ext cx="45719" cy="45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560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/>
              <a:t>  </a:t>
            </a:r>
            <a:r>
              <a:rPr lang="ru-RU" sz="3600" b="1" dirty="0" err="1" smtClean="0">
                <a:solidFill>
                  <a:schemeClr val="bg1"/>
                </a:solidFill>
              </a:rPr>
              <a:t>Щоб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err="1">
                <a:solidFill>
                  <a:schemeClr val="bg1"/>
                </a:solidFill>
              </a:rPr>
              <a:t>нудьзі</a:t>
            </a:r>
            <a:r>
              <a:rPr lang="ru-RU" sz="3600" b="1" dirty="0">
                <a:solidFill>
                  <a:schemeClr val="bg1"/>
                </a:solidFill>
              </a:rPr>
              <a:t> не </a:t>
            </a:r>
            <a:r>
              <a:rPr lang="ru-RU" sz="3600" b="1" dirty="0" err="1">
                <a:solidFill>
                  <a:schemeClr val="bg1"/>
                </a:solidFill>
              </a:rPr>
              <a:t>підда</a:t>
            </a:r>
            <a:r>
              <a:rPr lang="uk-UA" sz="3600" b="1" dirty="0" err="1">
                <a:solidFill>
                  <a:schemeClr val="bg1"/>
                </a:solidFill>
              </a:rPr>
              <a:t>ва</a:t>
            </a:r>
            <a:r>
              <a:rPr lang="ru-RU" sz="3600" b="1" dirty="0" err="1">
                <a:solidFill>
                  <a:schemeClr val="bg1"/>
                </a:solidFill>
              </a:rPr>
              <a:t>тися</a:t>
            </a:r>
            <a:r>
              <a:rPr lang="ru-RU" sz="3600" b="1" dirty="0">
                <a:solidFill>
                  <a:schemeClr val="bg1"/>
                </a:solidFill>
              </a:rPr>
              <a:t> – 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chemeClr val="bg1"/>
                </a:solidFill>
              </a:rPr>
              <a:t>   </a:t>
            </a:r>
            <a:r>
              <a:rPr lang="ru-RU" sz="3600" b="1" dirty="0" err="1" smtClean="0">
                <a:solidFill>
                  <a:schemeClr val="bg1"/>
                </a:solidFill>
              </a:rPr>
              <a:t>Яскравіше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err="1">
                <a:solidFill>
                  <a:schemeClr val="bg1"/>
                </a:solidFill>
              </a:rPr>
              <a:t>потрібно</a:t>
            </a:r>
            <a:r>
              <a:rPr lang="ru-RU" sz="3600" b="1" dirty="0">
                <a:solidFill>
                  <a:schemeClr val="bg1"/>
                </a:solidFill>
              </a:rPr>
              <a:t> </a:t>
            </a:r>
            <a:r>
              <a:rPr lang="ru-RU" sz="3600" b="1" dirty="0" err="1">
                <a:solidFill>
                  <a:schemeClr val="bg1"/>
                </a:solidFill>
              </a:rPr>
              <a:t>одягатися</a:t>
            </a:r>
            <a:r>
              <a:rPr lang="ru-RU" sz="3600" b="1" dirty="0">
                <a:solidFill>
                  <a:schemeClr val="bg1"/>
                </a:solidFill>
              </a:rPr>
              <a:t>!</a:t>
            </a:r>
          </a:p>
          <a:p>
            <a:pPr marL="0" indent="0">
              <a:buNone/>
            </a:pPr>
            <a:r>
              <a:rPr lang="uk-UA" sz="3600" b="1" dirty="0" smtClean="0">
                <a:solidFill>
                  <a:schemeClr val="bg1"/>
                </a:solidFill>
              </a:rPr>
              <a:t>   На </a:t>
            </a:r>
            <a:r>
              <a:rPr lang="uk-UA" sz="3600" b="1" dirty="0">
                <a:solidFill>
                  <a:schemeClr val="bg1"/>
                </a:solidFill>
              </a:rPr>
              <a:t>маскарад  прийду я в </a:t>
            </a:r>
            <a:r>
              <a:rPr lang="uk-UA" sz="3600" b="1" dirty="0" smtClean="0">
                <a:solidFill>
                  <a:schemeClr val="bg1"/>
                </a:solidFill>
              </a:rPr>
              <a:t>ньому</a:t>
            </a:r>
            <a:endParaRPr lang="ru-RU" sz="36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uk-UA" sz="3600" b="1" dirty="0" smtClean="0">
                <a:solidFill>
                  <a:schemeClr val="bg1"/>
                </a:solidFill>
              </a:rPr>
              <a:t>   </a:t>
            </a:r>
            <a:r>
              <a:rPr lang="uk-UA" sz="3600" b="1" dirty="0">
                <a:solidFill>
                  <a:schemeClr val="bg1"/>
                </a:solidFill>
              </a:rPr>
              <a:t>У</a:t>
            </a:r>
            <a:r>
              <a:rPr lang="uk-UA" sz="3600" b="1" dirty="0" smtClean="0">
                <a:solidFill>
                  <a:schemeClr val="bg1"/>
                </a:solidFill>
              </a:rPr>
              <a:t> новорічному</a:t>
            </a:r>
            <a:r>
              <a:rPr lang="ru-RU" sz="3600" b="1" dirty="0" smtClean="0">
                <a:solidFill>
                  <a:schemeClr val="bg1"/>
                </a:solidFill>
              </a:rPr>
              <a:t>… </a:t>
            </a: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http://portal.lviv.ua/wp-content/uploads/2015/12/bal-mascarad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17946" y="4005064"/>
            <a:ext cx="3561447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0305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59" y="980728"/>
            <a:ext cx="4464496" cy="2520280"/>
          </a:xfrm>
        </p:spPr>
        <p:txBody>
          <a:bodyPr>
            <a:normAutofit/>
          </a:bodyPr>
          <a:lstStyle/>
          <a:p>
            <a:pPr algn="l"/>
            <a:r>
              <a:rPr lang="ru-RU" sz="3600" b="1" i="1" dirty="0" err="1">
                <a:solidFill>
                  <a:schemeClr val="bg1"/>
                </a:solidFill>
              </a:rPr>
              <a:t>Гра</a:t>
            </a:r>
            <a:r>
              <a:rPr lang="ru-RU" sz="3600" b="1" i="1" dirty="0">
                <a:solidFill>
                  <a:schemeClr val="bg1"/>
                </a:solidFill>
              </a:rPr>
              <a:t> «</a:t>
            </a:r>
            <a:r>
              <a:rPr lang="ru-RU" sz="3600" b="1" i="1" dirty="0" err="1">
                <a:solidFill>
                  <a:schemeClr val="bg1"/>
                </a:solidFill>
              </a:rPr>
              <a:t>Новорічний</a:t>
            </a:r>
            <a:r>
              <a:rPr lang="ru-RU" sz="3600" b="1" i="1" dirty="0">
                <a:solidFill>
                  <a:schemeClr val="bg1"/>
                </a:solidFill>
              </a:rPr>
              <a:t> костюм»</a:t>
            </a:r>
            <a:endParaRPr lang="ru-RU" sz="3600" i="1" dirty="0">
              <a:solidFill>
                <a:schemeClr val="bg1"/>
              </a:solidFill>
            </a:endParaRPr>
          </a:p>
        </p:txBody>
      </p:sp>
      <p:pic>
        <p:nvPicPr>
          <p:cNvPr id="4" name="Muzyka_dlya_konkursov_-_Muzyka_dlya_konkursov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117975" y="3824288"/>
            <a:ext cx="45719" cy="45719"/>
          </a:xfrm>
        </p:spPr>
      </p:pic>
      <p:pic>
        <p:nvPicPr>
          <p:cNvPr id="3" name="Zvuk_Volshebstva_-_Voot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45719" cy="45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695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    </a:t>
            </a:r>
            <a:r>
              <a:rPr lang="ru-RU" sz="3600" b="1" dirty="0" err="1" smtClean="0">
                <a:solidFill>
                  <a:schemeClr val="bg1"/>
                </a:solidFill>
              </a:rPr>
              <a:t>Якщо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err="1">
                <a:solidFill>
                  <a:schemeClr val="bg1"/>
                </a:solidFill>
              </a:rPr>
              <a:t>музика</a:t>
            </a:r>
            <a:r>
              <a:rPr lang="ru-RU" sz="3600" b="1" dirty="0">
                <a:solidFill>
                  <a:schemeClr val="bg1"/>
                </a:solidFill>
              </a:rPr>
              <a:t> </a:t>
            </a:r>
            <a:r>
              <a:rPr lang="ru-RU" sz="3600" b="1" dirty="0" err="1">
                <a:solidFill>
                  <a:schemeClr val="bg1"/>
                </a:solidFill>
              </a:rPr>
              <a:t>лунає</a:t>
            </a:r>
            <a:r>
              <a:rPr lang="ru-RU" sz="3600" b="1" dirty="0">
                <a:solidFill>
                  <a:schemeClr val="bg1"/>
                </a:solidFill>
              </a:rPr>
              <a:t>,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chemeClr val="bg1"/>
                </a:solidFill>
              </a:rPr>
              <a:t>    </a:t>
            </a:r>
            <a:r>
              <a:rPr lang="ru-RU" sz="3600" b="1" dirty="0" err="1" smtClean="0">
                <a:solidFill>
                  <a:schemeClr val="bg1"/>
                </a:solidFill>
              </a:rPr>
              <a:t>Всіх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>
                <a:solidFill>
                  <a:schemeClr val="bg1"/>
                </a:solidFill>
              </a:rPr>
              <a:t>у  коло  </a:t>
            </a:r>
            <a:r>
              <a:rPr lang="ru-RU" sz="3600" b="1" dirty="0" err="1" smtClean="0">
                <a:solidFill>
                  <a:schemeClr val="bg1"/>
                </a:solidFill>
              </a:rPr>
              <a:t>закликає</a:t>
            </a:r>
            <a:r>
              <a:rPr lang="ru-RU" sz="3600" b="1" dirty="0" smtClean="0">
                <a:solidFill>
                  <a:schemeClr val="bg1"/>
                </a:solidFill>
              </a:rPr>
              <a:t>,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chemeClr val="bg1"/>
                </a:solidFill>
              </a:rPr>
              <a:t>    </a:t>
            </a:r>
            <a:r>
              <a:rPr lang="ru-RU" sz="3600" b="1" dirty="0" err="1" smtClean="0">
                <a:solidFill>
                  <a:schemeClr val="bg1"/>
                </a:solidFill>
              </a:rPr>
              <a:t>Настрій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</a:rPr>
              <a:t>гарний</a:t>
            </a:r>
            <a:r>
              <a:rPr lang="ru-RU" sz="3600" b="1" dirty="0" smtClean="0">
                <a:solidFill>
                  <a:schemeClr val="bg1"/>
                </a:solidFill>
              </a:rPr>
              <a:t> у </a:t>
            </a:r>
            <a:r>
              <a:rPr lang="ru-RU" sz="3600" b="1" dirty="0" err="1" smtClean="0">
                <a:solidFill>
                  <a:schemeClr val="bg1"/>
                </a:solidFill>
              </a:rPr>
              <a:t>діток</a:t>
            </a:r>
            <a:r>
              <a:rPr lang="ru-RU" sz="3600" b="1" dirty="0" smtClean="0">
                <a:solidFill>
                  <a:schemeClr val="bg1"/>
                </a:solidFill>
              </a:rPr>
              <a:t>,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chemeClr val="bg1"/>
                </a:solidFill>
              </a:rPr>
              <a:t>    Вас </a:t>
            </a:r>
            <a:r>
              <a:rPr lang="ru-RU" sz="3600" b="1" dirty="0" err="1">
                <a:solidFill>
                  <a:schemeClr val="bg1"/>
                </a:solidFill>
              </a:rPr>
              <a:t>запрошує</a:t>
            </a:r>
            <a:r>
              <a:rPr lang="ru-RU" sz="3600" b="1" dirty="0" smtClean="0">
                <a:solidFill>
                  <a:schemeClr val="bg1"/>
                </a:solidFill>
              </a:rPr>
              <a:t>…</a:t>
            </a:r>
            <a:endParaRPr lang="ru-RU" sz="36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2" descr="C:\Users\User\Desktop\depositphotos_40271825-stock-photo-lovely-little-boy-and-girl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3573016"/>
            <a:ext cx="288032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6161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1915</TotalTime>
  <Words>273</Words>
  <Application>Microsoft Office PowerPoint</Application>
  <PresentationFormat>Экран (4:3)</PresentationFormat>
  <Paragraphs>55</Paragraphs>
  <Slides>17</Slides>
  <Notes>0</Notes>
  <HiddenSlides>0</HiddenSlides>
  <MMClips>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ЗАПАЛЮЄМО ЗОРІ ДЛЯ МИКОЛАЯ </vt:lpstr>
      <vt:lpstr>Презентация PowerPoint</vt:lpstr>
      <vt:lpstr>Презентация PowerPoint</vt:lpstr>
      <vt:lpstr>Конкурс «Ліпимо сніговика» </vt:lpstr>
      <vt:lpstr>Презентация PowerPoint</vt:lpstr>
      <vt:lpstr>Презентация PowerPoint</vt:lpstr>
      <vt:lpstr>Презентация PowerPoint</vt:lpstr>
      <vt:lpstr>Гра «Новорічний костюм»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ГРА  «Морковка для зайчат»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137</cp:revision>
  <dcterms:created xsi:type="dcterms:W3CDTF">2017-11-12T19:26:29Z</dcterms:created>
  <dcterms:modified xsi:type="dcterms:W3CDTF">2018-02-15T16:04:07Z</dcterms:modified>
</cp:coreProperties>
</file>