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7" r:id="rId1"/>
  </p:sldMasterIdLst>
  <p:notesMasterIdLst>
    <p:notesMasterId r:id="rId20"/>
  </p:notesMasterIdLst>
  <p:sldIdLst>
    <p:sldId id="256" r:id="rId2"/>
    <p:sldId id="257" r:id="rId3"/>
    <p:sldId id="258" r:id="rId4"/>
    <p:sldId id="259" r:id="rId5"/>
    <p:sldId id="260" r:id="rId6"/>
    <p:sldId id="274" r:id="rId7"/>
    <p:sldId id="261" r:id="rId8"/>
    <p:sldId id="273" r:id="rId9"/>
    <p:sldId id="264" r:id="rId10"/>
    <p:sldId id="265" r:id="rId11"/>
    <p:sldId id="266" r:id="rId12"/>
    <p:sldId id="268" r:id="rId13"/>
    <p:sldId id="267" r:id="rId14"/>
    <p:sldId id="270" r:id="rId15"/>
    <p:sldId id="276" r:id="rId16"/>
    <p:sldId id="271" r:id="rId17"/>
    <p:sldId id="275" r:id="rId18"/>
    <p:sldId id="272" r:id="rId19"/>
  </p:sldIdLst>
  <p:sldSz cx="9144000" cy="6858000" type="screen4x3"/>
  <p:notesSz cx="6858000" cy="9144000"/>
  <p:defaultTextStyle>
    <a:defPPr>
      <a:defRPr lang="uk-UA"/>
    </a:defPPr>
    <a:lvl1pPr algn="l" rtl="0" fontAlgn="base">
      <a:spcBef>
        <a:spcPct val="0"/>
      </a:spcBef>
      <a:spcAft>
        <a:spcPct val="0"/>
      </a:spcAft>
      <a:defRPr sz="2400" b="1" kern="1200">
        <a:solidFill>
          <a:srgbClr val="CC0000"/>
        </a:solidFill>
        <a:latin typeface="Adobe Fan Heiti Std B" pitchFamily="34" charset="-128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b="1" kern="1200">
        <a:solidFill>
          <a:srgbClr val="CC0000"/>
        </a:solidFill>
        <a:latin typeface="Adobe Fan Heiti Std B" pitchFamily="34" charset="-128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b="1" kern="1200">
        <a:solidFill>
          <a:srgbClr val="CC0000"/>
        </a:solidFill>
        <a:latin typeface="Adobe Fan Heiti Std B" pitchFamily="34" charset="-128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b="1" kern="1200">
        <a:solidFill>
          <a:srgbClr val="CC0000"/>
        </a:solidFill>
        <a:latin typeface="Adobe Fan Heiti Std B" pitchFamily="34" charset="-128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b="1" kern="1200">
        <a:solidFill>
          <a:srgbClr val="CC0000"/>
        </a:solidFill>
        <a:latin typeface="Adobe Fan Heiti Std B" pitchFamily="34" charset="-128"/>
        <a:ea typeface="+mn-ea"/>
        <a:cs typeface="+mn-cs"/>
      </a:defRPr>
    </a:lvl5pPr>
    <a:lvl6pPr marL="2286000" algn="l" defTabSz="914400" rtl="0" eaLnBrk="1" latinLnBrk="0" hangingPunct="1">
      <a:defRPr sz="2400" b="1" kern="1200">
        <a:solidFill>
          <a:srgbClr val="CC0000"/>
        </a:solidFill>
        <a:latin typeface="Adobe Fan Heiti Std B" pitchFamily="34" charset="-128"/>
        <a:ea typeface="+mn-ea"/>
        <a:cs typeface="+mn-cs"/>
      </a:defRPr>
    </a:lvl6pPr>
    <a:lvl7pPr marL="2743200" algn="l" defTabSz="914400" rtl="0" eaLnBrk="1" latinLnBrk="0" hangingPunct="1">
      <a:defRPr sz="2400" b="1" kern="1200">
        <a:solidFill>
          <a:srgbClr val="CC0000"/>
        </a:solidFill>
        <a:latin typeface="Adobe Fan Heiti Std B" pitchFamily="34" charset="-128"/>
        <a:ea typeface="+mn-ea"/>
        <a:cs typeface="+mn-cs"/>
      </a:defRPr>
    </a:lvl7pPr>
    <a:lvl8pPr marL="3200400" algn="l" defTabSz="914400" rtl="0" eaLnBrk="1" latinLnBrk="0" hangingPunct="1">
      <a:defRPr sz="2400" b="1" kern="1200">
        <a:solidFill>
          <a:srgbClr val="CC0000"/>
        </a:solidFill>
        <a:latin typeface="Adobe Fan Heiti Std B" pitchFamily="34" charset="-128"/>
        <a:ea typeface="+mn-ea"/>
        <a:cs typeface="+mn-cs"/>
      </a:defRPr>
    </a:lvl8pPr>
    <a:lvl9pPr marL="3657600" algn="l" defTabSz="914400" rtl="0" eaLnBrk="1" latinLnBrk="0" hangingPunct="1">
      <a:defRPr sz="2400" b="1" kern="1200">
        <a:solidFill>
          <a:srgbClr val="CC0000"/>
        </a:solidFill>
        <a:latin typeface="Adobe Fan Heiti Std B" pitchFamily="34" charset="-128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  <a:srgbClr val="0000FF"/>
    <a:srgbClr val="000066"/>
    <a:srgbClr val="EFF5FF"/>
    <a:srgbClr val="FFFF00"/>
    <a:srgbClr val="EF951D"/>
    <a:srgbClr val="CC0000"/>
    <a:srgbClr val="8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706" autoAdjust="0"/>
    <p:restoredTop sz="94704" autoAdjust="0"/>
  </p:normalViewPr>
  <p:slideViewPr>
    <p:cSldViewPr>
      <p:cViewPr>
        <p:scale>
          <a:sx n="66" d="100"/>
          <a:sy n="66" d="100"/>
        </p:scale>
        <p:origin x="816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fld id="{688702FA-4CF4-4073-A892-8E7073BF6B3A}" type="datetimeFigureOut">
              <a:rPr lang="ru-RU"/>
              <a:pPr>
                <a:defRPr/>
              </a:pPr>
              <a:t>25.02.2018</a:t>
            </a:fld>
            <a:endParaRPr lang="ru-RU"/>
          </a:p>
        </p:txBody>
      </p:sp>
      <p:sp>
        <p:nvSpPr>
          <p:cNvPr id="133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307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="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07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fld id="{A73CCB6E-CE0D-4F45-ABD4-452CD4C6BDF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59296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ED7242-81AC-4808-A071-8FFEDA9B5E86}" type="datetimeFigureOut">
              <a:rPr lang="uk-UA"/>
              <a:pPr>
                <a:defRPr/>
              </a:pPr>
              <a:t>25.02.2018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986617-B5F7-4765-89AB-7197A2DD8D68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A20EF1-FFF0-4D84-981F-3A9EEF994200}" type="datetimeFigureOut">
              <a:rPr lang="uk-UA"/>
              <a:pPr>
                <a:defRPr/>
              </a:pPr>
              <a:t>25.02.2018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F99142-863E-45B5-B59A-1B696423EA6C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5D0BAA-467F-4EF1-8626-3CCD217B9A24}" type="datetimeFigureOut">
              <a:rPr lang="uk-UA"/>
              <a:pPr>
                <a:defRPr/>
              </a:pPr>
              <a:t>25.02.2018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0A589A-0B5E-453A-82DA-80F12895CEF4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FA90C4-BDC2-4D54-85D4-130CA28BCEF4}" type="datetimeFigureOut">
              <a:rPr lang="uk-UA"/>
              <a:pPr>
                <a:defRPr/>
              </a:pPr>
              <a:t>25.02.2018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CA1327-E806-418F-82C0-8C5CCC56DB37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34B015-D7CF-4F9C-8651-55B4BED48F21}" type="datetimeFigureOut">
              <a:rPr lang="uk-UA"/>
              <a:pPr>
                <a:defRPr/>
              </a:pPr>
              <a:t>25.02.2018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70C550-A189-426D-9F7E-BCD4284BB867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1A78D4-42CE-4E78-83EC-7267EDA468C3}" type="datetimeFigureOut">
              <a:rPr lang="uk-UA"/>
              <a:pPr>
                <a:defRPr/>
              </a:pPr>
              <a:t>25.02.2018</a:t>
            </a:fld>
            <a:endParaRPr lang="uk-UA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886665-596D-4D5A-A764-74400F3A2F5D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B0F43D-C1AF-49E9-89F5-7262D3AD3E72}" type="datetimeFigureOut">
              <a:rPr lang="uk-UA"/>
              <a:pPr>
                <a:defRPr/>
              </a:pPr>
              <a:t>25.02.2018</a:t>
            </a:fld>
            <a:endParaRPr lang="uk-UA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EF7B24-721A-4DCC-A3EF-0A131E5B1B4C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8A69D9-8AB5-4F87-8327-5A7706866153}" type="datetimeFigureOut">
              <a:rPr lang="uk-UA"/>
              <a:pPr>
                <a:defRPr/>
              </a:pPr>
              <a:t>25.02.2018</a:t>
            </a:fld>
            <a:endParaRPr lang="uk-UA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74DB39-5050-42BC-AE03-39227B6E7D29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5F7101-79F8-41FF-8DFB-508FD5459508}" type="datetimeFigureOut">
              <a:rPr lang="uk-UA"/>
              <a:pPr>
                <a:defRPr/>
              </a:pPr>
              <a:t>25.02.2018</a:t>
            </a:fld>
            <a:endParaRPr lang="uk-UA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B86FD5-3331-460D-A047-0CB565B16D99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CB68B7-275E-41F5-A4B9-CA730691E416}" type="datetimeFigureOut">
              <a:rPr lang="uk-UA"/>
              <a:pPr>
                <a:defRPr/>
              </a:pPr>
              <a:t>25.02.2018</a:t>
            </a:fld>
            <a:endParaRPr lang="uk-UA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B72968-4245-45D4-9084-89DD59E72C67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E073E5-E499-47F8-87A5-012BE6F7068D}" type="datetimeFigureOut">
              <a:rPr lang="uk-UA"/>
              <a:pPr>
                <a:defRPr/>
              </a:pPr>
              <a:t>25.02.2018</a:t>
            </a:fld>
            <a:endParaRPr lang="uk-UA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AC08E0-82DB-4354-804A-490BFD5539B3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uk-UA" smtClean="0"/>
          </a:p>
        </p:txBody>
      </p:sp>
      <p:sp>
        <p:nvSpPr>
          <p:cNvPr id="38915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 smtClean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B24391FF-533F-479D-8908-85F6B69F2A13}" type="datetimeFigureOut">
              <a:rPr lang="uk-UA"/>
              <a:pPr>
                <a:defRPr/>
              </a:pPr>
              <a:t>25.02.2018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F132C9EC-D8D1-4176-8ACD-EDF6396C585F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7" r:id="rId2"/>
    <p:sldLayoutId id="2147483666" r:id="rId3"/>
    <p:sldLayoutId id="2147483665" r:id="rId4"/>
    <p:sldLayoutId id="2147483664" r:id="rId5"/>
    <p:sldLayoutId id="2147483663" r:id="rId6"/>
    <p:sldLayoutId id="2147483662" r:id="rId7"/>
    <p:sldLayoutId id="2147483661" r:id="rId8"/>
    <p:sldLayoutId id="2147483660" r:id="rId9"/>
    <p:sldLayoutId id="2147483659" r:id="rId10"/>
    <p:sldLayoutId id="2147483658" r:id="rId11"/>
  </p:sldLayoutIdLst>
  <p:transition>
    <p:wheel spokes="2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61111E-6 3.33333E-6  C 0.06892 3.33333E-6  0.125 0.02847  0.125 0.06389  C 0.125 0.09907  0.06892 0.12777  3.61111E-6 0.12777  C -0.0691 0.12777  -0.125 0.09907  -0.125 0.06389  C -0.125 0.02847  -0.0691 3.33333E-6  3.61111E-6 3.33333E-6  Z " pathEditMode="relative">
                                      <p:cBhvr>
                                        <p:cTn id="6" dur="2000" fill="hold"/>
                                        <p:tgtEl>
                                          <p:spTgt spid="389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14" grpId="0"/>
      <p:bldP spid="38915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89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>
                          <p:stCondLst>
                            <p:cond delay="0"/>
                          </p:stCondLst>
                        </p:cTn>
                        <p:tgtEl>
                          <p:spTgt spid="38915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89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>
                          <p:stCondLst>
                            <p:cond delay="0"/>
                          </p:stCondLst>
                        </p:cTn>
                        <p:tgtEl>
                          <p:spTgt spid="38915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89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>
                          <p:stCondLst>
                            <p:cond delay="0"/>
                          </p:stCondLst>
                        </p:cTn>
                        <p:tgtEl>
                          <p:spTgt spid="38915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89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>
                          <p:stCondLst>
                            <p:cond delay="0"/>
                          </p:stCondLst>
                        </p:cTn>
                        <p:tgtEl>
                          <p:spTgt spid="38915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89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>
                          <p:stCondLst>
                            <p:cond delay="0"/>
                          </p:stCondLst>
                        </p:cTn>
                        <p:tgtEl>
                          <p:spTgt spid="38915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gif"/><Relationship Id="rId3" Type="http://schemas.openxmlformats.org/officeDocument/2006/relationships/image" Target="../media/image13.gif"/><Relationship Id="rId7" Type="http://schemas.openxmlformats.org/officeDocument/2006/relationships/image" Target="../media/image17.gif"/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gif"/><Relationship Id="rId5" Type="http://schemas.openxmlformats.org/officeDocument/2006/relationships/image" Target="../media/image15.gif"/><Relationship Id="rId4" Type="http://schemas.openxmlformats.org/officeDocument/2006/relationships/image" Target="../media/image14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Подзаголовок 2"/>
          <p:cNvSpPr>
            <a:spLocks noGrp="1"/>
          </p:cNvSpPr>
          <p:nvPr>
            <p:ph type="subTitle" idx="4294967295"/>
          </p:nvPr>
        </p:nvSpPr>
        <p:spPr>
          <a:xfrm>
            <a:off x="1573213" y="4073525"/>
            <a:ext cx="6399212" cy="1749425"/>
          </a:xfrm>
        </p:spPr>
        <p:txBody>
          <a:bodyPr/>
          <a:lstStyle/>
          <a:p>
            <a:pPr marL="0" indent="0" algn="ctr" eaLnBrk="1" hangingPunct="1">
              <a:buFont typeface="Arial" charset="0"/>
              <a:buNone/>
            </a:pPr>
            <a:r>
              <a:rPr lang="uk-UA" b="1" smtClean="0">
                <a:solidFill>
                  <a:srgbClr val="FF0000"/>
                </a:solidFill>
                <a:latin typeface="Comic Sans MS" pitchFamily="66" charset="0"/>
              </a:rPr>
              <a:t>Презентація досвіду роботи</a:t>
            </a:r>
          </a:p>
        </p:txBody>
      </p:sp>
      <p:sp>
        <p:nvSpPr>
          <p:cNvPr id="1026" name="WordArt 2"/>
          <p:cNvSpPr>
            <a:spLocks noChangeArrowheads="1" noChangeShapeType="1" noTextEdit="1"/>
          </p:cNvSpPr>
          <p:nvPr/>
        </p:nvSpPr>
        <p:spPr bwMode="auto">
          <a:xfrm>
            <a:off x="642910" y="1643050"/>
            <a:ext cx="8072494" cy="2286016"/>
          </a:xfrm>
          <a:custGeom>
            <a:avLst/>
            <a:gdLst>
              <a:gd name="connsiteX0" fmla="*/ 0 w 8072494"/>
              <a:gd name="connsiteY0" fmla="*/ 0 h 2714644"/>
              <a:gd name="connsiteX1" fmla="*/ 8072494 w 8072494"/>
              <a:gd name="connsiteY1" fmla="*/ 0 h 2714644"/>
              <a:gd name="connsiteX2" fmla="*/ 8072494 w 8072494"/>
              <a:gd name="connsiteY2" fmla="*/ 2714644 h 2714644"/>
              <a:gd name="connsiteX3" fmla="*/ 0 w 8072494"/>
              <a:gd name="connsiteY3" fmla="*/ 2714644 h 2714644"/>
              <a:gd name="connsiteX4" fmla="*/ 0 w 8072494"/>
              <a:gd name="connsiteY4" fmla="*/ 0 h 27146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072494" h="2714644">
                <a:moveTo>
                  <a:pt x="0" y="0"/>
                </a:moveTo>
                <a:lnTo>
                  <a:pt x="8072494" y="0"/>
                </a:lnTo>
                <a:lnTo>
                  <a:pt x="8072494" y="2714644"/>
                </a:lnTo>
                <a:lnTo>
                  <a:pt x="0" y="2714644"/>
                </a:lnTo>
                <a:lnTo>
                  <a:pt x="0" y="0"/>
                </a:lnTo>
                <a:close/>
              </a:path>
            </a:pathLst>
          </a:custGeom>
        </p:spPr>
        <p:txBody>
          <a:bodyPr wrap="none" fromWordArt="1">
            <a:prstTxWarp prst="textSlantUp">
              <a:avLst>
                <a:gd name="adj" fmla="val 704"/>
              </a:avLst>
            </a:prstTxWarp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i="1" kern="10" dirty="0" err="1">
                <a:ln w="11430">
                  <a:solidFill>
                    <a:srgbClr val="FFFF00"/>
                  </a:solidFill>
                </a:ln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/>
              </a:rPr>
              <a:t>Розвиток</a:t>
            </a:r>
            <a:r>
              <a:rPr lang="ru-RU" sz="3600" i="1" kern="10" dirty="0">
                <a:ln w="11430">
                  <a:solidFill>
                    <a:srgbClr val="FFFF00"/>
                  </a:solidFill>
                </a:ln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/>
              </a:rPr>
              <a:t> </a:t>
            </a:r>
            <a:r>
              <a:rPr lang="ru-RU" sz="3600" i="1" kern="10" dirty="0" err="1">
                <a:ln w="11430">
                  <a:solidFill>
                    <a:srgbClr val="FFFF00"/>
                  </a:solidFill>
                </a:ln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/>
              </a:rPr>
              <a:t>пізнавальних</a:t>
            </a:r>
            <a:r>
              <a:rPr lang="ru-RU" sz="3600" i="1" kern="10" dirty="0">
                <a:ln w="11430">
                  <a:solidFill>
                    <a:srgbClr val="FFFF00"/>
                  </a:solidFill>
                </a:ln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/>
              </a:rPr>
              <a:t>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i="1" kern="10" dirty="0" err="1">
                <a:ln w="11430">
                  <a:solidFill>
                    <a:srgbClr val="FFFF00"/>
                  </a:solidFill>
                </a:ln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/>
              </a:rPr>
              <a:t>інтересів</a:t>
            </a:r>
            <a:r>
              <a:rPr lang="ru-RU" sz="3600" i="1" kern="10" dirty="0">
                <a:ln w="11430">
                  <a:solidFill>
                    <a:srgbClr val="FFFF00"/>
                  </a:solidFill>
                </a:ln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/>
              </a:rPr>
              <a:t> </a:t>
            </a:r>
            <a:r>
              <a:rPr lang="ru-RU" sz="3600" i="1" kern="10" dirty="0" err="1">
                <a:ln w="11430">
                  <a:solidFill>
                    <a:srgbClr val="FFFF00"/>
                  </a:solidFill>
                </a:ln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/>
              </a:rPr>
              <a:t>засобами</a:t>
            </a:r>
            <a:r>
              <a:rPr lang="ru-RU" sz="3600" i="1" kern="10" dirty="0">
                <a:ln w="11430">
                  <a:solidFill>
                    <a:srgbClr val="FFFF00"/>
                  </a:solidFill>
                </a:ln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/>
              </a:rPr>
              <a:t>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i="1" kern="10" dirty="0" err="1">
                <a:ln w="11430">
                  <a:solidFill>
                    <a:srgbClr val="FFFF00"/>
                  </a:solidFill>
                </a:ln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/>
              </a:rPr>
              <a:t>інтерактивного</a:t>
            </a:r>
            <a:r>
              <a:rPr lang="ru-RU" sz="3600" i="1" kern="10" dirty="0">
                <a:ln w="11430">
                  <a:solidFill>
                    <a:srgbClr val="FFFF00"/>
                  </a:solidFill>
                </a:ln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/>
              </a:rPr>
              <a:t> </a:t>
            </a:r>
            <a:r>
              <a:rPr lang="ru-RU" sz="3600" i="1" kern="10" dirty="0" err="1">
                <a:ln w="11430">
                  <a:solidFill>
                    <a:srgbClr val="FFFF00"/>
                  </a:solidFill>
                </a:ln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/>
              </a:rPr>
              <a:t>навчання</a:t>
            </a:r>
            <a:endParaRPr lang="uk-UA" sz="3600" i="1" kern="10" dirty="0">
              <a:ln w="11430">
                <a:solidFill>
                  <a:srgbClr val="FFFF00"/>
                </a:solidFill>
              </a:ln>
              <a:solidFill>
                <a:srgbClr val="FF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/>
            </a:endParaRPr>
          </a:p>
        </p:txBody>
      </p:sp>
    </p:spTree>
  </p:cSld>
  <p:clrMapOvr>
    <a:masterClrMapping/>
  </p:clrMapOvr>
  <p:transition>
    <p:wheel spokes="2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857224" y="214290"/>
            <a:ext cx="6143668" cy="1077218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i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Використовую</a:t>
            </a:r>
            <a:r>
              <a:rPr lang="ru-RU" sz="3200" i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3200" i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такі</a:t>
            </a:r>
            <a:r>
              <a:rPr lang="ru-RU" sz="3200" i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3200" i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форми</a:t>
            </a:r>
            <a:r>
              <a:rPr lang="ru-RU" sz="3200" i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i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групової</a:t>
            </a:r>
            <a:r>
              <a:rPr lang="ru-RU" sz="3200" i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3200" i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роботи</a:t>
            </a:r>
            <a:r>
              <a:rPr lang="ru-RU" sz="3200" i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:</a:t>
            </a:r>
          </a:p>
        </p:txBody>
      </p:sp>
      <p:sp>
        <p:nvSpPr>
          <p:cNvPr id="8" name="Freeform 2"/>
          <p:cNvSpPr>
            <a:spLocks noEditPoints="1"/>
          </p:cNvSpPr>
          <p:nvPr/>
        </p:nvSpPr>
        <p:spPr bwMode="gray">
          <a:xfrm rot="2729866">
            <a:off x="1288256" y="1077119"/>
            <a:ext cx="771525" cy="846138"/>
          </a:xfrm>
          <a:custGeom>
            <a:avLst/>
            <a:gdLst/>
            <a:ahLst/>
            <a:cxnLst>
              <a:cxn ang="0">
                <a:pos x="1092" y="50"/>
              </a:cxn>
              <a:cxn ang="0">
                <a:pos x="822" y="168"/>
              </a:cxn>
              <a:cxn ang="0">
                <a:pos x="594" y="300"/>
              </a:cxn>
              <a:cxn ang="0">
                <a:pos x="406" y="446"/>
              </a:cxn>
              <a:cxn ang="0">
                <a:pos x="254" y="604"/>
              </a:cxn>
              <a:cxn ang="0">
                <a:pos x="140" y="772"/>
              </a:cxn>
              <a:cxn ang="0">
                <a:pos x="60" y="944"/>
              </a:cxn>
              <a:cxn ang="0">
                <a:pos x="14" y="1122"/>
              </a:cxn>
              <a:cxn ang="0">
                <a:pos x="0" y="1300"/>
              </a:cxn>
              <a:cxn ang="0">
                <a:pos x="18" y="1476"/>
              </a:cxn>
              <a:cxn ang="0">
                <a:pos x="64" y="1650"/>
              </a:cxn>
              <a:cxn ang="0">
                <a:pos x="138" y="1818"/>
              </a:cxn>
              <a:cxn ang="0">
                <a:pos x="238" y="1978"/>
              </a:cxn>
              <a:cxn ang="0">
                <a:pos x="364" y="2126"/>
              </a:cxn>
              <a:cxn ang="0">
                <a:pos x="512" y="2262"/>
              </a:cxn>
              <a:cxn ang="0">
                <a:pos x="684" y="2382"/>
              </a:cxn>
              <a:cxn ang="0">
                <a:pos x="874" y="2484"/>
              </a:cxn>
              <a:cxn ang="0">
                <a:pos x="1086" y="2564"/>
              </a:cxn>
              <a:cxn ang="0">
                <a:pos x="1314" y="2622"/>
              </a:cxn>
              <a:cxn ang="0">
                <a:pos x="1558" y="2654"/>
              </a:cxn>
              <a:cxn ang="0">
                <a:pos x="1818" y="2658"/>
              </a:cxn>
              <a:cxn ang="0">
                <a:pos x="2090" y="2632"/>
              </a:cxn>
              <a:cxn ang="0">
                <a:pos x="2374" y="2574"/>
              </a:cxn>
              <a:cxn ang="0">
                <a:pos x="2544" y="2912"/>
              </a:cxn>
              <a:cxn ang="0">
                <a:pos x="1868" y="1552"/>
              </a:cxn>
              <a:cxn ang="0">
                <a:pos x="1956" y="1914"/>
              </a:cxn>
              <a:cxn ang="0">
                <a:pos x="1788" y="1936"/>
              </a:cxn>
              <a:cxn ang="0">
                <a:pos x="1616" y="1934"/>
              </a:cxn>
              <a:cxn ang="0">
                <a:pos x="1442" y="1912"/>
              </a:cxn>
              <a:cxn ang="0">
                <a:pos x="1272" y="1872"/>
              </a:cxn>
              <a:cxn ang="0">
                <a:pos x="1108" y="1812"/>
              </a:cxn>
              <a:cxn ang="0">
                <a:pos x="952" y="1736"/>
              </a:cxn>
              <a:cxn ang="0">
                <a:pos x="810" y="1646"/>
              </a:cxn>
              <a:cxn ang="0">
                <a:pos x="684" y="1542"/>
              </a:cxn>
              <a:cxn ang="0">
                <a:pos x="578" y="1428"/>
              </a:cxn>
              <a:cxn ang="0">
                <a:pos x="494" y="1304"/>
              </a:cxn>
              <a:cxn ang="0">
                <a:pos x="438" y="1170"/>
              </a:cxn>
              <a:cxn ang="0">
                <a:pos x="410" y="1032"/>
              </a:cxn>
              <a:cxn ang="0">
                <a:pos x="416" y="888"/>
              </a:cxn>
              <a:cxn ang="0">
                <a:pos x="460" y="742"/>
              </a:cxn>
              <a:cxn ang="0">
                <a:pos x="544" y="592"/>
              </a:cxn>
              <a:cxn ang="0">
                <a:pos x="670" y="444"/>
              </a:cxn>
              <a:cxn ang="0">
                <a:pos x="844" y="298"/>
              </a:cxn>
              <a:cxn ang="0">
                <a:pos x="1070" y="154"/>
              </a:cxn>
              <a:cxn ang="0">
                <a:pos x="1348" y="16"/>
              </a:cxn>
              <a:cxn ang="0">
                <a:pos x="1244" y="0"/>
              </a:cxn>
              <a:cxn ang="0">
                <a:pos x="2820" y="1934"/>
              </a:cxn>
              <a:cxn ang="0">
                <a:pos x="2820" y="1934"/>
              </a:cxn>
            </a:cxnLst>
            <a:rect l="0" t="0" r="r" b="b"/>
            <a:pathLst>
              <a:path w="2820" h="2912">
                <a:moveTo>
                  <a:pt x="1244" y="0"/>
                </a:moveTo>
                <a:lnTo>
                  <a:pt x="1092" y="50"/>
                </a:lnTo>
                <a:lnTo>
                  <a:pt x="952" y="106"/>
                </a:lnTo>
                <a:lnTo>
                  <a:pt x="822" y="168"/>
                </a:lnTo>
                <a:lnTo>
                  <a:pt x="704" y="232"/>
                </a:lnTo>
                <a:lnTo>
                  <a:pt x="594" y="300"/>
                </a:lnTo>
                <a:lnTo>
                  <a:pt x="494" y="372"/>
                </a:lnTo>
                <a:lnTo>
                  <a:pt x="406" y="446"/>
                </a:lnTo>
                <a:lnTo>
                  <a:pt x="324" y="524"/>
                </a:lnTo>
                <a:lnTo>
                  <a:pt x="254" y="604"/>
                </a:lnTo>
                <a:lnTo>
                  <a:pt x="192" y="686"/>
                </a:lnTo>
                <a:lnTo>
                  <a:pt x="140" y="772"/>
                </a:lnTo>
                <a:lnTo>
                  <a:pt x="96" y="856"/>
                </a:lnTo>
                <a:lnTo>
                  <a:pt x="60" y="944"/>
                </a:lnTo>
                <a:lnTo>
                  <a:pt x="32" y="1032"/>
                </a:lnTo>
                <a:lnTo>
                  <a:pt x="14" y="1122"/>
                </a:lnTo>
                <a:lnTo>
                  <a:pt x="2" y="1210"/>
                </a:lnTo>
                <a:lnTo>
                  <a:pt x="0" y="1300"/>
                </a:lnTo>
                <a:lnTo>
                  <a:pt x="4" y="1388"/>
                </a:lnTo>
                <a:lnTo>
                  <a:pt x="18" y="1476"/>
                </a:lnTo>
                <a:lnTo>
                  <a:pt x="36" y="1564"/>
                </a:lnTo>
                <a:lnTo>
                  <a:pt x="64" y="1650"/>
                </a:lnTo>
                <a:lnTo>
                  <a:pt x="96" y="1736"/>
                </a:lnTo>
                <a:lnTo>
                  <a:pt x="138" y="1818"/>
                </a:lnTo>
                <a:lnTo>
                  <a:pt x="184" y="1900"/>
                </a:lnTo>
                <a:lnTo>
                  <a:pt x="238" y="1978"/>
                </a:lnTo>
                <a:lnTo>
                  <a:pt x="298" y="2054"/>
                </a:lnTo>
                <a:lnTo>
                  <a:pt x="364" y="2126"/>
                </a:lnTo>
                <a:lnTo>
                  <a:pt x="434" y="2196"/>
                </a:lnTo>
                <a:lnTo>
                  <a:pt x="512" y="2262"/>
                </a:lnTo>
                <a:lnTo>
                  <a:pt x="596" y="2324"/>
                </a:lnTo>
                <a:lnTo>
                  <a:pt x="684" y="2382"/>
                </a:lnTo>
                <a:lnTo>
                  <a:pt x="776" y="2436"/>
                </a:lnTo>
                <a:lnTo>
                  <a:pt x="874" y="2484"/>
                </a:lnTo>
                <a:lnTo>
                  <a:pt x="978" y="2526"/>
                </a:lnTo>
                <a:lnTo>
                  <a:pt x="1086" y="2564"/>
                </a:lnTo>
                <a:lnTo>
                  <a:pt x="1198" y="2596"/>
                </a:lnTo>
                <a:lnTo>
                  <a:pt x="1314" y="2622"/>
                </a:lnTo>
                <a:lnTo>
                  <a:pt x="1434" y="2642"/>
                </a:lnTo>
                <a:lnTo>
                  <a:pt x="1558" y="2654"/>
                </a:lnTo>
                <a:lnTo>
                  <a:pt x="1686" y="2660"/>
                </a:lnTo>
                <a:lnTo>
                  <a:pt x="1818" y="2658"/>
                </a:lnTo>
                <a:lnTo>
                  <a:pt x="1952" y="2650"/>
                </a:lnTo>
                <a:lnTo>
                  <a:pt x="2090" y="2632"/>
                </a:lnTo>
                <a:lnTo>
                  <a:pt x="2230" y="2608"/>
                </a:lnTo>
                <a:lnTo>
                  <a:pt x="2374" y="2574"/>
                </a:lnTo>
                <a:lnTo>
                  <a:pt x="2542" y="2912"/>
                </a:lnTo>
                <a:lnTo>
                  <a:pt x="2544" y="2912"/>
                </a:lnTo>
                <a:lnTo>
                  <a:pt x="2820" y="1934"/>
                </a:lnTo>
                <a:lnTo>
                  <a:pt x="1868" y="1552"/>
                </a:lnTo>
                <a:lnTo>
                  <a:pt x="2036" y="1894"/>
                </a:lnTo>
                <a:lnTo>
                  <a:pt x="1956" y="1914"/>
                </a:lnTo>
                <a:lnTo>
                  <a:pt x="1872" y="1928"/>
                </a:lnTo>
                <a:lnTo>
                  <a:pt x="1788" y="1936"/>
                </a:lnTo>
                <a:lnTo>
                  <a:pt x="1702" y="1938"/>
                </a:lnTo>
                <a:lnTo>
                  <a:pt x="1616" y="1934"/>
                </a:lnTo>
                <a:lnTo>
                  <a:pt x="1528" y="1926"/>
                </a:lnTo>
                <a:lnTo>
                  <a:pt x="1442" y="1912"/>
                </a:lnTo>
                <a:lnTo>
                  <a:pt x="1356" y="1894"/>
                </a:lnTo>
                <a:lnTo>
                  <a:pt x="1272" y="1872"/>
                </a:lnTo>
                <a:lnTo>
                  <a:pt x="1188" y="1844"/>
                </a:lnTo>
                <a:lnTo>
                  <a:pt x="1108" y="1812"/>
                </a:lnTo>
                <a:lnTo>
                  <a:pt x="1028" y="1776"/>
                </a:lnTo>
                <a:lnTo>
                  <a:pt x="952" y="1736"/>
                </a:lnTo>
                <a:lnTo>
                  <a:pt x="880" y="1692"/>
                </a:lnTo>
                <a:lnTo>
                  <a:pt x="810" y="1646"/>
                </a:lnTo>
                <a:lnTo>
                  <a:pt x="744" y="1596"/>
                </a:lnTo>
                <a:lnTo>
                  <a:pt x="684" y="1542"/>
                </a:lnTo>
                <a:lnTo>
                  <a:pt x="628" y="1486"/>
                </a:lnTo>
                <a:lnTo>
                  <a:pt x="578" y="1428"/>
                </a:lnTo>
                <a:lnTo>
                  <a:pt x="532" y="1366"/>
                </a:lnTo>
                <a:lnTo>
                  <a:pt x="494" y="1304"/>
                </a:lnTo>
                <a:lnTo>
                  <a:pt x="462" y="1238"/>
                </a:lnTo>
                <a:lnTo>
                  <a:pt x="438" y="1170"/>
                </a:lnTo>
                <a:lnTo>
                  <a:pt x="420" y="1102"/>
                </a:lnTo>
                <a:lnTo>
                  <a:pt x="410" y="1032"/>
                </a:lnTo>
                <a:lnTo>
                  <a:pt x="410" y="960"/>
                </a:lnTo>
                <a:lnTo>
                  <a:pt x="416" y="888"/>
                </a:lnTo>
                <a:lnTo>
                  <a:pt x="434" y="816"/>
                </a:lnTo>
                <a:lnTo>
                  <a:pt x="460" y="742"/>
                </a:lnTo>
                <a:lnTo>
                  <a:pt x="496" y="668"/>
                </a:lnTo>
                <a:lnTo>
                  <a:pt x="544" y="592"/>
                </a:lnTo>
                <a:lnTo>
                  <a:pt x="602" y="518"/>
                </a:lnTo>
                <a:lnTo>
                  <a:pt x="670" y="444"/>
                </a:lnTo>
                <a:lnTo>
                  <a:pt x="752" y="370"/>
                </a:lnTo>
                <a:lnTo>
                  <a:pt x="844" y="298"/>
                </a:lnTo>
                <a:lnTo>
                  <a:pt x="950" y="226"/>
                </a:lnTo>
                <a:lnTo>
                  <a:pt x="1070" y="154"/>
                </a:lnTo>
                <a:lnTo>
                  <a:pt x="1202" y="84"/>
                </a:lnTo>
                <a:lnTo>
                  <a:pt x="1348" y="16"/>
                </a:lnTo>
                <a:lnTo>
                  <a:pt x="1244" y="0"/>
                </a:lnTo>
                <a:lnTo>
                  <a:pt x="1244" y="0"/>
                </a:lnTo>
                <a:lnTo>
                  <a:pt x="1244" y="0"/>
                </a:lnTo>
                <a:close/>
                <a:moveTo>
                  <a:pt x="2820" y="1934"/>
                </a:moveTo>
                <a:lnTo>
                  <a:pt x="2820" y="1934"/>
                </a:lnTo>
                <a:lnTo>
                  <a:pt x="2820" y="1934"/>
                </a:lnTo>
                <a:close/>
              </a:path>
            </a:pathLst>
          </a:custGeom>
          <a:solidFill>
            <a:schemeClr val="accent4">
              <a:lumMod val="50000"/>
              <a:alpha val="66000"/>
            </a:schemeClr>
          </a:solidFill>
          <a:ln w="0">
            <a:noFill/>
            <a:prstDash val="solid"/>
            <a:round/>
            <a:headEnd/>
            <a:tailEnd/>
          </a:ln>
          <a:effectLst/>
          <a:scene3d>
            <a:camera prst="legacyPerspectiveFront" fov="2100000">
              <a:rot lat="0" lon="0" rev="0"/>
            </a:camera>
            <a:lightRig rig="legacyFlat4" dir="t"/>
          </a:scene3d>
          <a:sp3d extrusionH="430200" prstMaterial="legacyMatte">
            <a:bevelT w="13500" h="13500" prst="angle"/>
            <a:bevelB w="13500" h="13500" prst="angle"/>
            <a:extrusionClr>
              <a:srgbClr val="CC9900"/>
            </a:extrusionClr>
          </a:sp3d>
        </p:spPr>
        <p:txBody>
          <a:bodyPr>
            <a:flatTx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800" b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1857375" y="1500188"/>
            <a:ext cx="3929063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uk-UA" sz="2800" i="1">
                <a:solidFill>
                  <a:srgbClr val="002060"/>
                </a:solidFill>
                <a:latin typeface="Arial" charset="0"/>
                <a:cs typeface="Arial" charset="0"/>
              </a:rPr>
              <a:t>друзі про мене</a:t>
            </a:r>
            <a:endParaRPr lang="ru-RU" sz="2800" i="1">
              <a:solidFill>
                <a:srgbClr val="002060"/>
              </a:solidFill>
              <a:latin typeface="Arial" charset="0"/>
              <a:cs typeface="Arial" charset="0"/>
            </a:endParaRP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1785938" y="2571750"/>
            <a:ext cx="3929062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uk-UA" sz="2800" i="1">
                <a:solidFill>
                  <a:srgbClr val="002060"/>
                </a:solidFill>
                <a:latin typeface="Arial" charset="0"/>
                <a:cs typeface="Arial" charset="0"/>
              </a:rPr>
              <a:t>перехресні групи</a:t>
            </a:r>
            <a:endParaRPr lang="ru-RU" sz="2800" i="1">
              <a:solidFill>
                <a:srgbClr val="002060"/>
              </a:solidFill>
              <a:latin typeface="Arial" charset="0"/>
              <a:cs typeface="Arial" charset="0"/>
            </a:endParaRP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1785938" y="3643313"/>
            <a:ext cx="3929062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uk-UA" sz="2800" i="1">
                <a:solidFill>
                  <a:srgbClr val="002060"/>
                </a:solidFill>
                <a:latin typeface="Arial" charset="0"/>
                <a:cs typeface="Arial" charset="0"/>
              </a:rPr>
              <a:t>дискусія</a:t>
            </a:r>
            <a:endParaRPr lang="ru-RU" sz="2800" i="1">
              <a:solidFill>
                <a:srgbClr val="002060"/>
              </a:solidFill>
              <a:latin typeface="Arial" charset="0"/>
              <a:cs typeface="Arial" charset="0"/>
            </a:endParaRPr>
          </a:p>
        </p:txBody>
      </p:sp>
      <p:sp>
        <p:nvSpPr>
          <p:cNvPr id="15" name="Freeform 2"/>
          <p:cNvSpPr>
            <a:spLocks noEditPoints="1"/>
          </p:cNvSpPr>
          <p:nvPr/>
        </p:nvSpPr>
        <p:spPr bwMode="gray">
          <a:xfrm rot="2729866">
            <a:off x="1186656" y="2077244"/>
            <a:ext cx="771525" cy="846138"/>
          </a:xfrm>
          <a:custGeom>
            <a:avLst/>
            <a:gdLst/>
            <a:ahLst/>
            <a:cxnLst>
              <a:cxn ang="0">
                <a:pos x="1092" y="50"/>
              </a:cxn>
              <a:cxn ang="0">
                <a:pos x="822" y="168"/>
              </a:cxn>
              <a:cxn ang="0">
                <a:pos x="594" y="300"/>
              </a:cxn>
              <a:cxn ang="0">
                <a:pos x="406" y="446"/>
              </a:cxn>
              <a:cxn ang="0">
                <a:pos x="254" y="604"/>
              </a:cxn>
              <a:cxn ang="0">
                <a:pos x="140" y="772"/>
              </a:cxn>
              <a:cxn ang="0">
                <a:pos x="60" y="944"/>
              </a:cxn>
              <a:cxn ang="0">
                <a:pos x="14" y="1122"/>
              </a:cxn>
              <a:cxn ang="0">
                <a:pos x="0" y="1300"/>
              </a:cxn>
              <a:cxn ang="0">
                <a:pos x="18" y="1476"/>
              </a:cxn>
              <a:cxn ang="0">
                <a:pos x="64" y="1650"/>
              </a:cxn>
              <a:cxn ang="0">
                <a:pos x="138" y="1818"/>
              </a:cxn>
              <a:cxn ang="0">
                <a:pos x="238" y="1978"/>
              </a:cxn>
              <a:cxn ang="0">
                <a:pos x="364" y="2126"/>
              </a:cxn>
              <a:cxn ang="0">
                <a:pos x="512" y="2262"/>
              </a:cxn>
              <a:cxn ang="0">
                <a:pos x="684" y="2382"/>
              </a:cxn>
              <a:cxn ang="0">
                <a:pos x="874" y="2484"/>
              </a:cxn>
              <a:cxn ang="0">
                <a:pos x="1086" y="2564"/>
              </a:cxn>
              <a:cxn ang="0">
                <a:pos x="1314" y="2622"/>
              </a:cxn>
              <a:cxn ang="0">
                <a:pos x="1558" y="2654"/>
              </a:cxn>
              <a:cxn ang="0">
                <a:pos x="1818" y="2658"/>
              </a:cxn>
              <a:cxn ang="0">
                <a:pos x="2090" y="2632"/>
              </a:cxn>
              <a:cxn ang="0">
                <a:pos x="2374" y="2574"/>
              </a:cxn>
              <a:cxn ang="0">
                <a:pos x="2544" y="2912"/>
              </a:cxn>
              <a:cxn ang="0">
                <a:pos x="1868" y="1552"/>
              </a:cxn>
              <a:cxn ang="0">
                <a:pos x="1956" y="1914"/>
              </a:cxn>
              <a:cxn ang="0">
                <a:pos x="1788" y="1936"/>
              </a:cxn>
              <a:cxn ang="0">
                <a:pos x="1616" y="1934"/>
              </a:cxn>
              <a:cxn ang="0">
                <a:pos x="1442" y="1912"/>
              </a:cxn>
              <a:cxn ang="0">
                <a:pos x="1272" y="1872"/>
              </a:cxn>
              <a:cxn ang="0">
                <a:pos x="1108" y="1812"/>
              </a:cxn>
              <a:cxn ang="0">
                <a:pos x="952" y="1736"/>
              </a:cxn>
              <a:cxn ang="0">
                <a:pos x="810" y="1646"/>
              </a:cxn>
              <a:cxn ang="0">
                <a:pos x="684" y="1542"/>
              </a:cxn>
              <a:cxn ang="0">
                <a:pos x="578" y="1428"/>
              </a:cxn>
              <a:cxn ang="0">
                <a:pos x="494" y="1304"/>
              </a:cxn>
              <a:cxn ang="0">
                <a:pos x="438" y="1170"/>
              </a:cxn>
              <a:cxn ang="0">
                <a:pos x="410" y="1032"/>
              </a:cxn>
              <a:cxn ang="0">
                <a:pos x="416" y="888"/>
              </a:cxn>
              <a:cxn ang="0">
                <a:pos x="460" y="742"/>
              </a:cxn>
              <a:cxn ang="0">
                <a:pos x="544" y="592"/>
              </a:cxn>
              <a:cxn ang="0">
                <a:pos x="670" y="444"/>
              </a:cxn>
              <a:cxn ang="0">
                <a:pos x="844" y="298"/>
              </a:cxn>
              <a:cxn ang="0">
                <a:pos x="1070" y="154"/>
              </a:cxn>
              <a:cxn ang="0">
                <a:pos x="1348" y="16"/>
              </a:cxn>
              <a:cxn ang="0">
                <a:pos x="1244" y="0"/>
              </a:cxn>
              <a:cxn ang="0">
                <a:pos x="2820" y="1934"/>
              </a:cxn>
              <a:cxn ang="0">
                <a:pos x="2820" y="1934"/>
              </a:cxn>
            </a:cxnLst>
            <a:rect l="0" t="0" r="r" b="b"/>
            <a:pathLst>
              <a:path w="2820" h="2912">
                <a:moveTo>
                  <a:pt x="1244" y="0"/>
                </a:moveTo>
                <a:lnTo>
                  <a:pt x="1092" y="50"/>
                </a:lnTo>
                <a:lnTo>
                  <a:pt x="952" y="106"/>
                </a:lnTo>
                <a:lnTo>
                  <a:pt x="822" y="168"/>
                </a:lnTo>
                <a:lnTo>
                  <a:pt x="704" y="232"/>
                </a:lnTo>
                <a:lnTo>
                  <a:pt x="594" y="300"/>
                </a:lnTo>
                <a:lnTo>
                  <a:pt x="494" y="372"/>
                </a:lnTo>
                <a:lnTo>
                  <a:pt x="406" y="446"/>
                </a:lnTo>
                <a:lnTo>
                  <a:pt x="324" y="524"/>
                </a:lnTo>
                <a:lnTo>
                  <a:pt x="254" y="604"/>
                </a:lnTo>
                <a:lnTo>
                  <a:pt x="192" y="686"/>
                </a:lnTo>
                <a:lnTo>
                  <a:pt x="140" y="772"/>
                </a:lnTo>
                <a:lnTo>
                  <a:pt x="96" y="856"/>
                </a:lnTo>
                <a:lnTo>
                  <a:pt x="60" y="944"/>
                </a:lnTo>
                <a:lnTo>
                  <a:pt x="32" y="1032"/>
                </a:lnTo>
                <a:lnTo>
                  <a:pt x="14" y="1122"/>
                </a:lnTo>
                <a:lnTo>
                  <a:pt x="2" y="1210"/>
                </a:lnTo>
                <a:lnTo>
                  <a:pt x="0" y="1300"/>
                </a:lnTo>
                <a:lnTo>
                  <a:pt x="4" y="1388"/>
                </a:lnTo>
                <a:lnTo>
                  <a:pt x="18" y="1476"/>
                </a:lnTo>
                <a:lnTo>
                  <a:pt x="36" y="1564"/>
                </a:lnTo>
                <a:lnTo>
                  <a:pt x="64" y="1650"/>
                </a:lnTo>
                <a:lnTo>
                  <a:pt x="96" y="1736"/>
                </a:lnTo>
                <a:lnTo>
                  <a:pt x="138" y="1818"/>
                </a:lnTo>
                <a:lnTo>
                  <a:pt x="184" y="1900"/>
                </a:lnTo>
                <a:lnTo>
                  <a:pt x="238" y="1978"/>
                </a:lnTo>
                <a:lnTo>
                  <a:pt x="298" y="2054"/>
                </a:lnTo>
                <a:lnTo>
                  <a:pt x="364" y="2126"/>
                </a:lnTo>
                <a:lnTo>
                  <a:pt x="434" y="2196"/>
                </a:lnTo>
                <a:lnTo>
                  <a:pt x="512" y="2262"/>
                </a:lnTo>
                <a:lnTo>
                  <a:pt x="596" y="2324"/>
                </a:lnTo>
                <a:lnTo>
                  <a:pt x="684" y="2382"/>
                </a:lnTo>
                <a:lnTo>
                  <a:pt x="776" y="2436"/>
                </a:lnTo>
                <a:lnTo>
                  <a:pt x="874" y="2484"/>
                </a:lnTo>
                <a:lnTo>
                  <a:pt x="978" y="2526"/>
                </a:lnTo>
                <a:lnTo>
                  <a:pt x="1086" y="2564"/>
                </a:lnTo>
                <a:lnTo>
                  <a:pt x="1198" y="2596"/>
                </a:lnTo>
                <a:lnTo>
                  <a:pt x="1314" y="2622"/>
                </a:lnTo>
                <a:lnTo>
                  <a:pt x="1434" y="2642"/>
                </a:lnTo>
                <a:lnTo>
                  <a:pt x="1558" y="2654"/>
                </a:lnTo>
                <a:lnTo>
                  <a:pt x="1686" y="2660"/>
                </a:lnTo>
                <a:lnTo>
                  <a:pt x="1818" y="2658"/>
                </a:lnTo>
                <a:lnTo>
                  <a:pt x="1952" y="2650"/>
                </a:lnTo>
                <a:lnTo>
                  <a:pt x="2090" y="2632"/>
                </a:lnTo>
                <a:lnTo>
                  <a:pt x="2230" y="2608"/>
                </a:lnTo>
                <a:lnTo>
                  <a:pt x="2374" y="2574"/>
                </a:lnTo>
                <a:lnTo>
                  <a:pt x="2542" y="2912"/>
                </a:lnTo>
                <a:lnTo>
                  <a:pt x="2544" y="2912"/>
                </a:lnTo>
                <a:lnTo>
                  <a:pt x="2820" y="1934"/>
                </a:lnTo>
                <a:lnTo>
                  <a:pt x="1868" y="1552"/>
                </a:lnTo>
                <a:lnTo>
                  <a:pt x="2036" y="1894"/>
                </a:lnTo>
                <a:lnTo>
                  <a:pt x="1956" y="1914"/>
                </a:lnTo>
                <a:lnTo>
                  <a:pt x="1872" y="1928"/>
                </a:lnTo>
                <a:lnTo>
                  <a:pt x="1788" y="1936"/>
                </a:lnTo>
                <a:lnTo>
                  <a:pt x="1702" y="1938"/>
                </a:lnTo>
                <a:lnTo>
                  <a:pt x="1616" y="1934"/>
                </a:lnTo>
                <a:lnTo>
                  <a:pt x="1528" y="1926"/>
                </a:lnTo>
                <a:lnTo>
                  <a:pt x="1442" y="1912"/>
                </a:lnTo>
                <a:lnTo>
                  <a:pt x="1356" y="1894"/>
                </a:lnTo>
                <a:lnTo>
                  <a:pt x="1272" y="1872"/>
                </a:lnTo>
                <a:lnTo>
                  <a:pt x="1188" y="1844"/>
                </a:lnTo>
                <a:lnTo>
                  <a:pt x="1108" y="1812"/>
                </a:lnTo>
                <a:lnTo>
                  <a:pt x="1028" y="1776"/>
                </a:lnTo>
                <a:lnTo>
                  <a:pt x="952" y="1736"/>
                </a:lnTo>
                <a:lnTo>
                  <a:pt x="880" y="1692"/>
                </a:lnTo>
                <a:lnTo>
                  <a:pt x="810" y="1646"/>
                </a:lnTo>
                <a:lnTo>
                  <a:pt x="744" y="1596"/>
                </a:lnTo>
                <a:lnTo>
                  <a:pt x="684" y="1542"/>
                </a:lnTo>
                <a:lnTo>
                  <a:pt x="628" y="1486"/>
                </a:lnTo>
                <a:lnTo>
                  <a:pt x="578" y="1428"/>
                </a:lnTo>
                <a:lnTo>
                  <a:pt x="532" y="1366"/>
                </a:lnTo>
                <a:lnTo>
                  <a:pt x="494" y="1304"/>
                </a:lnTo>
                <a:lnTo>
                  <a:pt x="462" y="1238"/>
                </a:lnTo>
                <a:lnTo>
                  <a:pt x="438" y="1170"/>
                </a:lnTo>
                <a:lnTo>
                  <a:pt x="420" y="1102"/>
                </a:lnTo>
                <a:lnTo>
                  <a:pt x="410" y="1032"/>
                </a:lnTo>
                <a:lnTo>
                  <a:pt x="410" y="960"/>
                </a:lnTo>
                <a:lnTo>
                  <a:pt x="416" y="888"/>
                </a:lnTo>
                <a:lnTo>
                  <a:pt x="434" y="816"/>
                </a:lnTo>
                <a:lnTo>
                  <a:pt x="460" y="742"/>
                </a:lnTo>
                <a:lnTo>
                  <a:pt x="496" y="668"/>
                </a:lnTo>
                <a:lnTo>
                  <a:pt x="544" y="592"/>
                </a:lnTo>
                <a:lnTo>
                  <a:pt x="602" y="518"/>
                </a:lnTo>
                <a:lnTo>
                  <a:pt x="670" y="444"/>
                </a:lnTo>
                <a:lnTo>
                  <a:pt x="752" y="370"/>
                </a:lnTo>
                <a:lnTo>
                  <a:pt x="844" y="298"/>
                </a:lnTo>
                <a:lnTo>
                  <a:pt x="950" y="226"/>
                </a:lnTo>
                <a:lnTo>
                  <a:pt x="1070" y="154"/>
                </a:lnTo>
                <a:lnTo>
                  <a:pt x="1202" y="84"/>
                </a:lnTo>
                <a:lnTo>
                  <a:pt x="1348" y="16"/>
                </a:lnTo>
                <a:lnTo>
                  <a:pt x="1244" y="0"/>
                </a:lnTo>
                <a:lnTo>
                  <a:pt x="1244" y="0"/>
                </a:lnTo>
                <a:lnTo>
                  <a:pt x="1244" y="0"/>
                </a:lnTo>
                <a:close/>
                <a:moveTo>
                  <a:pt x="2820" y="1934"/>
                </a:moveTo>
                <a:lnTo>
                  <a:pt x="2820" y="1934"/>
                </a:lnTo>
                <a:lnTo>
                  <a:pt x="2820" y="1934"/>
                </a:lnTo>
                <a:close/>
              </a:path>
            </a:pathLst>
          </a:custGeom>
          <a:solidFill>
            <a:schemeClr val="accent4">
              <a:lumMod val="50000"/>
              <a:alpha val="66000"/>
            </a:schemeClr>
          </a:solidFill>
          <a:ln w="0">
            <a:noFill/>
            <a:prstDash val="solid"/>
            <a:round/>
            <a:headEnd/>
            <a:tailEnd/>
          </a:ln>
          <a:effectLst/>
          <a:scene3d>
            <a:camera prst="legacyPerspectiveFront" fov="2100000">
              <a:rot lat="0" lon="0" rev="0"/>
            </a:camera>
            <a:lightRig rig="legacyFlat4" dir="t"/>
          </a:scene3d>
          <a:sp3d extrusionH="430200" prstMaterial="legacyMatte">
            <a:bevelT w="13500" h="13500" prst="angle"/>
            <a:bevelB w="13500" h="13500" prst="angle"/>
            <a:extrusionClr>
              <a:srgbClr val="CC9900"/>
            </a:extrusionClr>
          </a:sp3d>
        </p:spPr>
        <p:txBody>
          <a:bodyPr>
            <a:flatTx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800" b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6" name="Freeform 2"/>
          <p:cNvSpPr>
            <a:spLocks noEditPoints="1"/>
          </p:cNvSpPr>
          <p:nvPr/>
        </p:nvSpPr>
        <p:spPr bwMode="gray">
          <a:xfrm rot="2729866">
            <a:off x="1115219" y="3148807"/>
            <a:ext cx="771525" cy="846137"/>
          </a:xfrm>
          <a:custGeom>
            <a:avLst/>
            <a:gdLst/>
            <a:ahLst/>
            <a:cxnLst>
              <a:cxn ang="0">
                <a:pos x="1092" y="50"/>
              </a:cxn>
              <a:cxn ang="0">
                <a:pos x="822" y="168"/>
              </a:cxn>
              <a:cxn ang="0">
                <a:pos x="594" y="300"/>
              </a:cxn>
              <a:cxn ang="0">
                <a:pos x="406" y="446"/>
              </a:cxn>
              <a:cxn ang="0">
                <a:pos x="254" y="604"/>
              </a:cxn>
              <a:cxn ang="0">
                <a:pos x="140" y="772"/>
              </a:cxn>
              <a:cxn ang="0">
                <a:pos x="60" y="944"/>
              </a:cxn>
              <a:cxn ang="0">
                <a:pos x="14" y="1122"/>
              </a:cxn>
              <a:cxn ang="0">
                <a:pos x="0" y="1300"/>
              </a:cxn>
              <a:cxn ang="0">
                <a:pos x="18" y="1476"/>
              </a:cxn>
              <a:cxn ang="0">
                <a:pos x="64" y="1650"/>
              </a:cxn>
              <a:cxn ang="0">
                <a:pos x="138" y="1818"/>
              </a:cxn>
              <a:cxn ang="0">
                <a:pos x="238" y="1978"/>
              </a:cxn>
              <a:cxn ang="0">
                <a:pos x="364" y="2126"/>
              </a:cxn>
              <a:cxn ang="0">
                <a:pos x="512" y="2262"/>
              </a:cxn>
              <a:cxn ang="0">
                <a:pos x="684" y="2382"/>
              </a:cxn>
              <a:cxn ang="0">
                <a:pos x="874" y="2484"/>
              </a:cxn>
              <a:cxn ang="0">
                <a:pos x="1086" y="2564"/>
              </a:cxn>
              <a:cxn ang="0">
                <a:pos x="1314" y="2622"/>
              </a:cxn>
              <a:cxn ang="0">
                <a:pos x="1558" y="2654"/>
              </a:cxn>
              <a:cxn ang="0">
                <a:pos x="1818" y="2658"/>
              </a:cxn>
              <a:cxn ang="0">
                <a:pos x="2090" y="2632"/>
              </a:cxn>
              <a:cxn ang="0">
                <a:pos x="2374" y="2574"/>
              </a:cxn>
              <a:cxn ang="0">
                <a:pos x="2544" y="2912"/>
              </a:cxn>
              <a:cxn ang="0">
                <a:pos x="1868" y="1552"/>
              </a:cxn>
              <a:cxn ang="0">
                <a:pos x="1956" y="1914"/>
              </a:cxn>
              <a:cxn ang="0">
                <a:pos x="1788" y="1936"/>
              </a:cxn>
              <a:cxn ang="0">
                <a:pos x="1616" y="1934"/>
              </a:cxn>
              <a:cxn ang="0">
                <a:pos x="1442" y="1912"/>
              </a:cxn>
              <a:cxn ang="0">
                <a:pos x="1272" y="1872"/>
              </a:cxn>
              <a:cxn ang="0">
                <a:pos x="1108" y="1812"/>
              </a:cxn>
              <a:cxn ang="0">
                <a:pos x="952" y="1736"/>
              </a:cxn>
              <a:cxn ang="0">
                <a:pos x="810" y="1646"/>
              </a:cxn>
              <a:cxn ang="0">
                <a:pos x="684" y="1542"/>
              </a:cxn>
              <a:cxn ang="0">
                <a:pos x="578" y="1428"/>
              </a:cxn>
              <a:cxn ang="0">
                <a:pos x="494" y="1304"/>
              </a:cxn>
              <a:cxn ang="0">
                <a:pos x="438" y="1170"/>
              </a:cxn>
              <a:cxn ang="0">
                <a:pos x="410" y="1032"/>
              </a:cxn>
              <a:cxn ang="0">
                <a:pos x="416" y="888"/>
              </a:cxn>
              <a:cxn ang="0">
                <a:pos x="460" y="742"/>
              </a:cxn>
              <a:cxn ang="0">
                <a:pos x="544" y="592"/>
              </a:cxn>
              <a:cxn ang="0">
                <a:pos x="670" y="444"/>
              </a:cxn>
              <a:cxn ang="0">
                <a:pos x="844" y="298"/>
              </a:cxn>
              <a:cxn ang="0">
                <a:pos x="1070" y="154"/>
              </a:cxn>
              <a:cxn ang="0">
                <a:pos x="1348" y="16"/>
              </a:cxn>
              <a:cxn ang="0">
                <a:pos x="1244" y="0"/>
              </a:cxn>
              <a:cxn ang="0">
                <a:pos x="2820" y="1934"/>
              </a:cxn>
              <a:cxn ang="0">
                <a:pos x="2820" y="1934"/>
              </a:cxn>
            </a:cxnLst>
            <a:rect l="0" t="0" r="r" b="b"/>
            <a:pathLst>
              <a:path w="2820" h="2912">
                <a:moveTo>
                  <a:pt x="1244" y="0"/>
                </a:moveTo>
                <a:lnTo>
                  <a:pt x="1092" y="50"/>
                </a:lnTo>
                <a:lnTo>
                  <a:pt x="952" y="106"/>
                </a:lnTo>
                <a:lnTo>
                  <a:pt x="822" y="168"/>
                </a:lnTo>
                <a:lnTo>
                  <a:pt x="704" y="232"/>
                </a:lnTo>
                <a:lnTo>
                  <a:pt x="594" y="300"/>
                </a:lnTo>
                <a:lnTo>
                  <a:pt x="494" y="372"/>
                </a:lnTo>
                <a:lnTo>
                  <a:pt x="406" y="446"/>
                </a:lnTo>
                <a:lnTo>
                  <a:pt x="324" y="524"/>
                </a:lnTo>
                <a:lnTo>
                  <a:pt x="254" y="604"/>
                </a:lnTo>
                <a:lnTo>
                  <a:pt x="192" y="686"/>
                </a:lnTo>
                <a:lnTo>
                  <a:pt x="140" y="772"/>
                </a:lnTo>
                <a:lnTo>
                  <a:pt x="96" y="856"/>
                </a:lnTo>
                <a:lnTo>
                  <a:pt x="60" y="944"/>
                </a:lnTo>
                <a:lnTo>
                  <a:pt x="32" y="1032"/>
                </a:lnTo>
                <a:lnTo>
                  <a:pt x="14" y="1122"/>
                </a:lnTo>
                <a:lnTo>
                  <a:pt x="2" y="1210"/>
                </a:lnTo>
                <a:lnTo>
                  <a:pt x="0" y="1300"/>
                </a:lnTo>
                <a:lnTo>
                  <a:pt x="4" y="1388"/>
                </a:lnTo>
                <a:lnTo>
                  <a:pt x="18" y="1476"/>
                </a:lnTo>
                <a:lnTo>
                  <a:pt x="36" y="1564"/>
                </a:lnTo>
                <a:lnTo>
                  <a:pt x="64" y="1650"/>
                </a:lnTo>
                <a:lnTo>
                  <a:pt x="96" y="1736"/>
                </a:lnTo>
                <a:lnTo>
                  <a:pt x="138" y="1818"/>
                </a:lnTo>
                <a:lnTo>
                  <a:pt x="184" y="1900"/>
                </a:lnTo>
                <a:lnTo>
                  <a:pt x="238" y="1978"/>
                </a:lnTo>
                <a:lnTo>
                  <a:pt x="298" y="2054"/>
                </a:lnTo>
                <a:lnTo>
                  <a:pt x="364" y="2126"/>
                </a:lnTo>
                <a:lnTo>
                  <a:pt x="434" y="2196"/>
                </a:lnTo>
                <a:lnTo>
                  <a:pt x="512" y="2262"/>
                </a:lnTo>
                <a:lnTo>
                  <a:pt x="596" y="2324"/>
                </a:lnTo>
                <a:lnTo>
                  <a:pt x="684" y="2382"/>
                </a:lnTo>
                <a:lnTo>
                  <a:pt x="776" y="2436"/>
                </a:lnTo>
                <a:lnTo>
                  <a:pt x="874" y="2484"/>
                </a:lnTo>
                <a:lnTo>
                  <a:pt x="978" y="2526"/>
                </a:lnTo>
                <a:lnTo>
                  <a:pt x="1086" y="2564"/>
                </a:lnTo>
                <a:lnTo>
                  <a:pt x="1198" y="2596"/>
                </a:lnTo>
                <a:lnTo>
                  <a:pt x="1314" y="2622"/>
                </a:lnTo>
                <a:lnTo>
                  <a:pt x="1434" y="2642"/>
                </a:lnTo>
                <a:lnTo>
                  <a:pt x="1558" y="2654"/>
                </a:lnTo>
                <a:lnTo>
                  <a:pt x="1686" y="2660"/>
                </a:lnTo>
                <a:lnTo>
                  <a:pt x="1818" y="2658"/>
                </a:lnTo>
                <a:lnTo>
                  <a:pt x="1952" y="2650"/>
                </a:lnTo>
                <a:lnTo>
                  <a:pt x="2090" y="2632"/>
                </a:lnTo>
                <a:lnTo>
                  <a:pt x="2230" y="2608"/>
                </a:lnTo>
                <a:lnTo>
                  <a:pt x="2374" y="2574"/>
                </a:lnTo>
                <a:lnTo>
                  <a:pt x="2542" y="2912"/>
                </a:lnTo>
                <a:lnTo>
                  <a:pt x="2544" y="2912"/>
                </a:lnTo>
                <a:lnTo>
                  <a:pt x="2820" y="1934"/>
                </a:lnTo>
                <a:lnTo>
                  <a:pt x="1868" y="1552"/>
                </a:lnTo>
                <a:lnTo>
                  <a:pt x="2036" y="1894"/>
                </a:lnTo>
                <a:lnTo>
                  <a:pt x="1956" y="1914"/>
                </a:lnTo>
                <a:lnTo>
                  <a:pt x="1872" y="1928"/>
                </a:lnTo>
                <a:lnTo>
                  <a:pt x="1788" y="1936"/>
                </a:lnTo>
                <a:lnTo>
                  <a:pt x="1702" y="1938"/>
                </a:lnTo>
                <a:lnTo>
                  <a:pt x="1616" y="1934"/>
                </a:lnTo>
                <a:lnTo>
                  <a:pt x="1528" y="1926"/>
                </a:lnTo>
                <a:lnTo>
                  <a:pt x="1442" y="1912"/>
                </a:lnTo>
                <a:lnTo>
                  <a:pt x="1356" y="1894"/>
                </a:lnTo>
                <a:lnTo>
                  <a:pt x="1272" y="1872"/>
                </a:lnTo>
                <a:lnTo>
                  <a:pt x="1188" y="1844"/>
                </a:lnTo>
                <a:lnTo>
                  <a:pt x="1108" y="1812"/>
                </a:lnTo>
                <a:lnTo>
                  <a:pt x="1028" y="1776"/>
                </a:lnTo>
                <a:lnTo>
                  <a:pt x="952" y="1736"/>
                </a:lnTo>
                <a:lnTo>
                  <a:pt x="880" y="1692"/>
                </a:lnTo>
                <a:lnTo>
                  <a:pt x="810" y="1646"/>
                </a:lnTo>
                <a:lnTo>
                  <a:pt x="744" y="1596"/>
                </a:lnTo>
                <a:lnTo>
                  <a:pt x="684" y="1542"/>
                </a:lnTo>
                <a:lnTo>
                  <a:pt x="628" y="1486"/>
                </a:lnTo>
                <a:lnTo>
                  <a:pt x="578" y="1428"/>
                </a:lnTo>
                <a:lnTo>
                  <a:pt x="532" y="1366"/>
                </a:lnTo>
                <a:lnTo>
                  <a:pt x="494" y="1304"/>
                </a:lnTo>
                <a:lnTo>
                  <a:pt x="462" y="1238"/>
                </a:lnTo>
                <a:lnTo>
                  <a:pt x="438" y="1170"/>
                </a:lnTo>
                <a:lnTo>
                  <a:pt x="420" y="1102"/>
                </a:lnTo>
                <a:lnTo>
                  <a:pt x="410" y="1032"/>
                </a:lnTo>
                <a:lnTo>
                  <a:pt x="410" y="960"/>
                </a:lnTo>
                <a:lnTo>
                  <a:pt x="416" y="888"/>
                </a:lnTo>
                <a:lnTo>
                  <a:pt x="434" y="816"/>
                </a:lnTo>
                <a:lnTo>
                  <a:pt x="460" y="742"/>
                </a:lnTo>
                <a:lnTo>
                  <a:pt x="496" y="668"/>
                </a:lnTo>
                <a:lnTo>
                  <a:pt x="544" y="592"/>
                </a:lnTo>
                <a:lnTo>
                  <a:pt x="602" y="518"/>
                </a:lnTo>
                <a:lnTo>
                  <a:pt x="670" y="444"/>
                </a:lnTo>
                <a:lnTo>
                  <a:pt x="752" y="370"/>
                </a:lnTo>
                <a:lnTo>
                  <a:pt x="844" y="298"/>
                </a:lnTo>
                <a:lnTo>
                  <a:pt x="950" y="226"/>
                </a:lnTo>
                <a:lnTo>
                  <a:pt x="1070" y="154"/>
                </a:lnTo>
                <a:lnTo>
                  <a:pt x="1202" y="84"/>
                </a:lnTo>
                <a:lnTo>
                  <a:pt x="1348" y="16"/>
                </a:lnTo>
                <a:lnTo>
                  <a:pt x="1244" y="0"/>
                </a:lnTo>
                <a:lnTo>
                  <a:pt x="1244" y="0"/>
                </a:lnTo>
                <a:lnTo>
                  <a:pt x="1244" y="0"/>
                </a:lnTo>
                <a:close/>
                <a:moveTo>
                  <a:pt x="2820" y="1934"/>
                </a:moveTo>
                <a:lnTo>
                  <a:pt x="2820" y="1934"/>
                </a:lnTo>
                <a:lnTo>
                  <a:pt x="2820" y="1934"/>
                </a:lnTo>
                <a:close/>
              </a:path>
            </a:pathLst>
          </a:custGeom>
          <a:solidFill>
            <a:schemeClr val="accent4">
              <a:lumMod val="50000"/>
              <a:alpha val="66000"/>
            </a:schemeClr>
          </a:solidFill>
          <a:ln w="0">
            <a:noFill/>
            <a:prstDash val="solid"/>
            <a:round/>
            <a:headEnd/>
            <a:tailEnd/>
          </a:ln>
          <a:effectLst/>
          <a:scene3d>
            <a:camera prst="legacyPerspectiveFront" fov="2100000">
              <a:rot lat="0" lon="0" rev="0"/>
            </a:camera>
            <a:lightRig rig="legacyFlat4" dir="t"/>
          </a:scene3d>
          <a:sp3d extrusionH="430200" prstMaterial="legacyMatte">
            <a:bevelT w="13500" h="13500" prst="angle"/>
            <a:bevelB w="13500" h="13500" prst="angle"/>
            <a:extrusionClr>
              <a:srgbClr val="CC9900"/>
            </a:extrusionClr>
          </a:sp3d>
        </p:spPr>
        <p:txBody>
          <a:bodyPr>
            <a:flatTx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800" b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7" name="Freeform 2"/>
          <p:cNvSpPr>
            <a:spLocks noEditPoints="1"/>
          </p:cNvSpPr>
          <p:nvPr/>
        </p:nvSpPr>
        <p:spPr bwMode="gray">
          <a:xfrm rot="2729866">
            <a:off x="1329531" y="4291807"/>
            <a:ext cx="771525" cy="846138"/>
          </a:xfrm>
          <a:custGeom>
            <a:avLst/>
            <a:gdLst/>
            <a:ahLst/>
            <a:cxnLst>
              <a:cxn ang="0">
                <a:pos x="1092" y="50"/>
              </a:cxn>
              <a:cxn ang="0">
                <a:pos x="822" y="168"/>
              </a:cxn>
              <a:cxn ang="0">
                <a:pos x="594" y="300"/>
              </a:cxn>
              <a:cxn ang="0">
                <a:pos x="406" y="446"/>
              </a:cxn>
              <a:cxn ang="0">
                <a:pos x="254" y="604"/>
              </a:cxn>
              <a:cxn ang="0">
                <a:pos x="140" y="772"/>
              </a:cxn>
              <a:cxn ang="0">
                <a:pos x="60" y="944"/>
              </a:cxn>
              <a:cxn ang="0">
                <a:pos x="14" y="1122"/>
              </a:cxn>
              <a:cxn ang="0">
                <a:pos x="0" y="1300"/>
              </a:cxn>
              <a:cxn ang="0">
                <a:pos x="18" y="1476"/>
              </a:cxn>
              <a:cxn ang="0">
                <a:pos x="64" y="1650"/>
              </a:cxn>
              <a:cxn ang="0">
                <a:pos x="138" y="1818"/>
              </a:cxn>
              <a:cxn ang="0">
                <a:pos x="238" y="1978"/>
              </a:cxn>
              <a:cxn ang="0">
                <a:pos x="364" y="2126"/>
              </a:cxn>
              <a:cxn ang="0">
                <a:pos x="512" y="2262"/>
              </a:cxn>
              <a:cxn ang="0">
                <a:pos x="684" y="2382"/>
              </a:cxn>
              <a:cxn ang="0">
                <a:pos x="874" y="2484"/>
              </a:cxn>
              <a:cxn ang="0">
                <a:pos x="1086" y="2564"/>
              </a:cxn>
              <a:cxn ang="0">
                <a:pos x="1314" y="2622"/>
              </a:cxn>
              <a:cxn ang="0">
                <a:pos x="1558" y="2654"/>
              </a:cxn>
              <a:cxn ang="0">
                <a:pos x="1818" y="2658"/>
              </a:cxn>
              <a:cxn ang="0">
                <a:pos x="2090" y="2632"/>
              </a:cxn>
              <a:cxn ang="0">
                <a:pos x="2374" y="2574"/>
              </a:cxn>
              <a:cxn ang="0">
                <a:pos x="2544" y="2912"/>
              </a:cxn>
              <a:cxn ang="0">
                <a:pos x="1868" y="1552"/>
              </a:cxn>
              <a:cxn ang="0">
                <a:pos x="1956" y="1914"/>
              </a:cxn>
              <a:cxn ang="0">
                <a:pos x="1788" y="1936"/>
              </a:cxn>
              <a:cxn ang="0">
                <a:pos x="1616" y="1934"/>
              </a:cxn>
              <a:cxn ang="0">
                <a:pos x="1442" y="1912"/>
              </a:cxn>
              <a:cxn ang="0">
                <a:pos x="1272" y="1872"/>
              </a:cxn>
              <a:cxn ang="0">
                <a:pos x="1108" y="1812"/>
              </a:cxn>
              <a:cxn ang="0">
                <a:pos x="952" y="1736"/>
              </a:cxn>
              <a:cxn ang="0">
                <a:pos x="810" y="1646"/>
              </a:cxn>
              <a:cxn ang="0">
                <a:pos x="684" y="1542"/>
              </a:cxn>
              <a:cxn ang="0">
                <a:pos x="578" y="1428"/>
              </a:cxn>
              <a:cxn ang="0">
                <a:pos x="494" y="1304"/>
              </a:cxn>
              <a:cxn ang="0">
                <a:pos x="438" y="1170"/>
              </a:cxn>
              <a:cxn ang="0">
                <a:pos x="410" y="1032"/>
              </a:cxn>
              <a:cxn ang="0">
                <a:pos x="416" y="888"/>
              </a:cxn>
              <a:cxn ang="0">
                <a:pos x="460" y="742"/>
              </a:cxn>
              <a:cxn ang="0">
                <a:pos x="544" y="592"/>
              </a:cxn>
              <a:cxn ang="0">
                <a:pos x="670" y="444"/>
              </a:cxn>
              <a:cxn ang="0">
                <a:pos x="844" y="298"/>
              </a:cxn>
              <a:cxn ang="0">
                <a:pos x="1070" y="154"/>
              </a:cxn>
              <a:cxn ang="0">
                <a:pos x="1348" y="16"/>
              </a:cxn>
              <a:cxn ang="0">
                <a:pos x="1244" y="0"/>
              </a:cxn>
              <a:cxn ang="0">
                <a:pos x="2820" y="1934"/>
              </a:cxn>
              <a:cxn ang="0">
                <a:pos x="2820" y="1934"/>
              </a:cxn>
            </a:cxnLst>
            <a:rect l="0" t="0" r="r" b="b"/>
            <a:pathLst>
              <a:path w="2820" h="2912">
                <a:moveTo>
                  <a:pt x="1244" y="0"/>
                </a:moveTo>
                <a:lnTo>
                  <a:pt x="1092" y="50"/>
                </a:lnTo>
                <a:lnTo>
                  <a:pt x="952" y="106"/>
                </a:lnTo>
                <a:lnTo>
                  <a:pt x="822" y="168"/>
                </a:lnTo>
                <a:lnTo>
                  <a:pt x="704" y="232"/>
                </a:lnTo>
                <a:lnTo>
                  <a:pt x="594" y="300"/>
                </a:lnTo>
                <a:lnTo>
                  <a:pt x="494" y="372"/>
                </a:lnTo>
                <a:lnTo>
                  <a:pt x="406" y="446"/>
                </a:lnTo>
                <a:lnTo>
                  <a:pt x="324" y="524"/>
                </a:lnTo>
                <a:lnTo>
                  <a:pt x="254" y="604"/>
                </a:lnTo>
                <a:lnTo>
                  <a:pt x="192" y="686"/>
                </a:lnTo>
                <a:lnTo>
                  <a:pt x="140" y="772"/>
                </a:lnTo>
                <a:lnTo>
                  <a:pt x="96" y="856"/>
                </a:lnTo>
                <a:lnTo>
                  <a:pt x="60" y="944"/>
                </a:lnTo>
                <a:lnTo>
                  <a:pt x="32" y="1032"/>
                </a:lnTo>
                <a:lnTo>
                  <a:pt x="14" y="1122"/>
                </a:lnTo>
                <a:lnTo>
                  <a:pt x="2" y="1210"/>
                </a:lnTo>
                <a:lnTo>
                  <a:pt x="0" y="1300"/>
                </a:lnTo>
                <a:lnTo>
                  <a:pt x="4" y="1388"/>
                </a:lnTo>
                <a:lnTo>
                  <a:pt x="18" y="1476"/>
                </a:lnTo>
                <a:lnTo>
                  <a:pt x="36" y="1564"/>
                </a:lnTo>
                <a:lnTo>
                  <a:pt x="64" y="1650"/>
                </a:lnTo>
                <a:lnTo>
                  <a:pt x="96" y="1736"/>
                </a:lnTo>
                <a:lnTo>
                  <a:pt x="138" y="1818"/>
                </a:lnTo>
                <a:lnTo>
                  <a:pt x="184" y="1900"/>
                </a:lnTo>
                <a:lnTo>
                  <a:pt x="238" y="1978"/>
                </a:lnTo>
                <a:lnTo>
                  <a:pt x="298" y="2054"/>
                </a:lnTo>
                <a:lnTo>
                  <a:pt x="364" y="2126"/>
                </a:lnTo>
                <a:lnTo>
                  <a:pt x="434" y="2196"/>
                </a:lnTo>
                <a:lnTo>
                  <a:pt x="512" y="2262"/>
                </a:lnTo>
                <a:lnTo>
                  <a:pt x="596" y="2324"/>
                </a:lnTo>
                <a:lnTo>
                  <a:pt x="684" y="2382"/>
                </a:lnTo>
                <a:lnTo>
                  <a:pt x="776" y="2436"/>
                </a:lnTo>
                <a:lnTo>
                  <a:pt x="874" y="2484"/>
                </a:lnTo>
                <a:lnTo>
                  <a:pt x="978" y="2526"/>
                </a:lnTo>
                <a:lnTo>
                  <a:pt x="1086" y="2564"/>
                </a:lnTo>
                <a:lnTo>
                  <a:pt x="1198" y="2596"/>
                </a:lnTo>
                <a:lnTo>
                  <a:pt x="1314" y="2622"/>
                </a:lnTo>
                <a:lnTo>
                  <a:pt x="1434" y="2642"/>
                </a:lnTo>
                <a:lnTo>
                  <a:pt x="1558" y="2654"/>
                </a:lnTo>
                <a:lnTo>
                  <a:pt x="1686" y="2660"/>
                </a:lnTo>
                <a:lnTo>
                  <a:pt x="1818" y="2658"/>
                </a:lnTo>
                <a:lnTo>
                  <a:pt x="1952" y="2650"/>
                </a:lnTo>
                <a:lnTo>
                  <a:pt x="2090" y="2632"/>
                </a:lnTo>
                <a:lnTo>
                  <a:pt x="2230" y="2608"/>
                </a:lnTo>
                <a:lnTo>
                  <a:pt x="2374" y="2574"/>
                </a:lnTo>
                <a:lnTo>
                  <a:pt x="2542" y="2912"/>
                </a:lnTo>
                <a:lnTo>
                  <a:pt x="2544" y="2912"/>
                </a:lnTo>
                <a:lnTo>
                  <a:pt x="2820" y="1934"/>
                </a:lnTo>
                <a:lnTo>
                  <a:pt x="1868" y="1552"/>
                </a:lnTo>
                <a:lnTo>
                  <a:pt x="2036" y="1894"/>
                </a:lnTo>
                <a:lnTo>
                  <a:pt x="1956" y="1914"/>
                </a:lnTo>
                <a:lnTo>
                  <a:pt x="1872" y="1928"/>
                </a:lnTo>
                <a:lnTo>
                  <a:pt x="1788" y="1936"/>
                </a:lnTo>
                <a:lnTo>
                  <a:pt x="1702" y="1938"/>
                </a:lnTo>
                <a:lnTo>
                  <a:pt x="1616" y="1934"/>
                </a:lnTo>
                <a:lnTo>
                  <a:pt x="1528" y="1926"/>
                </a:lnTo>
                <a:lnTo>
                  <a:pt x="1442" y="1912"/>
                </a:lnTo>
                <a:lnTo>
                  <a:pt x="1356" y="1894"/>
                </a:lnTo>
                <a:lnTo>
                  <a:pt x="1272" y="1872"/>
                </a:lnTo>
                <a:lnTo>
                  <a:pt x="1188" y="1844"/>
                </a:lnTo>
                <a:lnTo>
                  <a:pt x="1108" y="1812"/>
                </a:lnTo>
                <a:lnTo>
                  <a:pt x="1028" y="1776"/>
                </a:lnTo>
                <a:lnTo>
                  <a:pt x="952" y="1736"/>
                </a:lnTo>
                <a:lnTo>
                  <a:pt x="880" y="1692"/>
                </a:lnTo>
                <a:lnTo>
                  <a:pt x="810" y="1646"/>
                </a:lnTo>
                <a:lnTo>
                  <a:pt x="744" y="1596"/>
                </a:lnTo>
                <a:lnTo>
                  <a:pt x="684" y="1542"/>
                </a:lnTo>
                <a:lnTo>
                  <a:pt x="628" y="1486"/>
                </a:lnTo>
                <a:lnTo>
                  <a:pt x="578" y="1428"/>
                </a:lnTo>
                <a:lnTo>
                  <a:pt x="532" y="1366"/>
                </a:lnTo>
                <a:lnTo>
                  <a:pt x="494" y="1304"/>
                </a:lnTo>
                <a:lnTo>
                  <a:pt x="462" y="1238"/>
                </a:lnTo>
                <a:lnTo>
                  <a:pt x="438" y="1170"/>
                </a:lnTo>
                <a:lnTo>
                  <a:pt x="420" y="1102"/>
                </a:lnTo>
                <a:lnTo>
                  <a:pt x="410" y="1032"/>
                </a:lnTo>
                <a:lnTo>
                  <a:pt x="410" y="960"/>
                </a:lnTo>
                <a:lnTo>
                  <a:pt x="416" y="888"/>
                </a:lnTo>
                <a:lnTo>
                  <a:pt x="434" y="816"/>
                </a:lnTo>
                <a:lnTo>
                  <a:pt x="460" y="742"/>
                </a:lnTo>
                <a:lnTo>
                  <a:pt x="496" y="668"/>
                </a:lnTo>
                <a:lnTo>
                  <a:pt x="544" y="592"/>
                </a:lnTo>
                <a:lnTo>
                  <a:pt x="602" y="518"/>
                </a:lnTo>
                <a:lnTo>
                  <a:pt x="670" y="444"/>
                </a:lnTo>
                <a:lnTo>
                  <a:pt x="752" y="370"/>
                </a:lnTo>
                <a:lnTo>
                  <a:pt x="844" y="298"/>
                </a:lnTo>
                <a:lnTo>
                  <a:pt x="950" y="226"/>
                </a:lnTo>
                <a:lnTo>
                  <a:pt x="1070" y="154"/>
                </a:lnTo>
                <a:lnTo>
                  <a:pt x="1202" y="84"/>
                </a:lnTo>
                <a:lnTo>
                  <a:pt x="1348" y="16"/>
                </a:lnTo>
                <a:lnTo>
                  <a:pt x="1244" y="0"/>
                </a:lnTo>
                <a:lnTo>
                  <a:pt x="1244" y="0"/>
                </a:lnTo>
                <a:lnTo>
                  <a:pt x="1244" y="0"/>
                </a:lnTo>
                <a:close/>
                <a:moveTo>
                  <a:pt x="2820" y="1934"/>
                </a:moveTo>
                <a:lnTo>
                  <a:pt x="2820" y="1934"/>
                </a:lnTo>
                <a:lnTo>
                  <a:pt x="2820" y="1934"/>
                </a:lnTo>
                <a:close/>
              </a:path>
            </a:pathLst>
          </a:custGeom>
          <a:solidFill>
            <a:schemeClr val="accent4">
              <a:lumMod val="50000"/>
              <a:alpha val="66000"/>
            </a:schemeClr>
          </a:solidFill>
          <a:ln w="0">
            <a:noFill/>
            <a:prstDash val="solid"/>
            <a:round/>
            <a:headEnd/>
            <a:tailEnd/>
          </a:ln>
          <a:effectLst/>
          <a:scene3d>
            <a:camera prst="legacyPerspectiveFront" fov="2100000">
              <a:rot lat="0" lon="0" rev="0"/>
            </a:camera>
            <a:lightRig rig="legacyFlat4" dir="t"/>
          </a:scene3d>
          <a:sp3d extrusionH="430200" prstMaterial="legacyMatte">
            <a:bevelT w="13500" h="13500" prst="angle"/>
            <a:bevelB w="13500" h="13500" prst="angle"/>
            <a:extrusionClr>
              <a:srgbClr val="CC9900"/>
            </a:extrusionClr>
          </a:sp3d>
        </p:spPr>
        <p:txBody>
          <a:bodyPr>
            <a:flatTx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800" b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1928813" y="4786313"/>
            <a:ext cx="3929062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uk-UA" sz="2800" i="1">
                <a:solidFill>
                  <a:srgbClr val="002060"/>
                </a:solidFill>
                <a:latin typeface="Arial" charset="0"/>
                <a:cs typeface="Arial" charset="0"/>
              </a:rPr>
              <a:t>інформаційна пилка</a:t>
            </a:r>
            <a:endParaRPr lang="ru-RU" sz="2800" i="1">
              <a:solidFill>
                <a:srgbClr val="002060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  <p:transition>
    <p:wheel spokes="2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3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7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1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29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33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37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Заголовок 1"/>
          <p:cNvSpPr>
            <a:spLocks noGrp="1"/>
          </p:cNvSpPr>
          <p:nvPr>
            <p:ph type="title" idx="4294967295"/>
          </p:nvPr>
        </p:nvSpPr>
        <p:spPr>
          <a:xfrm>
            <a:off x="966788" y="0"/>
            <a:ext cx="8177212" cy="1441450"/>
          </a:xfrm>
        </p:spPr>
        <p:txBody>
          <a:bodyPr/>
          <a:lstStyle/>
          <a:p>
            <a:pPr eaLnBrk="1" hangingPunct="1"/>
            <a:endParaRPr lang="ru-RU" sz="2800" b="1" i="1" smtClean="0">
              <a:solidFill>
                <a:srgbClr val="002060"/>
              </a:solidFill>
              <a:latin typeface="Georgia" pitchFamily="18" charset="0"/>
            </a:endParaRPr>
          </a:p>
        </p:txBody>
      </p:sp>
      <p:pic>
        <p:nvPicPr>
          <p:cNvPr id="24578" name="Picture 10" descr="ялта 2012 52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372225" y="1989138"/>
            <a:ext cx="2771775" cy="207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79" name="Picture 22" descr="100_076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03575" y="1484313"/>
            <a:ext cx="3168650" cy="187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0" name="Picture 24" descr="100_0700"/>
          <p:cNvPicPr>
            <a:picLocks noChangeAspect="1" noChangeArrowheads="1"/>
          </p:cNvPicPr>
          <p:nvPr/>
        </p:nvPicPr>
        <p:blipFill>
          <a:blip r:embed="rId4"/>
          <a:srcRect l="-1315"/>
          <a:stretch>
            <a:fillRect/>
          </a:stretch>
        </p:blipFill>
        <p:spPr bwMode="auto">
          <a:xfrm>
            <a:off x="0" y="4540250"/>
            <a:ext cx="3132138" cy="231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1" name="Picture 42" descr="100_068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419475" y="4221163"/>
            <a:ext cx="2592388" cy="1944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2" name="Picture 45" descr="100_106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1484313"/>
            <a:ext cx="3060700" cy="2295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3" name="Picture 53" descr="100_0963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227763" y="4670425"/>
            <a:ext cx="2916237" cy="2187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84" name="Rectangle 58"/>
          <p:cNvSpPr>
            <a:spLocks noChangeArrowheads="1"/>
          </p:cNvSpPr>
          <p:nvPr/>
        </p:nvSpPr>
        <p:spPr bwMode="auto">
          <a:xfrm>
            <a:off x="3708400" y="3357563"/>
            <a:ext cx="1944688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uk-UA" sz="1800" b="0">
                <a:solidFill>
                  <a:schemeClr val="tx1"/>
                </a:solidFill>
                <a:latin typeface="Arial" charset="0"/>
              </a:rPr>
              <a:t>Новий Рік</a:t>
            </a:r>
            <a:endParaRPr lang="ru-RU" sz="1800" b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24585" name="Text Box 60"/>
          <p:cNvSpPr txBox="1">
            <a:spLocks noChangeArrowheads="1"/>
          </p:cNvSpPr>
          <p:nvPr/>
        </p:nvSpPr>
        <p:spPr bwMode="auto">
          <a:xfrm>
            <a:off x="6640513" y="1647825"/>
            <a:ext cx="1941512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uk-UA" sz="1800" b="0">
                <a:solidFill>
                  <a:schemeClr val="tx1"/>
                </a:solidFill>
                <a:latin typeface="Arial" charset="0"/>
              </a:rPr>
              <a:t>1вересня 2012р.</a:t>
            </a:r>
            <a:endParaRPr lang="ru-RU" sz="1800" b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24586" name="Text Box 61"/>
          <p:cNvSpPr txBox="1">
            <a:spLocks noChangeArrowheads="1"/>
          </p:cNvSpPr>
          <p:nvPr/>
        </p:nvSpPr>
        <p:spPr bwMode="auto">
          <a:xfrm>
            <a:off x="3563938" y="6165850"/>
            <a:ext cx="22320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uk-UA" sz="1800" b="0">
                <a:solidFill>
                  <a:schemeClr val="tx1"/>
                </a:solidFill>
                <a:latin typeface="Arial" charset="0"/>
              </a:rPr>
              <a:t>Казка “Ріпка”</a:t>
            </a:r>
            <a:endParaRPr lang="ru-RU" sz="1800" b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24587" name="Text Box 63"/>
          <p:cNvSpPr txBox="1">
            <a:spLocks noChangeArrowheads="1"/>
          </p:cNvSpPr>
          <p:nvPr/>
        </p:nvSpPr>
        <p:spPr bwMode="auto">
          <a:xfrm>
            <a:off x="158750" y="4097338"/>
            <a:ext cx="16954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uk-UA" sz="1800" b="0">
                <a:solidFill>
                  <a:schemeClr val="tx1"/>
                </a:solidFill>
                <a:latin typeface="Arial" charset="0"/>
              </a:rPr>
              <a:t>Свято “ Осінь”</a:t>
            </a:r>
            <a:endParaRPr lang="ru-RU" sz="1800" b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24588" name="Text Box 64"/>
          <p:cNvSpPr txBox="1">
            <a:spLocks noChangeArrowheads="1"/>
          </p:cNvSpPr>
          <p:nvPr/>
        </p:nvSpPr>
        <p:spPr bwMode="auto">
          <a:xfrm>
            <a:off x="158750" y="1073150"/>
            <a:ext cx="17303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uk-UA" sz="1800" b="0">
                <a:solidFill>
                  <a:schemeClr val="tx1"/>
                </a:solidFill>
                <a:latin typeface="Arial" charset="0"/>
              </a:rPr>
              <a:t>Урок-екскурсія</a:t>
            </a:r>
            <a:endParaRPr lang="ru-RU" sz="1800" b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24589" name="Text Box 65"/>
          <p:cNvSpPr txBox="1">
            <a:spLocks noChangeArrowheads="1"/>
          </p:cNvSpPr>
          <p:nvPr/>
        </p:nvSpPr>
        <p:spPr bwMode="auto">
          <a:xfrm>
            <a:off x="6351588" y="4313238"/>
            <a:ext cx="2640012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uk-UA" sz="1800" b="0">
                <a:solidFill>
                  <a:schemeClr val="tx1"/>
                </a:solidFill>
                <a:latin typeface="Arial" charset="0"/>
              </a:rPr>
              <a:t>Кондитирська фабрика</a:t>
            </a:r>
            <a:endParaRPr lang="ru-RU" sz="1800" b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24590" name="Text Box 67"/>
          <p:cNvSpPr txBox="1">
            <a:spLocks noChangeArrowheads="1"/>
          </p:cNvSpPr>
          <p:nvPr/>
        </p:nvSpPr>
        <p:spPr bwMode="auto">
          <a:xfrm>
            <a:off x="4500563" y="2924175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ru-RU" sz="1800" b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24591" name="Text Box 68"/>
          <p:cNvSpPr txBox="1">
            <a:spLocks noChangeArrowheads="1"/>
          </p:cNvSpPr>
          <p:nvPr/>
        </p:nvSpPr>
        <p:spPr bwMode="auto">
          <a:xfrm>
            <a:off x="5148263" y="3141663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 sz="1800" b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24592" name="Text Box 69"/>
          <p:cNvSpPr txBox="1">
            <a:spLocks noChangeArrowheads="1"/>
          </p:cNvSpPr>
          <p:nvPr/>
        </p:nvSpPr>
        <p:spPr bwMode="auto">
          <a:xfrm>
            <a:off x="4427538" y="3284538"/>
            <a:ext cx="158432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ru-RU" sz="1800" b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24593" name="WordArt 23"/>
          <p:cNvSpPr>
            <a:spLocks noChangeArrowheads="1" noChangeShapeType="1" noTextEdit="1"/>
          </p:cNvSpPr>
          <p:nvPr/>
        </p:nvSpPr>
        <p:spPr bwMode="auto">
          <a:xfrm>
            <a:off x="1258888" y="260350"/>
            <a:ext cx="6842125" cy="1008063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6500"/>
                <a:gd name="adj2" fmla="val 0"/>
              </a:avLst>
            </a:prstTxWarp>
          </a:bodyPr>
          <a:lstStyle/>
          <a:p>
            <a:pPr algn="ctr"/>
            <a:r>
              <a:rPr lang="ru-RU" sz="3600" kern="10" spc="-36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33CCFF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Impact"/>
              </a:rPr>
              <a:t>Хвилинки - цікавинки</a:t>
            </a:r>
          </a:p>
        </p:txBody>
      </p:sp>
    </p:spTree>
  </p:cSld>
  <p:clrMapOvr>
    <a:masterClrMapping/>
  </p:clrMapOvr>
  <p:transition>
    <p:wheel spokes="2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accel="50000" decel="5000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61111E-6 3.33333E-6  C 0.06892 3.33333E-6  0.125 0.02847  0.125 0.06389  C 0.125 0.09907  0.06892 0.12777  3.61111E-6 0.12777  C -0.0691 0.12777  -0.125 0.09907  -0.125 0.06389  C -0.125 0.02847  -0.0691 3.33333E-6  3.61111E-6 3.33333E-6  Z " pathEditMode="relative">
                                      <p:cBhvr>
                                        <p:cTn id="6" dur="2000" fill="hold"/>
                                        <p:tgtEl>
                                          <p:spTgt spid="235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AG00090_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10800000">
            <a:off x="4572000" y="1643063"/>
            <a:ext cx="368300" cy="97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 descr="AG00090_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2321209">
            <a:off x="2411413" y="3675063"/>
            <a:ext cx="368300" cy="757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7" descr="AG00090_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8271704">
            <a:off x="2359025" y="2257425"/>
            <a:ext cx="368300" cy="757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7" descr="AG00090_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-8054477">
            <a:off x="7001669" y="2374106"/>
            <a:ext cx="368300" cy="757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 descr="AG00090_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43438" y="4214813"/>
            <a:ext cx="368300" cy="1071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7" descr="AG00090_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-2557470">
            <a:off x="6780213" y="3740150"/>
            <a:ext cx="368300" cy="757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Овал 9"/>
          <p:cNvSpPr/>
          <p:nvPr/>
        </p:nvSpPr>
        <p:spPr>
          <a:xfrm>
            <a:off x="2428875" y="2786063"/>
            <a:ext cx="4714875" cy="1143000"/>
          </a:xfrm>
          <a:prstGeom prst="ellipse">
            <a:avLst/>
          </a:prstGeom>
          <a:solidFill>
            <a:srgbClr val="7C3B06">
              <a:alpha val="47000"/>
            </a:srgbClr>
          </a:solidFill>
          <a:ln>
            <a:solidFill>
              <a:srgbClr val="7C3B0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32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Дидактичні ігри</a:t>
            </a:r>
            <a:endParaRPr lang="uk-UA" sz="3200" b="0" dirty="0">
              <a:solidFill>
                <a:schemeClr val="bg1"/>
              </a:solidFill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3071813" y="5643563"/>
            <a:ext cx="3357562" cy="928687"/>
          </a:xfrm>
          <a:prstGeom prst="ellipse">
            <a:avLst/>
          </a:prstGeom>
          <a:solidFill>
            <a:srgbClr val="7C3B06">
              <a:alpha val="47000"/>
            </a:srgbClr>
          </a:solidFill>
          <a:ln>
            <a:solidFill>
              <a:srgbClr val="7C3B0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800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Піймай рибку</a:t>
            </a:r>
            <a:endParaRPr lang="uk-UA" sz="2800" b="0" dirty="0"/>
          </a:p>
        </p:txBody>
      </p:sp>
      <p:sp>
        <p:nvSpPr>
          <p:cNvPr id="12" name="Овал 11"/>
          <p:cNvSpPr/>
          <p:nvPr/>
        </p:nvSpPr>
        <p:spPr>
          <a:xfrm>
            <a:off x="3000375" y="571500"/>
            <a:ext cx="3357563" cy="928688"/>
          </a:xfrm>
          <a:prstGeom prst="ellipse">
            <a:avLst/>
          </a:prstGeom>
          <a:solidFill>
            <a:srgbClr val="7C3B06">
              <a:alpha val="47000"/>
            </a:srgbClr>
          </a:solidFill>
          <a:ln>
            <a:solidFill>
              <a:srgbClr val="7C3B0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800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Хто швидше?</a:t>
            </a:r>
            <a:endParaRPr lang="uk-UA" sz="2800" b="0" dirty="0"/>
          </a:p>
        </p:txBody>
      </p:sp>
      <p:sp>
        <p:nvSpPr>
          <p:cNvPr id="13" name="Овал 12"/>
          <p:cNvSpPr/>
          <p:nvPr/>
        </p:nvSpPr>
        <p:spPr>
          <a:xfrm>
            <a:off x="0" y="1357313"/>
            <a:ext cx="3357563" cy="928687"/>
          </a:xfrm>
          <a:prstGeom prst="ellipse">
            <a:avLst/>
          </a:prstGeom>
          <a:solidFill>
            <a:srgbClr val="7C3B06">
              <a:alpha val="47000"/>
            </a:srgbClr>
          </a:solidFill>
          <a:ln>
            <a:solidFill>
              <a:srgbClr val="7C3B0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800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Відповідай негайно!</a:t>
            </a:r>
            <a:endParaRPr lang="uk-UA" sz="2800" b="0" dirty="0"/>
          </a:p>
        </p:txBody>
      </p:sp>
      <p:sp>
        <p:nvSpPr>
          <p:cNvPr id="14" name="Овал 13"/>
          <p:cNvSpPr/>
          <p:nvPr/>
        </p:nvSpPr>
        <p:spPr>
          <a:xfrm>
            <a:off x="5786438" y="1500188"/>
            <a:ext cx="3357562" cy="928687"/>
          </a:xfrm>
          <a:prstGeom prst="ellipse">
            <a:avLst/>
          </a:prstGeom>
          <a:solidFill>
            <a:srgbClr val="7C3B06">
              <a:alpha val="47000"/>
            </a:srgbClr>
          </a:solidFill>
          <a:ln>
            <a:solidFill>
              <a:srgbClr val="7C3B0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800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Одержи здачу</a:t>
            </a:r>
            <a:endParaRPr lang="uk-UA" sz="2800" b="0" dirty="0"/>
          </a:p>
        </p:txBody>
      </p:sp>
      <p:sp>
        <p:nvSpPr>
          <p:cNvPr id="15" name="Овал 14"/>
          <p:cNvSpPr/>
          <p:nvPr/>
        </p:nvSpPr>
        <p:spPr>
          <a:xfrm>
            <a:off x="5786438" y="4500563"/>
            <a:ext cx="3357562" cy="928687"/>
          </a:xfrm>
          <a:prstGeom prst="ellipse">
            <a:avLst/>
          </a:prstGeom>
          <a:solidFill>
            <a:srgbClr val="7C3B06">
              <a:alpha val="47000"/>
            </a:srgbClr>
          </a:solidFill>
          <a:ln>
            <a:solidFill>
              <a:srgbClr val="7C3B0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800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Хто вірніше?</a:t>
            </a:r>
            <a:endParaRPr lang="uk-UA" sz="2800" b="0" dirty="0"/>
          </a:p>
        </p:txBody>
      </p:sp>
      <p:sp>
        <p:nvSpPr>
          <p:cNvPr id="16" name="Овал 15"/>
          <p:cNvSpPr/>
          <p:nvPr/>
        </p:nvSpPr>
        <p:spPr>
          <a:xfrm>
            <a:off x="285750" y="4572000"/>
            <a:ext cx="3357563" cy="928688"/>
          </a:xfrm>
          <a:prstGeom prst="ellipse">
            <a:avLst/>
          </a:prstGeom>
          <a:solidFill>
            <a:srgbClr val="7C3B06">
              <a:alpha val="47000"/>
            </a:srgbClr>
          </a:solidFill>
          <a:ln>
            <a:solidFill>
              <a:srgbClr val="7C3B0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800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Теремок</a:t>
            </a:r>
            <a:endParaRPr lang="uk-UA" sz="2800" b="0" dirty="0"/>
          </a:p>
        </p:txBody>
      </p:sp>
    </p:spTree>
  </p:cSld>
  <p:clrMapOvr>
    <a:masterClrMapping/>
  </p:clrMapOvr>
  <p:transition>
    <p:wheel spokes="2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1725"/>
                            </p:stCondLst>
                            <p:childTnLst>
                              <p:par>
                                <p:cTn id="22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2225"/>
                            </p:stCondLst>
                            <p:childTnLst>
                              <p:par>
                                <p:cTn id="2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2975"/>
                            </p:stCondLst>
                            <p:childTnLst>
                              <p:par>
                                <p:cTn id="33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3475"/>
                            </p:stCondLst>
                            <p:childTnLst>
                              <p:par>
                                <p:cTn id="37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3975"/>
                            </p:stCondLst>
                            <p:childTnLst>
                              <p:par>
                                <p:cTn id="43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4475"/>
                            </p:stCondLst>
                            <p:childTnLst>
                              <p:par>
                                <p:cTn id="47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5225"/>
                            </p:stCondLst>
                            <p:childTnLst>
                              <p:par>
                                <p:cTn id="54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5725"/>
                            </p:stCondLst>
                            <p:childTnLst>
                              <p:par>
                                <p:cTn id="58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6375"/>
                            </p:stCondLst>
                            <p:childTnLst>
                              <p:par>
                                <p:cTn id="6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 nodeType="afterGroup">
                            <p:stCondLst>
                              <p:cond delay="6875"/>
                            </p:stCondLst>
                            <p:childTnLst>
                              <p:par>
                                <p:cTn id="6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Заголовок 1"/>
          <p:cNvSpPr>
            <a:spLocks noGrp="1"/>
          </p:cNvSpPr>
          <p:nvPr>
            <p:ph type="title" idx="4294967295"/>
          </p:nvPr>
        </p:nvSpPr>
        <p:spPr>
          <a:xfrm>
            <a:off x="357188" y="214313"/>
            <a:ext cx="8229600" cy="1143000"/>
          </a:xfrm>
        </p:spPr>
        <p:txBody>
          <a:bodyPr/>
          <a:lstStyle/>
          <a:p>
            <a:pPr eaLnBrk="1" hangingPunct="1"/>
            <a:r>
              <a:rPr lang="uk-UA" sz="3200" b="1" i="1" smtClean="0">
                <a:solidFill>
                  <a:srgbClr val="FFFF00"/>
                </a:solidFill>
                <a:latin typeface="Arial" charset="0"/>
                <a:cs typeface="Arial" charset="0"/>
              </a:rPr>
              <a:t>Нестандартні вправи для розвитку логічного мислення</a:t>
            </a:r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 rot="5400000">
            <a:off x="-236537" y="3700463"/>
            <a:ext cx="4000500" cy="0"/>
          </a:xfrm>
          <a:prstGeom prst="line">
            <a:avLst/>
          </a:prstGeom>
          <a:ln w="889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 стрелкой 6"/>
          <p:cNvCxnSpPr/>
          <p:nvPr/>
        </p:nvCxnSpPr>
        <p:spPr>
          <a:xfrm>
            <a:off x="1785938" y="1785938"/>
            <a:ext cx="1857375" cy="1587"/>
          </a:xfrm>
          <a:prstGeom prst="straightConnector1">
            <a:avLst/>
          </a:prstGeom>
          <a:ln w="889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 стрелкой 8"/>
          <p:cNvCxnSpPr/>
          <p:nvPr/>
        </p:nvCxnSpPr>
        <p:spPr>
          <a:xfrm>
            <a:off x="1785938" y="2643188"/>
            <a:ext cx="2571750" cy="1587"/>
          </a:xfrm>
          <a:prstGeom prst="straightConnector1">
            <a:avLst/>
          </a:prstGeom>
          <a:ln w="889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 стрелкой 9"/>
          <p:cNvCxnSpPr/>
          <p:nvPr/>
        </p:nvCxnSpPr>
        <p:spPr>
          <a:xfrm>
            <a:off x="1785938" y="3429000"/>
            <a:ext cx="3286125" cy="1588"/>
          </a:xfrm>
          <a:prstGeom prst="straightConnector1">
            <a:avLst/>
          </a:prstGeom>
          <a:ln w="889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 стрелкой 10"/>
          <p:cNvCxnSpPr/>
          <p:nvPr/>
        </p:nvCxnSpPr>
        <p:spPr>
          <a:xfrm>
            <a:off x="1714500" y="4500563"/>
            <a:ext cx="4143375" cy="1587"/>
          </a:xfrm>
          <a:prstGeom prst="straightConnector1">
            <a:avLst/>
          </a:prstGeom>
          <a:ln w="889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/>
          <p:nvPr/>
        </p:nvCxnSpPr>
        <p:spPr>
          <a:xfrm flipV="1">
            <a:off x="1619250" y="5516563"/>
            <a:ext cx="5000625" cy="71437"/>
          </a:xfrm>
          <a:prstGeom prst="straightConnector1">
            <a:avLst/>
          </a:prstGeom>
          <a:ln w="889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3857625" y="1428750"/>
            <a:ext cx="1785938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uk-UA" sz="3200">
                <a:solidFill>
                  <a:srgbClr val="002060"/>
                </a:solidFill>
                <a:latin typeface="Arial" charset="0"/>
                <a:cs typeface="Arial" charset="0"/>
              </a:rPr>
              <a:t>Загадки</a:t>
            </a:r>
            <a:endParaRPr lang="uk-UA" sz="1800">
              <a:solidFill>
                <a:srgbClr val="002060"/>
              </a:solidFill>
              <a:latin typeface="Arial" charset="0"/>
              <a:cs typeface="Arial" charset="0"/>
            </a:endParaRPr>
          </a:p>
        </p:txBody>
      </p:sp>
      <p:sp>
        <p:nvSpPr>
          <p:cNvPr id="20" name="TextBox 19"/>
          <p:cNvSpPr txBox="1">
            <a:spLocks noChangeArrowheads="1"/>
          </p:cNvSpPr>
          <p:nvPr/>
        </p:nvSpPr>
        <p:spPr bwMode="auto">
          <a:xfrm>
            <a:off x="4572000" y="2357438"/>
            <a:ext cx="161607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uk-UA" sz="3200">
                <a:solidFill>
                  <a:srgbClr val="002060"/>
                </a:solidFill>
                <a:latin typeface="Arial" charset="0"/>
                <a:cs typeface="Arial" charset="0"/>
              </a:rPr>
              <a:t>Ребуси</a:t>
            </a:r>
            <a:endParaRPr lang="uk-UA" sz="1800">
              <a:solidFill>
                <a:srgbClr val="002060"/>
              </a:solidFill>
              <a:latin typeface="Arial" charset="0"/>
              <a:cs typeface="Arial" charset="0"/>
            </a:endParaRPr>
          </a:p>
        </p:txBody>
      </p:sp>
      <p:sp>
        <p:nvSpPr>
          <p:cNvPr id="21" name="TextBox 20"/>
          <p:cNvSpPr txBox="1">
            <a:spLocks noChangeArrowheads="1"/>
          </p:cNvSpPr>
          <p:nvPr/>
        </p:nvSpPr>
        <p:spPr bwMode="auto">
          <a:xfrm>
            <a:off x="5429250" y="3143250"/>
            <a:ext cx="181451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uk-UA" sz="3200">
                <a:solidFill>
                  <a:srgbClr val="002060"/>
                </a:solidFill>
                <a:latin typeface="Arial" charset="0"/>
                <a:cs typeface="Arial" charset="0"/>
              </a:rPr>
              <a:t>Шаради</a:t>
            </a:r>
            <a:endParaRPr lang="uk-UA" sz="1800">
              <a:solidFill>
                <a:srgbClr val="002060"/>
              </a:solidFill>
              <a:latin typeface="Arial" charset="0"/>
              <a:cs typeface="Arial" charset="0"/>
            </a:endParaRPr>
          </a:p>
        </p:txBody>
      </p:sp>
      <p:sp>
        <p:nvSpPr>
          <p:cNvPr id="22" name="TextBox 21"/>
          <p:cNvSpPr txBox="1">
            <a:spLocks noChangeArrowheads="1"/>
          </p:cNvSpPr>
          <p:nvPr/>
        </p:nvSpPr>
        <p:spPr bwMode="auto">
          <a:xfrm>
            <a:off x="6659563" y="5013325"/>
            <a:ext cx="2198687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uk-UA" sz="3200">
                <a:solidFill>
                  <a:srgbClr val="002060"/>
                </a:solidFill>
                <a:latin typeface="Arial" charset="0"/>
                <a:cs typeface="Arial" charset="0"/>
              </a:rPr>
              <a:t>Римовані </a:t>
            </a:r>
          </a:p>
          <a:p>
            <a:r>
              <a:rPr lang="uk-UA" sz="3200">
                <a:solidFill>
                  <a:srgbClr val="002060"/>
                </a:solidFill>
                <a:latin typeface="Arial" charset="0"/>
                <a:cs typeface="Arial" charset="0"/>
              </a:rPr>
              <a:t>задачі</a:t>
            </a:r>
            <a:endParaRPr lang="uk-UA" sz="1800">
              <a:solidFill>
                <a:srgbClr val="002060"/>
              </a:solidFill>
              <a:latin typeface="Arial" charset="0"/>
              <a:cs typeface="Arial" charset="0"/>
            </a:endParaRPr>
          </a:p>
        </p:txBody>
      </p:sp>
      <p:sp>
        <p:nvSpPr>
          <p:cNvPr id="24" name="TextBox 23"/>
          <p:cNvSpPr txBox="1">
            <a:spLocks noChangeArrowheads="1"/>
          </p:cNvSpPr>
          <p:nvPr/>
        </p:nvSpPr>
        <p:spPr bwMode="auto">
          <a:xfrm>
            <a:off x="6000750" y="3929063"/>
            <a:ext cx="2386013" cy="1077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uk-UA" sz="3200">
                <a:solidFill>
                  <a:srgbClr val="002060"/>
                </a:solidFill>
                <a:latin typeface="Arial" charset="0"/>
                <a:cs typeface="Arial" charset="0"/>
              </a:rPr>
              <a:t>Віршовані </a:t>
            </a:r>
          </a:p>
          <a:p>
            <a:r>
              <a:rPr lang="uk-UA" sz="3200">
                <a:solidFill>
                  <a:srgbClr val="002060"/>
                </a:solidFill>
                <a:latin typeface="Arial" charset="0"/>
                <a:cs typeface="Arial" charset="0"/>
              </a:rPr>
              <a:t>лічилки</a:t>
            </a:r>
            <a:endParaRPr lang="uk-UA" sz="1800">
              <a:solidFill>
                <a:srgbClr val="002060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  <p:transition>
    <p:wheel spokes="2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61111E-6 3.33333E-6  C 0.06892 3.33333E-6  0.125 0.02847  0.125 0.06389  C 0.125 0.09907  0.06892 0.12777  3.61111E-6 0.12777  C -0.0691 0.12777  -0.125 0.09907  -0.125 0.06389  C -0.125 0.02847  -0.0691 3.33333E-6  3.61111E-6 3.33333E-6  Z " pathEditMode="relative">
                                      <p:cBhvr>
                                        <p:cTn id="6" dur="2000" fill="hold"/>
                                        <p:tgtEl>
                                          <p:spTgt spid="256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1000"/>
                            </p:stCondLst>
                            <p:childTnLst>
                              <p:par>
                                <p:cTn id="8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1500"/>
                            </p:stCondLst>
                            <p:childTnLst>
                              <p:par>
                                <p:cTn id="15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19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12500"/>
                            </p:stCondLst>
                            <p:childTnLst>
                              <p:par>
                                <p:cTn id="23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27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13500"/>
                            </p:stCondLst>
                            <p:childTnLst>
                              <p:par>
                                <p:cTn id="31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14000"/>
                            </p:stCondLst>
                            <p:childTnLst>
                              <p:par>
                                <p:cTn id="3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14500"/>
                            </p:stCondLst>
                            <p:childTnLst>
                              <p:par>
                                <p:cTn id="39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4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43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15500"/>
                            </p:stCondLst>
                            <p:childTnLst>
                              <p:par>
                                <p:cTn id="47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4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1" grpId="0"/>
      <p:bldP spid="19" grpId="0"/>
      <p:bldP spid="20" grpId="0"/>
      <p:bldP spid="21" grpId="0"/>
      <p:bldP spid="22" grpId="0"/>
      <p:bldP spid="2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extLst/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uk-UA" sz="2800" i="1" kern="1200" dirty="0">
                <a:ln>
                  <a:solidFill>
                    <a:srgbClr val="FFFF00"/>
                  </a:solidFill>
                </a:ln>
                <a:solidFill>
                  <a:srgbClr val="FF0000"/>
                </a:solidFill>
                <a:latin typeface="Arial Black" pitchFamily="34" charset="0"/>
              </a:rPr>
              <a:t>Педагог має бути не тільки вчителем, а й вихователем розуму дитини</a:t>
            </a:r>
          </a:p>
        </p:txBody>
      </p:sp>
      <p:grpSp>
        <p:nvGrpSpPr>
          <p:cNvPr id="3" name="Group 3"/>
          <p:cNvGrpSpPr>
            <a:grpSpLocks/>
          </p:cNvGrpSpPr>
          <p:nvPr/>
        </p:nvGrpSpPr>
        <p:grpSpPr bwMode="auto">
          <a:xfrm>
            <a:off x="642938" y="1857375"/>
            <a:ext cx="7215187" cy="682625"/>
            <a:chOff x="1728" y="1537"/>
            <a:chExt cx="3024" cy="407"/>
          </a:xfrm>
        </p:grpSpPr>
        <p:grpSp>
          <p:nvGrpSpPr>
            <p:cNvPr id="27764" name="Group 4"/>
            <p:cNvGrpSpPr>
              <a:grpSpLocks/>
            </p:cNvGrpSpPr>
            <p:nvPr/>
          </p:nvGrpSpPr>
          <p:grpSpPr bwMode="auto">
            <a:xfrm rot="-4423226">
              <a:off x="2130" y="1592"/>
              <a:ext cx="407" cy="297"/>
              <a:chOff x="1043" y="2596"/>
              <a:chExt cx="142" cy="99"/>
            </a:xfrm>
          </p:grpSpPr>
          <p:sp>
            <p:nvSpPr>
              <p:cNvPr id="27766" name="Freeform 5"/>
              <p:cNvSpPr>
                <a:spLocks/>
              </p:cNvSpPr>
              <p:nvPr/>
            </p:nvSpPr>
            <p:spPr bwMode="auto">
              <a:xfrm>
                <a:off x="1149" y="2693"/>
                <a:ext cx="12" cy="2"/>
              </a:xfrm>
              <a:custGeom>
                <a:avLst/>
                <a:gdLst>
                  <a:gd name="T0" fmla="*/ 0 w 63"/>
                  <a:gd name="T1" fmla="*/ 0 h 14"/>
                  <a:gd name="T2" fmla="*/ 0 w 63"/>
                  <a:gd name="T3" fmla="*/ 0 h 14"/>
                  <a:gd name="T4" fmla="*/ 0 w 63"/>
                  <a:gd name="T5" fmla="*/ 0 h 14"/>
                  <a:gd name="T6" fmla="*/ 0 w 63"/>
                  <a:gd name="T7" fmla="*/ 0 h 14"/>
                  <a:gd name="T8" fmla="*/ 0 w 63"/>
                  <a:gd name="T9" fmla="*/ 0 h 14"/>
                  <a:gd name="T10" fmla="*/ 0 w 63"/>
                  <a:gd name="T11" fmla="*/ 0 h 14"/>
                  <a:gd name="T12" fmla="*/ 0 w 63"/>
                  <a:gd name="T13" fmla="*/ 0 h 14"/>
                  <a:gd name="T14" fmla="*/ 0 w 63"/>
                  <a:gd name="T15" fmla="*/ 0 h 14"/>
                  <a:gd name="T16" fmla="*/ 0 w 63"/>
                  <a:gd name="T17" fmla="*/ 0 h 14"/>
                  <a:gd name="T18" fmla="*/ 0 w 63"/>
                  <a:gd name="T19" fmla="*/ 0 h 14"/>
                  <a:gd name="T20" fmla="*/ 0 w 63"/>
                  <a:gd name="T21" fmla="*/ 0 h 14"/>
                  <a:gd name="T22" fmla="*/ 0 w 63"/>
                  <a:gd name="T23" fmla="*/ 0 h 14"/>
                  <a:gd name="T24" fmla="*/ 0 w 63"/>
                  <a:gd name="T25" fmla="*/ 0 h 14"/>
                  <a:gd name="T26" fmla="*/ 0 w 63"/>
                  <a:gd name="T27" fmla="*/ 0 h 14"/>
                  <a:gd name="T28" fmla="*/ 0 w 63"/>
                  <a:gd name="T29" fmla="*/ 0 h 14"/>
                  <a:gd name="T30" fmla="*/ 0 w 63"/>
                  <a:gd name="T31" fmla="*/ 0 h 14"/>
                  <a:gd name="T32" fmla="*/ 0 w 63"/>
                  <a:gd name="T33" fmla="*/ 0 h 1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3"/>
                  <a:gd name="T52" fmla="*/ 0 h 14"/>
                  <a:gd name="T53" fmla="*/ 63 w 63"/>
                  <a:gd name="T54" fmla="*/ 14 h 1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3" h="14">
                    <a:moveTo>
                      <a:pt x="63" y="14"/>
                    </a:moveTo>
                    <a:lnTo>
                      <a:pt x="55" y="14"/>
                    </a:lnTo>
                    <a:lnTo>
                      <a:pt x="48" y="14"/>
                    </a:lnTo>
                    <a:lnTo>
                      <a:pt x="40" y="14"/>
                    </a:lnTo>
                    <a:lnTo>
                      <a:pt x="31" y="11"/>
                    </a:lnTo>
                    <a:lnTo>
                      <a:pt x="23" y="10"/>
                    </a:lnTo>
                    <a:lnTo>
                      <a:pt x="16" y="8"/>
                    </a:lnTo>
                    <a:lnTo>
                      <a:pt x="8" y="4"/>
                    </a:lnTo>
                    <a:lnTo>
                      <a:pt x="0" y="0"/>
                    </a:lnTo>
                    <a:lnTo>
                      <a:pt x="8" y="3"/>
                    </a:lnTo>
                    <a:lnTo>
                      <a:pt x="15" y="6"/>
                    </a:lnTo>
                    <a:lnTo>
                      <a:pt x="23" y="8"/>
                    </a:lnTo>
                    <a:lnTo>
                      <a:pt x="30" y="10"/>
                    </a:lnTo>
                    <a:lnTo>
                      <a:pt x="39" y="11"/>
                    </a:lnTo>
                    <a:lnTo>
                      <a:pt x="47" y="12"/>
                    </a:lnTo>
                    <a:lnTo>
                      <a:pt x="55" y="14"/>
                    </a:lnTo>
                    <a:lnTo>
                      <a:pt x="63" y="14"/>
                    </a:lnTo>
                    <a:close/>
                  </a:path>
                </a:pathLst>
              </a:custGeom>
              <a:solidFill>
                <a:srgbClr val="F0A78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7767" name="Freeform 6"/>
              <p:cNvSpPr>
                <a:spLocks/>
              </p:cNvSpPr>
              <p:nvPr/>
            </p:nvSpPr>
            <p:spPr bwMode="auto">
              <a:xfrm>
                <a:off x="1143" y="2689"/>
                <a:ext cx="26" cy="6"/>
              </a:xfrm>
              <a:custGeom>
                <a:avLst/>
                <a:gdLst>
                  <a:gd name="T0" fmla="*/ 0 w 129"/>
                  <a:gd name="T1" fmla="*/ 0 h 38"/>
                  <a:gd name="T2" fmla="*/ 0 w 129"/>
                  <a:gd name="T3" fmla="*/ 0 h 38"/>
                  <a:gd name="T4" fmla="*/ 0 w 129"/>
                  <a:gd name="T5" fmla="*/ 0 h 38"/>
                  <a:gd name="T6" fmla="*/ 0 w 129"/>
                  <a:gd name="T7" fmla="*/ 0 h 38"/>
                  <a:gd name="T8" fmla="*/ 0 w 129"/>
                  <a:gd name="T9" fmla="*/ 0 h 38"/>
                  <a:gd name="T10" fmla="*/ 0 w 129"/>
                  <a:gd name="T11" fmla="*/ 0 h 38"/>
                  <a:gd name="T12" fmla="*/ 0 w 129"/>
                  <a:gd name="T13" fmla="*/ 0 h 38"/>
                  <a:gd name="T14" fmla="*/ 0 w 129"/>
                  <a:gd name="T15" fmla="*/ 0 h 38"/>
                  <a:gd name="T16" fmla="*/ 0 w 129"/>
                  <a:gd name="T17" fmla="*/ 0 h 38"/>
                  <a:gd name="T18" fmla="*/ 0 w 129"/>
                  <a:gd name="T19" fmla="*/ 0 h 38"/>
                  <a:gd name="T20" fmla="*/ 0 w 129"/>
                  <a:gd name="T21" fmla="*/ 0 h 38"/>
                  <a:gd name="T22" fmla="*/ 0 w 129"/>
                  <a:gd name="T23" fmla="*/ 0 h 38"/>
                  <a:gd name="T24" fmla="*/ 0 w 129"/>
                  <a:gd name="T25" fmla="*/ 0 h 38"/>
                  <a:gd name="T26" fmla="*/ 0 w 129"/>
                  <a:gd name="T27" fmla="*/ 0 h 38"/>
                  <a:gd name="T28" fmla="*/ 0 w 129"/>
                  <a:gd name="T29" fmla="*/ 0 h 38"/>
                  <a:gd name="T30" fmla="*/ 0 w 129"/>
                  <a:gd name="T31" fmla="*/ 0 h 38"/>
                  <a:gd name="T32" fmla="*/ 0 w 129"/>
                  <a:gd name="T33" fmla="*/ 0 h 38"/>
                  <a:gd name="T34" fmla="*/ 0 w 129"/>
                  <a:gd name="T35" fmla="*/ 0 h 38"/>
                  <a:gd name="T36" fmla="*/ 0 w 129"/>
                  <a:gd name="T37" fmla="*/ 0 h 38"/>
                  <a:gd name="T38" fmla="*/ 0 w 129"/>
                  <a:gd name="T39" fmla="*/ 0 h 38"/>
                  <a:gd name="T40" fmla="*/ 0 w 129"/>
                  <a:gd name="T41" fmla="*/ 0 h 38"/>
                  <a:gd name="T42" fmla="*/ 0 w 129"/>
                  <a:gd name="T43" fmla="*/ 0 h 38"/>
                  <a:gd name="T44" fmla="*/ 0 w 129"/>
                  <a:gd name="T45" fmla="*/ 0 h 38"/>
                  <a:gd name="T46" fmla="*/ 0 w 129"/>
                  <a:gd name="T47" fmla="*/ 0 h 38"/>
                  <a:gd name="T48" fmla="*/ 0 w 129"/>
                  <a:gd name="T49" fmla="*/ 0 h 38"/>
                  <a:gd name="T50" fmla="*/ 0 w 129"/>
                  <a:gd name="T51" fmla="*/ 0 h 38"/>
                  <a:gd name="T52" fmla="*/ 0 w 129"/>
                  <a:gd name="T53" fmla="*/ 0 h 38"/>
                  <a:gd name="T54" fmla="*/ 0 w 129"/>
                  <a:gd name="T55" fmla="*/ 0 h 38"/>
                  <a:gd name="T56" fmla="*/ 0 w 129"/>
                  <a:gd name="T57" fmla="*/ 0 h 38"/>
                  <a:gd name="T58" fmla="*/ 0 w 129"/>
                  <a:gd name="T59" fmla="*/ 0 h 38"/>
                  <a:gd name="T60" fmla="*/ 0 w 129"/>
                  <a:gd name="T61" fmla="*/ 0 h 38"/>
                  <a:gd name="T62" fmla="*/ 0 w 129"/>
                  <a:gd name="T63" fmla="*/ 0 h 38"/>
                  <a:gd name="T64" fmla="*/ 0 w 129"/>
                  <a:gd name="T65" fmla="*/ 0 h 3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129"/>
                  <a:gd name="T100" fmla="*/ 0 h 38"/>
                  <a:gd name="T101" fmla="*/ 129 w 129"/>
                  <a:gd name="T102" fmla="*/ 38 h 38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129" h="38">
                    <a:moveTo>
                      <a:pt x="129" y="28"/>
                    </a:moveTo>
                    <a:lnTo>
                      <a:pt x="116" y="33"/>
                    </a:lnTo>
                    <a:lnTo>
                      <a:pt x="102" y="36"/>
                    </a:lnTo>
                    <a:lnTo>
                      <a:pt x="89" y="38"/>
                    </a:lnTo>
                    <a:lnTo>
                      <a:pt x="75" y="38"/>
                    </a:lnTo>
                    <a:lnTo>
                      <a:pt x="60" y="35"/>
                    </a:lnTo>
                    <a:lnTo>
                      <a:pt x="47" y="32"/>
                    </a:lnTo>
                    <a:lnTo>
                      <a:pt x="33" y="26"/>
                    </a:lnTo>
                    <a:lnTo>
                      <a:pt x="20" y="18"/>
                    </a:lnTo>
                    <a:lnTo>
                      <a:pt x="18" y="16"/>
                    </a:lnTo>
                    <a:lnTo>
                      <a:pt x="15" y="14"/>
                    </a:lnTo>
                    <a:lnTo>
                      <a:pt x="12" y="11"/>
                    </a:lnTo>
                    <a:lnTo>
                      <a:pt x="10" y="10"/>
                    </a:lnTo>
                    <a:lnTo>
                      <a:pt x="7" y="8"/>
                    </a:lnTo>
                    <a:lnTo>
                      <a:pt x="5" y="5"/>
                    </a:lnTo>
                    <a:lnTo>
                      <a:pt x="2" y="3"/>
                    </a:lnTo>
                    <a:lnTo>
                      <a:pt x="0" y="0"/>
                    </a:lnTo>
                    <a:lnTo>
                      <a:pt x="10" y="8"/>
                    </a:lnTo>
                    <a:lnTo>
                      <a:pt x="21" y="14"/>
                    </a:lnTo>
                    <a:lnTo>
                      <a:pt x="32" y="20"/>
                    </a:lnTo>
                    <a:lnTo>
                      <a:pt x="44" y="23"/>
                    </a:lnTo>
                    <a:lnTo>
                      <a:pt x="56" y="27"/>
                    </a:lnTo>
                    <a:lnTo>
                      <a:pt x="69" y="30"/>
                    </a:lnTo>
                    <a:lnTo>
                      <a:pt x="81" y="32"/>
                    </a:lnTo>
                    <a:lnTo>
                      <a:pt x="94" y="33"/>
                    </a:lnTo>
                    <a:lnTo>
                      <a:pt x="99" y="32"/>
                    </a:lnTo>
                    <a:lnTo>
                      <a:pt x="103" y="32"/>
                    </a:lnTo>
                    <a:lnTo>
                      <a:pt x="107" y="32"/>
                    </a:lnTo>
                    <a:lnTo>
                      <a:pt x="112" y="32"/>
                    </a:lnTo>
                    <a:lnTo>
                      <a:pt x="116" y="30"/>
                    </a:lnTo>
                    <a:lnTo>
                      <a:pt x="120" y="30"/>
                    </a:lnTo>
                    <a:lnTo>
                      <a:pt x="124" y="29"/>
                    </a:lnTo>
                    <a:lnTo>
                      <a:pt x="129" y="28"/>
                    </a:lnTo>
                    <a:close/>
                  </a:path>
                </a:pathLst>
              </a:custGeom>
              <a:solidFill>
                <a:srgbClr val="F1AA8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7768" name="Freeform 7"/>
              <p:cNvSpPr>
                <a:spLocks/>
              </p:cNvSpPr>
              <p:nvPr/>
            </p:nvSpPr>
            <p:spPr bwMode="auto">
              <a:xfrm>
                <a:off x="1140" y="2685"/>
                <a:ext cx="33" cy="10"/>
              </a:xfrm>
              <a:custGeom>
                <a:avLst/>
                <a:gdLst>
                  <a:gd name="T0" fmla="*/ 0 w 166"/>
                  <a:gd name="T1" fmla="*/ 0 h 59"/>
                  <a:gd name="T2" fmla="*/ 0 w 166"/>
                  <a:gd name="T3" fmla="*/ 0 h 59"/>
                  <a:gd name="T4" fmla="*/ 0 w 166"/>
                  <a:gd name="T5" fmla="*/ 0 h 59"/>
                  <a:gd name="T6" fmla="*/ 0 w 166"/>
                  <a:gd name="T7" fmla="*/ 0 h 59"/>
                  <a:gd name="T8" fmla="*/ 0 w 166"/>
                  <a:gd name="T9" fmla="*/ 0 h 59"/>
                  <a:gd name="T10" fmla="*/ 0 w 166"/>
                  <a:gd name="T11" fmla="*/ 0 h 59"/>
                  <a:gd name="T12" fmla="*/ 0 w 166"/>
                  <a:gd name="T13" fmla="*/ 0 h 59"/>
                  <a:gd name="T14" fmla="*/ 0 w 166"/>
                  <a:gd name="T15" fmla="*/ 0 h 59"/>
                  <a:gd name="T16" fmla="*/ 0 w 166"/>
                  <a:gd name="T17" fmla="*/ 0 h 59"/>
                  <a:gd name="T18" fmla="*/ 0 w 166"/>
                  <a:gd name="T19" fmla="*/ 0 h 59"/>
                  <a:gd name="T20" fmla="*/ 0 w 166"/>
                  <a:gd name="T21" fmla="*/ 0 h 59"/>
                  <a:gd name="T22" fmla="*/ 0 w 166"/>
                  <a:gd name="T23" fmla="*/ 0 h 59"/>
                  <a:gd name="T24" fmla="*/ 0 w 166"/>
                  <a:gd name="T25" fmla="*/ 0 h 59"/>
                  <a:gd name="T26" fmla="*/ 0 w 166"/>
                  <a:gd name="T27" fmla="*/ 0 h 59"/>
                  <a:gd name="T28" fmla="*/ 0 w 166"/>
                  <a:gd name="T29" fmla="*/ 0 h 59"/>
                  <a:gd name="T30" fmla="*/ 0 w 166"/>
                  <a:gd name="T31" fmla="*/ 0 h 59"/>
                  <a:gd name="T32" fmla="*/ 0 w 166"/>
                  <a:gd name="T33" fmla="*/ 0 h 59"/>
                  <a:gd name="T34" fmla="*/ 0 w 166"/>
                  <a:gd name="T35" fmla="*/ 0 h 59"/>
                  <a:gd name="T36" fmla="*/ 0 w 166"/>
                  <a:gd name="T37" fmla="*/ 0 h 59"/>
                  <a:gd name="T38" fmla="*/ 0 w 166"/>
                  <a:gd name="T39" fmla="*/ 0 h 59"/>
                  <a:gd name="T40" fmla="*/ 0 w 166"/>
                  <a:gd name="T41" fmla="*/ 0 h 59"/>
                  <a:gd name="T42" fmla="*/ 0 w 166"/>
                  <a:gd name="T43" fmla="*/ 0 h 59"/>
                  <a:gd name="T44" fmla="*/ 0 w 166"/>
                  <a:gd name="T45" fmla="*/ 0 h 59"/>
                  <a:gd name="T46" fmla="*/ 0 w 166"/>
                  <a:gd name="T47" fmla="*/ 0 h 59"/>
                  <a:gd name="T48" fmla="*/ 0 w 166"/>
                  <a:gd name="T49" fmla="*/ 0 h 59"/>
                  <a:gd name="T50" fmla="*/ 0 w 166"/>
                  <a:gd name="T51" fmla="*/ 0 h 59"/>
                  <a:gd name="T52" fmla="*/ 0 w 166"/>
                  <a:gd name="T53" fmla="*/ 0 h 59"/>
                  <a:gd name="T54" fmla="*/ 0 w 166"/>
                  <a:gd name="T55" fmla="*/ 0 h 59"/>
                  <a:gd name="T56" fmla="*/ 0 w 166"/>
                  <a:gd name="T57" fmla="*/ 0 h 59"/>
                  <a:gd name="T58" fmla="*/ 0 w 166"/>
                  <a:gd name="T59" fmla="*/ 0 h 59"/>
                  <a:gd name="T60" fmla="*/ 0 w 166"/>
                  <a:gd name="T61" fmla="*/ 0 h 59"/>
                  <a:gd name="T62" fmla="*/ 0 w 166"/>
                  <a:gd name="T63" fmla="*/ 0 h 59"/>
                  <a:gd name="T64" fmla="*/ 0 w 166"/>
                  <a:gd name="T65" fmla="*/ 0 h 59"/>
                  <a:gd name="T66" fmla="*/ 0 w 166"/>
                  <a:gd name="T67" fmla="*/ 0 h 59"/>
                  <a:gd name="T68" fmla="*/ 0 w 166"/>
                  <a:gd name="T69" fmla="*/ 0 h 59"/>
                  <a:gd name="T70" fmla="*/ 0 w 166"/>
                  <a:gd name="T71" fmla="*/ 0 h 59"/>
                  <a:gd name="T72" fmla="*/ 0 w 166"/>
                  <a:gd name="T73" fmla="*/ 0 h 59"/>
                  <a:gd name="T74" fmla="*/ 0 w 166"/>
                  <a:gd name="T75" fmla="*/ 0 h 59"/>
                  <a:gd name="T76" fmla="*/ 0 w 166"/>
                  <a:gd name="T77" fmla="*/ 0 h 59"/>
                  <a:gd name="T78" fmla="*/ 0 w 166"/>
                  <a:gd name="T79" fmla="*/ 0 h 59"/>
                  <a:gd name="T80" fmla="*/ 0 w 166"/>
                  <a:gd name="T81" fmla="*/ 0 h 59"/>
                  <a:gd name="T82" fmla="*/ 0 w 166"/>
                  <a:gd name="T83" fmla="*/ 0 h 59"/>
                  <a:gd name="T84" fmla="*/ 0 w 166"/>
                  <a:gd name="T85" fmla="*/ 0 h 59"/>
                  <a:gd name="T86" fmla="*/ 0 w 166"/>
                  <a:gd name="T87" fmla="*/ 0 h 59"/>
                  <a:gd name="T88" fmla="*/ 0 w 166"/>
                  <a:gd name="T89" fmla="*/ 0 h 59"/>
                  <a:gd name="T90" fmla="*/ 0 w 166"/>
                  <a:gd name="T91" fmla="*/ 0 h 59"/>
                  <a:gd name="T92" fmla="*/ 0 w 166"/>
                  <a:gd name="T93" fmla="*/ 0 h 59"/>
                  <a:gd name="T94" fmla="*/ 0 w 166"/>
                  <a:gd name="T95" fmla="*/ 0 h 59"/>
                  <a:gd name="T96" fmla="*/ 0 w 166"/>
                  <a:gd name="T97" fmla="*/ 0 h 59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166"/>
                  <a:gd name="T148" fmla="*/ 0 h 59"/>
                  <a:gd name="T149" fmla="*/ 166 w 166"/>
                  <a:gd name="T150" fmla="*/ 59 h 59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166" h="59">
                    <a:moveTo>
                      <a:pt x="47" y="45"/>
                    </a:moveTo>
                    <a:lnTo>
                      <a:pt x="54" y="48"/>
                    </a:lnTo>
                    <a:lnTo>
                      <a:pt x="61" y="51"/>
                    </a:lnTo>
                    <a:lnTo>
                      <a:pt x="69" y="53"/>
                    </a:lnTo>
                    <a:lnTo>
                      <a:pt x="76" y="55"/>
                    </a:lnTo>
                    <a:lnTo>
                      <a:pt x="85" y="56"/>
                    </a:lnTo>
                    <a:lnTo>
                      <a:pt x="93" y="57"/>
                    </a:lnTo>
                    <a:lnTo>
                      <a:pt x="101" y="59"/>
                    </a:lnTo>
                    <a:lnTo>
                      <a:pt x="109" y="59"/>
                    </a:lnTo>
                    <a:lnTo>
                      <a:pt x="117" y="57"/>
                    </a:lnTo>
                    <a:lnTo>
                      <a:pt x="124" y="56"/>
                    </a:lnTo>
                    <a:lnTo>
                      <a:pt x="131" y="54"/>
                    </a:lnTo>
                    <a:lnTo>
                      <a:pt x="139" y="51"/>
                    </a:lnTo>
                    <a:lnTo>
                      <a:pt x="146" y="49"/>
                    </a:lnTo>
                    <a:lnTo>
                      <a:pt x="153" y="45"/>
                    </a:lnTo>
                    <a:lnTo>
                      <a:pt x="159" y="41"/>
                    </a:lnTo>
                    <a:lnTo>
                      <a:pt x="166" y="37"/>
                    </a:lnTo>
                    <a:lnTo>
                      <a:pt x="159" y="39"/>
                    </a:lnTo>
                    <a:lnTo>
                      <a:pt x="152" y="42"/>
                    </a:lnTo>
                    <a:lnTo>
                      <a:pt x="146" y="43"/>
                    </a:lnTo>
                    <a:lnTo>
                      <a:pt x="139" y="45"/>
                    </a:lnTo>
                    <a:lnTo>
                      <a:pt x="132" y="47"/>
                    </a:lnTo>
                    <a:lnTo>
                      <a:pt x="125" y="47"/>
                    </a:lnTo>
                    <a:lnTo>
                      <a:pt x="117" y="48"/>
                    </a:lnTo>
                    <a:lnTo>
                      <a:pt x="110" y="48"/>
                    </a:lnTo>
                    <a:lnTo>
                      <a:pt x="95" y="47"/>
                    </a:lnTo>
                    <a:lnTo>
                      <a:pt x="79" y="44"/>
                    </a:lnTo>
                    <a:lnTo>
                      <a:pt x="64" y="41"/>
                    </a:lnTo>
                    <a:lnTo>
                      <a:pt x="50" y="36"/>
                    </a:lnTo>
                    <a:lnTo>
                      <a:pt x="36" y="29"/>
                    </a:lnTo>
                    <a:lnTo>
                      <a:pt x="24" y="20"/>
                    </a:lnTo>
                    <a:lnTo>
                      <a:pt x="11" y="11"/>
                    </a:lnTo>
                    <a:lnTo>
                      <a:pt x="0" y="0"/>
                    </a:lnTo>
                    <a:lnTo>
                      <a:pt x="4" y="6"/>
                    </a:lnTo>
                    <a:lnTo>
                      <a:pt x="8" y="12"/>
                    </a:lnTo>
                    <a:lnTo>
                      <a:pt x="12" y="17"/>
                    </a:lnTo>
                    <a:lnTo>
                      <a:pt x="16" y="21"/>
                    </a:lnTo>
                    <a:lnTo>
                      <a:pt x="21" y="26"/>
                    </a:lnTo>
                    <a:lnTo>
                      <a:pt x="26" y="31"/>
                    </a:lnTo>
                    <a:lnTo>
                      <a:pt x="31" y="35"/>
                    </a:lnTo>
                    <a:lnTo>
                      <a:pt x="36" y="39"/>
                    </a:lnTo>
                    <a:lnTo>
                      <a:pt x="38" y="39"/>
                    </a:lnTo>
                    <a:lnTo>
                      <a:pt x="39" y="41"/>
                    </a:lnTo>
                    <a:lnTo>
                      <a:pt x="40" y="42"/>
                    </a:lnTo>
                    <a:lnTo>
                      <a:pt x="41" y="42"/>
                    </a:lnTo>
                    <a:lnTo>
                      <a:pt x="43" y="43"/>
                    </a:lnTo>
                    <a:lnTo>
                      <a:pt x="44" y="44"/>
                    </a:lnTo>
                    <a:lnTo>
                      <a:pt x="45" y="44"/>
                    </a:lnTo>
                    <a:lnTo>
                      <a:pt x="47" y="45"/>
                    </a:lnTo>
                    <a:close/>
                  </a:path>
                </a:pathLst>
              </a:custGeom>
              <a:solidFill>
                <a:srgbClr val="F1AB8E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7769" name="Freeform 8"/>
              <p:cNvSpPr>
                <a:spLocks/>
              </p:cNvSpPr>
              <p:nvPr/>
            </p:nvSpPr>
            <p:spPr bwMode="auto">
              <a:xfrm>
                <a:off x="1138" y="2682"/>
                <a:ext cx="38" cy="12"/>
              </a:xfrm>
              <a:custGeom>
                <a:avLst/>
                <a:gdLst>
                  <a:gd name="T0" fmla="*/ 0 w 191"/>
                  <a:gd name="T1" fmla="*/ 0 h 72"/>
                  <a:gd name="T2" fmla="*/ 0 w 191"/>
                  <a:gd name="T3" fmla="*/ 0 h 72"/>
                  <a:gd name="T4" fmla="*/ 0 w 191"/>
                  <a:gd name="T5" fmla="*/ 0 h 72"/>
                  <a:gd name="T6" fmla="*/ 0 w 191"/>
                  <a:gd name="T7" fmla="*/ 0 h 72"/>
                  <a:gd name="T8" fmla="*/ 0 w 191"/>
                  <a:gd name="T9" fmla="*/ 0 h 72"/>
                  <a:gd name="T10" fmla="*/ 0 w 191"/>
                  <a:gd name="T11" fmla="*/ 0 h 72"/>
                  <a:gd name="T12" fmla="*/ 0 w 191"/>
                  <a:gd name="T13" fmla="*/ 0 h 72"/>
                  <a:gd name="T14" fmla="*/ 0 w 191"/>
                  <a:gd name="T15" fmla="*/ 0 h 72"/>
                  <a:gd name="T16" fmla="*/ 0 w 191"/>
                  <a:gd name="T17" fmla="*/ 0 h 72"/>
                  <a:gd name="T18" fmla="*/ 0 w 191"/>
                  <a:gd name="T19" fmla="*/ 0 h 72"/>
                  <a:gd name="T20" fmla="*/ 0 w 191"/>
                  <a:gd name="T21" fmla="*/ 0 h 72"/>
                  <a:gd name="T22" fmla="*/ 0 w 191"/>
                  <a:gd name="T23" fmla="*/ 0 h 72"/>
                  <a:gd name="T24" fmla="*/ 0 w 191"/>
                  <a:gd name="T25" fmla="*/ 0 h 72"/>
                  <a:gd name="T26" fmla="*/ 0 w 191"/>
                  <a:gd name="T27" fmla="*/ 0 h 72"/>
                  <a:gd name="T28" fmla="*/ 0 w 191"/>
                  <a:gd name="T29" fmla="*/ 0 h 72"/>
                  <a:gd name="T30" fmla="*/ 0 w 191"/>
                  <a:gd name="T31" fmla="*/ 0 h 72"/>
                  <a:gd name="T32" fmla="*/ 0 w 191"/>
                  <a:gd name="T33" fmla="*/ 0 h 72"/>
                  <a:gd name="T34" fmla="*/ 0 w 191"/>
                  <a:gd name="T35" fmla="*/ 0 h 72"/>
                  <a:gd name="T36" fmla="*/ 0 w 191"/>
                  <a:gd name="T37" fmla="*/ 0 h 72"/>
                  <a:gd name="T38" fmla="*/ 0 w 191"/>
                  <a:gd name="T39" fmla="*/ 0 h 72"/>
                  <a:gd name="T40" fmla="*/ 0 w 191"/>
                  <a:gd name="T41" fmla="*/ 0 h 72"/>
                  <a:gd name="T42" fmla="*/ 0 w 191"/>
                  <a:gd name="T43" fmla="*/ 0 h 72"/>
                  <a:gd name="T44" fmla="*/ 0 w 191"/>
                  <a:gd name="T45" fmla="*/ 0 h 72"/>
                  <a:gd name="T46" fmla="*/ 0 w 191"/>
                  <a:gd name="T47" fmla="*/ 0 h 72"/>
                  <a:gd name="T48" fmla="*/ 0 w 191"/>
                  <a:gd name="T49" fmla="*/ 0 h 72"/>
                  <a:gd name="T50" fmla="*/ 0 w 191"/>
                  <a:gd name="T51" fmla="*/ 0 h 72"/>
                  <a:gd name="T52" fmla="*/ 0 w 191"/>
                  <a:gd name="T53" fmla="*/ 0 h 72"/>
                  <a:gd name="T54" fmla="*/ 0 w 191"/>
                  <a:gd name="T55" fmla="*/ 0 h 72"/>
                  <a:gd name="T56" fmla="*/ 0 w 191"/>
                  <a:gd name="T57" fmla="*/ 0 h 72"/>
                  <a:gd name="T58" fmla="*/ 0 w 191"/>
                  <a:gd name="T59" fmla="*/ 0 h 72"/>
                  <a:gd name="T60" fmla="*/ 0 w 191"/>
                  <a:gd name="T61" fmla="*/ 0 h 72"/>
                  <a:gd name="T62" fmla="*/ 0 w 191"/>
                  <a:gd name="T63" fmla="*/ 0 h 72"/>
                  <a:gd name="T64" fmla="*/ 0 w 191"/>
                  <a:gd name="T65" fmla="*/ 0 h 72"/>
                  <a:gd name="T66" fmla="*/ 0 w 191"/>
                  <a:gd name="T67" fmla="*/ 0 h 72"/>
                  <a:gd name="T68" fmla="*/ 0 w 191"/>
                  <a:gd name="T69" fmla="*/ 0 h 72"/>
                  <a:gd name="T70" fmla="*/ 0 w 191"/>
                  <a:gd name="T71" fmla="*/ 0 h 72"/>
                  <a:gd name="T72" fmla="*/ 0 w 191"/>
                  <a:gd name="T73" fmla="*/ 0 h 72"/>
                  <a:gd name="T74" fmla="*/ 0 w 191"/>
                  <a:gd name="T75" fmla="*/ 0 h 72"/>
                  <a:gd name="T76" fmla="*/ 0 w 191"/>
                  <a:gd name="T77" fmla="*/ 0 h 72"/>
                  <a:gd name="T78" fmla="*/ 0 w 191"/>
                  <a:gd name="T79" fmla="*/ 0 h 72"/>
                  <a:gd name="T80" fmla="*/ 0 w 191"/>
                  <a:gd name="T81" fmla="*/ 0 h 72"/>
                  <a:gd name="T82" fmla="*/ 0 w 191"/>
                  <a:gd name="T83" fmla="*/ 0 h 72"/>
                  <a:gd name="T84" fmla="*/ 0 w 191"/>
                  <a:gd name="T85" fmla="*/ 0 h 72"/>
                  <a:gd name="T86" fmla="*/ 0 w 191"/>
                  <a:gd name="T87" fmla="*/ 0 h 72"/>
                  <a:gd name="T88" fmla="*/ 0 w 191"/>
                  <a:gd name="T89" fmla="*/ 0 h 72"/>
                  <a:gd name="T90" fmla="*/ 0 w 191"/>
                  <a:gd name="T91" fmla="*/ 0 h 72"/>
                  <a:gd name="T92" fmla="*/ 0 w 191"/>
                  <a:gd name="T93" fmla="*/ 0 h 72"/>
                  <a:gd name="T94" fmla="*/ 0 w 191"/>
                  <a:gd name="T95" fmla="*/ 0 h 72"/>
                  <a:gd name="T96" fmla="*/ 0 w 191"/>
                  <a:gd name="T97" fmla="*/ 0 h 72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191"/>
                  <a:gd name="T148" fmla="*/ 0 h 72"/>
                  <a:gd name="T149" fmla="*/ 191 w 191"/>
                  <a:gd name="T150" fmla="*/ 72 h 72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191" h="72">
                    <a:moveTo>
                      <a:pt x="26" y="39"/>
                    </a:moveTo>
                    <a:lnTo>
                      <a:pt x="36" y="47"/>
                    </a:lnTo>
                    <a:lnTo>
                      <a:pt x="47" y="53"/>
                    </a:lnTo>
                    <a:lnTo>
                      <a:pt x="58" y="59"/>
                    </a:lnTo>
                    <a:lnTo>
                      <a:pt x="70" y="62"/>
                    </a:lnTo>
                    <a:lnTo>
                      <a:pt x="82" y="66"/>
                    </a:lnTo>
                    <a:lnTo>
                      <a:pt x="95" y="69"/>
                    </a:lnTo>
                    <a:lnTo>
                      <a:pt x="107" y="71"/>
                    </a:lnTo>
                    <a:lnTo>
                      <a:pt x="120" y="72"/>
                    </a:lnTo>
                    <a:lnTo>
                      <a:pt x="125" y="71"/>
                    </a:lnTo>
                    <a:lnTo>
                      <a:pt x="129" y="71"/>
                    </a:lnTo>
                    <a:lnTo>
                      <a:pt x="133" y="71"/>
                    </a:lnTo>
                    <a:lnTo>
                      <a:pt x="138" y="71"/>
                    </a:lnTo>
                    <a:lnTo>
                      <a:pt x="142" y="69"/>
                    </a:lnTo>
                    <a:lnTo>
                      <a:pt x="146" y="69"/>
                    </a:lnTo>
                    <a:lnTo>
                      <a:pt x="150" y="68"/>
                    </a:lnTo>
                    <a:lnTo>
                      <a:pt x="155" y="67"/>
                    </a:lnTo>
                    <a:lnTo>
                      <a:pt x="160" y="65"/>
                    </a:lnTo>
                    <a:lnTo>
                      <a:pt x="164" y="62"/>
                    </a:lnTo>
                    <a:lnTo>
                      <a:pt x="169" y="60"/>
                    </a:lnTo>
                    <a:lnTo>
                      <a:pt x="174" y="56"/>
                    </a:lnTo>
                    <a:lnTo>
                      <a:pt x="178" y="53"/>
                    </a:lnTo>
                    <a:lnTo>
                      <a:pt x="183" y="49"/>
                    </a:lnTo>
                    <a:lnTo>
                      <a:pt x="187" y="45"/>
                    </a:lnTo>
                    <a:lnTo>
                      <a:pt x="191" y="42"/>
                    </a:lnTo>
                    <a:lnTo>
                      <a:pt x="183" y="45"/>
                    </a:lnTo>
                    <a:lnTo>
                      <a:pt x="175" y="49"/>
                    </a:lnTo>
                    <a:lnTo>
                      <a:pt x="166" y="53"/>
                    </a:lnTo>
                    <a:lnTo>
                      <a:pt x="157" y="55"/>
                    </a:lnTo>
                    <a:lnTo>
                      <a:pt x="148" y="57"/>
                    </a:lnTo>
                    <a:lnTo>
                      <a:pt x="139" y="59"/>
                    </a:lnTo>
                    <a:lnTo>
                      <a:pt x="130" y="60"/>
                    </a:lnTo>
                    <a:lnTo>
                      <a:pt x="120" y="60"/>
                    </a:lnTo>
                    <a:lnTo>
                      <a:pt x="103" y="60"/>
                    </a:lnTo>
                    <a:lnTo>
                      <a:pt x="85" y="56"/>
                    </a:lnTo>
                    <a:lnTo>
                      <a:pt x="69" y="51"/>
                    </a:lnTo>
                    <a:lnTo>
                      <a:pt x="53" y="44"/>
                    </a:lnTo>
                    <a:lnTo>
                      <a:pt x="38" y="36"/>
                    </a:lnTo>
                    <a:lnTo>
                      <a:pt x="24" y="25"/>
                    </a:lnTo>
                    <a:lnTo>
                      <a:pt x="12" y="13"/>
                    </a:lnTo>
                    <a:lnTo>
                      <a:pt x="0" y="0"/>
                    </a:lnTo>
                    <a:lnTo>
                      <a:pt x="2" y="5"/>
                    </a:lnTo>
                    <a:lnTo>
                      <a:pt x="5" y="11"/>
                    </a:lnTo>
                    <a:lnTo>
                      <a:pt x="8" y="15"/>
                    </a:lnTo>
                    <a:lnTo>
                      <a:pt x="11" y="20"/>
                    </a:lnTo>
                    <a:lnTo>
                      <a:pt x="15" y="25"/>
                    </a:lnTo>
                    <a:lnTo>
                      <a:pt x="18" y="30"/>
                    </a:lnTo>
                    <a:lnTo>
                      <a:pt x="22" y="35"/>
                    </a:lnTo>
                    <a:lnTo>
                      <a:pt x="26" y="39"/>
                    </a:lnTo>
                    <a:close/>
                  </a:path>
                </a:pathLst>
              </a:custGeom>
              <a:solidFill>
                <a:srgbClr val="F1AB8E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7770" name="Freeform 9"/>
              <p:cNvSpPr>
                <a:spLocks/>
              </p:cNvSpPr>
              <p:nvPr/>
            </p:nvSpPr>
            <p:spPr bwMode="auto">
              <a:xfrm>
                <a:off x="1136" y="2679"/>
                <a:ext cx="42" cy="14"/>
              </a:xfrm>
              <a:custGeom>
                <a:avLst/>
                <a:gdLst>
                  <a:gd name="T0" fmla="*/ 0 w 210"/>
                  <a:gd name="T1" fmla="*/ 0 h 84"/>
                  <a:gd name="T2" fmla="*/ 0 w 210"/>
                  <a:gd name="T3" fmla="*/ 0 h 84"/>
                  <a:gd name="T4" fmla="*/ 0 w 210"/>
                  <a:gd name="T5" fmla="*/ 0 h 84"/>
                  <a:gd name="T6" fmla="*/ 0 w 210"/>
                  <a:gd name="T7" fmla="*/ 0 h 84"/>
                  <a:gd name="T8" fmla="*/ 0 w 210"/>
                  <a:gd name="T9" fmla="*/ 0 h 84"/>
                  <a:gd name="T10" fmla="*/ 0 w 210"/>
                  <a:gd name="T11" fmla="*/ 0 h 84"/>
                  <a:gd name="T12" fmla="*/ 0 w 210"/>
                  <a:gd name="T13" fmla="*/ 0 h 84"/>
                  <a:gd name="T14" fmla="*/ 0 w 210"/>
                  <a:gd name="T15" fmla="*/ 0 h 84"/>
                  <a:gd name="T16" fmla="*/ 0 w 210"/>
                  <a:gd name="T17" fmla="*/ 0 h 84"/>
                  <a:gd name="T18" fmla="*/ 0 w 210"/>
                  <a:gd name="T19" fmla="*/ 0 h 84"/>
                  <a:gd name="T20" fmla="*/ 0 w 210"/>
                  <a:gd name="T21" fmla="*/ 0 h 84"/>
                  <a:gd name="T22" fmla="*/ 0 w 210"/>
                  <a:gd name="T23" fmla="*/ 0 h 84"/>
                  <a:gd name="T24" fmla="*/ 0 w 210"/>
                  <a:gd name="T25" fmla="*/ 0 h 84"/>
                  <a:gd name="T26" fmla="*/ 0 w 210"/>
                  <a:gd name="T27" fmla="*/ 0 h 84"/>
                  <a:gd name="T28" fmla="*/ 0 w 210"/>
                  <a:gd name="T29" fmla="*/ 0 h 84"/>
                  <a:gd name="T30" fmla="*/ 0 w 210"/>
                  <a:gd name="T31" fmla="*/ 0 h 84"/>
                  <a:gd name="T32" fmla="*/ 0 w 210"/>
                  <a:gd name="T33" fmla="*/ 0 h 84"/>
                  <a:gd name="T34" fmla="*/ 0 w 210"/>
                  <a:gd name="T35" fmla="*/ 0 h 84"/>
                  <a:gd name="T36" fmla="*/ 0 w 210"/>
                  <a:gd name="T37" fmla="*/ 0 h 84"/>
                  <a:gd name="T38" fmla="*/ 0 w 210"/>
                  <a:gd name="T39" fmla="*/ 0 h 84"/>
                  <a:gd name="T40" fmla="*/ 0 w 210"/>
                  <a:gd name="T41" fmla="*/ 0 h 84"/>
                  <a:gd name="T42" fmla="*/ 0 w 210"/>
                  <a:gd name="T43" fmla="*/ 0 h 84"/>
                  <a:gd name="T44" fmla="*/ 0 w 210"/>
                  <a:gd name="T45" fmla="*/ 0 h 84"/>
                  <a:gd name="T46" fmla="*/ 0 w 210"/>
                  <a:gd name="T47" fmla="*/ 0 h 84"/>
                  <a:gd name="T48" fmla="*/ 0 w 210"/>
                  <a:gd name="T49" fmla="*/ 0 h 84"/>
                  <a:gd name="T50" fmla="*/ 0 w 210"/>
                  <a:gd name="T51" fmla="*/ 0 h 84"/>
                  <a:gd name="T52" fmla="*/ 0 w 210"/>
                  <a:gd name="T53" fmla="*/ 0 h 84"/>
                  <a:gd name="T54" fmla="*/ 0 w 210"/>
                  <a:gd name="T55" fmla="*/ 0 h 84"/>
                  <a:gd name="T56" fmla="*/ 0 w 210"/>
                  <a:gd name="T57" fmla="*/ 0 h 84"/>
                  <a:gd name="T58" fmla="*/ 0 w 210"/>
                  <a:gd name="T59" fmla="*/ 0 h 84"/>
                  <a:gd name="T60" fmla="*/ 0 w 210"/>
                  <a:gd name="T61" fmla="*/ 0 h 84"/>
                  <a:gd name="T62" fmla="*/ 0 w 210"/>
                  <a:gd name="T63" fmla="*/ 0 h 84"/>
                  <a:gd name="T64" fmla="*/ 0 w 210"/>
                  <a:gd name="T65" fmla="*/ 0 h 84"/>
                  <a:gd name="T66" fmla="*/ 0 w 210"/>
                  <a:gd name="T67" fmla="*/ 0 h 84"/>
                  <a:gd name="T68" fmla="*/ 0 w 210"/>
                  <a:gd name="T69" fmla="*/ 0 h 84"/>
                  <a:gd name="T70" fmla="*/ 0 w 210"/>
                  <a:gd name="T71" fmla="*/ 0 h 84"/>
                  <a:gd name="T72" fmla="*/ 0 w 210"/>
                  <a:gd name="T73" fmla="*/ 0 h 84"/>
                  <a:gd name="T74" fmla="*/ 0 w 210"/>
                  <a:gd name="T75" fmla="*/ 0 h 84"/>
                  <a:gd name="T76" fmla="*/ 0 w 210"/>
                  <a:gd name="T77" fmla="*/ 0 h 84"/>
                  <a:gd name="T78" fmla="*/ 0 w 210"/>
                  <a:gd name="T79" fmla="*/ 0 h 84"/>
                  <a:gd name="T80" fmla="*/ 0 w 210"/>
                  <a:gd name="T81" fmla="*/ 0 h 84"/>
                  <a:gd name="T82" fmla="*/ 0 w 210"/>
                  <a:gd name="T83" fmla="*/ 0 h 84"/>
                  <a:gd name="T84" fmla="*/ 0 w 210"/>
                  <a:gd name="T85" fmla="*/ 0 h 84"/>
                  <a:gd name="T86" fmla="*/ 0 w 210"/>
                  <a:gd name="T87" fmla="*/ 0 h 84"/>
                  <a:gd name="T88" fmla="*/ 0 w 210"/>
                  <a:gd name="T89" fmla="*/ 0 h 84"/>
                  <a:gd name="T90" fmla="*/ 0 w 210"/>
                  <a:gd name="T91" fmla="*/ 0 h 84"/>
                  <a:gd name="T92" fmla="*/ 0 w 210"/>
                  <a:gd name="T93" fmla="*/ 0 h 84"/>
                  <a:gd name="T94" fmla="*/ 0 w 210"/>
                  <a:gd name="T95" fmla="*/ 0 h 84"/>
                  <a:gd name="T96" fmla="*/ 0 w 210"/>
                  <a:gd name="T97" fmla="*/ 0 h 84"/>
                  <a:gd name="T98" fmla="*/ 0 w 210"/>
                  <a:gd name="T99" fmla="*/ 0 h 84"/>
                  <a:gd name="T100" fmla="*/ 0 w 210"/>
                  <a:gd name="T101" fmla="*/ 0 h 84"/>
                  <a:gd name="T102" fmla="*/ 0 w 210"/>
                  <a:gd name="T103" fmla="*/ 0 h 84"/>
                  <a:gd name="T104" fmla="*/ 0 w 210"/>
                  <a:gd name="T105" fmla="*/ 0 h 84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w 210"/>
                  <a:gd name="T160" fmla="*/ 0 h 84"/>
                  <a:gd name="T161" fmla="*/ 210 w 210"/>
                  <a:gd name="T162" fmla="*/ 84 h 84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T159" t="T160" r="T161" b="T162"/>
                <a:pathLst>
                  <a:path w="210" h="84">
                    <a:moveTo>
                      <a:pt x="17" y="36"/>
                    </a:moveTo>
                    <a:lnTo>
                      <a:pt x="28" y="47"/>
                    </a:lnTo>
                    <a:lnTo>
                      <a:pt x="41" y="56"/>
                    </a:lnTo>
                    <a:lnTo>
                      <a:pt x="53" y="65"/>
                    </a:lnTo>
                    <a:lnTo>
                      <a:pt x="67" y="71"/>
                    </a:lnTo>
                    <a:lnTo>
                      <a:pt x="81" y="77"/>
                    </a:lnTo>
                    <a:lnTo>
                      <a:pt x="96" y="80"/>
                    </a:lnTo>
                    <a:lnTo>
                      <a:pt x="112" y="83"/>
                    </a:lnTo>
                    <a:lnTo>
                      <a:pt x="127" y="84"/>
                    </a:lnTo>
                    <a:lnTo>
                      <a:pt x="134" y="84"/>
                    </a:lnTo>
                    <a:lnTo>
                      <a:pt x="142" y="83"/>
                    </a:lnTo>
                    <a:lnTo>
                      <a:pt x="149" y="83"/>
                    </a:lnTo>
                    <a:lnTo>
                      <a:pt x="156" y="81"/>
                    </a:lnTo>
                    <a:lnTo>
                      <a:pt x="163" y="79"/>
                    </a:lnTo>
                    <a:lnTo>
                      <a:pt x="170" y="78"/>
                    </a:lnTo>
                    <a:lnTo>
                      <a:pt x="176" y="75"/>
                    </a:lnTo>
                    <a:lnTo>
                      <a:pt x="183" y="73"/>
                    </a:lnTo>
                    <a:lnTo>
                      <a:pt x="187" y="69"/>
                    </a:lnTo>
                    <a:lnTo>
                      <a:pt x="190" y="67"/>
                    </a:lnTo>
                    <a:lnTo>
                      <a:pt x="194" y="63"/>
                    </a:lnTo>
                    <a:lnTo>
                      <a:pt x="197" y="61"/>
                    </a:lnTo>
                    <a:lnTo>
                      <a:pt x="200" y="57"/>
                    </a:lnTo>
                    <a:lnTo>
                      <a:pt x="204" y="54"/>
                    </a:lnTo>
                    <a:lnTo>
                      <a:pt x="207" y="50"/>
                    </a:lnTo>
                    <a:lnTo>
                      <a:pt x="210" y="45"/>
                    </a:lnTo>
                    <a:lnTo>
                      <a:pt x="201" y="51"/>
                    </a:lnTo>
                    <a:lnTo>
                      <a:pt x="191" y="57"/>
                    </a:lnTo>
                    <a:lnTo>
                      <a:pt x="181" y="62"/>
                    </a:lnTo>
                    <a:lnTo>
                      <a:pt x="171" y="66"/>
                    </a:lnTo>
                    <a:lnTo>
                      <a:pt x="160" y="69"/>
                    </a:lnTo>
                    <a:lnTo>
                      <a:pt x="149" y="71"/>
                    </a:lnTo>
                    <a:lnTo>
                      <a:pt x="138" y="73"/>
                    </a:lnTo>
                    <a:lnTo>
                      <a:pt x="127" y="73"/>
                    </a:lnTo>
                    <a:lnTo>
                      <a:pt x="118" y="73"/>
                    </a:lnTo>
                    <a:lnTo>
                      <a:pt x="108" y="72"/>
                    </a:lnTo>
                    <a:lnTo>
                      <a:pt x="99" y="71"/>
                    </a:lnTo>
                    <a:lnTo>
                      <a:pt x="89" y="68"/>
                    </a:lnTo>
                    <a:lnTo>
                      <a:pt x="80" y="65"/>
                    </a:lnTo>
                    <a:lnTo>
                      <a:pt x="71" y="62"/>
                    </a:lnTo>
                    <a:lnTo>
                      <a:pt x="63" y="57"/>
                    </a:lnTo>
                    <a:lnTo>
                      <a:pt x="55" y="54"/>
                    </a:lnTo>
                    <a:lnTo>
                      <a:pt x="39" y="43"/>
                    </a:lnTo>
                    <a:lnTo>
                      <a:pt x="25" y="30"/>
                    </a:lnTo>
                    <a:lnTo>
                      <a:pt x="12" y="17"/>
                    </a:lnTo>
                    <a:lnTo>
                      <a:pt x="0" y="0"/>
                    </a:lnTo>
                    <a:lnTo>
                      <a:pt x="1" y="5"/>
                    </a:lnTo>
                    <a:lnTo>
                      <a:pt x="3" y="9"/>
                    </a:lnTo>
                    <a:lnTo>
                      <a:pt x="5" y="14"/>
                    </a:lnTo>
                    <a:lnTo>
                      <a:pt x="7" y="19"/>
                    </a:lnTo>
                    <a:lnTo>
                      <a:pt x="9" y="24"/>
                    </a:lnTo>
                    <a:lnTo>
                      <a:pt x="12" y="27"/>
                    </a:lnTo>
                    <a:lnTo>
                      <a:pt x="14" y="32"/>
                    </a:lnTo>
                    <a:lnTo>
                      <a:pt x="17" y="36"/>
                    </a:lnTo>
                    <a:close/>
                  </a:path>
                </a:pathLst>
              </a:custGeom>
              <a:solidFill>
                <a:srgbClr val="F1AD8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7771" name="Freeform 10"/>
              <p:cNvSpPr>
                <a:spLocks/>
              </p:cNvSpPr>
              <p:nvPr/>
            </p:nvSpPr>
            <p:spPr bwMode="auto">
              <a:xfrm>
                <a:off x="1135" y="2677"/>
                <a:ext cx="45" cy="15"/>
              </a:xfrm>
              <a:custGeom>
                <a:avLst/>
                <a:gdLst>
                  <a:gd name="T0" fmla="*/ 0 w 224"/>
                  <a:gd name="T1" fmla="*/ 0 h 95"/>
                  <a:gd name="T2" fmla="*/ 0 w 224"/>
                  <a:gd name="T3" fmla="*/ 0 h 95"/>
                  <a:gd name="T4" fmla="*/ 0 w 224"/>
                  <a:gd name="T5" fmla="*/ 0 h 95"/>
                  <a:gd name="T6" fmla="*/ 0 w 224"/>
                  <a:gd name="T7" fmla="*/ 0 h 95"/>
                  <a:gd name="T8" fmla="*/ 0 w 224"/>
                  <a:gd name="T9" fmla="*/ 0 h 95"/>
                  <a:gd name="T10" fmla="*/ 0 w 224"/>
                  <a:gd name="T11" fmla="*/ 0 h 95"/>
                  <a:gd name="T12" fmla="*/ 0 w 224"/>
                  <a:gd name="T13" fmla="*/ 0 h 95"/>
                  <a:gd name="T14" fmla="*/ 0 w 224"/>
                  <a:gd name="T15" fmla="*/ 0 h 95"/>
                  <a:gd name="T16" fmla="*/ 0 w 224"/>
                  <a:gd name="T17" fmla="*/ 0 h 95"/>
                  <a:gd name="T18" fmla="*/ 0 w 224"/>
                  <a:gd name="T19" fmla="*/ 0 h 95"/>
                  <a:gd name="T20" fmla="*/ 0 w 224"/>
                  <a:gd name="T21" fmla="*/ 0 h 95"/>
                  <a:gd name="T22" fmla="*/ 0 w 224"/>
                  <a:gd name="T23" fmla="*/ 0 h 95"/>
                  <a:gd name="T24" fmla="*/ 0 w 224"/>
                  <a:gd name="T25" fmla="*/ 0 h 95"/>
                  <a:gd name="T26" fmla="*/ 0 w 224"/>
                  <a:gd name="T27" fmla="*/ 0 h 95"/>
                  <a:gd name="T28" fmla="*/ 0 w 224"/>
                  <a:gd name="T29" fmla="*/ 0 h 95"/>
                  <a:gd name="T30" fmla="*/ 0 w 224"/>
                  <a:gd name="T31" fmla="*/ 0 h 95"/>
                  <a:gd name="T32" fmla="*/ 0 w 224"/>
                  <a:gd name="T33" fmla="*/ 0 h 95"/>
                  <a:gd name="T34" fmla="*/ 0 w 224"/>
                  <a:gd name="T35" fmla="*/ 0 h 95"/>
                  <a:gd name="T36" fmla="*/ 0 w 224"/>
                  <a:gd name="T37" fmla="*/ 0 h 95"/>
                  <a:gd name="T38" fmla="*/ 0 w 224"/>
                  <a:gd name="T39" fmla="*/ 0 h 95"/>
                  <a:gd name="T40" fmla="*/ 0 w 224"/>
                  <a:gd name="T41" fmla="*/ 0 h 95"/>
                  <a:gd name="T42" fmla="*/ 0 w 224"/>
                  <a:gd name="T43" fmla="*/ 0 h 95"/>
                  <a:gd name="T44" fmla="*/ 0 w 224"/>
                  <a:gd name="T45" fmla="*/ 0 h 95"/>
                  <a:gd name="T46" fmla="*/ 0 w 224"/>
                  <a:gd name="T47" fmla="*/ 0 h 95"/>
                  <a:gd name="T48" fmla="*/ 0 w 224"/>
                  <a:gd name="T49" fmla="*/ 0 h 95"/>
                  <a:gd name="T50" fmla="*/ 0 w 224"/>
                  <a:gd name="T51" fmla="*/ 0 h 95"/>
                  <a:gd name="T52" fmla="*/ 0 w 224"/>
                  <a:gd name="T53" fmla="*/ 0 h 95"/>
                  <a:gd name="T54" fmla="*/ 0 w 224"/>
                  <a:gd name="T55" fmla="*/ 0 h 95"/>
                  <a:gd name="T56" fmla="*/ 0 w 224"/>
                  <a:gd name="T57" fmla="*/ 0 h 95"/>
                  <a:gd name="T58" fmla="*/ 0 w 224"/>
                  <a:gd name="T59" fmla="*/ 0 h 95"/>
                  <a:gd name="T60" fmla="*/ 0 w 224"/>
                  <a:gd name="T61" fmla="*/ 0 h 95"/>
                  <a:gd name="T62" fmla="*/ 0 w 224"/>
                  <a:gd name="T63" fmla="*/ 0 h 95"/>
                  <a:gd name="T64" fmla="*/ 0 w 224"/>
                  <a:gd name="T65" fmla="*/ 0 h 95"/>
                  <a:gd name="T66" fmla="*/ 0 w 224"/>
                  <a:gd name="T67" fmla="*/ 0 h 95"/>
                  <a:gd name="T68" fmla="*/ 0 w 224"/>
                  <a:gd name="T69" fmla="*/ 0 h 95"/>
                  <a:gd name="T70" fmla="*/ 0 w 224"/>
                  <a:gd name="T71" fmla="*/ 0 h 95"/>
                  <a:gd name="T72" fmla="*/ 0 w 224"/>
                  <a:gd name="T73" fmla="*/ 0 h 95"/>
                  <a:gd name="T74" fmla="*/ 0 w 224"/>
                  <a:gd name="T75" fmla="*/ 0 h 95"/>
                  <a:gd name="T76" fmla="*/ 0 w 224"/>
                  <a:gd name="T77" fmla="*/ 0 h 95"/>
                  <a:gd name="T78" fmla="*/ 0 w 224"/>
                  <a:gd name="T79" fmla="*/ 0 h 95"/>
                  <a:gd name="T80" fmla="*/ 0 w 224"/>
                  <a:gd name="T81" fmla="*/ 0 h 95"/>
                  <a:gd name="T82" fmla="*/ 0 w 224"/>
                  <a:gd name="T83" fmla="*/ 0 h 95"/>
                  <a:gd name="T84" fmla="*/ 0 w 224"/>
                  <a:gd name="T85" fmla="*/ 0 h 95"/>
                  <a:gd name="T86" fmla="*/ 0 w 224"/>
                  <a:gd name="T87" fmla="*/ 0 h 95"/>
                  <a:gd name="T88" fmla="*/ 0 w 224"/>
                  <a:gd name="T89" fmla="*/ 0 h 95"/>
                  <a:gd name="T90" fmla="*/ 0 w 224"/>
                  <a:gd name="T91" fmla="*/ 0 h 95"/>
                  <a:gd name="T92" fmla="*/ 0 w 224"/>
                  <a:gd name="T93" fmla="*/ 0 h 95"/>
                  <a:gd name="T94" fmla="*/ 0 w 224"/>
                  <a:gd name="T95" fmla="*/ 0 h 95"/>
                  <a:gd name="T96" fmla="*/ 0 w 224"/>
                  <a:gd name="T97" fmla="*/ 0 h 95"/>
                  <a:gd name="T98" fmla="*/ 0 w 224"/>
                  <a:gd name="T99" fmla="*/ 0 h 95"/>
                  <a:gd name="T100" fmla="*/ 0 w 224"/>
                  <a:gd name="T101" fmla="*/ 0 h 95"/>
                  <a:gd name="T102" fmla="*/ 0 w 224"/>
                  <a:gd name="T103" fmla="*/ 0 h 95"/>
                  <a:gd name="T104" fmla="*/ 0 w 224"/>
                  <a:gd name="T105" fmla="*/ 0 h 95"/>
                  <a:gd name="T106" fmla="*/ 0 w 224"/>
                  <a:gd name="T107" fmla="*/ 0 h 95"/>
                  <a:gd name="T108" fmla="*/ 0 w 224"/>
                  <a:gd name="T109" fmla="*/ 0 h 95"/>
                  <a:gd name="T110" fmla="*/ 0 w 224"/>
                  <a:gd name="T111" fmla="*/ 0 h 95"/>
                  <a:gd name="T112" fmla="*/ 0 w 224"/>
                  <a:gd name="T113" fmla="*/ 0 h 9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224"/>
                  <a:gd name="T172" fmla="*/ 0 h 95"/>
                  <a:gd name="T173" fmla="*/ 224 w 224"/>
                  <a:gd name="T174" fmla="*/ 95 h 95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224" h="95">
                    <a:moveTo>
                      <a:pt x="12" y="35"/>
                    </a:moveTo>
                    <a:lnTo>
                      <a:pt x="24" y="48"/>
                    </a:lnTo>
                    <a:lnTo>
                      <a:pt x="37" y="60"/>
                    </a:lnTo>
                    <a:lnTo>
                      <a:pt x="50" y="71"/>
                    </a:lnTo>
                    <a:lnTo>
                      <a:pt x="65" y="79"/>
                    </a:lnTo>
                    <a:lnTo>
                      <a:pt x="81" y="86"/>
                    </a:lnTo>
                    <a:lnTo>
                      <a:pt x="97" y="91"/>
                    </a:lnTo>
                    <a:lnTo>
                      <a:pt x="115" y="95"/>
                    </a:lnTo>
                    <a:lnTo>
                      <a:pt x="132" y="95"/>
                    </a:lnTo>
                    <a:lnTo>
                      <a:pt x="142" y="95"/>
                    </a:lnTo>
                    <a:lnTo>
                      <a:pt x="151" y="94"/>
                    </a:lnTo>
                    <a:lnTo>
                      <a:pt x="160" y="92"/>
                    </a:lnTo>
                    <a:lnTo>
                      <a:pt x="169" y="90"/>
                    </a:lnTo>
                    <a:lnTo>
                      <a:pt x="178" y="88"/>
                    </a:lnTo>
                    <a:lnTo>
                      <a:pt x="187" y="84"/>
                    </a:lnTo>
                    <a:lnTo>
                      <a:pt x="195" y="80"/>
                    </a:lnTo>
                    <a:lnTo>
                      <a:pt x="203" y="77"/>
                    </a:lnTo>
                    <a:lnTo>
                      <a:pt x="206" y="73"/>
                    </a:lnTo>
                    <a:lnTo>
                      <a:pt x="209" y="70"/>
                    </a:lnTo>
                    <a:lnTo>
                      <a:pt x="212" y="67"/>
                    </a:lnTo>
                    <a:lnTo>
                      <a:pt x="214" y="64"/>
                    </a:lnTo>
                    <a:lnTo>
                      <a:pt x="217" y="60"/>
                    </a:lnTo>
                    <a:lnTo>
                      <a:pt x="219" y="56"/>
                    </a:lnTo>
                    <a:lnTo>
                      <a:pt x="222" y="53"/>
                    </a:lnTo>
                    <a:lnTo>
                      <a:pt x="224" y="49"/>
                    </a:lnTo>
                    <a:lnTo>
                      <a:pt x="214" y="56"/>
                    </a:lnTo>
                    <a:lnTo>
                      <a:pt x="204" y="64"/>
                    </a:lnTo>
                    <a:lnTo>
                      <a:pt x="193" y="70"/>
                    </a:lnTo>
                    <a:lnTo>
                      <a:pt x="181" y="76"/>
                    </a:lnTo>
                    <a:lnTo>
                      <a:pt x="170" y="79"/>
                    </a:lnTo>
                    <a:lnTo>
                      <a:pt x="157" y="82"/>
                    </a:lnTo>
                    <a:lnTo>
                      <a:pt x="145" y="84"/>
                    </a:lnTo>
                    <a:lnTo>
                      <a:pt x="132" y="84"/>
                    </a:lnTo>
                    <a:lnTo>
                      <a:pt x="122" y="84"/>
                    </a:lnTo>
                    <a:lnTo>
                      <a:pt x="112" y="83"/>
                    </a:lnTo>
                    <a:lnTo>
                      <a:pt x="101" y="82"/>
                    </a:lnTo>
                    <a:lnTo>
                      <a:pt x="92" y="78"/>
                    </a:lnTo>
                    <a:lnTo>
                      <a:pt x="82" y="76"/>
                    </a:lnTo>
                    <a:lnTo>
                      <a:pt x="73" y="71"/>
                    </a:lnTo>
                    <a:lnTo>
                      <a:pt x="64" y="67"/>
                    </a:lnTo>
                    <a:lnTo>
                      <a:pt x="56" y="61"/>
                    </a:lnTo>
                    <a:lnTo>
                      <a:pt x="47" y="55"/>
                    </a:lnTo>
                    <a:lnTo>
                      <a:pt x="40" y="49"/>
                    </a:lnTo>
                    <a:lnTo>
                      <a:pt x="32" y="42"/>
                    </a:lnTo>
                    <a:lnTo>
                      <a:pt x="25" y="35"/>
                    </a:lnTo>
                    <a:lnTo>
                      <a:pt x="18" y="28"/>
                    </a:lnTo>
                    <a:lnTo>
                      <a:pt x="12" y="19"/>
                    </a:lnTo>
                    <a:lnTo>
                      <a:pt x="6" y="10"/>
                    </a:lnTo>
                    <a:lnTo>
                      <a:pt x="0" y="0"/>
                    </a:lnTo>
                    <a:lnTo>
                      <a:pt x="1" y="5"/>
                    </a:lnTo>
                    <a:lnTo>
                      <a:pt x="2" y="10"/>
                    </a:lnTo>
                    <a:lnTo>
                      <a:pt x="4" y="13"/>
                    </a:lnTo>
                    <a:lnTo>
                      <a:pt x="5" y="18"/>
                    </a:lnTo>
                    <a:lnTo>
                      <a:pt x="7" y="23"/>
                    </a:lnTo>
                    <a:lnTo>
                      <a:pt x="8" y="26"/>
                    </a:lnTo>
                    <a:lnTo>
                      <a:pt x="10" y="30"/>
                    </a:lnTo>
                    <a:lnTo>
                      <a:pt x="12" y="35"/>
                    </a:lnTo>
                    <a:close/>
                  </a:path>
                </a:pathLst>
              </a:custGeom>
              <a:solidFill>
                <a:srgbClr val="F2AF9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7772" name="Freeform 11"/>
              <p:cNvSpPr>
                <a:spLocks/>
              </p:cNvSpPr>
              <p:nvPr/>
            </p:nvSpPr>
            <p:spPr bwMode="auto">
              <a:xfrm>
                <a:off x="1135" y="2674"/>
                <a:ext cx="47" cy="18"/>
              </a:xfrm>
              <a:custGeom>
                <a:avLst/>
                <a:gdLst>
                  <a:gd name="T0" fmla="*/ 0 w 235"/>
                  <a:gd name="T1" fmla="*/ 0 h 106"/>
                  <a:gd name="T2" fmla="*/ 0 w 235"/>
                  <a:gd name="T3" fmla="*/ 0 h 106"/>
                  <a:gd name="T4" fmla="*/ 0 w 235"/>
                  <a:gd name="T5" fmla="*/ 0 h 106"/>
                  <a:gd name="T6" fmla="*/ 0 w 235"/>
                  <a:gd name="T7" fmla="*/ 0 h 106"/>
                  <a:gd name="T8" fmla="*/ 0 w 235"/>
                  <a:gd name="T9" fmla="*/ 0 h 106"/>
                  <a:gd name="T10" fmla="*/ 0 w 235"/>
                  <a:gd name="T11" fmla="*/ 0 h 106"/>
                  <a:gd name="T12" fmla="*/ 0 w 235"/>
                  <a:gd name="T13" fmla="*/ 0 h 106"/>
                  <a:gd name="T14" fmla="*/ 0 w 235"/>
                  <a:gd name="T15" fmla="*/ 0 h 106"/>
                  <a:gd name="T16" fmla="*/ 0 w 235"/>
                  <a:gd name="T17" fmla="*/ 0 h 106"/>
                  <a:gd name="T18" fmla="*/ 0 w 235"/>
                  <a:gd name="T19" fmla="*/ 0 h 106"/>
                  <a:gd name="T20" fmla="*/ 0 w 235"/>
                  <a:gd name="T21" fmla="*/ 0 h 106"/>
                  <a:gd name="T22" fmla="*/ 0 w 235"/>
                  <a:gd name="T23" fmla="*/ 0 h 106"/>
                  <a:gd name="T24" fmla="*/ 0 w 235"/>
                  <a:gd name="T25" fmla="*/ 0 h 106"/>
                  <a:gd name="T26" fmla="*/ 0 w 235"/>
                  <a:gd name="T27" fmla="*/ 0 h 106"/>
                  <a:gd name="T28" fmla="*/ 0 w 235"/>
                  <a:gd name="T29" fmla="*/ 0 h 106"/>
                  <a:gd name="T30" fmla="*/ 0 w 235"/>
                  <a:gd name="T31" fmla="*/ 0 h 106"/>
                  <a:gd name="T32" fmla="*/ 0 w 235"/>
                  <a:gd name="T33" fmla="*/ 0 h 106"/>
                  <a:gd name="T34" fmla="*/ 0 w 235"/>
                  <a:gd name="T35" fmla="*/ 0 h 106"/>
                  <a:gd name="T36" fmla="*/ 0 w 235"/>
                  <a:gd name="T37" fmla="*/ 0 h 106"/>
                  <a:gd name="T38" fmla="*/ 0 w 235"/>
                  <a:gd name="T39" fmla="*/ 0 h 106"/>
                  <a:gd name="T40" fmla="*/ 0 w 235"/>
                  <a:gd name="T41" fmla="*/ 0 h 106"/>
                  <a:gd name="T42" fmla="*/ 0 w 235"/>
                  <a:gd name="T43" fmla="*/ 0 h 106"/>
                  <a:gd name="T44" fmla="*/ 0 w 235"/>
                  <a:gd name="T45" fmla="*/ 0 h 106"/>
                  <a:gd name="T46" fmla="*/ 0 w 235"/>
                  <a:gd name="T47" fmla="*/ 0 h 106"/>
                  <a:gd name="T48" fmla="*/ 0 w 235"/>
                  <a:gd name="T49" fmla="*/ 0 h 106"/>
                  <a:gd name="T50" fmla="*/ 0 w 235"/>
                  <a:gd name="T51" fmla="*/ 0 h 106"/>
                  <a:gd name="T52" fmla="*/ 0 w 235"/>
                  <a:gd name="T53" fmla="*/ 0 h 106"/>
                  <a:gd name="T54" fmla="*/ 0 w 235"/>
                  <a:gd name="T55" fmla="*/ 0 h 106"/>
                  <a:gd name="T56" fmla="*/ 0 w 235"/>
                  <a:gd name="T57" fmla="*/ 0 h 106"/>
                  <a:gd name="T58" fmla="*/ 0 w 235"/>
                  <a:gd name="T59" fmla="*/ 0 h 106"/>
                  <a:gd name="T60" fmla="*/ 0 w 235"/>
                  <a:gd name="T61" fmla="*/ 0 h 106"/>
                  <a:gd name="T62" fmla="*/ 0 w 235"/>
                  <a:gd name="T63" fmla="*/ 0 h 106"/>
                  <a:gd name="T64" fmla="*/ 0 w 235"/>
                  <a:gd name="T65" fmla="*/ 0 h 106"/>
                  <a:gd name="T66" fmla="*/ 0 w 235"/>
                  <a:gd name="T67" fmla="*/ 0 h 10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235"/>
                  <a:gd name="T103" fmla="*/ 0 h 106"/>
                  <a:gd name="T104" fmla="*/ 235 w 235"/>
                  <a:gd name="T105" fmla="*/ 106 h 106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235" h="106">
                    <a:moveTo>
                      <a:pt x="8" y="33"/>
                    </a:moveTo>
                    <a:lnTo>
                      <a:pt x="20" y="50"/>
                    </a:lnTo>
                    <a:lnTo>
                      <a:pt x="33" y="63"/>
                    </a:lnTo>
                    <a:lnTo>
                      <a:pt x="47" y="76"/>
                    </a:lnTo>
                    <a:lnTo>
                      <a:pt x="63" y="87"/>
                    </a:lnTo>
                    <a:lnTo>
                      <a:pt x="71" y="90"/>
                    </a:lnTo>
                    <a:lnTo>
                      <a:pt x="79" y="95"/>
                    </a:lnTo>
                    <a:lnTo>
                      <a:pt x="88" y="98"/>
                    </a:lnTo>
                    <a:lnTo>
                      <a:pt x="97" y="101"/>
                    </a:lnTo>
                    <a:lnTo>
                      <a:pt x="107" y="104"/>
                    </a:lnTo>
                    <a:lnTo>
                      <a:pt x="116" y="105"/>
                    </a:lnTo>
                    <a:lnTo>
                      <a:pt x="126" y="106"/>
                    </a:lnTo>
                    <a:lnTo>
                      <a:pt x="135" y="106"/>
                    </a:lnTo>
                    <a:lnTo>
                      <a:pt x="146" y="106"/>
                    </a:lnTo>
                    <a:lnTo>
                      <a:pt x="157" y="104"/>
                    </a:lnTo>
                    <a:lnTo>
                      <a:pt x="168" y="102"/>
                    </a:lnTo>
                    <a:lnTo>
                      <a:pt x="179" y="99"/>
                    </a:lnTo>
                    <a:lnTo>
                      <a:pt x="189" y="95"/>
                    </a:lnTo>
                    <a:lnTo>
                      <a:pt x="199" y="90"/>
                    </a:lnTo>
                    <a:lnTo>
                      <a:pt x="209" y="84"/>
                    </a:lnTo>
                    <a:lnTo>
                      <a:pt x="218" y="78"/>
                    </a:lnTo>
                    <a:lnTo>
                      <a:pt x="220" y="76"/>
                    </a:lnTo>
                    <a:lnTo>
                      <a:pt x="222" y="72"/>
                    </a:lnTo>
                    <a:lnTo>
                      <a:pt x="224" y="70"/>
                    </a:lnTo>
                    <a:lnTo>
                      <a:pt x="226" y="66"/>
                    </a:lnTo>
                    <a:lnTo>
                      <a:pt x="228" y="63"/>
                    </a:lnTo>
                    <a:lnTo>
                      <a:pt x="231" y="59"/>
                    </a:lnTo>
                    <a:lnTo>
                      <a:pt x="233" y="57"/>
                    </a:lnTo>
                    <a:lnTo>
                      <a:pt x="235" y="53"/>
                    </a:lnTo>
                    <a:lnTo>
                      <a:pt x="235" y="52"/>
                    </a:lnTo>
                    <a:lnTo>
                      <a:pt x="235" y="51"/>
                    </a:lnTo>
                    <a:lnTo>
                      <a:pt x="224" y="62"/>
                    </a:lnTo>
                    <a:lnTo>
                      <a:pt x="213" y="70"/>
                    </a:lnTo>
                    <a:lnTo>
                      <a:pt x="201" y="77"/>
                    </a:lnTo>
                    <a:lnTo>
                      <a:pt x="189" y="83"/>
                    </a:lnTo>
                    <a:lnTo>
                      <a:pt x="176" y="88"/>
                    </a:lnTo>
                    <a:lnTo>
                      <a:pt x="163" y="92"/>
                    </a:lnTo>
                    <a:lnTo>
                      <a:pt x="149" y="94"/>
                    </a:lnTo>
                    <a:lnTo>
                      <a:pt x="135" y="95"/>
                    </a:lnTo>
                    <a:lnTo>
                      <a:pt x="124" y="95"/>
                    </a:lnTo>
                    <a:lnTo>
                      <a:pt x="114" y="94"/>
                    </a:lnTo>
                    <a:lnTo>
                      <a:pt x="103" y="92"/>
                    </a:lnTo>
                    <a:lnTo>
                      <a:pt x="93" y="88"/>
                    </a:lnTo>
                    <a:lnTo>
                      <a:pt x="83" y="84"/>
                    </a:lnTo>
                    <a:lnTo>
                      <a:pt x="73" y="80"/>
                    </a:lnTo>
                    <a:lnTo>
                      <a:pt x="64" y="75"/>
                    </a:lnTo>
                    <a:lnTo>
                      <a:pt x="55" y="69"/>
                    </a:lnTo>
                    <a:lnTo>
                      <a:pt x="47" y="63"/>
                    </a:lnTo>
                    <a:lnTo>
                      <a:pt x="39" y="56"/>
                    </a:lnTo>
                    <a:lnTo>
                      <a:pt x="31" y="47"/>
                    </a:lnTo>
                    <a:lnTo>
                      <a:pt x="24" y="39"/>
                    </a:lnTo>
                    <a:lnTo>
                      <a:pt x="17" y="30"/>
                    </a:lnTo>
                    <a:lnTo>
                      <a:pt x="11" y="21"/>
                    </a:lnTo>
                    <a:lnTo>
                      <a:pt x="6" y="11"/>
                    </a:lnTo>
                    <a:lnTo>
                      <a:pt x="0" y="0"/>
                    </a:lnTo>
                    <a:lnTo>
                      <a:pt x="1" y="5"/>
                    </a:lnTo>
                    <a:lnTo>
                      <a:pt x="2" y="9"/>
                    </a:lnTo>
                    <a:lnTo>
                      <a:pt x="2" y="14"/>
                    </a:lnTo>
                    <a:lnTo>
                      <a:pt x="3" y="17"/>
                    </a:lnTo>
                    <a:lnTo>
                      <a:pt x="4" y="21"/>
                    </a:lnTo>
                    <a:lnTo>
                      <a:pt x="5" y="26"/>
                    </a:lnTo>
                    <a:lnTo>
                      <a:pt x="7" y="29"/>
                    </a:lnTo>
                    <a:lnTo>
                      <a:pt x="8" y="33"/>
                    </a:lnTo>
                    <a:close/>
                  </a:path>
                </a:pathLst>
              </a:custGeom>
              <a:solidFill>
                <a:srgbClr val="F2B19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7773" name="Freeform 12"/>
              <p:cNvSpPr>
                <a:spLocks/>
              </p:cNvSpPr>
              <p:nvPr/>
            </p:nvSpPr>
            <p:spPr bwMode="auto">
              <a:xfrm>
                <a:off x="1134" y="2672"/>
                <a:ext cx="49" cy="19"/>
              </a:xfrm>
              <a:custGeom>
                <a:avLst/>
                <a:gdLst>
                  <a:gd name="T0" fmla="*/ 0 w 242"/>
                  <a:gd name="T1" fmla="*/ 0 h 114"/>
                  <a:gd name="T2" fmla="*/ 0 w 242"/>
                  <a:gd name="T3" fmla="*/ 0 h 114"/>
                  <a:gd name="T4" fmla="*/ 0 w 242"/>
                  <a:gd name="T5" fmla="*/ 0 h 114"/>
                  <a:gd name="T6" fmla="*/ 0 w 242"/>
                  <a:gd name="T7" fmla="*/ 0 h 114"/>
                  <a:gd name="T8" fmla="*/ 0 w 242"/>
                  <a:gd name="T9" fmla="*/ 0 h 114"/>
                  <a:gd name="T10" fmla="*/ 0 w 242"/>
                  <a:gd name="T11" fmla="*/ 0 h 114"/>
                  <a:gd name="T12" fmla="*/ 0 w 242"/>
                  <a:gd name="T13" fmla="*/ 0 h 114"/>
                  <a:gd name="T14" fmla="*/ 0 w 242"/>
                  <a:gd name="T15" fmla="*/ 0 h 114"/>
                  <a:gd name="T16" fmla="*/ 0 w 242"/>
                  <a:gd name="T17" fmla="*/ 0 h 114"/>
                  <a:gd name="T18" fmla="*/ 0 w 242"/>
                  <a:gd name="T19" fmla="*/ 0 h 114"/>
                  <a:gd name="T20" fmla="*/ 0 w 242"/>
                  <a:gd name="T21" fmla="*/ 0 h 114"/>
                  <a:gd name="T22" fmla="*/ 0 w 242"/>
                  <a:gd name="T23" fmla="*/ 0 h 114"/>
                  <a:gd name="T24" fmla="*/ 0 w 242"/>
                  <a:gd name="T25" fmla="*/ 0 h 114"/>
                  <a:gd name="T26" fmla="*/ 0 w 242"/>
                  <a:gd name="T27" fmla="*/ 0 h 114"/>
                  <a:gd name="T28" fmla="*/ 0 w 242"/>
                  <a:gd name="T29" fmla="*/ 0 h 114"/>
                  <a:gd name="T30" fmla="*/ 0 w 242"/>
                  <a:gd name="T31" fmla="*/ 0 h 114"/>
                  <a:gd name="T32" fmla="*/ 0 w 242"/>
                  <a:gd name="T33" fmla="*/ 0 h 114"/>
                  <a:gd name="T34" fmla="*/ 0 w 242"/>
                  <a:gd name="T35" fmla="*/ 0 h 114"/>
                  <a:gd name="T36" fmla="*/ 0 w 242"/>
                  <a:gd name="T37" fmla="*/ 0 h 114"/>
                  <a:gd name="T38" fmla="*/ 0 w 242"/>
                  <a:gd name="T39" fmla="*/ 0 h 114"/>
                  <a:gd name="T40" fmla="*/ 0 w 242"/>
                  <a:gd name="T41" fmla="*/ 0 h 114"/>
                  <a:gd name="T42" fmla="*/ 0 w 242"/>
                  <a:gd name="T43" fmla="*/ 0 h 114"/>
                  <a:gd name="T44" fmla="*/ 0 w 242"/>
                  <a:gd name="T45" fmla="*/ 0 h 114"/>
                  <a:gd name="T46" fmla="*/ 0 w 242"/>
                  <a:gd name="T47" fmla="*/ 0 h 114"/>
                  <a:gd name="T48" fmla="*/ 0 w 242"/>
                  <a:gd name="T49" fmla="*/ 0 h 114"/>
                  <a:gd name="T50" fmla="*/ 0 w 242"/>
                  <a:gd name="T51" fmla="*/ 0 h 114"/>
                  <a:gd name="T52" fmla="*/ 0 w 242"/>
                  <a:gd name="T53" fmla="*/ 0 h 114"/>
                  <a:gd name="T54" fmla="*/ 0 w 242"/>
                  <a:gd name="T55" fmla="*/ 0 h 114"/>
                  <a:gd name="T56" fmla="*/ 0 w 242"/>
                  <a:gd name="T57" fmla="*/ 0 h 114"/>
                  <a:gd name="T58" fmla="*/ 0 w 242"/>
                  <a:gd name="T59" fmla="*/ 0 h 114"/>
                  <a:gd name="T60" fmla="*/ 0 w 242"/>
                  <a:gd name="T61" fmla="*/ 0 h 114"/>
                  <a:gd name="T62" fmla="*/ 0 w 242"/>
                  <a:gd name="T63" fmla="*/ 0 h 114"/>
                  <a:gd name="T64" fmla="*/ 0 w 242"/>
                  <a:gd name="T65" fmla="*/ 0 h 114"/>
                  <a:gd name="T66" fmla="*/ 0 w 242"/>
                  <a:gd name="T67" fmla="*/ 0 h 114"/>
                  <a:gd name="T68" fmla="*/ 0 w 242"/>
                  <a:gd name="T69" fmla="*/ 0 h 114"/>
                  <a:gd name="T70" fmla="*/ 0 w 242"/>
                  <a:gd name="T71" fmla="*/ 0 h 114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242"/>
                  <a:gd name="T109" fmla="*/ 0 h 114"/>
                  <a:gd name="T110" fmla="*/ 242 w 242"/>
                  <a:gd name="T111" fmla="*/ 114 h 114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242" h="114">
                    <a:moveTo>
                      <a:pt x="4" y="30"/>
                    </a:moveTo>
                    <a:lnTo>
                      <a:pt x="10" y="40"/>
                    </a:lnTo>
                    <a:lnTo>
                      <a:pt x="16" y="49"/>
                    </a:lnTo>
                    <a:lnTo>
                      <a:pt x="22" y="58"/>
                    </a:lnTo>
                    <a:lnTo>
                      <a:pt x="29" y="65"/>
                    </a:lnTo>
                    <a:lnTo>
                      <a:pt x="36" y="72"/>
                    </a:lnTo>
                    <a:lnTo>
                      <a:pt x="44" y="79"/>
                    </a:lnTo>
                    <a:lnTo>
                      <a:pt x="51" y="85"/>
                    </a:lnTo>
                    <a:lnTo>
                      <a:pt x="60" y="91"/>
                    </a:lnTo>
                    <a:lnTo>
                      <a:pt x="68" y="97"/>
                    </a:lnTo>
                    <a:lnTo>
                      <a:pt x="77" y="101"/>
                    </a:lnTo>
                    <a:lnTo>
                      <a:pt x="86" y="106"/>
                    </a:lnTo>
                    <a:lnTo>
                      <a:pt x="96" y="108"/>
                    </a:lnTo>
                    <a:lnTo>
                      <a:pt x="105" y="112"/>
                    </a:lnTo>
                    <a:lnTo>
                      <a:pt x="116" y="113"/>
                    </a:lnTo>
                    <a:lnTo>
                      <a:pt x="126" y="114"/>
                    </a:lnTo>
                    <a:lnTo>
                      <a:pt x="136" y="114"/>
                    </a:lnTo>
                    <a:lnTo>
                      <a:pt x="149" y="114"/>
                    </a:lnTo>
                    <a:lnTo>
                      <a:pt x="161" y="112"/>
                    </a:lnTo>
                    <a:lnTo>
                      <a:pt x="174" y="109"/>
                    </a:lnTo>
                    <a:lnTo>
                      <a:pt x="185" y="106"/>
                    </a:lnTo>
                    <a:lnTo>
                      <a:pt x="197" y="100"/>
                    </a:lnTo>
                    <a:lnTo>
                      <a:pt x="208" y="94"/>
                    </a:lnTo>
                    <a:lnTo>
                      <a:pt x="218" y="86"/>
                    </a:lnTo>
                    <a:lnTo>
                      <a:pt x="228" y="79"/>
                    </a:lnTo>
                    <a:lnTo>
                      <a:pt x="229" y="78"/>
                    </a:lnTo>
                    <a:lnTo>
                      <a:pt x="230" y="76"/>
                    </a:lnTo>
                    <a:lnTo>
                      <a:pt x="232" y="74"/>
                    </a:lnTo>
                    <a:lnTo>
                      <a:pt x="232" y="73"/>
                    </a:lnTo>
                    <a:lnTo>
                      <a:pt x="233" y="72"/>
                    </a:lnTo>
                    <a:lnTo>
                      <a:pt x="234" y="70"/>
                    </a:lnTo>
                    <a:lnTo>
                      <a:pt x="235" y="68"/>
                    </a:lnTo>
                    <a:lnTo>
                      <a:pt x="236" y="67"/>
                    </a:lnTo>
                    <a:lnTo>
                      <a:pt x="237" y="65"/>
                    </a:lnTo>
                    <a:lnTo>
                      <a:pt x="237" y="64"/>
                    </a:lnTo>
                    <a:lnTo>
                      <a:pt x="238" y="61"/>
                    </a:lnTo>
                    <a:lnTo>
                      <a:pt x="239" y="59"/>
                    </a:lnTo>
                    <a:lnTo>
                      <a:pt x="240" y="58"/>
                    </a:lnTo>
                    <a:lnTo>
                      <a:pt x="241" y="55"/>
                    </a:lnTo>
                    <a:lnTo>
                      <a:pt x="241" y="54"/>
                    </a:lnTo>
                    <a:lnTo>
                      <a:pt x="242" y="52"/>
                    </a:lnTo>
                    <a:lnTo>
                      <a:pt x="230" y="64"/>
                    </a:lnTo>
                    <a:lnTo>
                      <a:pt x="219" y="73"/>
                    </a:lnTo>
                    <a:lnTo>
                      <a:pt x="207" y="83"/>
                    </a:lnTo>
                    <a:lnTo>
                      <a:pt x="194" y="90"/>
                    </a:lnTo>
                    <a:lnTo>
                      <a:pt x="180" y="96"/>
                    </a:lnTo>
                    <a:lnTo>
                      <a:pt x="166" y="100"/>
                    </a:lnTo>
                    <a:lnTo>
                      <a:pt x="151" y="103"/>
                    </a:lnTo>
                    <a:lnTo>
                      <a:pt x="136" y="103"/>
                    </a:lnTo>
                    <a:lnTo>
                      <a:pt x="125" y="103"/>
                    </a:lnTo>
                    <a:lnTo>
                      <a:pt x="114" y="102"/>
                    </a:lnTo>
                    <a:lnTo>
                      <a:pt x="102" y="100"/>
                    </a:lnTo>
                    <a:lnTo>
                      <a:pt x="92" y="96"/>
                    </a:lnTo>
                    <a:lnTo>
                      <a:pt x="82" y="92"/>
                    </a:lnTo>
                    <a:lnTo>
                      <a:pt x="72" y="88"/>
                    </a:lnTo>
                    <a:lnTo>
                      <a:pt x="63" y="82"/>
                    </a:lnTo>
                    <a:lnTo>
                      <a:pt x="54" y="74"/>
                    </a:lnTo>
                    <a:lnTo>
                      <a:pt x="45" y="67"/>
                    </a:lnTo>
                    <a:lnTo>
                      <a:pt x="37" y="60"/>
                    </a:lnTo>
                    <a:lnTo>
                      <a:pt x="30" y="52"/>
                    </a:lnTo>
                    <a:lnTo>
                      <a:pt x="23" y="42"/>
                    </a:lnTo>
                    <a:lnTo>
                      <a:pt x="16" y="32"/>
                    </a:lnTo>
                    <a:lnTo>
                      <a:pt x="10" y="22"/>
                    </a:lnTo>
                    <a:lnTo>
                      <a:pt x="5" y="11"/>
                    </a:lnTo>
                    <a:lnTo>
                      <a:pt x="0" y="0"/>
                    </a:lnTo>
                    <a:lnTo>
                      <a:pt x="0" y="4"/>
                    </a:lnTo>
                    <a:lnTo>
                      <a:pt x="1" y="7"/>
                    </a:lnTo>
                    <a:lnTo>
                      <a:pt x="1" y="11"/>
                    </a:lnTo>
                    <a:lnTo>
                      <a:pt x="1" y="16"/>
                    </a:lnTo>
                    <a:lnTo>
                      <a:pt x="2" y="19"/>
                    </a:lnTo>
                    <a:lnTo>
                      <a:pt x="3" y="23"/>
                    </a:lnTo>
                    <a:lnTo>
                      <a:pt x="3" y="26"/>
                    </a:lnTo>
                    <a:lnTo>
                      <a:pt x="4" y="30"/>
                    </a:lnTo>
                    <a:close/>
                  </a:path>
                </a:pathLst>
              </a:custGeom>
              <a:solidFill>
                <a:srgbClr val="F2B49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7774" name="Freeform 13"/>
              <p:cNvSpPr>
                <a:spLocks/>
              </p:cNvSpPr>
              <p:nvPr/>
            </p:nvSpPr>
            <p:spPr bwMode="auto">
              <a:xfrm>
                <a:off x="1134" y="2669"/>
                <a:ext cx="50" cy="21"/>
              </a:xfrm>
              <a:custGeom>
                <a:avLst/>
                <a:gdLst>
                  <a:gd name="T0" fmla="*/ 0 w 246"/>
                  <a:gd name="T1" fmla="*/ 0 h 123"/>
                  <a:gd name="T2" fmla="*/ 0 w 246"/>
                  <a:gd name="T3" fmla="*/ 0 h 123"/>
                  <a:gd name="T4" fmla="*/ 0 w 246"/>
                  <a:gd name="T5" fmla="*/ 0 h 123"/>
                  <a:gd name="T6" fmla="*/ 0 w 246"/>
                  <a:gd name="T7" fmla="*/ 0 h 123"/>
                  <a:gd name="T8" fmla="*/ 0 w 246"/>
                  <a:gd name="T9" fmla="*/ 0 h 123"/>
                  <a:gd name="T10" fmla="*/ 0 w 246"/>
                  <a:gd name="T11" fmla="*/ 0 h 123"/>
                  <a:gd name="T12" fmla="*/ 0 w 246"/>
                  <a:gd name="T13" fmla="*/ 0 h 123"/>
                  <a:gd name="T14" fmla="*/ 0 w 246"/>
                  <a:gd name="T15" fmla="*/ 0 h 123"/>
                  <a:gd name="T16" fmla="*/ 0 w 246"/>
                  <a:gd name="T17" fmla="*/ 0 h 123"/>
                  <a:gd name="T18" fmla="*/ 0 w 246"/>
                  <a:gd name="T19" fmla="*/ 0 h 123"/>
                  <a:gd name="T20" fmla="*/ 0 w 246"/>
                  <a:gd name="T21" fmla="*/ 0 h 123"/>
                  <a:gd name="T22" fmla="*/ 0 w 246"/>
                  <a:gd name="T23" fmla="*/ 0 h 123"/>
                  <a:gd name="T24" fmla="*/ 0 w 246"/>
                  <a:gd name="T25" fmla="*/ 0 h 123"/>
                  <a:gd name="T26" fmla="*/ 0 w 246"/>
                  <a:gd name="T27" fmla="*/ 0 h 123"/>
                  <a:gd name="T28" fmla="*/ 0 w 246"/>
                  <a:gd name="T29" fmla="*/ 0 h 123"/>
                  <a:gd name="T30" fmla="*/ 0 w 246"/>
                  <a:gd name="T31" fmla="*/ 0 h 123"/>
                  <a:gd name="T32" fmla="*/ 0 w 246"/>
                  <a:gd name="T33" fmla="*/ 0 h 123"/>
                  <a:gd name="T34" fmla="*/ 0 w 246"/>
                  <a:gd name="T35" fmla="*/ 0 h 123"/>
                  <a:gd name="T36" fmla="*/ 0 w 246"/>
                  <a:gd name="T37" fmla="*/ 0 h 123"/>
                  <a:gd name="T38" fmla="*/ 0 w 246"/>
                  <a:gd name="T39" fmla="*/ 0 h 123"/>
                  <a:gd name="T40" fmla="*/ 0 w 246"/>
                  <a:gd name="T41" fmla="*/ 0 h 123"/>
                  <a:gd name="T42" fmla="*/ 0 w 246"/>
                  <a:gd name="T43" fmla="*/ 0 h 123"/>
                  <a:gd name="T44" fmla="*/ 0 w 246"/>
                  <a:gd name="T45" fmla="*/ 0 h 123"/>
                  <a:gd name="T46" fmla="*/ 0 w 246"/>
                  <a:gd name="T47" fmla="*/ 0 h 123"/>
                  <a:gd name="T48" fmla="*/ 0 w 246"/>
                  <a:gd name="T49" fmla="*/ 0 h 123"/>
                  <a:gd name="T50" fmla="*/ 0 w 246"/>
                  <a:gd name="T51" fmla="*/ 0 h 123"/>
                  <a:gd name="T52" fmla="*/ 0 w 246"/>
                  <a:gd name="T53" fmla="*/ 0 h 123"/>
                  <a:gd name="T54" fmla="*/ 0 w 246"/>
                  <a:gd name="T55" fmla="*/ 0 h 123"/>
                  <a:gd name="T56" fmla="*/ 0 w 246"/>
                  <a:gd name="T57" fmla="*/ 0 h 123"/>
                  <a:gd name="T58" fmla="*/ 0 w 246"/>
                  <a:gd name="T59" fmla="*/ 0 h 123"/>
                  <a:gd name="T60" fmla="*/ 0 w 246"/>
                  <a:gd name="T61" fmla="*/ 0 h 123"/>
                  <a:gd name="T62" fmla="*/ 0 w 246"/>
                  <a:gd name="T63" fmla="*/ 0 h 123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246"/>
                  <a:gd name="T97" fmla="*/ 0 h 123"/>
                  <a:gd name="T98" fmla="*/ 246 w 246"/>
                  <a:gd name="T99" fmla="*/ 123 h 123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246" h="123">
                    <a:moveTo>
                      <a:pt x="1" y="28"/>
                    </a:moveTo>
                    <a:lnTo>
                      <a:pt x="7" y="39"/>
                    </a:lnTo>
                    <a:lnTo>
                      <a:pt x="12" y="49"/>
                    </a:lnTo>
                    <a:lnTo>
                      <a:pt x="18" y="58"/>
                    </a:lnTo>
                    <a:lnTo>
                      <a:pt x="25" y="67"/>
                    </a:lnTo>
                    <a:lnTo>
                      <a:pt x="32" y="75"/>
                    </a:lnTo>
                    <a:lnTo>
                      <a:pt x="40" y="84"/>
                    </a:lnTo>
                    <a:lnTo>
                      <a:pt x="48" y="91"/>
                    </a:lnTo>
                    <a:lnTo>
                      <a:pt x="56" y="97"/>
                    </a:lnTo>
                    <a:lnTo>
                      <a:pt x="65" y="103"/>
                    </a:lnTo>
                    <a:lnTo>
                      <a:pt x="74" y="108"/>
                    </a:lnTo>
                    <a:lnTo>
                      <a:pt x="84" y="112"/>
                    </a:lnTo>
                    <a:lnTo>
                      <a:pt x="94" y="116"/>
                    </a:lnTo>
                    <a:lnTo>
                      <a:pt x="104" y="120"/>
                    </a:lnTo>
                    <a:lnTo>
                      <a:pt x="115" y="122"/>
                    </a:lnTo>
                    <a:lnTo>
                      <a:pt x="125" y="123"/>
                    </a:lnTo>
                    <a:lnTo>
                      <a:pt x="136" y="123"/>
                    </a:lnTo>
                    <a:lnTo>
                      <a:pt x="150" y="122"/>
                    </a:lnTo>
                    <a:lnTo>
                      <a:pt x="164" y="120"/>
                    </a:lnTo>
                    <a:lnTo>
                      <a:pt x="177" y="116"/>
                    </a:lnTo>
                    <a:lnTo>
                      <a:pt x="190" y="111"/>
                    </a:lnTo>
                    <a:lnTo>
                      <a:pt x="202" y="105"/>
                    </a:lnTo>
                    <a:lnTo>
                      <a:pt x="214" y="98"/>
                    </a:lnTo>
                    <a:lnTo>
                      <a:pt x="225" y="90"/>
                    </a:lnTo>
                    <a:lnTo>
                      <a:pt x="236" y="79"/>
                    </a:lnTo>
                    <a:lnTo>
                      <a:pt x="238" y="76"/>
                    </a:lnTo>
                    <a:lnTo>
                      <a:pt x="239" y="73"/>
                    </a:lnTo>
                    <a:lnTo>
                      <a:pt x="241" y="69"/>
                    </a:lnTo>
                    <a:lnTo>
                      <a:pt x="242" y="66"/>
                    </a:lnTo>
                    <a:lnTo>
                      <a:pt x="243" y="62"/>
                    </a:lnTo>
                    <a:lnTo>
                      <a:pt x="244" y="60"/>
                    </a:lnTo>
                    <a:lnTo>
                      <a:pt x="245" y="56"/>
                    </a:lnTo>
                    <a:lnTo>
                      <a:pt x="246" y="52"/>
                    </a:lnTo>
                    <a:lnTo>
                      <a:pt x="236" y="66"/>
                    </a:lnTo>
                    <a:lnTo>
                      <a:pt x="223" y="78"/>
                    </a:lnTo>
                    <a:lnTo>
                      <a:pt x="211" y="87"/>
                    </a:lnTo>
                    <a:lnTo>
                      <a:pt x="197" y="96"/>
                    </a:lnTo>
                    <a:lnTo>
                      <a:pt x="183" y="103"/>
                    </a:lnTo>
                    <a:lnTo>
                      <a:pt x="168" y="108"/>
                    </a:lnTo>
                    <a:lnTo>
                      <a:pt x="152" y="111"/>
                    </a:lnTo>
                    <a:lnTo>
                      <a:pt x="136" y="112"/>
                    </a:lnTo>
                    <a:lnTo>
                      <a:pt x="125" y="112"/>
                    </a:lnTo>
                    <a:lnTo>
                      <a:pt x="113" y="110"/>
                    </a:lnTo>
                    <a:lnTo>
                      <a:pt x="101" y="108"/>
                    </a:lnTo>
                    <a:lnTo>
                      <a:pt x="91" y="104"/>
                    </a:lnTo>
                    <a:lnTo>
                      <a:pt x="80" y="99"/>
                    </a:lnTo>
                    <a:lnTo>
                      <a:pt x="70" y="94"/>
                    </a:lnTo>
                    <a:lnTo>
                      <a:pt x="61" y="87"/>
                    </a:lnTo>
                    <a:lnTo>
                      <a:pt x="52" y="80"/>
                    </a:lnTo>
                    <a:lnTo>
                      <a:pt x="43" y="73"/>
                    </a:lnTo>
                    <a:lnTo>
                      <a:pt x="35" y="64"/>
                    </a:lnTo>
                    <a:lnTo>
                      <a:pt x="28" y="55"/>
                    </a:lnTo>
                    <a:lnTo>
                      <a:pt x="21" y="45"/>
                    </a:lnTo>
                    <a:lnTo>
                      <a:pt x="15" y="34"/>
                    </a:lnTo>
                    <a:lnTo>
                      <a:pt x="9" y="22"/>
                    </a:lnTo>
                    <a:lnTo>
                      <a:pt x="4" y="12"/>
                    </a:lnTo>
                    <a:lnTo>
                      <a:pt x="0" y="0"/>
                    </a:lnTo>
                    <a:lnTo>
                      <a:pt x="0" y="3"/>
                    </a:lnTo>
                    <a:lnTo>
                      <a:pt x="0" y="7"/>
                    </a:lnTo>
                    <a:lnTo>
                      <a:pt x="0" y="11"/>
                    </a:lnTo>
                    <a:lnTo>
                      <a:pt x="0" y="14"/>
                    </a:lnTo>
                    <a:lnTo>
                      <a:pt x="0" y="18"/>
                    </a:lnTo>
                    <a:lnTo>
                      <a:pt x="1" y="21"/>
                    </a:lnTo>
                    <a:lnTo>
                      <a:pt x="1" y="25"/>
                    </a:lnTo>
                    <a:lnTo>
                      <a:pt x="1" y="28"/>
                    </a:lnTo>
                    <a:close/>
                  </a:path>
                </a:pathLst>
              </a:custGeom>
              <a:solidFill>
                <a:srgbClr val="F3B694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7775" name="Freeform 14"/>
              <p:cNvSpPr>
                <a:spLocks/>
              </p:cNvSpPr>
              <p:nvPr/>
            </p:nvSpPr>
            <p:spPr bwMode="auto">
              <a:xfrm>
                <a:off x="1134" y="2667"/>
                <a:ext cx="50" cy="22"/>
              </a:xfrm>
              <a:custGeom>
                <a:avLst/>
                <a:gdLst>
                  <a:gd name="T0" fmla="*/ 0 w 249"/>
                  <a:gd name="T1" fmla="*/ 0 h 132"/>
                  <a:gd name="T2" fmla="*/ 0 w 249"/>
                  <a:gd name="T3" fmla="*/ 0 h 132"/>
                  <a:gd name="T4" fmla="*/ 0 w 249"/>
                  <a:gd name="T5" fmla="*/ 0 h 132"/>
                  <a:gd name="T6" fmla="*/ 0 w 249"/>
                  <a:gd name="T7" fmla="*/ 0 h 132"/>
                  <a:gd name="T8" fmla="*/ 0 w 249"/>
                  <a:gd name="T9" fmla="*/ 0 h 132"/>
                  <a:gd name="T10" fmla="*/ 0 w 249"/>
                  <a:gd name="T11" fmla="*/ 0 h 132"/>
                  <a:gd name="T12" fmla="*/ 0 w 249"/>
                  <a:gd name="T13" fmla="*/ 0 h 132"/>
                  <a:gd name="T14" fmla="*/ 0 w 249"/>
                  <a:gd name="T15" fmla="*/ 0 h 132"/>
                  <a:gd name="T16" fmla="*/ 0 w 249"/>
                  <a:gd name="T17" fmla="*/ 0 h 132"/>
                  <a:gd name="T18" fmla="*/ 0 w 249"/>
                  <a:gd name="T19" fmla="*/ 0 h 132"/>
                  <a:gd name="T20" fmla="*/ 0 w 249"/>
                  <a:gd name="T21" fmla="*/ 0 h 132"/>
                  <a:gd name="T22" fmla="*/ 0 w 249"/>
                  <a:gd name="T23" fmla="*/ 0 h 132"/>
                  <a:gd name="T24" fmla="*/ 0 w 249"/>
                  <a:gd name="T25" fmla="*/ 0 h 132"/>
                  <a:gd name="T26" fmla="*/ 0 w 249"/>
                  <a:gd name="T27" fmla="*/ 0 h 132"/>
                  <a:gd name="T28" fmla="*/ 0 w 249"/>
                  <a:gd name="T29" fmla="*/ 0 h 132"/>
                  <a:gd name="T30" fmla="*/ 0 w 249"/>
                  <a:gd name="T31" fmla="*/ 0 h 132"/>
                  <a:gd name="T32" fmla="*/ 0 w 249"/>
                  <a:gd name="T33" fmla="*/ 0 h 132"/>
                  <a:gd name="T34" fmla="*/ 0 w 249"/>
                  <a:gd name="T35" fmla="*/ 0 h 132"/>
                  <a:gd name="T36" fmla="*/ 0 w 249"/>
                  <a:gd name="T37" fmla="*/ 0 h 132"/>
                  <a:gd name="T38" fmla="*/ 0 w 249"/>
                  <a:gd name="T39" fmla="*/ 0 h 132"/>
                  <a:gd name="T40" fmla="*/ 0 w 249"/>
                  <a:gd name="T41" fmla="*/ 0 h 132"/>
                  <a:gd name="T42" fmla="*/ 0 w 249"/>
                  <a:gd name="T43" fmla="*/ 0 h 132"/>
                  <a:gd name="T44" fmla="*/ 0 w 249"/>
                  <a:gd name="T45" fmla="*/ 0 h 132"/>
                  <a:gd name="T46" fmla="*/ 0 w 249"/>
                  <a:gd name="T47" fmla="*/ 0 h 132"/>
                  <a:gd name="T48" fmla="*/ 0 w 249"/>
                  <a:gd name="T49" fmla="*/ 0 h 132"/>
                  <a:gd name="T50" fmla="*/ 0 w 249"/>
                  <a:gd name="T51" fmla="*/ 0 h 132"/>
                  <a:gd name="T52" fmla="*/ 0 w 249"/>
                  <a:gd name="T53" fmla="*/ 0 h 132"/>
                  <a:gd name="T54" fmla="*/ 0 w 249"/>
                  <a:gd name="T55" fmla="*/ 0 h 132"/>
                  <a:gd name="T56" fmla="*/ 0 w 249"/>
                  <a:gd name="T57" fmla="*/ 0 h 132"/>
                  <a:gd name="T58" fmla="*/ 0 w 249"/>
                  <a:gd name="T59" fmla="*/ 0 h 132"/>
                  <a:gd name="T60" fmla="*/ 0 w 249"/>
                  <a:gd name="T61" fmla="*/ 0 h 132"/>
                  <a:gd name="T62" fmla="*/ 0 w 249"/>
                  <a:gd name="T63" fmla="*/ 0 h 132"/>
                  <a:gd name="T64" fmla="*/ 0 w 249"/>
                  <a:gd name="T65" fmla="*/ 0 h 132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249"/>
                  <a:gd name="T100" fmla="*/ 0 h 132"/>
                  <a:gd name="T101" fmla="*/ 249 w 249"/>
                  <a:gd name="T102" fmla="*/ 132 h 132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249" h="132">
                    <a:moveTo>
                      <a:pt x="0" y="29"/>
                    </a:moveTo>
                    <a:lnTo>
                      <a:pt x="5" y="40"/>
                    </a:lnTo>
                    <a:lnTo>
                      <a:pt x="10" y="51"/>
                    </a:lnTo>
                    <a:lnTo>
                      <a:pt x="16" y="61"/>
                    </a:lnTo>
                    <a:lnTo>
                      <a:pt x="23" y="71"/>
                    </a:lnTo>
                    <a:lnTo>
                      <a:pt x="30" y="79"/>
                    </a:lnTo>
                    <a:lnTo>
                      <a:pt x="37" y="89"/>
                    </a:lnTo>
                    <a:lnTo>
                      <a:pt x="45" y="96"/>
                    </a:lnTo>
                    <a:lnTo>
                      <a:pt x="54" y="103"/>
                    </a:lnTo>
                    <a:lnTo>
                      <a:pt x="63" y="111"/>
                    </a:lnTo>
                    <a:lnTo>
                      <a:pt x="72" y="117"/>
                    </a:lnTo>
                    <a:lnTo>
                      <a:pt x="82" y="121"/>
                    </a:lnTo>
                    <a:lnTo>
                      <a:pt x="92" y="125"/>
                    </a:lnTo>
                    <a:lnTo>
                      <a:pt x="102" y="129"/>
                    </a:lnTo>
                    <a:lnTo>
                      <a:pt x="114" y="131"/>
                    </a:lnTo>
                    <a:lnTo>
                      <a:pt x="125" y="132"/>
                    </a:lnTo>
                    <a:lnTo>
                      <a:pt x="136" y="132"/>
                    </a:lnTo>
                    <a:lnTo>
                      <a:pt x="151" y="132"/>
                    </a:lnTo>
                    <a:lnTo>
                      <a:pt x="166" y="129"/>
                    </a:lnTo>
                    <a:lnTo>
                      <a:pt x="180" y="125"/>
                    </a:lnTo>
                    <a:lnTo>
                      <a:pt x="194" y="119"/>
                    </a:lnTo>
                    <a:lnTo>
                      <a:pt x="207" y="112"/>
                    </a:lnTo>
                    <a:lnTo>
                      <a:pt x="219" y="102"/>
                    </a:lnTo>
                    <a:lnTo>
                      <a:pt x="230" y="93"/>
                    </a:lnTo>
                    <a:lnTo>
                      <a:pt x="242" y="81"/>
                    </a:lnTo>
                    <a:lnTo>
                      <a:pt x="243" y="77"/>
                    </a:lnTo>
                    <a:lnTo>
                      <a:pt x="244" y="75"/>
                    </a:lnTo>
                    <a:lnTo>
                      <a:pt x="245" y="71"/>
                    </a:lnTo>
                    <a:lnTo>
                      <a:pt x="246" y="67"/>
                    </a:lnTo>
                    <a:lnTo>
                      <a:pt x="247" y="64"/>
                    </a:lnTo>
                    <a:lnTo>
                      <a:pt x="248" y="60"/>
                    </a:lnTo>
                    <a:lnTo>
                      <a:pt x="249" y="58"/>
                    </a:lnTo>
                    <a:lnTo>
                      <a:pt x="249" y="54"/>
                    </a:lnTo>
                    <a:lnTo>
                      <a:pt x="239" y="69"/>
                    </a:lnTo>
                    <a:lnTo>
                      <a:pt x="227" y="82"/>
                    </a:lnTo>
                    <a:lnTo>
                      <a:pt x="214" y="94"/>
                    </a:lnTo>
                    <a:lnTo>
                      <a:pt x="200" y="103"/>
                    </a:lnTo>
                    <a:lnTo>
                      <a:pt x="185" y="112"/>
                    </a:lnTo>
                    <a:lnTo>
                      <a:pt x="169" y="117"/>
                    </a:lnTo>
                    <a:lnTo>
                      <a:pt x="161" y="119"/>
                    </a:lnTo>
                    <a:lnTo>
                      <a:pt x="153" y="120"/>
                    </a:lnTo>
                    <a:lnTo>
                      <a:pt x="145" y="121"/>
                    </a:lnTo>
                    <a:lnTo>
                      <a:pt x="136" y="121"/>
                    </a:lnTo>
                    <a:lnTo>
                      <a:pt x="124" y="121"/>
                    </a:lnTo>
                    <a:lnTo>
                      <a:pt x="113" y="120"/>
                    </a:lnTo>
                    <a:lnTo>
                      <a:pt x="100" y="117"/>
                    </a:lnTo>
                    <a:lnTo>
                      <a:pt x="90" y="113"/>
                    </a:lnTo>
                    <a:lnTo>
                      <a:pt x="79" y="108"/>
                    </a:lnTo>
                    <a:lnTo>
                      <a:pt x="69" y="102"/>
                    </a:lnTo>
                    <a:lnTo>
                      <a:pt x="59" y="95"/>
                    </a:lnTo>
                    <a:lnTo>
                      <a:pt x="50" y="88"/>
                    </a:lnTo>
                    <a:lnTo>
                      <a:pt x="42" y="79"/>
                    </a:lnTo>
                    <a:lnTo>
                      <a:pt x="34" y="70"/>
                    </a:lnTo>
                    <a:lnTo>
                      <a:pt x="27" y="60"/>
                    </a:lnTo>
                    <a:lnTo>
                      <a:pt x="20" y="49"/>
                    </a:lnTo>
                    <a:lnTo>
                      <a:pt x="14" y="37"/>
                    </a:lnTo>
                    <a:lnTo>
                      <a:pt x="9" y="26"/>
                    </a:lnTo>
                    <a:lnTo>
                      <a:pt x="5" y="14"/>
                    </a:lnTo>
                    <a:lnTo>
                      <a:pt x="1" y="0"/>
                    </a:lnTo>
                    <a:lnTo>
                      <a:pt x="1" y="4"/>
                    </a:lnTo>
                    <a:lnTo>
                      <a:pt x="0" y="8"/>
                    </a:lnTo>
                    <a:lnTo>
                      <a:pt x="0" y="11"/>
                    </a:lnTo>
                    <a:lnTo>
                      <a:pt x="0" y="15"/>
                    </a:lnTo>
                    <a:lnTo>
                      <a:pt x="0" y="18"/>
                    </a:lnTo>
                    <a:lnTo>
                      <a:pt x="0" y="22"/>
                    </a:lnTo>
                    <a:lnTo>
                      <a:pt x="0" y="26"/>
                    </a:lnTo>
                    <a:lnTo>
                      <a:pt x="0" y="29"/>
                    </a:lnTo>
                    <a:close/>
                  </a:path>
                </a:pathLst>
              </a:custGeom>
              <a:solidFill>
                <a:srgbClr val="F3B694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7776" name="Freeform 15"/>
              <p:cNvSpPr>
                <a:spLocks/>
              </p:cNvSpPr>
              <p:nvPr/>
            </p:nvSpPr>
            <p:spPr bwMode="auto">
              <a:xfrm>
                <a:off x="1134" y="2665"/>
                <a:ext cx="51" cy="23"/>
              </a:xfrm>
              <a:custGeom>
                <a:avLst/>
                <a:gdLst>
                  <a:gd name="T0" fmla="*/ 0 w 251"/>
                  <a:gd name="T1" fmla="*/ 0 h 140"/>
                  <a:gd name="T2" fmla="*/ 0 w 251"/>
                  <a:gd name="T3" fmla="*/ 0 h 140"/>
                  <a:gd name="T4" fmla="*/ 0 w 251"/>
                  <a:gd name="T5" fmla="*/ 0 h 140"/>
                  <a:gd name="T6" fmla="*/ 0 w 251"/>
                  <a:gd name="T7" fmla="*/ 0 h 140"/>
                  <a:gd name="T8" fmla="*/ 0 w 251"/>
                  <a:gd name="T9" fmla="*/ 0 h 140"/>
                  <a:gd name="T10" fmla="*/ 0 w 251"/>
                  <a:gd name="T11" fmla="*/ 0 h 140"/>
                  <a:gd name="T12" fmla="*/ 0 w 251"/>
                  <a:gd name="T13" fmla="*/ 0 h 140"/>
                  <a:gd name="T14" fmla="*/ 0 w 251"/>
                  <a:gd name="T15" fmla="*/ 0 h 140"/>
                  <a:gd name="T16" fmla="*/ 0 w 251"/>
                  <a:gd name="T17" fmla="*/ 0 h 140"/>
                  <a:gd name="T18" fmla="*/ 0 w 251"/>
                  <a:gd name="T19" fmla="*/ 0 h 140"/>
                  <a:gd name="T20" fmla="*/ 0 w 251"/>
                  <a:gd name="T21" fmla="*/ 0 h 140"/>
                  <a:gd name="T22" fmla="*/ 0 w 251"/>
                  <a:gd name="T23" fmla="*/ 0 h 140"/>
                  <a:gd name="T24" fmla="*/ 0 w 251"/>
                  <a:gd name="T25" fmla="*/ 0 h 140"/>
                  <a:gd name="T26" fmla="*/ 0 w 251"/>
                  <a:gd name="T27" fmla="*/ 0 h 140"/>
                  <a:gd name="T28" fmla="*/ 0 w 251"/>
                  <a:gd name="T29" fmla="*/ 0 h 140"/>
                  <a:gd name="T30" fmla="*/ 0 w 251"/>
                  <a:gd name="T31" fmla="*/ 0 h 140"/>
                  <a:gd name="T32" fmla="*/ 0 w 251"/>
                  <a:gd name="T33" fmla="*/ 0 h 140"/>
                  <a:gd name="T34" fmla="*/ 0 w 251"/>
                  <a:gd name="T35" fmla="*/ 0 h 140"/>
                  <a:gd name="T36" fmla="*/ 0 w 251"/>
                  <a:gd name="T37" fmla="*/ 0 h 140"/>
                  <a:gd name="T38" fmla="*/ 0 w 251"/>
                  <a:gd name="T39" fmla="*/ 0 h 140"/>
                  <a:gd name="T40" fmla="*/ 0 w 251"/>
                  <a:gd name="T41" fmla="*/ 0 h 140"/>
                  <a:gd name="T42" fmla="*/ 0 w 251"/>
                  <a:gd name="T43" fmla="*/ 0 h 140"/>
                  <a:gd name="T44" fmla="*/ 0 w 251"/>
                  <a:gd name="T45" fmla="*/ 0 h 140"/>
                  <a:gd name="T46" fmla="*/ 0 w 251"/>
                  <a:gd name="T47" fmla="*/ 0 h 140"/>
                  <a:gd name="T48" fmla="*/ 0 w 251"/>
                  <a:gd name="T49" fmla="*/ 0 h 140"/>
                  <a:gd name="T50" fmla="*/ 0 w 251"/>
                  <a:gd name="T51" fmla="*/ 0 h 140"/>
                  <a:gd name="T52" fmla="*/ 0 w 251"/>
                  <a:gd name="T53" fmla="*/ 0 h 140"/>
                  <a:gd name="T54" fmla="*/ 0 w 251"/>
                  <a:gd name="T55" fmla="*/ 0 h 140"/>
                  <a:gd name="T56" fmla="*/ 0 w 251"/>
                  <a:gd name="T57" fmla="*/ 0 h 140"/>
                  <a:gd name="T58" fmla="*/ 0 w 251"/>
                  <a:gd name="T59" fmla="*/ 0 h 140"/>
                  <a:gd name="T60" fmla="*/ 0 w 251"/>
                  <a:gd name="T61" fmla="*/ 0 h 140"/>
                  <a:gd name="T62" fmla="*/ 0 w 251"/>
                  <a:gd name="T63" fmla="*/ 0 h 140"/>
                  <a:gd name="T64" fmla="*/ 0 w 251"/>
                  <a:gd name="T65" fmla="*/ 0 h 140"/>
                  <a:gd name="T66" fmla="*/ 0 w 251"/>
                  <a:gd name="T67" fmla="*/ 0 h 140"/>
                  <a:gd name="T68" fmla="*/ 0 w 251"/>
                  <a:gd name="T69" fmla="*/ 0 h 140"/>
                  <a:gd name="T70" fmla="*/ 0 w 251"/>
                  <a:gd name="T71" fmla="*/ 0 h 140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251"/>
                  <a:gd name="T109" fmla="*/ 0 h 140"/>
                  <a:gd name="T110" fmla="*/ 251 w 251"/>
                  <a:gd name="T111" fmla="*/ 140 h 140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251" h="140">
                    <a:moveTo>
                      <a:pt x="0" y="28"/>
                    </a:moveTo>
                    <a:lnTo>
                      <a:pt x="4" y="40"/>
                    </a:lnTo>
                    <a:lnTo>
                      <a:pt x="9" y="50"/>
                    </a:lnTo>
                    <a:lnTo>
                      <a:pt x="15" y="62"/>
                    </a:lnTo>
                    <a:lnTo>
                      <a:pt x="21" y="73"/>
                    </a:lnTo>
                    <a:lnTo>
                      <a:pt x="28" y="83"/>
                    </a:lnTo>
                    <a:lnTo>
                      <a:pt x="35" y="92"/>
                    </a:lnTo>
                    <a:lnTo>
                      <a:pt x="43" y="101"/>
                    </a:lnTo>
                    <a:lnTo>
                      <a:pt x="52" y="108"/>
                    </a:lnTo>
                    <a:lnTo>
                      <a:pt x="61" y="115"/>
                    </a:lnTo>
                    <a:lnTo>
                      <a:pt x="70" y="122"/>
                    </a:lnTo>
                    <a:lnTo>
                      <a:pt x="80" y="127"/>
                    </a:lnTo>
                    <a:lnTo>
                      <a:pt x="91" y="132"/>
                    </a:lnTo>
                    <a:lnTo>
                      <a:pt x="101" y="136"/>
                    </a:lnTo>
                    <a:lnTo>
                      <a:pt x="113" y="138"/>
                    </a:lnTo>
                    <a:lnTo>
                      <a:pt x="125" y="140"/>
                    </a:lnTo>
                    <a:lnTo>
                      <a:pt x="136" y="140"/>
                    </a:lnTo>
                    <a:lnTo>
                      <a:pt x="152" y="139"/>
                    </a:lnTo>
                    <a:lnTo>
                      <a:pt x="168" y="136"/>
                    </a:lnTo>
                    <a:lnTo>
                      <a:pt x="183" y="131"/>
                    </a:lnTo>
                    <a:lnTo>
                      <a:pt x="197" y="124"/>
                    </a:lnTo>
                    <a:lnTo>
                      <a:pt x="211" y="115"/>
                    </a:lnTo>
                    <a:lnTo>
                      <a:pt x="223" y="106"/>
                    </a:lnTo>
                    <a:lnTo>
                      <a:pt x="236" y="94"/>
                    </a:lnTo>
                    <a:lnTo>
                      <a:pt x="246" y="80"/>
                    </a:lnTo>
                    <a:lnTo>
                      <a:pt x="247" y="77"/>
                    </a:lnTo>
                    <a:lnTo>
                      <a:pt x="248" y="73"/>
                    </a:lnTo>
                    <a:lnTo>
                      <a:pt x="249" y="71"/>
                    </a:lnTo>
                    <a:lnTo>
                      <a:pt x="249" y="67"/>
                    </a:lnTo>
                    <a:lnTo>
                      <a:pt x="250" y="64"/>
                    </a:lnTo>
                    <a:lnTo>
                      <a:pt x="250" y="61"/>
                    </a:lnTo>
                    <a:lnTo>
                      <a:pt x="251" y="58"/>
                    </a:lnTo>
                    <a:lnTo>
                      <a:pt x="251" y="54"/>
                    </a:lnTo>
                    <a:lnTo>
                      <a:pt x="247" y="62"/>
                    </a:lnTo>
                    <a:lnTo>
                      <a:pt x="241" y="71"/>
                    </a:lnTo>
                    <a:lnTo>
                      <a:pt x="236" y="78"/>
                    </a:lnTo>
                    <a:lnTo>
                      <a:pt x="229" y="85"/>
                    </a:lnTo>
                    <a:lnTo>
                      <a:pt x="223" y="91"/>
                    </a:lnTo>
                    <a:lnTo>
                      <a:pt x="216" y="98"/>
                    </a:lnTo>
                    <a:lnTo>
                      <a:pt x="209" y="103"/>
                    </a:lnTo>
                    <a:lnTo>
                      <a:pt x="202" y="109"/>
                    </a:lnTo>
                    <a:lnTo>
                      <a:pt x="195" y="114"/>
                    </a:lnTo>
                    <a:lnTo>
                      <a:pt x="187" y="118"/>
                    </a:lnTo>
                    <a:lnTo>
                      <a:pt x="179" y="121"/>
                    </a:lnTo>
                    <a:lnTo>
                      <a:pt x="171" y="124"/>
                    </a:lnTo>
                    <a:lnTo>
                      <a:pt x="162" y="126"/>
                    </a:lnTo>
                    <a:lnTo>
                      <a:pt x="154" y="128"/>
                    </a:lnTo>
                    <a:lnTo>
                      <a:pt x="145" y="130"/>
                    </a:lnTo>
                    <a:lnTo>
                      <a:pt x="136" y="130"/>
                    </a:lnTo>
                    <a:lnTo>
                      <a:pt x="124" y="128"/>
                    </a:lnTo>
                    <a:lnTo>
                      <a:pt x="112" y="127"/>
                    </a:lnTo>
                    <a:lnTo>
                      <a:pt x="100" y="124"/>
                    </a:lnTo>
                    <a:lnTo>
                      <a:pt x="89" y="120"/>
                    </a:lnTo>
                    <a:lnTo>
                      <a:pt x="78" y="114"/>
                    </a:lnTo>
                    <a:lnTo>
                      <a:pt x="68" y="108"/>
                    </a:lnTo>
                    <a:lnTo>
                      <a:pt x="58" y="101"/>
                    </a:lnTo>
                    <a:lnTo>
                      <a:pt x="49" y="92"/>
                    </a:lnTo>
                    <a:lnTo>
                      <a:pt x="41" y="84"/>
                    </a:lnTo>
                    <a:lnTo>
                      <a:pt x="33" y="73"/>
                    </a:lnTo>
                    <a:lnTo>
                      <a:pt x="26" y="62"/>
                    </a:lnTo>
                    <a:lnTo>
                      <a:pt x="20" y="52"/>
                    </a:lnTo>
                    <a:lnTo>
                      <a:pt x="14" y="40"/>
                    </a:lnTo>
                    <a:lnTo>
                      <a:pt x="10" y="27"/>
                    </a:lnTo>
                    <a:lnTo>
                      <a:pt x="6" y="15"/>
                    </a:lnTo>
                    <a:lnTo>
                      <a:pt x="3" y="0"/>
                    </a:lnTo>
                    <a:lnTo>
                      <a:pt x="2" y="4"/>
                    </a:lnTo>
                    <a:lnTo>
                      <a:pt x="2" y="7"/>
                    </a:lnTo>
                    <a:lnTo>
                      <a:pt x="1" y="11"/>
                    </a:lnTo>
                    <a:lnTo>
                      <a:pt x="1" y="13"/>
                    </a:lnTo>
                    <a:lnTo>
                      <a:pt x="1" y="17"/>
                    </a:lnTo>
                    <a:lnTo>
                      <a:pt x="0" y="21"/>
                    </a:lnTo>
                    <a:lnTo>
                      <a:pt x="0" y="24"/>
                    </a:lnTo>
                    <a:lnTo>
                      <a:pt x="0" y="28"/>
                    </a:lnTo>
                    <a:close/>
                  </a:path>
                </a:pathLst>
              </a:custGeom>
              <a:solidFill>
                <a:srgbClr val="F3B89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7777" name="Freeform 16"/>
              <p:cNvSpPr>
                <a:spLocks/>
              </p:cNvSpPr>
              <p:nvPr/>
            </p:nvSpPr>
            <p:spPr bwMode="auto">
              <a:xfrm>
                <a:off x="1135" y="2663"/>
                <a:ext cx="50" cy="24"/>
              </a:xfrm>
              <a:custGeom>
                <a:avLst/>
                <a:gdLst>
                  <a:gd name="T0" fmla="*/ 0 w 251"/>
                  <a:gd name="T1" fmla="*/ 0 h 146"/>
                  <a:gd name="T2" fmla="*/ 0 w 251"/>
                  <a:gd name="T3" fmla="*/ 0 h 146"/>
                  <a:gd name="T4" fmla="*/ 0 w 251"/>
                  <a:gd name="T5" fmla="*/ 0 h 146"/>
                  <a:gd name="T6" fmla="*/ 0 w 251"/>
                  <a:gd name="T7" fmla="*/ 0 h 146"/>
                  <a:gd name="T8" fmla="*/ 0 w 251"/>
                  <a:gd name="T9" fmla="*/ 0 h 146"/>
                  <a:gd name="T10" fmla="*/ 0 w 251"/>
                  <a:gd name="T11" fmla="*/ 0 h 146"/>
                  <a:gd name="T12" fmla="*/ 0 w 251"/>
                  <a:gd name="T13" fmla="*/ 0 h 146"/>
                  <a:gd name="T14" fmla="*/ 0 w 251"/>
                  <a:gd name="T15" fmla="*/ 0 h 146"/>
                  <a:gd name="T16" fmla="*/ 0 w 251"/>
                  <a:gd name="T17" fmla="*/ 0 h 146"/>
                  <a:gd name="T18" fmla="*/ 0 w 251"/>
                  <a:gd name="T19" fmla="*/ 0 h 146"/>
                  <a:gd name="T20" fmla="*/ 0 w 251"/>
                  <a:gd name="T21" fmla="*/ 0 h 146"/>
                  <a:gd name="T22" fmla="*/ 0 w 251"/>
                  <a:gd name="T23" fmla="*/ 0 h 146"/>
                  <a:gd name="T24" fmla="*/ 0 w 251"/>
                  <a:gd name="T25" fmla="*/ 0 h 146"/>
                  <a:gd name="T26" fmla="*/ 0 w 251"/>
                  <a:gd name="T27" fmla="*/ 0 h 146"/>
                  <a:gd name="T28" fmla="*/ 0 w 251"/>
                  <a:gd name="T29" fmla="*/ 0 h 146"/>
                  <a:gd name="T30" fmla="*/ 0 w 251"/>
                  <a:gd name="T31" fmla="*/ 0 h 146"/>
                  <a:gd name="T32" fmla="*/ 0 w 251"/>
                  <a:gd name="T33" fmla="*/ 0 h 146"/>
                  <a:gd name="T34" fmla="*/ 0 w 251"/>
                  <a:gd name="T35" fmla="*/ 0 h 146"/>
                  <a:gd name="T36" fmla="*/ 0 w 251"/>
                  <a:gd name="T37" fmla="*/ 0 h 146"/>
                  <a:gd name="T38" fmla="*/ 0 w 251"/>
                  <a:gd name="T39" fmla="*/ 0 h 146"/>
                  <a:gd name="T40" fmla="*/ 0 w 251"/>
                  <a:gd name="T41" fmla="*/ 0 h 146"/>
                  <a:gd name="T42" fmla="*/ 0 w 251"/>
                  <a:gd name="T43" fmla="*/ 0 h 146"/>
                  <a:gd name="T44" fmla="*/ 0 w 251"/>
                  <a:gd name="T45" fmla="*/ 0 h 146"/>
                  <a:gd name="T46" fmla="*/ 0 w 251"/>
                  <a:gd name="T47" fmla="*/ 0 h 146"/>
                  <a:gd name="T48" fmla="*/ 0 w 251"/>
                  <a:gd name="T49" fmla="*/ 0 h 146"/>
                  <a:gd name="T50" fmla="*/ 0 w 251"/>
                  <a:gd name="T51" fmla="*/ 0 h 146"/>
                  <a:gd name="T52" fmla="*/ 0 w 251"/>
                  <a:gd name="T53" fmla="*/ 0 h 146"/>
                  <a:gd name="T54" fmla="*/ 0 w 251"/>
                  <a:gd name="T55" fmla="*/ 0 h 146"/>
                  <a:gd name="T56" fmla="*/ 0 w 251"/>
                  <a:gd name="T57" fmla="*/ 0 h 146"/>
                  <a:gd name="T58" fmla="*/ 0 w 251"/>
                  <a:gd name="T59" fmla="*/ 0 h 146"/>
                  <a:gd name="T60" fmla="*/ 0 w 251"/>
                  <a:gd name="T61" fmla="*/ 0 h 146"/>
                  <a:gd name="T62" fmla="*/ 0 w 251"/>
                  <a:gd name="T63" fmla="*/ 0 h 146"/>
                  <a:gd name="T64" fmla="*/ 0 w 251"/>
                  <a:gd name="T65" fmla="*/ 0 h 146"/>
                  <a:gd name="T66" fmla="*/ 0 w 251"/>
                  <a:gd name="T67" fmla="*/ 0 h 146"/>
                  <a:gd name="T68" fmla="*/ 0 w 251"/>
                  <a:gd name="T69" fmla="*/ 0 h 146"/>
                  <a:gd name="T70" fmla="*/ 0 w 251"/>
                  <a:gd name="T71" fmla="*/ 0 h 146"/>
                  <a:gd name="T72" fmla="*/ 0 w 251"/>
                  <a:gd name="T73" fmla="*/ 0 h 14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251"/>
                  <a:gd name="T112" fmla="*/ 0 h 146"/>
                  <a:gd name="T113" fmla="*/ 251 w 251"/>
                  <a:gd name="T114" fmla="*/ 146 h 146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251" h="146">
                    <a:moveTo>
                      <a:pt x="0" y="25"/>
                    </a:moveTo>
                    <a:lnTo>
                      <a:pt x="4" y="39"/>
                    </a:lnTo>
                    <a:lnTo>
                      <a:pt x="8" y="51"/>
                    </a:lnTo>
                    <a:lnTo>
                      <a:pt x="13" y="62"/>
                    </a:lnTo>
                    <a:lnTo>
                      <a:pt x="19" y="74"/>
                    </a:lnTo>
                    <a:lnTo>
                      <a:pt x="26" y="85"/>
                    </a:lnTo>
                    <a:lnTo>
                      <a:pt x="33" y="95"/>
                    </a:lnTo>
                    <a:lnTo>
                      <a:pt x="41" y="104"/>
                    </a:lnTo>
                    <a:lnTo>
                      <a:pt x="49" y="113"/>
                    </a:lnTo>
                    <a:lnTo>
                      <a:pt x="58" y="120"/>
                    </a:lnTo>
                    <a:lnTo>
                      <a:pt x="68" y="127"/>
                    </a:lnTo>
                    <a:lnTo>
                      <a:pt x="78" y="133"/>
                    </a:lnTo>
                    <a:lnTo>
                      <a:pt x="89" y="138"/>
                    </a:lnTo>
                    <a:lnTo>
                      <a:pt x="99" y="142"/>
                    </a:lnTo>
                    <a:lnTo>
                      <a:pt x="112" y="145"/>
                    </a:lnTo>
                    <a:lnTo>
                      <a:pt x="123" y="146"/>
                    </a:lnTo>
                    <a:lnTo>
                      <a:pt x="135" y="146"/>
                    </a:lnTo>
                    <a:lnTo>
                      <a:pt x="144" y="146"/>
                    </a:lnTo>
                    <a:lnTo>
                      <a:pt x="152" y="145"/>
                    </a:lnTo>
                    <a:lnTo>
                      <a:pt x="160" y="144"/>
                    </a:lnTo>
                    <a:lnTo>
                      <a:pt x="168" y="142"/>
                    </a:lnTo>
                    <a:lnTo>
                      <a:pt x="184" y="137"/>
                    </a:lnTo>
                    <a:lnTo>
                      <a:pt x="199" y="128"/>
                    </a:lnTo>
                    <a:lnTo>
                      <a:pt x="213" y="119"/>
                    </a:lnTo>
                    <a:lnTo>
                      <a:pt x="226" y="107"/>
                    </a:lnTo>
                    <a:lnTo>
                      <a:pt x="238" y="94"/>
                    </a:lnTo>
                    <a:lnTo>
                      <a:pt x="248" y="79"/>
                    </a:lnTo>
                    <a:lnTo>
                      <a:pt x="249" y="76"/>
                    </a:lnTo>
                    <a:lnTo>
                      <a:pt x="249" y="72"/>
                    </a:lnTo>
                    <a:lnTo>
                      <a:pt x="250" y="70"/>
                    </a:lnTo>
                    <a:lnTo>
                      <a:pt x="250" y="66"/>
                    </a:lnTo>
                    <a:lnTo>
                      <a:pt x="251" y="62"/>
                    </a:lnTo>
                    <a:lnTo>
                      <a:pt x="251" y="60"/>
                    </a:lnTo>
                    <a:lnTo>
                      <a:pt x="251" y="57"/>
                    </a:lnTo>
                    <a:lnTo>
                      <a:pt x="251" y="53"/>
                    </a:lnTo>
                    <a:lnTo>
                      <a:pt x="247" y="62"/>
                    </a:lnTo>
                    <a:lnTo>
                      <a:pt x="242" y="71"/>
                    </a:lnTo>
                    <a:lnTo>
                      <a:pt x="237" y="79"/>
                    </a:lnTo>
                    <a:lnTo>
                      <a:pt x="231" y="86"/>
                    </a:lnTo>
                    <a:lnTo>
                      <a:pt x="224" y="95"/>
                    </a:lnTo>
                    <a:lnTo>
                      <a:pt x="217" y="101"/>
                    </a:lnTo>
                    <a:lnTo>
                      <a:pt x="210" y="108"/>
                    </a:lnTo>
                    <a:lnTo>
                      <a:pt x="203" y="113"/>
                    </a:lnTo>
                    <a:lnTo>
                      <a:pt x="196" y="119"/>
                    </a:lnTo>
                    <a:lnTo>
                      <a:pt x="188" y="122"/>
                    </a:lnTo>
                    <a:lnTo>
                      <a:pt x="179" y="127"/>
                    </a:lnTo>
                    <a:lnTo>
                      <a:pt x="171" y="130"/>
                    </a:lnTo>
                    <a:lnTo>
                      <a:pt x="162" y="133"/>
                    </a:lnTo>
                    <a:lnTo>
                      <a:pt x="153" y="134"/>
                    </a:lnTo>
                    <a:lnTo>
                      <a:pt x="144" y="136"/>
                    </a:lnTo>
                    <a:lnTo>
                      <a:pt x="135" y="136"/>
                    </a:lnTo>
                    <a:lnTo>
                      <a:pt x="123" y="136"/>
                    </a:lnTo>
                    <a:lnTo>
                      <a:pt x="111" y="133"/>
                    </a:lnTo>
                    <a:lnTo>
                      <a:pt x="98" y="130"/>
                    </a:lnTo>
                    <a:lnTo>
                      <a:pt x="87" y="126"/>
                    </a:lnTo>
                    <a:lnTo>
                      <a:pt x="76" y="120"/>
                    </a:lnTo>
                    <a:lnTo>
                      <a:pt x="66" y="113"/>
                    </a:lnTo>
                    <a:lnTo>
                      <a:pt x="57" y="106"/>
                    </a:lnTo>
                    <a:lnTo>
                      <a:pt x="48" y="97"/>
                    </a:lnTo>
                    <a:lnTo>
                      <a:pt x="39" y="88"/>
                    </a:lnTo>
                    <a:lnTo>
                      <a:pt x="32" y="77"/>
                    </a:lnTo>
                    <a:lnTo>
                      <a:pt x="25" y="66"/>
                    </a:lnTo>
                    <a:lnTo>
                      <a:pt x="19" y="54"/>
                    </a:lnTo>
                    <a:lnTo>
                      <a:pt x="14" y="41"/>
                    </a:lnTo>
                    <a:lnTo>
                      <a:pt x="10" y="28"/>
                    </a:lnTo>
                    <a:lnTo>
                      <a:pt x="7" y="15"/>
                    </a:lnTo>
                    <a:lnTo>
                      <a:pt x="5" y="0"/>
                    </a:lnTo>
                    <a:lnTo>
                      <a:pt x="4" y="3"/>
                    </a:lnTo>
                    <a:lnTo>
                      <a:pt x="3" y="6"/>
                    </a:lnTo>
                    <a:lnTo>
                      <a:pt x="3" y="10"/>
                    </a:lnTo>
                    <a:lnTo>
                      <a:pt x="2" y="12"/>
                    </a:lnTo>
                    <a:lnTo>
                      <a:pt x="1" y="16"/>
                    </a:lnTo>
                    <a:lnTo>
                      <a:pt x="1" y="19"/>
                    </a:lnTo>
                    <a:lnTo>
                      <a:pt x="0" y="22"/>
                    </a:lnTo>
                    <a:lnTo>
                      <a:pt x="0" y="25"/>
                    </a:lnTo>
                    <a:close/>
                  </a:path>
                </a:pathLst>
              </a:custGeom>
              <a:solidFill>
                <a:srgbClr val="F3BA9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7778" name="Freeform 17"/>
              <p:cNvSpPr>
                <a:spLocks/>
              </p:cNvSpPr>
              <p:nvPr/>
            </p:nvSpPr>
            <p:spPr bwMode="auto">
              <a:xfrm>
                <a:off x="1135" y="2661"/>
                <a:ext cx="50" cy="25"/>
              </a:xfrm>
              <a:custGeom>
                <a:avLst/>
                <a:gdLst>
                  <a:gd name="T0" fmla="*/ 0 w 249"/>
                  <a:gd name="T1" fmla="*/ 0 h 154"/>
                  <a:gd name="T2" fmla="*/ 0 w 249"/>
                  <a:gd name="T3" fmla="*/ 0 h 154"/>
                  <a:gd name="T4" fmla="*/ 0 w 249"/>
                  <a:gd name="T5" fmla="*/ 0 h 154"/>
                  <a:gd name="T6" fmla="*/ 0 w 249"/>
                  <a:gd name="T7" fmla="*/ 0 h 154"/>
                  <a:gd name="T8" fmla="*/ 0 w 249"/>
                  <a:gd name="T9" fmla="*/ 0 h 154"/>
                  <a:gd name="T10" fmla="*/ 0 w 249"/>
                  <a:gd name="T11" fmla="*/ 0 h 154"/>
                  <a:gd name="T12" fmla="*/ 0 w 249"/>
                  <a:gd name="T13" fmla="*/ 0 h 154"/>
                  <a:gd name="T14" fmla="*/ 0 w 249"/>
                  <a:gd name="T15" fmla="*/ 0 h 154"/>
                  <a:gd name="T16" fmla="*/ 0 w 249"/>
                  <a:gd name="T17" fmla="*/ 0 h 154"/>
                  <a:gd name="T18" fmla="*/ 0 w 249"/>
                  <a:gd name="T19" fmla="*/ 0 h 154"/>
                  <a:gd name="T20" fmla="*/ 0 w 249"/>
                  <a:gd name="T21" fmla="*/ 0 h 154"/>
                  <a:gd name="T22" fmla="*/ 0 w 249"/>
                  <a:gd name="T23" fmla="*/ 0 h 154"/>
                  <a:gd name="T24" fmla="*/ 0 w 249"/>
                  <a:gd name="T25" fmla="*/ 0 h 154"/>
                  <a:gd name="T26" fmla="*/ 0 w 249"/>
                  <a:gd name="T27" fmla="*/ 0 h 154"/>
                  <a:gd name="T28" fmla="*/ 0 w 249"/>
                  <a:gd name="T29" fmla="*/ 0 h 154"/>
                  <a:gd name="T30" fmla="*/ 0 w 249"/>
                  <a:gd name="T31" fmla="*/ 0 h 154"/>
                  <a:gd name="T32" fmla="*/ 0 w 249"/>
                  <a:gd name="T33" fmla="*/ 0 h 154"/>
                  <a:gd name="T34" fmla="*/ 0 w 249"/>
                  <a:gd name="T35" fmla="*/ 0 h 154"/>
                  <a:gd name="T36" fmla="*/ 0 w 249"/>
                  <a:gd name="T37" fmla="*/ 0 h 154"/>
                  <a:gd name="T38" fmla="*/ 0 w 249"/>
                  <a:gd name="T39" fmla="*/ 0 h 154"/>
                  <a:gd name="T40" fmla="*/ 0 w 249"/>
                  <a:gd name="T41" fmla="*/ 0 h 154"/>
                  <a:gd name="T42" fmla="*/ 0 w 249"/>
                  <a:gd name="T43" fmla="*/ 0 h 154"/>
                  <a:gd name="T44" fmla="*/ 0 w 249"/>
                  <a:gd name="T45" fmla="*/ 0 h 154"/>
                  <a:gd name="T46" fmla="*/ 0 w 249"/>
                  <a:gd name="T47" fmla="*/ 0 h 154"/>
                  <a:gd name="T48" fmla="*/ 0 w 249"/>
                  <a:gd name="T49" fmla="*/ 0 h 154"/>
                  <a:gd name="T50" fmla="*/ 0 w 249"/>
                  <a:gd name="T51" fmla="*/ 0 h 154"/>
                  <a:gd name="T52" fmla="*/ 0 w 249"/>
                  <a:gd name="T53" fmla="*/ 0 h 154"/>
                  <a:gd name="T54" fmla="*/ 0 w 249"/>
                  <a:gd name="T55" fmla="*/ 0 h 154"/>
                  <a:gd name="T56" fmla="*/ 0 w 249"/>
                  <a:gd name="T57" fmla="*/ 0 h 154"/>
                  <a:gd name="T58" fmla="*/ 0 w 249"/>
                  <a:gd name="T59" fmla="*/ 0 h 154"/>
                  <a:gd name="T60" fmla="*/ 0 w 249"/>
                  <a:gd name="T61" fmla="*/ 0 h 154"/>
                  <a:gd name="T62" fmla="*/ 0 w 249"/>
                  <a:gd name="T63" fmla="*/ 0 h 154"/>
                  <a:gd name="T64" fmla="*/ 0 w 249"/>
                  <a:gd name="T65" fmla="*/ 0 h 154"/>
                  <a:gd name="T66" fmla="*/ 0 w 249"/>
                  <a:gd name="T67" fmla="*/ 0 h 154"/>
                  <a:gd name="T68" fmla="*/ 0 w 249"/>
                  <a:gd name="T69" fmla="*/ 0 h 154"/>
                  <a:gd name="T70" fmla="*/ 0 w 249"/>
                  <a:gd name="T71" fmla="*/ 0 h 154"/>
                  <a:gd name="T72" fmla="*/ 0 w 249"/>
                  <a:gd name="T73" fmla="*/ 0 h 154"/>
                  <a:gd name="T74" fmla="*/ 0 w 249"/>
                  <a:gd name="T75" fmla="*/ 0 h 154"/>
                  <a:gd name="T76" fmla="*/ 0 w 249"/>
                  <a:gd name="T77" fmla="*/ 0 h 154"/>
                  <a:gd name="T78" fmla="*/ 0 w 249"/>
                  <a:gd name="T79" fmla="*/ 0 h 154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w 249"/>
                  <a:gd name="T121" fmla="*/ 0 h 154"/>
                  <a:gd name="T122" fmla="*/ 249 w 249"/>
                  <a:gd name="T123" fmla="*/ 154 h 154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T120" t="T121" r="T122" b="T123"/>
                <a:pathLst>
                  <a:path w="249" h="154">
                    <a:moveTo>
                      <a:pt x="0" y="24"/>
                    </a:moveTo>
                    <a:lnTo>
                      <a:pt x="3" y="39"/>
                    </a:lnTo>
                    <a:lnTo>
                      <a:pt x="7" y="51"/>
                    </a:lnTo>
                    <a:lnTo>
                      <a:pt x="11" y="64"/>
                    </a:lnTo>
                    <a:lnTo>
                      <a:pt x="17" y="76"/>
                    </a:lnTo>
                    <a:lnTo>
                      <a:pt x="23" y="86"/>
                    </a:lnTo>
                    <a:lnTo>
                      <a:pt x="30" y="97"/>
                    </a:lnTo>
                    <a:lnTo>
                      <a:pt x="38" y="108"/>
                    </a:lnTo>
                    <a:lnTo>
                      <a:pt x="46" y="116"/>
                    </a:lnTo>
                    <a:lnTo>
                      <a:pt x="55" y="125"/>
                    </a:lnTo>
                    <a:lnTo>
                      <a:pt x="65" y="132"/>
                    </a:lnTo>
                    <a:lnTo>
                      <a:pt x="75" y="138"/>
                    </a:lnTo>
                    <a:lnTo>
                      <a:pt x="86" y="144"/>
                    </a:lnTo>
                    <a:lnTo>
                      <a:pt x="97" y="148"/>
                    </a:lnTo>
                    <a:lnTo>
                      <a:pt x="109" y="151"/>
                    </a:lnTo>
                    <a:lnTo>
                      <a:pt x="121" y="152"/>
                    </a:lnTo>
                    <a:lnTo>
                      <a:pt x="133" y="154"/>
                    </a:lnTo>
                    <a:lnTo>
                      <a:pt x="142" y="154"/>
                    </a:lnTo>
                    <a:lnTo>
                      <a:pt x="151" y="152"/>
                    </a:lnTo>
                    <a:lnTo>
                      <a:pt x="159" y="150"/>
                    </a:lnTo>
                    <a:lnTo>
                      <a:pt x="168" y="148"/>
                    </a:lnTo>
                    <a:lnTo>
                      <a:pt x="176" y="145"/>
                    </a:lnTo>
                    <a:lnTo>
                      <a:pt x="184" y="142"/>
                    </a:lnTo>
                    <a:lnTo>
                      <a:pt x="192" y="138"/>
                    </a:lnTo>
                    <a:lnTo>
                      <a:pt x="199" y="133"/>
                    </a:lnTo>
                    <a:lnTo>
                      <a:pt x="206" y="127"/>
                    </a:lnTo>
                    <a:lnTo>
                      <a:pt x="213" y="122"/>
                    </a:lnTo>
                    <a:lnTo>
                      <a:pt x="220" y="115"/>
                    </a:lnTo>
                    <a:lnTo>
                      <a:pt x="226" y="109"/>
                    </a:lnTo>
                    <a:lnTo>
                      <a:pt x="233" y="102"/>
                    </a:lnTo>
                    <a:lnTo>
                      <a:pt x="238" y="95"/>
                    </a:lnTo>
                    <a:lnTo>
                      <a:pt x="244" y="86"/>
                    </a:lnTo>
                    <a:lnTo>
                      <a:pt x="248" y="78"/>
                    </a:lnTo>
                    <a:lnTo>
                      <a:pt x="249" y="74"/>
                    </a:lnTo>
                    <a:lnTo>
                      <a:pt x="249" y="72"/>
                    </a:lnTo>
                    <a:lnTo>
                      <a:pt x="249" y="69"/>
                    </a:lnTo>
                    <a:lnTo>
                      <a:pt x="249" y="65"/>
                    </a:lnTo>
                    <a:lnTo>
                      <a:pt x="249" y="63"/>
                    </a:lnTo>
                    <a:lnTo>
                      <a:pt x="249" y="59"/>
                    </a:lnTo>
                    <a:lnTo>
                      <a:pt x="249" y="57"/>
                    </a:lnTo>
                    <a:lnTo>
                      <a:pt x="249" y="53"/>
                    </a:lnTo>
                    <a:lnTo>
                      <a:pt x="245" y="63"/>
                    </a:lnTo>
                    <a:lnTo>
                      <a:pt x="241" y="72"/>
                    </a:lnTo>
                    <a:lnTo>
                      <a:pt x="236" y="80"/>
                    </a:lnTo>
                    <a:lnTo>
                      <a:pt x="230" y="89"/>
                    </a:lnTo>
                    <a:lnTo>
                      <a:pt x="223" y="97"/>
                    </a:lnTo>
                    <a:lnTo>
                      <a:pt x="217" y="104"/>
                    </a:lnTo>
                    <a:lnTo>
                      <a:pt x="210" y="112"/>
                    </a:lnTo>
                    <a:lnTo>
                      <a:pt x="203" y="118"/>
                    </a:lnTo>
                    <a:lnTo>
                      <a:pt x="195" y="124"/>
                    </a:lnTo>
                    <a:lnTo>
                      <a:pt x="187" y="128"/>
                    </a:lnTo>
                    <a:lnTo>
                      <a:pt x="179" y="133"/>
                    </a:lnTo>
                    <a:lnTo>
                      <a:pt x="170" y="136"/>
                    </a:lnTo>
                    <a:lnTo>
                      <a:pt x="161" y="139"/>
                    </a:lnTo>
                    <a:lnTo>
                      <a:pt x="152" y="142"/>
                    </a:lnTo>
                    <a:lnTo>
                      <a:pt x="143" y="143"/>
                    </a:lnTo>
                    <a:lnTo>
                      <a:pt x="133" y="143"/>
                    </a:lnTo>
                    <a:lnTo>
                      <a:pt x="121" y="142"/>
                    </a:lnTo>
                    <a:lnTo>
                      <a:pt x="109" y="140"/>
                    </a:lnTo>
                    <a:lnTo>
                      <a:pt x="96" y="137"/>
                    </a:lnTo>
                    <a:lnTo>
                      <a:pt x="85" y="132"/>
                    </a:lnTo>
                    <a:lnTo>
                      <a:pt x="74" y="126"/>
                    </a:lnTo>
                    <a:lnTo>
                      <a:pt x="64" y="119"/>
                    </a:lnTo>
                    <a:lnTo>
                      <a:pt x="54" y="110"/>
                    </a:lnTo>
                    <a:lnTo>
                      <a:pt x="45" y="101"/>
                    </a:lnTo>
                    <a:lnTo>
                      <a:pt x="37" y="91"/>
                    </a:lnTo>
                    <a:lnTo>
                      <a:pt x="30" y="80"/>
                    </a:lnTo>
                    <a:lnTo>
                      <a:pt x="24" y="69"/>
                    </a:lnTo>
                    <a:lnTo>
                      <a:pt x="18" y="57"/>
                    </a:lnTo>
                    <a:lnTo>
                      <a:pt x="14" y="43"/>
                    </a:lnTo>
                    <a:lnTo>
                      <a:pt x="10" y="29"/>
                    </a:lnTo>
                    <a:lnTo>
                      <a:pt x="8" y="15"/>
                    </a:lnTo>
                    <a:lnTo>
                      <a:pt x="6" y="0"/>
                    </a:lnTo>
                    <a:lnTo>
                      <a:pt x="5" y="3"/>
                    </a:lnTo>
                    <a:lnTo>
                      <a:pt x="4" y="6"/>
                    </a:lnTo>
                    <a:lnTo>
                      <a:pt x="4" y="9"/>
                    </a:lnTo>
                    <a:lnTo>
                      <a:pt x="3" y="12"/>
                    </a:lnTo>
                    <a:lnTo>
                      <a:pt x="2" y="16"/>
                    </a:lnTo>
                    <a:lnTo>
                      <a:pt x="1" y="18"/>
                    </a:lnTo>
                    <a:lnTo>
                      <a:pt x="1" y="22"/>
                    </a:lnTo>
                    <a:lnTo>
                      <a:pt x="0" y="24"/>
                    </a:lnTo>
                    <a:close/>
                  </a:path>
                </a:pathLst>
              </a:custGeom>
              <a:solidFill>
                <a:srgbClr val="F4BD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7779" name="Freeform 18"/>
              <p:cNvSpPr>
                <a:spLocks/>
              </p:cNvSpPr>
              <p:nvPr/>
            </p:nvSpPr>
            <p:spPr bwMode="auto">
              <a:xfrm>
                <a:off x="1136" y="2659"/>
                <a:ext cx="49" cy="26"/>
              </a:xfrm>
              <a:custGeom>
                <a:avLst/>
                <a:gdLst>
                  <a:gd name="T0" fmla="*/ 0 w 246"/>
                  <a:gd name="T1" fmla="*/ 0 h 159"/>
                  <a:gd name="T2" fmla="*/ 0 w 246"/>
                  <a:gd name="T3" fmla="*/ 0 h 159"/>
                  <a:gd name="T4" fmla="*/ 0 w 246"/>
                  <a:gd name="T5" fmla="*/ 0 h 159"/>
                  <a:gd name="T6" fmla="*/ 0 w 246"/>
                  <a:gd name="T7" fmla="*/ 0 h 159"/>
                  <a:gd name="T8" fmla="*/ 0 w 246"/>
                  <a:gd name="T9" fmla="*/ 0 h 159"/>
                  <a:gd name="T10" fmla="*/ 0 w 246"/>
                  <a:gd name="T11" fmla="*/ 0 h 159"/>
                  <a:gd name="T12" fmla="*/ 0 w 246"/>
                  <a:gd name="T13" fmla="*/ 0 h 159"/>
                  <a:gd name="T14" fmla="*/ 0 w 246"/>
                  <a:gd name="T15" fmla="*/ 0 h 159"/>
                  <a:gd name="T16" fmla="*/ 0 w 246"/>
                  <a:gd name="T17" fmla="*/ 0 h 159"/>
                  <a:gd name="T18" fmla="*/ 0 w 246"/>
                  <a:gd name="T19" fmla="*/ 0 h 159"/>
                  <a:gd name="T20" fmla="*/ 0 w 246"/>
                  <a:gd name="T21" fmla="*/ 0 h 159"/>
                  <a:gd name="T22" fmla="*/ 0 w 246"/>
                  <a:gd name="T23" fmla="*/ 0 h 159"/>
                  <a:gd name="T24" fmla="*/ 0 w 246"/>
                  <a:gd name="T25" fmla="*/ 0 h 159"/>
                  <a:gd name="T26" fmla="*/ 0 w 246"/>
                  <a:gd name="T27" fmla="*/ 0 h 159"/>
                  <a:gd name="T28" fmla="*/ 0 w 246"/>
                  <a:gd name="T29" fmla="*/ 0 h 159"/>
                  <a:gd name="T30" fmla="*/ 0 w 246"/>
                  <a:gd name="T31" fmla="*/ 0 h 159"/>
                  <a:gd name="T32" fmla="*/ 0 w 246"/>
                  <a:gd name="T33" fmla="*/ 0 h 159"/>
                  <a:gd name="T34" fmla="*/ 0 w 246"/>
                  <a:gd name="T35" fmla="*/ 0 h 159"/>
                  <a:gd name="T36" fmla="*/ 0 w 246"/>
                  <a:gd name="T37" fmla="*/ 0 h 159"/>
                  <a:gd name="T38" fmla="*/ 0 w 246"/>
                  <a:gd name="T39" fmla="*/ 0 h 159"/>
                  <a:gd name="T40" fmla="*/ 0 w 246"/>
                  <a:gd name="T41" fmla="*/ 0 h 159"/>
                  <a:gd name="T42" fmla="*/ 0 w 246"/>
                  <a:gd name="T43" fmla="*/ 0 h 159"/>
                  <a:gd name="T44" fmla="*/ 0 w 246"/>
                  <a:gd name="T45" fmla="*/ 0 h 159"/>
                  <a:gd name="T46" fmla="*/ 0 w 246"/>
                  <a:gd name="T47" fmla="*/ 0 h 159"/>
                  <a:gd name="T48" fmla="*/ 0 w 246"/>
                  <a:gd name="T49" fmla="*/ 0 h 159"/>
                  <a:gd name="T50" fmla="*/ 0 w 246"/>
                  <a:gd name="T51" fmla="*/ 0 h 159"/>
                  <a:gd name="T52" fmla="*/ 0 w 246"/>
                  <a:gd name="T53" fmla="*/ 0 h 159"/>
                  <a:gd name="T54" fmla="*/ 0 w 246"/>
                  <a:gd name="T55" fmla="*/ 0 h 159"/>
                  <a:gd name="T56" fmla="*/ 0 w 246"/>
                  <a:gd name="T57" fmla="*/ 0 h 159"/>
                  <a:gd name="T58" fmla="*/ 0 w 246"/>
                  <a:gd name="T59" fmla="*/ 0 h 159"/>
                  <a:gd name="T60" fmla="*/ 0 w 246"/>
                  <a:gd name="T61" fmla="*/ 0 h 159"/>
                  <a:gd name="T62" fmla="*/ 0 w 246"/>
                  <a:gd name="T63" fmla="*/ 0 h 159"/>
                  <a:gd name="T64" fmla="*/ 0 w 246"/>
                  <a:gd name="T65" fmla="*/ 0 h 159"/>
                  <a:gd name="T66" fmla="*/ 0 w 246"/>
                  <a:gd name="T67" fmla="*/ 0 h 159"/>
                  <a:gd name="T68" fmla="*/ 0 w 246"/>
                  <a:gd name="T69" fmla="*/ 0 h 159"/>
                  <a:gd name="T70" fmla="*/ 0 w 246"/>
                  <a:gd name="T71" fmla="*/ 0 h 159"/>
                  <a:gd name="T72" fmla="*/ 0 w 246"/>
                  <a:gd name="T73" fmla="*/ 0 h 159"/>
                  <a:gd name="T74" fmla="*/ 0 w 246"/>
                  <a:gd name="T75" fmla="*/ 0 h 159"/>
                  <a:gd name="T76" fmla="*/ 0 w 246"/>
                  <a:gd name="T77" fmla="*/ 0 h 159"/>
                  <a:gd name="T78" fmla="*/ 0 w 246"/>
                  <a:gd name="T79" fmla="*/ 0 h 159"/>
                  <a:gd name="T80" fmla="*/ 0 w 246"/>
                  <a:gd name="T81" fmla="*/ 0 h 159"/>
                  <a:gd name="T82" fmla="*/ 0 w 246"/>
                  <a:gd name="T83" fmla="*/ 0 h 159"/>
                  <a:gd name="T84" fmla="*/ 0 w 246"/>
                  <a:gd name="T85" fmla="*/ 0 h 159"/>
                  <a:gd name="T86" fmla="*/ 0 w 246"/>
                  <a:gd name="T87" fmla="*/ 0 h 159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246"/>
                  <a:gd name="T133" fmla="*/ 0 h 159"/>
                  <a:gd name="T134" fmla="*/ 246 w 246"/>
                  <a:gd name="T135" fmla="*/ 159 h 159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246" h="159">
                    <a:moveTo>
                      <a:pt x="0" y="23"/>
                    </a:moveTo>
                    <a:lnTo>
                      <a:pt x="2" y="38"/>
                    </a:lnTo>
                    <a:lnTo>
                      <a:pt x="5" y="51"/>
                    </a:lnTo>
                    <a:lnTo>
                      <a:pt x="9" y="64"/>
                    </a:lnTo>
                    <a:lnTo>
                      <a:pt x="14" y="77"/>
                    </a:lnTo>
                    <a:lnTo>
                      <a:pt x="20" y="89"/>
                    </a:lnTo>
                    <a:lnTo>
                      <a:pt x="27" y="100"/>
                    </a:lnTo>
                    <a:lnTo>
                      <a:pt x="34" y="111"/>
                    </a:lnTo>
                    <a:lnTo>
                      <a:pt x="43" y="120"/>
                    </a:lnTo>
                    <a:lnTo>
                      <a:pt x="52" y="129"/>
                    </a:lnTo>
                    <a:lnTo>
                      <a:pt x="61" y="136"/>
                    </a:lnTo>
                    <a:lnTo>
                      <a:pt x="71" y="143"/>
                    </a:lnTo>
                    <a:lnTo>
                      <a:pt x="82" y="149"/>
                    </a:lnTo>
                    <a:lnTo>
                      <a:pt x="93" y="153"/>
                    </a:lnTo>
                    <a:lnTo>
                      <a:pt x="106" y="156"/>
                    </a:lnTo>
                    <a:lnTo>
                      <a:pt x="118" y="159"/>
                    </a:lnTo>
                    <a:lnTo>
                      <a:pt x="130" y="159"/>
                    </a:lnTo>
                    <a:lnTo>
                      <a:pt x="139" y="159"/>
                    </a:lnTo>
                    <a:lnTo>
                      <a:pt x="148" y="157"/>
                    </a:lnTo>
                    <a:lnTo>
                      <a:pt x="157" y="156"/>
                    </a:lnTo>
                    <a:lnTo>
                      <a:pt x="166" y="153"/>
                    </a:lnTo>
                    <a:lnTo>
                      <a:pt x="174" y="150"/>
                    </a:lnTo>
                    <a:lnTo>
                      <a:pt x="183" y="145"/>
                    </a:lnTo>
                    <a:lnTo>
                      <a:pt x="191" y="142"/>
                    </a:lnTo>
                    <a:lnTo>
                      <a:pt x="198" y="136"/>
                    </a:lnTo>
                    <a:lnTo>
                      <a:pt x="205" y="131"/>
                    </a:lnTo>
                    <a:lnTo>
                      <a:pt x="212" y="124"/>
                    </a:lnTo>
                    <a:lnTo>
                      <a:pt x="219" y="118"/>
                    </a:lnTo>
                    <a:lnTo>
                      <a:pt x="226" y="111"/>
                    </a:lnTo>
                    <a:lnTo>
                      <a:pt x="232" y="102"/>
                    </a:lnTo>
                    <a:lnTo>
                      <a:pt x="237" y="94"/>
                    </a:lnTo>
                    <a:lnTo>
                      <a:pt x="242" y="85"/>
                    </a:lnTo>
                    <a:lnTo>
                      <a:pt x="246" y="76"/>
                    </a:lnTo>
                    <a:lnTo>
                      <a:pt x="246" y="74"/>
                    </a:lnTo>
                    <a:lnTo>
                      <a:pt x="246" y="70"/>
                    </a:lnTo>
                    <a:lnTo>
                      <a:pt x="246" y="68"/>
                    </a:lnTo>
                    <a:lnTo>
                      <a:pt x="246" y="64"/>
                    </a:lnTo>
                    <a:lnTo>
                      <a:pt x="246" y="60"/>
                    </a:lnTo>
                    <a:lnTo>
                      <a:pt x="246" y="58"/>
                    </a:lnTo>
                    <a:lnTo>
                      <a:pt x="246" y="54"/>
                    </a:lnTo>
                    <a:lnTo>
                      <a:pt x="246" y="52"/>
                    </a:lnTo>
                    <a:lnTo>
                      <a:pt x="242" y="62"/>
                    </a:lnTo>
                    <a:lnTo>
                      <a:pt x="238" y="72"/>
                    </a:lnTo>
                    <a:lnTo>
                      <a:pt x="233" y="82"/>
                    </a:lnTo>
                    <a:lnTo>
                      <a:pt x="228" y="90"/>
                    </a:lnTo>
                    <a:lnTo>
                      <a:pt x="221" y="99"/>
                    </a:lnTo>
                    <a:lnTo>
                      <a:pt x="215" y="107"/>
                    </a:lnTo>
                    <a:lnTo>
                      <a:pt x="208" y="114"/>
                    </a:lnTo>
                    <a:lnTo>
                      <a:pt x="201" y="121"/>
                    </a:lnTo>
                    <a:lnTo>
                      <a:pt x="193" y="127"/>
                    </a:lnTo>
                    <a:lnTo>
                      <a:pt x="185" y="132"/>
                    </a:lnTo>
                    <a:lnTo>
                      <a:pt x="177" y="137"/>
                    </a:lnTo>
                    <a:lnTo>
                      <a:pt x="168" y="142"/>
                    </a:lnTo>
                    <a:lnTo>
                      <a:pt x="159" y="144"/>
                    </a:lnTo>
                    <a:lnTo>
                      <a:pt x="149" y="147"/>
                    </a:lnTo>
                    <a:lnTo>
                      <a:pt x="140" y="148"/>
                    </a:lnTo>
                    <a:lnTo>
                      <a:pt x="130" y="148"/>
                    </a:lnTo>
                    <a:lnTo>
                      <a:pt x="118" y="148"/>
                    </a:lnTo>
                    <a:lnTo>
                      <a:pt x="106" y="145"/>
                    </a:lnTo>
                    <a:lnTo>
                      <a:pt x="93" y="142"/>
                    </a:lnTo>
                    <a:lnTo>
                      <a:pt x="82" y="137"/>
                    </a:lnTo>
                    <a:lnTo>
                      <a:pt x="71" y="131"/>
                    </a:lnTo>
                    <a:lnTo>
                      <a:pt x="61" y="124"/>
                    </a:lnTo>
                    <a:lnTo>
                      <a:pt x="52" y="115"/>
                    </a:lnTo>
                    <a:lnTo>
                      <a:pt x="43" y="106"/>
                    </a:lnTo>
                    <a:lnTo>
                      <a:pt x="35" y="95"/>
                    </a:lnTo>
                    <a:lnTo>
                      <a:pt x="28" y="84"/>
                    </a:lnTo>
                    <a:lnTo>
                      <a:pt x="22" y="72"/>
                    </a:lnTo>
                    <a:lnTo>
                      <a:pt x="17" y="59"/>
                    </a:lnTo>
                    <a:lnTo>
                      <a:pt x="13" y="46"/>
                    </a:lnTo>
                    <a:lnTo>
                      <a:pt x="10" y="32"/>
                    </a:lnTo>
                    <a:lnTo>
                      <a:pt x="8" y="17"/>
                    </a:lnTo>
                    <a:lnTo>
                      <a:pt x="8" y="3"/>
                    </a:lnTo>
                    <a:lnTo>
                      <a:pt x="8" y="2"/>
                    </a:lnTo>
                    <a:lnTo>
                      <a:pt x="8" y="0"/>
                    </a:lnTo>
                    <a:lnTo>
                      <a:pt x="7" y="3"/>
                    </a:lnTo>
                    <a:lnTo>
                      <a:pt x="5" y="5"/>
                    </a:lnTo>
                    <a:lnTo>
                      <a:pt x="4" y="9"/>
                    </a:lnTo>
                    <a:lnTo>
                      <a:pt x="3" y="11"/>
                    </a:lnTo>
                    <a:lnTo>
                      <a:pt x="2" y="14"/>
                    </a:lnTo>
                    <a:lnTo>
                      <a:pt x="1" y="17"/>
                    </a:lnTo>
                    <a:lnTo>
                      <a:pt x="1" y="20"/>
                    </a:lnTo>
                    <a:lnTo>
                      <a:pt x="0" y="23"/>
                    </a:lnTo>
                    <a:close/>
                  </a:path>
                </a:pathLst>
              </a:custGeom>
              <a:solidFill>
                <a:srgbClr val="F4BF9B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7780" name="Freeform 19"/>
              <p:cNvSpPr>
                <a:spLocks/>
              </p:cNvSpPr>
              <p:nvPr/>
            </p:nvSpPr>
            <p:spPr bwMode="auto">
              <a:xfrm>
                <a:off x="1136" y="2657"/>
                <a:ext cx="49" cy="27"/>
              </a:xfrm>
              <a:custGeom>
                <a:avLst/>
                <a:gdLst>
                  <a:gd name="T0" fmla="*/ 0 w 243"/>
                  <a:gd name="T1" fmla="*/ 0 h 164"/>
                  <a:gd name="T2" fmla="*/ 0 w 243"/>
                  <a:gd name="T3" fmla="*/ 0 h 164"/>
                  <a:gd name="T4" fmla="*/ 0 w 243"/>
                  <a:gd name="T5" fmla="*/ 0 h 164"/>
                  <a:gd name="T6" fmla="*/ 0 w 243"/>
                  <a:gd name="T7" fmla="*/ 0 h 164"/>
                  <a:gd name="T8" fmla="*/ 0 w 243"/>
                  <a:gd name="T9" fmla="*/ 0 h 164"/>
                  <a:gd name="T10" fmla="*/ 0 w 243"/>
                  <a:gd name="T11" fmla="*/ 0 h 164"/>
                  <a:gd name="T12" fmla="*/ 0 w 243"/>
                  <a:gd name="T13" fmla="*/ 0 h 164"/>
                  <a:gd name="T14" fmla="*/ 0 w 243"/>
                  <a:gd name="T15" fmla="*/ 0 h 164"/>
                  <a:gd name="T16" fmla="*/ 0 w 243"/>
                  <a:gd name="T17" fmla="*/ 0 h 164"/>
                  <a:gd name="T18" fmla="*/ 0 w 243"/>
                  <a:gd name="T19" fmla="*/ 0 h 164"/>
                  <a:gd name="T20" fmla="*/ 0 w 243"/>
                  <a:gd name="T21" fmla="*/ 0 h 164"/>
                  <a:gd name="T22" fmla="*/ 0 w 243"/>
                  <a:gd name="T23" fmla="*/ 0 h 164"/>
                  <a:gd name="T24" fmla="*/ 0 w 243"/>
                  <a:gd name="T25" fmla="*/ 0 h 164"/>
                  <a:gd name="T26" fmla="*/ 0 w 243"/>
                  <a:gd name="T27" fmla="*/ 0 h 164"/>
                  <a:gd name="T28" fmla="*/ 0 w 243"/>
                  <a:gd name="T29" fmla="*/ 0 h 164"/>
                  <a:gd name="T30" fmla="*/ 0 w 243"/>
                  <a:gd name="T31" fmla="*/ 0 h 164"/>
                  <a:gd name="T32" fmla="*/ 0 w 243"/>
                  <a:gd name="T33" fmla="*/ 0 h 164"/>
                  <a:gd name="T34" fmla="*/ 0 w 243"/>
                  <a:gd name="T35" fmla="*/ 0 h 164"/>
                  <a:gd name="T36" fmla="*/ 0 w 243"/>
                  <a:gd name="T37" fmla="*/ 0 h 164"/>
                  <a:gd name="T38" fmla="*/ 0 w 243"/>
                  <a:gd name="T39" fmla="*/ 0 h 164"/>
                  <a:gd name="T40" fmla="*/ 0 w 243"/>
                  <a:gd name="T41" fmla="*/ 0 h 164"/>
                  <a:gd name="T42" fmla="*/ 0 w 243"/>
                  <a:gd name="T43" fmla="*/ 0 h 164"/>
                  <a:gd name="T44" fmla="*/ 0 w 243"/>
                  <a:gd name="T45" fmla="*/ 0 h 164"/>
                  <a:gd name="T46" fmla="*/ 0 w 243"/>
                  <a:gd name="T47" fmla="*/ 0 h 164"/>
                  <a:gd name="T48" fmla="*/ 0 w 243"/>
                  <a:gd name="T49" fmla="*/ 0 h 164"/>
                  <a:gd name="T50" fmla="*/ 0 w 243"/>
                  <a:gd name="T51" fmla="*/ 0 h 164"/>
                  <a:gd name="T52" fmla="*/ 0 w 243"/>
                  <a:gd name="T53" fmla="*/ 0 h 164"/>
                  <a:gd name="T54" fmla="*/ 0 w 243"/>
                  <a:gd name="T55" fmla="*/ 0 h 164"/>
                  <a:gd name="T56" fmla="*/ 0 w 243"/>
                  <a:gd name="T57" fmla="*/ 0 h 164"/>
                  <a:gd name="T58" fmla="*/ 0 w 243"/>
                  <a:gd name="T59" fmla="*/ 0 h 164"/>
                  <a:gd name="T60" fmla="*/ 0 w 243"/>
                  <a:gd name="T61" fmla="*/ 0 h 164"/>
                  <a:gd name="T62" fmla="*/ 0 w 243"/>
                  <a:gd name="T63" fmla="*/ 0 h 164"/>
                  <a:gd name="T64" fmla="*/ 0 w 243"/>
                  <a:gd name="T65" fmla="*/ 0 h 164"/>
                  <a:gd name="T66" fmla="*/ 0 w 243"/>
                  <a:gd name="T67" fmla="*/ 0 h 164"/>
                  <a:gd name="T68" fmla="*/ 0 w 243"/>
                  <a:gd name="T69" fmla="*/ 0 h 164"/>
                  <a:gd name="T70" fmla="*/ 0 w 243"/>
                  <a:gd name="T71" fmla="*/ 0 h 164"/>
                  <a:gd name="T72" fmla="*/ 0 w 243"/>
                  <a:gd name="T73" fmla="*/ 0 h 164"/>
                  <a:gd name="T74" fmla="*/ 0 w 243"/>
                  <a:gd name="T75" fmla="*/ 0 h 164"/>
                  <a:gd name="T76" fmla="*/ 0 w 243"/>
                  <a:gd name="T77" fmla="*/ 0 h 164"/>
                  <a:gd name="T78" fmla="*/ 0 w 243"/>
                  <a:gd name="T79" fmla="*/ 0 h 164"/>
                  <a:gd name="T80" fmla="*/ 0 w 243"/>
                  <a:gd name="T81" fmla="*/ 0 h 164"/>
                  <a:gd name="T82" fmla="*/ 0 w 243"/>
                  <a:gd name="T83" fmla="*/ 0 h 164"/>
                  <a:gd name="T84" fmla="*/ 0 w 243"/>
                  <a:gd name="T85" fmla="*/ 0 h 164"/>
                  <a:gd name="T86" fmla="*/ 0 w 243"/>
                  <a:gd name="T87" fmla="*/ 0 h 164"/>
                  <a:gd name="T88" fmla="*/ 0 w 243"/>
                  <a:gd name="T89" fmla="*/ 0 h 164"/>
                  <a:gd name="T90" fmla="*/ 0 w 243"/>
                  <a:gd name="T91" fmla="*/ 0 h 164"/>
                  <a:gd name="T92" fmla="*/ 0 w 243"/>
                  <a:gd name="T93" fmla="*/ 0 h 164"/>
                  <a:gd name="T94" fmla="*/ 0 w 243"/>
                  <a:gd name="T95" fmla="*/ 0 h 164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243"/>
                  <a:gd name="T145" fmla="*/ 0 h 164"/>
                  <a:gd name="T146" fmla="*/ 243 w 243"/>
                  <a:gd name="T147" fmla="*/ 164 h 164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243" h="164">
                    <a:moveTo>
                      <a:pt x="0" y="21"/>
                    </a:moveTo>
                    <a:lnTo>
                      <a:pt x="2" y="36"/>
                    </a:lnTo>
                    <a:lnTo>
                      <a:pt x="4" y="50"/>
                    </a:lnTo>
                    <a:lnTo>
                      <a:pt x="8" y="64"/>
                    </a:lnTo>
                    <a:lnTo>
                      <a:pt x="12" y="78"/>
                    </a:lnTo>
                    <a:lnTo>
                      <a:pt x="18" y="90"/>
                    </a:lnTo>
                    <a:lnTo>
                      <a:pt x="24" y="101"/>
                    </a:lnTo>
                    <a:lnTo>
                      <a:pt x="31" y="112"/>
                    </a:lnTo>
                    <a:lnTo>
                      <a:pt x="39" y="122"/>
                    </a:lnTo>
                    <a:lnTo>
                      <a:pt x="48" y="131"/>
                    </a:lnTo>
                    <a:lnTo>
                      <a:pt x="58" y="140"/>
                    </a:lnTo>
                    <a:lnTo>
                      <a:pt x="68" y="147"/>
                    </a:lnTo>
                    <a:lnTo>
                      <a:pt x="79" y="153"/>
                    </a:lnTo>
                    <a:lnTo>
                      <a:pt x="90" y="158"/>
                    </a:lnTo>
                    <a:lnTo>
                      <a:pt x="103" y="161"/>
                    </a:lnTo>
                    <a:lnTo>
                      <a:pt x="115" y="163"/>
                    </a:lnTo>
                    <a:lnTo>
                      <a:pt x="127" y="164"/>
                    </a:lnTo>
                    <a:lnTo>
                      <a:pt x="137" y="164"/>
                    </a:lnTo>
                    <a:lnTo>
                      <a:pt x="146" y="163"/>
                    </a:lnTo>
                    <a:lnTo>
                      <a:pt x="155" y="160"/>
                    </a:lnTo>
                    <a:lnTo>
                      <a:pt x="164" y="157"/>
                    </a:lnTo>
                    <a:lnTo>
                      <a:pt x="173" y="154"/>
                    </a:lnTo>
                    <a:lnTo>
                      <a:pt x="181" y="149"/>
                    </a:lnTo>
                    <a:lnTo>
                      <a:pt x="189" y="145"/>
                    </a:lnTo>
                    <a:lnTo>
                      <a:pt x="197" y="139"/>
                    </a:lnTo>
                    <a:lnTo>
                      <a:pt x="204" y="133"/>
                    </a:lnTo>
                    <a:lnTo>
                      <a:pt x="211" y="125"/>
                    </a:lnTo>
                    <a:lnTo>
                      <a:pt x="217" y="118"/>
                    </a:lnTo>
                    <a:lnTo>
                      <a:pt x="224" y="110"/>
                    </a:lnTo>
                    <a:lnTo>
                      <a:pt x="230" y="101"/>
                    </a:lnTo>
                    <a:lnTo>
                      <a:pt x="235" y="93"/>
                    </a:lnTo>
                    <a:lnTo>
                      <a:pt x="239" y="84"/>
                    </a:lnTo>
                    <a:lnTo>
                      <a:pt x="243" y="74"/>
                    </a:lnTo>
                    <a:lnTo>
                      <a:pt x="243" y="70"/>
                    </a:lnTo>
                    <a:lnTo>
                      <a:pt x="243" y="68"/>
                    </a:lnTo>
                    <a:lnTo>
                      <a:pt x="243" y="64"/>
                    </a:lnTo>
                    <a:lnTo>
                      <a:pt x="243" y="62"/>
                    </a:lnTo>
                    <a:lnTo>
                      <a:pt x="242" y="58"/>
                    </a:lnTo>
                    <a:lnTo>
                      <a:pt x="242" y="56"/>
                    </a:lnTo>
                    <a:lnTo>
                      <a:pt x="241" y="52"/>
                    </a:lnTo>
                    <a:lnTo>
                      <a:pt x="241" y="50"/>
                    </a:lnTo>
                    <a:lnTo>
                      <a:pt x="238" y="61"/>
                    </a:lnTo>
                    <a:lnTo>
                      <a:pt x="234" y="72"/>
                    </a:lnTo>
                    <a:lnTo>
                      <a:pt x="230" y="81"/>
                    </a:lnTo>
                    <a:lnTo>
                      <a:pt x="225" y="91"/>
                    </a:lnTo>
                    <a:lnTo>
                      <a:pt x="219" y="100"/>
                    </a:lnTo>
                    <a:lnTo>
                      <a:pt x="213" y="109"/>
                    </a:lnTo>
                    <a:lnTo>
                      <a:pt x="206" y="116"/>
                    </a:lnTo>
                    <a:lnTo>
                      <a:pt x="199" y="123"/>
                    </a:lnTo>
                    <a:lnTo>
                      <a:pt x="191" y="130"/>
                    </a:lnTo>
                    <a:lnTo>
                      <a:pt x="183" y="136"/>
                    </a:lnTo>
                    <a:lnTo>
                      <a:pt x="174" y="141"/>
                    </a:lnTo>
                    <a:lnTo>
                      <a:pt x="166" y="146"/>
                    </a:lnTo>
                    <a:lnTo>
                      <a:pt x="156" y="148"/>
                    </a:lnTo>
                    <a:lnTo>
                      <a:pt x="147" y="151"/>
                    </a:lnTo>
                    <a:lnTo>
                      <a:pt x="137" y="153"/>
                    </a:lnTo>
                    <a:lnTo>
                      <a:pt x="127" y="153"/>
                    </a:lnTo>
                    <a:lnTo>
                      <a:pt x="115" y="152"/>
                    </a:lnTo>
                    <a:lnTo>
                      <a:pt x="104" y="151"/>
                    </a:lnTo>
                    <a:lnTo>
                      <a:pt x="91" y="147"/>
                    </a:lnTo>
                    <a:lnTo>
                      <a:pt x="81" y="142"/>
                    </a:lnTo>
                    <a:lnTo>
                      <a:pt x="70" y="136"/>
                    </a:lnTo>
                    <a:lnTo>
                      <a:pt x="61" y="129"/>
                    </a:lnTo>
                    <a:lnTo>
                      <a:pt x="52" y="121"/>
                    </a:lnTo>
                    <a:lnTo>
                      <a:pt x="43" y="112"/>
                    </a:lnTo>
                    <a:lnTo>
                      <a:pt x="36" y="101"/>
                    </a:lnTo>
                    <a:lnTo>
                      <a:pt x="29" y="91"/>
                    </a:lnTo>
                    <a:lnTo>
                      <a:pt x="23" y="80"/>
                    </a:lnTo>
                    <a:lnTo>
                      <a:pt x="18" y="68"/>
                    </a:lnTo>
                    <a:lnTo>
                      <a:pt x="14" y="55"/>
                    </a:lnTo>
                    <a:lnTo>
                      <a:pt x="12" y="42"/>
                    </a:lnTo>
                    <a:lnTo>
                      <a:pt x="10" y="27"/>
                    </a:lnTo>
                    <a:lnTo>
                      <a:pt x="9" y="13"/>
                    </a:lnTo>
                    <a:lnTo>
                      <a:pt x="9" y="12"/>
                    </a:lnTo>
                    <a:lnTo>
                      <a:pt x="9" y="9"/>
                    </a:lnTo>
                    <a:lnTo>
                      <a:pt x="9" y="8"/>
                    </a:lnTo>
                    <a:lnTo>
                      <a:pt x="9" y="6"/>
                    </a:lnTo>
                    <a:lnTo>
                      <a:pt x="9" y="4"/>
                    </a:lnTo>
                    <a:lnTo>
                      <a:pt x="9" y="3"/>
                    </a:lnTo>
                    <a:lnTo>
                      <a:pt x="10" y="1"/>
                    </a:lnTo>
                    <a:lnTo>
                      <a:pt x="10" y="0"/>
                    </a:lnTo>
                    <a:lnTo>
                      <a:pt x="9" y="0"/>
                    </a:lnTo>
                    <a:lnTo>
                      <a:pt x="9" y="1"/>
                    </a:lnTo>
                    <a:lnTo>
                      <a:pt x="8" y="2"/>
                    </a:lnTo>
                    <a:lnTo>
                      <a:pt x="8" y="3"/>
                    </a:lnTo>
                    <a:lnTo>
                      <a:pt x="7" y="6"/>
                    </a:lnTo>
                    <a:lnTo>
                      <a:pt x="6" y="8"/>
                    </a:lnTo>
                    <a:lnTo>
                      <a:pt x="5" y="10"/>
                    </a:lnTo>
                    <a:lnTo>
                      <a:pt x="4" y="13"/>
                    </a:lnTo>
                    <a:lnTo>
                      <a:pt x="3" y="14"/>
                    </a:lnTo>
                    <a:lnTo>
                      <a:pt x="2" y="16"/>
                    </a:lnTo>
                    <a:lnTo>
                      <a:pt x="1" y="19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F4BF9B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7781" name="Freeform 20"/>
              <p:cNvSpPr>
                <a:spLocks/>
              </p:cNvSpPr>
              <p:nvPr/>
            </p:nvSpPr>
            <p:spPr bwMode="auto">
              <a:xfrm>
                <a:off x="1137" y="2655"/>
                <a:ext cx="48" cy="28"/>
              </a:xfrm>
              <a:custGeom>
                <a:avLst/>
                <a:gdLst>
                  <a:gd name="T0" fmla="*/ 0 w 238"/>
                  <a:gd name="T1" fmla="*/ 0 h 169"/>
                  <a:gd name="T2" fmla="*/ 0 w 238"/>
                  <a:gd name="T3" fmla="*/ 0 h 169"/>
                  <a:gd name="T4" fmla="*/ 0 w 238"/>
                  <a:gd name="T5" fmla="*/ 0 h 169"/>
                  <a:gd name="T6" fmla="*/ 0 w 238"/>
                  <a:gd name="T7" fmla="*/ 0 h 169"/>
                  <a:gd name="T8" fmla="*/ 0 w 238"/>
                  <a:gd name="T9" fmla="*/ 0 h 169"/>
                  <a:gd name="T10" fmla="*/ 0 w 238"/>
                  <a:gd name="T11" fmla="*/ 0 h 169"/>
                  <a:gd name="T12" fmla="*/ 0 w 238"/>
                  <a:gd name="T13" fmla="*/ 0 h 169"/>
                  <a:gd name="T14" fmla="*/ 0 w 238"/>
                  <a:gd name="T15" fmla="*/ 0 h 169"/>
                  <a:gd name="T16" fmla="*/ 0 w 238"/>
                  <a:gd name="T17" fmla="*/ 0 h 169"/>
                  <a:gd name="T18" fmla="*/ 0 w 238"/>
                  <a:gd name="T19" fmla="*/ 0 h 169"/>
                  <a:gd name="T20" fmla="*/ 0 w 238"/>
                  <a:gd name="T21" fmla="*/ 0 h 169"/>
                  <a:gd name="T22" fmla="*/ 0 w 238"/>
                  <a:gd name="T23" fmla="*/ 0 h 169"/>
                  <a:gd name="T24" fmla="*/ 0 w 238"/>
                  <a:gd name="T25" fmla="*/ 0 h 169"/>
                  <a:gd name="T26" fmla="*/ 0 w 238"/>
                  <a:gd name="T27" fmla="*/ 0 h 169"/>
                  <a:gd name="T28" fmla="*/ 0 w 238"/>
                  <a:gd name="T29" fmla="*/ 0 h 169"/>
                  <a:gd name="T30" fmla="*/ 0 w 238"/>
                  <a:gd name="T31" fmla="*/ 0 h 169"/>
                  <a:gd name="T32" fmla="*/ 0 w 238"/>
                  <a:gd name="T33" fmla="*/ 0 h 169"/>
                  <a:gd name="T34" fmla="*/ 0 w 238"/>
                  <a:gd name="T35" fmla="*/ 0 h 169"/>
                  <a:gd name="T36" fmla="*/ 0 w 238"/>
                  <a:gd name="T37" fmla="*/ 0 h 169"/>
                  <a:gd name="T38" fmla="*/ 0 w 238"/>
                  <a:gd name="T39" fmla="*/ 0 h 169"/>
                  <a:gd name="T40" fmla="*/ 0 w 238"/>
                  <a:gd name="T41" fmla="*/ 0 h 169"/>
                  <a:gd name="T42" fmla="*/ 0 w 238"/>
                  <a:gd name="T43" fmla="*/ 0 h 169"/>
                  <a:gd name="T44" fmla="*/ 0 w 238"/>
                  <a:gd name="T45" fmla="*/ 0 h 169"/>
                  <a:gd name="T46" fmla="*/ 0 w 238"/>
                  <a:gd name="T47" fmla="*/ 0 h 169"/>
                  <a:gd name="T48" fmla="*/ 0 w 238"/>
                  <a:gd name="T49" fmla="*/ 0 h 169"/>
                  <a:gd name="T50" fmla="*/ 0 w 238"/>
                  <a:gd name="T51" fmla="*/ 0 h 169"/>
                  <a:gd name="T52" fmla="*/ 0 w 238"/>
                  <a:gd name="T53" fmla="*/ 0 h 169"/>
                  <a:gd name="T54" fmla="*/ 0 w 238"/>
                  <a:gd name="T55" fmla="*/ 0 h 169"/>
                  <a:gd name="T56" fmla="*/ 0 w 238"/>
                  <a:gd name="T57" fmla="*/ 0 h 169"/>
                  <a:gd name="T58" fmla="*/ 0 w 238"/>
                  <a:gd name="T59" fmla="*/ 0 h 169"/>
                  <a:gd name="T60" fmla="*/ 0 w 238"/>
                  <a:gd name="T61" fmla="*/ 0 h 169"/>
                  <a:gd name="T62" fmla="*/ 0 w 238"/>
                  <a:gd name="T63" fmla="*/ 0 h 169"/>
                  <a:gd name="T64" fmla="*/ 0 w 238"/>
                  <a:gd name="T65" fmla="*/ 0 h 169"/>
                  <a:gd name="T66" fmla="*/ 0 w 238"/>
                  <a:gd name="T67" fmla="*/ 0 h 169"/>
                  <a:gd name="T68" fmla="*/ 0 w 238"/>
                  <a:gd name="T69" fmla="*/ 0 h 169"/>
                  <a:gd name="T70" fmla="*/ 0 w 238"/>
                  <a:gd name="T71" fmla="*/ 0 h 169"/>
                  <a:gd name="T72" fmla="*/ 0 w 238"/>
                  <a:gd name="T73" fmla="*/ 0 h 169"/>
                  <a:gd name="T74" fmla="*/ 0 w 238"/>
                  <a:gd name="T75" fmla="*/ 0 h 169"/>
                  <a:gd name="T76" fmla="*/ 0 w 238"/>
                  <a:gd name="T77" fmla="*/ 0 h 169"/>
                  <a:gd name="T78" fmla="*/ 0 w 238"/>
                  <a:gd name="T79" fmla="*/ 0 h 169"/>
                  <a:gd name="T80" fmla="*/ 0 w 238"/>
                  <a:gd name="T81" fmla="*/ 0 h 169"/>
                  <a:gd name="T82" fmla="*/ 0 w 238"/>
                  <a:gd name="T83" fmla="*/ 0 h 169"/>
                  <a:gd name="T84" fmla="*/ 0 w 238"/>
                  <a:gd name="T85" fmla="*/ 0 h 169"/>
                  <a:gd name="T86" fmla="*/ 0 w 238"/>
                  <a:gd name="T87" fmla="*/ 0 h 169"/>
                  <a:gd name="T88" fmla="*/ 0 w 238"/>
                  <a:gd name="T89" fmla="*/ 0 h 169"/>
                  <a:gd name="T90" fmla="*/ 0 w 238"/>
                  <a:gd name="T91" fmla="*/ 0 h 169"/>
                  <a:gd name="T92" fmla="*/ 0 w 238"/>
                  <a:gd name="T93" fmla="*/ 0 h 169"/>
                  <a:gd name="T94" fmla="*/ 0 w 238"/>
                  <a:gd name="T95" fmla="*/ 0 h 169"/>
                  <a:gd name="T96" fmla="*/ 0 w 238"/>
                  <a:gd name="T97" fmla="*/ 0 h 169"/>
                  <a:gd name="T98" fmla="*/ 0 w 238"/>
                  <a:gd name="T99" fmla="*/ 0 h 169"/>
                  <a:gd name="T100" fmla="*/ 0 w 238"/>
                  <a:gd name="T101" fmla="*/ 0 h 169"/>
                  <a:gd name="T102" fmla="*/ 0 w 238"/>
                  <a:gd name="T103" fmla="*/ 0 h 169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238"/>
                  <a:gd name="T157" fmla="*/ 0 h 169"/>
                  <a:gd name="T158" fmla="*/ 238 w 238"/>
                  <a:gd name="T159" fmla="*/ 169 h 169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238" h="169">
                    <a:moveTo>
                      <a:pt x="0" y="21"/>
                    </a:moveTo>
                    <a:lnTo>
                      <a:pt x="0" y="21"/>
                    </a:lnTo>
                    <a:lnTo>
                      <a:pt x="0" y="23"/>
                    </a:lnTo>
                    <a:lnTo>
                      <a:pt x="0" y="24"/>
                    </a:lnTo>
                    <a:lnTo>
                      <a:pt x="0" y="38"/>
                    </a:lnTo>
                    <a:lnTo>
                      <a:pt x="2" y="53"/>
                    </a:lnTo>
                    <a:lnTo>
                      <a:pt x="5" y="67"/>
                    </a:lnTo>
                    <a:lnTo>
                      <a:pt x="9" y="80"/>
                    </a:lnTo>
                    <a:lnTo>
                      <a:pt x="14" y="93"/>
                    </a:lnTo>
                    <a:lnTo>
                      <a:pt x="20" y="105"/>
                    </a:lnTo>
                    <a:lnTo>
                      <a:pt x="27" y="116"/>
                    </a:lnTo>
                    <a:lnTo>
                      <a:pt x="35" y="127"/>
                    </a:lnTo>
                    <a:lnTo>
                      <a:pt x="44" y="136"/>
                    </a:lnTo>
                    <a:lnTo>
                      <a:pt x="53" y="145"/>
                    </a:lnTo>
                    <a:lnTo>
                      <a:pt x="63" y="152"/>
                    </a:lnTo>
                    <a:lnTo>
                      <a:pt x="74" y="158"/>
                    </a:lnTo>
                    <a:lnTo>
                      <a:pt x="85" y="163"/>
                    </a:lnTo>
                    <a:lnTo>
                      <a:pt x="98" y="166"/>
                    </a:lnTo>
                    <a:lnTo>
                      <a:pt x="110" y="169"/>
                    </a:lnTo>
                    <a:lnTo>
                      <a:pt x="122" y="169"/>
                    </a:lnTo>
                    <a:lnTo>
                      <a:pt x="132" y="169"/>
                    </a:lnTo>
                    <a:lnTo>
                      <a:pt x="141" y="168"/>
                    </a:lnTo>
                    <a:lnTo>
                      <a:pt x="151" y="165"/>
                    </a:lnTo>
                    <a:lnTo>
                      <a:pt x="160" y="162"/>
                    </a:lnTo>
                    <a:lnTo>
                      <a:pt x="169" y="158"/>
                    </a:lnTo>
                    <a:lnTo>
                      <a:pt x="177" y="153"/>
                    </a:lnTo>
                    <a:lnTo>
                      <a:pt x="185" y="148"/>
                    </a:lnTo>
                    <a:lnTo>
                      <a:pt x="193" y="142"/>
                    </a:lnTo>
                    <a:lnTo>
                      <a:pt x="200" y="135"/>
                    </a:lnTo>
                    <a:lnTo>
                      <a:pt x="207" y="128"/>
                    </a:lnTo>
                    <a:lnTo>
                      <a:pt x="213" y="120"/>
                    </a:lnTo>
                    <a:lnTo>
                      <a:pt x="220" y="111"/>
                    </a:lnTo>
                    <a:lnTo>
                      <a:pt x="225" y="103"/>
                    </a:lnTo>
                    <a:lnTo>
                      <a:pt x="230" y="93"/>
                    </a:lnTo>
                    <a:lnTo>
                      <a:pt x="234" y="83"/>
                    </a:lnTo>
                    <a:lnTo>
                      <a:pt x="238" y="73"/>
                    </a:lnTo>
                    <a:lnTo>
                      <a:pt x="237" y="69"/>
                    </a:lnTo>
                    <a:lnTo>
                      <a:pt x="237" y="67"/>
                    </a:lnTo>
                    <a:lnTo>
                      <a:pt x="236" y="63"/>
                    </a:lnTo>
                    <a:lnTo>
                      <a:pt x="236" y="61"/>
                    </a:lnTo>
                    <a:lnTo>
                      <a:pt x="235" y="57"/>
                    </a:lnTo>
                    <a:lnTo>
                      <a:pt x="235" y="55"/>
                    </a:lnTo>
                    <a:lnTo>
                      <a:pt x="234" y="51"/>
                    </a:lnTo>
                    <a:lnTo>
                      <a:pt x="234" y="49"/>
                    </a:lnTo>
                    <a:lnTo>
                      <a:pt x="231" y="61"/>
                    </a:lnTo>
                    <a:lnTo>
                      <a:pt x="228" y="72"/>
                    </a:lnTo>
                    <a:lnTo>
                      <a:pt x="224" y="83"/>
                    </a:lnTo>
                    <a:lnTo>
                      <a:pt x="220" y="92"/>
                    </a:lnTo>
                    <a:lnTo>
                      <a:pt x="214" y="102"/>
                    </a:lnTo>
                    <a:lnTo>
                      <a:pt x="208" y="111"/>
                    </a:lnTo>
                    <a:lnTo>
                      <a:pt x="201" y="120"/>
                    </a:lnTo>
                    <a:lnTo>
                      <a:pt x="194" y="127"/>
                    </a:lnTo>
                    <a:lnTo>
                      <a:pt x="187" y="134"/>
                    </a:lnTo>
                    <a:lnTo>
                      <a:pt x="179" y="140"/>
                    </a:lnTo>
                    <a:lnTo>
                      <a:pt x="170" y="146"/>
                    </a:lnTo>
                    <a:lnTo>
                      <a:pt x="161" y="151"/>
                    </a:lnTo>
                    <a:lnTo>
                      <a:pt x="152" y="154"/>
                    </a:lnTo>
                    <a:lnTo>
                      <a:pt x="142" y="157"/>
                    </a:lnTo>
                    <a:lnTo>
                      <a:pt x="132" y="158"/>
                    </a:lnTo>
                    <a:lnTo>
                      <a:pt x="122" y="158"/>
                    </a:lnTo>
                    <a:lnTo>
                      <a:pt x="111" y="158"/>
                    </a:lnTo>
                    <a:lnTo>
                      <a:pt x="99" y="156"/>
                    </a:lnTo>
                    <a:lnTo>
                      <a:pt x="88" y="152"/>
                    </a:lnTo>
                    <a:lnTo>
                      <a:pt x="77" y="148"/>
                    </a:lnTo>
                    <a:lnTo>
                      <a:pt x="67" y="142"/>
                    </a:lnTo>
                    <a:lnTo>
                      <a:pt x="58" y="135"/>
                    </a:lnTo>
                    <a:lnTo>
                      <a:pt x="50" y="128"/>
                    </a:lnTo>
                    <a:lnTo>
                      <a:pt x="42" y="120"/>
                    </a:lnTo>
                    <a:lnTo>
                      <a:pt x="34" y="110"/>
                    </a:lnTo>
                    <a:lnTo>
                      <a:pt x="28" y="99"/>
                    </a:lnTo>
                    <a:lnTo>
                      <a:pt x="22" y="89"/>
                    </a:lnTo>
                    <a:lnTo>
                      <a:pt x="18" y="77"/>
                    </a:lnTo>
                    <a:lnTo>
                      <a:pt x="14" y="63"/>
                    </a:lnTo>
                    <a:lnTo>
                      <a:pt x="11" y="51"/>
                    </a:lnTo>
                    <a:lnTo>
                      <a:pt x="9" y="37"/>
                    </a:lnTo>
                    <a:lnTo>
                      <a:pt x="9" y="24"/>
                    </a:lnTo>
                    <a:lnTo>
                      <a:pt x="9" y="20"/>
                    </a:lnTo>
                    <a:lnTo>
                      <a:pt x="9" y="18"/>
                    </a:lnTo>
                    <a:lnTo>
                      <a:pt x="9" y="15"/>
                    </a:lnTo>
                    <a:lnTo>
                      <a:pt x="9" y="12"/>
                    </a:lnTo>
                    <a:lnTo>
                      <a:pt x="9" y="9"/>
                    </a:lnTo>
                    <a:lnTo>
                      <a:pt x="10" y="6"/>
                    </a:lnTo>
                    <a:lnTo>
                      <a:pt x="10" y="3"/>
                    </a:lnTo>
                    <a:lnTo>
                      <a:pt x="10" y="0"/>
                    </a:lnTo>
                    <a:lnTo>
                      <a:pt x="9" y="2"/>
                    </a:lnTo>
                    <a:lnTo>
                      <a:pt x="8" y="3"/>
                    </a:lnTo>
                    <a:lnTo>
                      <a:pt x="7" y="6"/>
                    </a:lnTo>
                    <a:lnTo>
                      <a:pt x="6" y="7"/>
                    </a:lnTo>
                    <a:lnTo>
                      <a:pt x="5" y="9"/>
                    </a:lnTo>
                    <a:lnTo>
                      <a:pt x="4" y="11"/>
                    </a:lnTo>
                    <a:lnTo>
                      <a:pt x="3" y="13"/>
                    </a:lnTo>
                    <a:lnTo>
                      <a:pt x="3" y="14"/>
                    </a:lnTo>
                    <a:lnTo>
                      <a:pt x="2" y="15"/>
                    </a:lnTo>
                    <a:lnTo>
                      <a:pt x="2" y="17"/>
                    </a:lnTo>
                    <a:lnTo>
                      <a:pt x="1" y="17"/>
                    </a:lnTo>
                    <a:lnTo>
                      <a:pt x="1" y="18"/>
                    </a:lnTo>
                    <a:lnTo>
                      <a:pt x="1" y="19"/>
                    </a:lnTo>
                    <a:lnTo>
                      <a:pt x="0" y="19"/>
                    </a:lnTo>
                    <a:lnTo>
                      <a:pt x="0" y="20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F5C19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7782" name="Freeform 21"/>
              <p:cNvSpPr>
                <a:spLocks/>
              </p:cNvSpPr>
              <p:nvPr/>
            </p:nvSpPr>
            <p:spPr bwMode="auto">
              <a:xfrm>
                <a:off x="1138" y="2654"/>
                <a:ext cx="46" cy="29"/>
              </a:xfrm>
              <a:custGeom>
                <a:avLst/>
                <a:gdLst>
                  <a:gd name="T0" fmla="*/ 0 w 232"/>
                  <a:gd name="T1" fmla="*/ 0 h 174"/>
                  <a:gd name="T2" fmla="*/ 0 w 232"/>
                  <a:gd name="T3" fmla="*/ 0 h 174"/>
                  <a:gd name="T4" fmla="*/ 0 w 232"/>
                  <a:gd name="T5" fmla="*/ 0 h 174"/>
                  <a:gd name="T6" fmla="*/ 0 w 232"/>
                  <a:gd name="T7" fmla="*/ 0 h 174"/>
                  <a:gd name="T8" fmla="*/ 0 w 232"/>
                  <a:gd name="T9" fmla="*/ 0 h 174"/>
                  <a:gd name="T10" fmla="*/ 0 w 232"/>
                  <a:gd name="T11" fmla="*/ 0 h 174"/>
                  <a:gd name="T12" fmla="*/ 0 w 232"/>
                  <a:gd name="T13" fmla="*/ 0 h 174"/>
                  <a:gd name="T14" fmla="*/ 0 w 232"/>
                  <a:gd name="T15" fmla="*/ 0 h 174"/>
                  <a:gd name="T16" fmla="*/ 0 w 232"/>
                  <a:gd name="T17" fmla="*/ 0 h 174"/>
                  <a:gd name="T18" fmla="*/ 0 w 232"/>
                  <a:gd name="T19" fmla="*/ 0 h 174"/>
                  <a:gd name="T20" fmla="*/ 0 w 232"/>
                  <a:gd name="T21" fmla="*/ 0 h 174"/>
                  <a:gd name="T22" fmla="*/ 0 w 232"/>
                  <a:gd name="T23" fmla="*/ 0 h 174"/>
                  <a:gd name="T24" fmla="*/ 0 w 232"/>
                  <a:gd name="T25" fmla="*/ 0 h 174"/>
                  <a:gd name="T26" fmla="*/ 0 w 232"/>
                  <a:gd name="T27" fmla="*/ 0 h 174"/>
                  <a:gd name="T28" fmla="*/ 0 w 232"/>
                  <a:gd name="T29" fmla="*/ 0 h 174"/>
                  <a:gd name="T30" fmla="*/ 0 w 232"/>
                  <a:gd name="T31" fmla="*/ 0 h 174"/>
                  <a:gd name="T32" fmla="*/ 0 w 232"/>
                  <a:gd name="T33" fmla="*/ 0 h 174"/>
                  <a:gd name="T34" fmla="*/ 0 w 232"/>
                  <a:gd name="T35" fmla="*/ 0 h 174"/>
                  <a:gd name="T36" fmla="*/ 0 w 232"/>
                  <a:gd name="T37" fmla="*/ 0 h 174"/>
                  <a:gd name="T38" fmla="*/ 0 w 232"/>
                  <a:gd name="T39" fmla="*/ 0 h 174"/>
                  <a:gd name="T40" fmla="*/ 0 w 232"/>
                  <a:gd name="T41" fmla="*/ 0 h 174"/>
                  <a:gd name="T42" fmla="*/ 0 w 232"/>
                  <a:gd name="T43" fmla="*/ 0 h 174"/>
                  <a:gd name="T44" fmla="*/ 0 w 232"/>
                  <a:gd name="T45" fmla="*/ 0 h 174"/>
                  <a:gd name="T46" fmla="*/ 0 w 232"/>
                  <a:gd name="T47" fmla="*/ 0 h 174"/>
                  <a:gd name="T48" fmla="*/ 0 w 232"/>
                  <a:gd name="T49" fmla="*/ 0 h 174"/>
                  <a:gd name="T50" fmla="*/ 0 w 232"/>
                  <a:gd name="T51" fmla="*/ 0 h 174"/>
                  <a:gd name="T52" fmla="*/ 0 w 232"/>
                  <a:gd name="T53" fmla="*/ 0 h 174"/>
                  <a:gd name="T54" fmla="*/ 0 w 232"/>
                  <a:gd name="T55" fmla="*/ 0 h 174"/>
                  <a:gd name="T56" fmla="*/ 0 w 232"/>
                  <a:gd name="T57" fmla="*/ 0 h 174"/>
                  <a:gd name="T58" fmla="*/ 0 w 232"/>
                  <a:gd name="T59" fmla="*/ 0 h 174"/>
                  <a:gd name="T60" fmla="*/ 0 w 232"/>
                  <a:gd name="T61" fmla="*/ 0 h 174"/>
                  <a:gd name="T62" fmla="*/ 0 w 232"/>
                  <a:gd name="T63" fmla="*/ 0 h 174"/>
                  <a:gd name="T64" fmla="*/ 0 w 232"/>
                  <a:gd name="T65" fmla="*/ 0 h 174"/>
                  <a:gd name="T66" fmla="*/ 0 w 232"/>
                  <a:gd name="T67" fmla="*/ 0 h 174"/>
                  <a:gd name="T68" fmla="*/ 0 w 232"/>
                  <a:gd name="T69" fmla="*/ 0 h 174"/>
                  <a:gd name="T70" fmla="*/ 0 w 232"/>
                  <a:gd name="T71" fmla="*/ 0 h 174"/>
                  <a:gd name="T72" fmla="*/ 0 w 232"/>
                  <a:gd name="T73" fmla="*/ 0 h 174"/>
                  <a:gd name="T74" fmla="*/ 0 w 232"/>
                  <a:gd name="T75" fmla="*/ 0 h 174"/>
                  <a:gd name="T76" fmla="*/ 0 w 232"/>
                  <a:gd name="T77" fmla="*/ 0 h 174"/>
                  <a:gd name="T78" fmla="*/ 0 w 232"/>
                  <a:gd name="T79" fmla="*/ 0 h 174"/>
                  <a:gd name="T80" fmla="*/ 0 w 232"/>
                  <a:gd name="T81" fmla="*/ 0 h 174"/>
                  <a:gd name="T82" fmla="*/ 0 w 232"/>
                  <a:gd name="T83" fmla="*/ 0 h 174"/>
                  <a:gd name="T84" fmla="*/ 0 w 232"/>
                  <a:gd name="T85" fmla="*/ 0 h 174"/>
                  <a:gd name="T86" fmla="*/ 0 w 232"/>
                  <a:gd name="T87" fmla="*/ 0 h 174"/>
                  <a:gd name="T88" fmla="*/ 0 w 232"/>
                  <a:gd name="T89" fmla="*/ 0 h 174"/>
                  <a:gd name="T90" fmla="*/ 0 w 232"/>
                  <a:gd name="T91" fmla="*/ 0 h 174"/>
                  <a:gd name="T92" fmla="*/ 0 w 232"/>
                  <a:gd name="T93" fmla="*/ 0 h 174"/>
                  <a:gd name="T94" fmla="*/ 0 w 232"/>
                  <a:gd name="T95" fmla="*/ 0 h 174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232"/>
                  <a:gd name="T145" fmla="*/ 0 h 174"/>
                  <a:gd name="T146" fmla="*/ 232 w 232"/>
                  <a:gd name="T147" fmla="*/ 174 h 174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232" h="174">
                    <a:moveTo>
                      <a:pt x="1" y="21"/>
                    </a:moveTo>
                    <a:lnTo>
                      <a:pt x="1" y="22"/>
                    </a:lnTo>
                    <a:lnTo>
                      <a:pt x="0" y="24"/>
                    </a:lnTo>
                    <a:lnTo>
                      <a:pt x="0" y="25"/>
                    </a:lnTo>
                    <a:lnTo>
                      <a:pt x="0" y="27"/>
                    </a:lnTo>
                    <a:lnTo>
                      <a:pt x="0" y="29"/>
                    </a:lnTo>
                    <a:lnTo>
                      <a:pt x="0" y="30"/>
                    </a:lnTo>
                    <a:lnTo>
                      <a:pt x="0" y="33"/>
                    </a:lnTo>
                    <a:lnTo>
                      <a:pt x="0" y="34"/>
                    </a:lnTo>
                    <a:lnTo>
                      <a:pt x="1" y="48"/>
                    </a:lnTo>
                    <a:lnTo>
                      <a:pt x="3" y="63"/>
                    </a:lnTo>
                    <a:lnTo>
                      <a:pt x="5" y="76"/>
                    </a:lnTo>
                    <a:lnTo>
                      <a:pt x="9" y="89"/>
                    </a:lnTo>
                    <a:lnTo>
                      <a:pt x="14" y="101"/>
                    </a:lnTo>
                    <a:lnTo>
                      <a:pt x="20" y="112"/>
                    </a:lnTo>
                    <a:lnTo>
                      <a:pt x="27" y="122"/>
                    </a:lnTo>
                    <a:lnTo>
                      <a:pt x="34" y="133"/>
                    </a:lnTo>
                    <a:lnTo>
                      <a:pt x="43" y="142"/>
                    </a:lnTo>
                    <a:lnTo>
                      <a:pt x="52" y="150"/>
                    </a:lnTo>
                    <a:lnTo>
                      <a:pt x="61" y="157"/>
                    </a:lnTo>
                    <a:lnTo>
                      <a:pt x="72" y="163"/>
                    </a:lnTo>
                    <a:lnTo>
                      <a:pt x="82" y="168"/>
                    </a:lnTo>
                    <a:lnTo>
                      <a:pt x="95" y="172"/>
                    </a:lnTo>
                    <a:lnTo>
                      <a:pt x="106" y="173"/>
                    </a:lnTo>
                    <a:lnTo>
                      <a:pt x="118" y="174"/>
                    </a:lnTo>
                    <a:lnTo>
                      <a:pt x="128" y="174"/>
                    </a:lnTo>
                    <a:lnTo>
                      <a:pt x="138" y="172"/>
                    </a:lnTo>
                    <a:lnTo>
                      <a:pt x="147" y="169"/>
                    </a:lnTo>
                    <a:lnTo>
                      <a:pt x="157" y="167"/>
                    </a:lnTo>
                    <a:lnTo>
                      <a:pt x="165" y="162"/>
                    </a:lnTo>
                    <a:lnTo>
                      <a:pt x="174" y="157"/>
                    </a:lnTo>
                    <a:lnTo>
                      <a:pt x="182" y="151"/>
                    </a:lnTo>
                    <a:lnTo>
                      <a:pt x="190" y="145"/>
                    </a:lnTo>
                    <a:lnTo>
                      <a:pt x="197" y="137"/>
                    </a:lnTo>
                    <a:lnTo>
                      <a:pt x="204" y="130"/>
                    </a:lnTo>
                    <a:lnTo>
                      <a:pt x="210" y="121"/>
                    </a:lnTo>
                    <a:lnTo>
                      <a:pt x="216" y="112"/>
                    </a:lnTo>
                    <a:lnTo>
                      <a:pt x="221" y="102"/>
                    </a:lnTo>
                    <a:lnTo>
                      <a:pt x="225" y="93"/>
                    </a:lnTo>
                    <a:lnTo>
                      <a:pt x="229" y="82"/>
                    </a:lnTo>
                    <a:lnTo>
                      <a:pt x="232" y="71"/>
                    </a:lnTo>
                    <a:lnTo>
                      <a:pt x="231" y="67"/>
                    </a:lnTo>
                    <a:lnTo>
                      <a:pt x="231" y="65"/>
                    </a:lnTo>
                    <a:lnTo>
                      <a:pt x="230" y="61"/>
                    </a:lnTo>
                    <a:lnTo>
                      <a:pt x="230" y="59"/>
                    </a:lnTo>
                    <a:lnTo>
                      <a:pt x="229" y="55"/>
                    </a:lnTo>
                    <a:lnTo>
                      <a:pt x="228" y="53"/>
                    </a:lnTo>
                    <a:lnTo>
                      <a:pt x="227" y="51"/>
                    </a:lnTo>
                    <a:lnTo>
                      <a:pt x="226" y="47"/>
                    </a:lnTo>
                    <a:lnTo>
                      <a:pt x="225" y="59"/>
                    </a:lnTo>
                    <a:lnTo>
                      <a:pt x="223" y="71"/>
                    </a:lnTo>
                    <a:lnTo>
                      <a:pt x="219" y="82"/>
                    </a:lnTo>
                    <a:lnTo>
                      <a:pt x="215" y="93"/>
                    </a:lnTo>
                    <a:lnTo>
                      <a:pt x="209" y="103"/>
                    </a:lnTo>
                    <a:lnTo>
                      <a:pt x="204" y="113"/>
                    </a:lnTo>
                    <a:lnTo>
                      <a:pt x="197" y="121"/>
                    </a:lnTo>
                    <a:lnTo>
                      <a:pt x="191" y="130"/>
                    </a:lnTo>
                    <a:lnTo>
                      <a:pt x="183" y="137"/>
                    </a:lnTo>
                    <a:lnTo>
                      <a:pt x="175" y="144"/>
                    </a:lnTo>
                    <a:lnTo>
                      <a:pt x="167" y="149"/>
                    </a:lnTo>
                    <a:lnTo>
                      <a:pt x="158" y="155"/>
                    </a:lnTo>
                    <a:lnTo>
                      <a:pt x="148" y="158"/>
                    </a:lnTo>
                    <a:lnTo>
                      <a:pt x="139" y="161"/>
                    </a:lnTo>
                    <a:lnTo>
                      <a:pt x="128" y="162"/>
                    </a:lnTo>
                    <a:lnTo>
                      <a:pt x="118" y="163"/>
                    </a:lnTo>
                    <a:lnTo>
                      <a:pt x="107" y="162"/>
                    </a:lnTo>
                    <a:lnTo>
                      <a:pt x="96" y="161"/>
                    </a:lnTo>
                    <a:lnTo>
                      <a:pt x="85" y="157"/>
                    </a:lnTo>
                    <a:lnTo>
                      <a:pt x="75" y="152"/>
                    </a:lnTo>
                    <a:lnTo>
                      <a:pt x="66" y="148"/>
                    </a:lnTo>
                    <a:lnTo>
                      <a:pt x="57" y="142"/>
                    </a:lnTo>
                    <a:lnTo>
                      <a:pt x="48" y="133"/>
                    </a:lnTo>
                    <a:lnTo>
                      <a:pt x="41" y="125"/>
                    </a:lnTo>
                    <a:lnTo>
                      <a:pt x="34" y="116"/>
                    </a:lnTo>
                    <a:lnTo>
                      <a:pt x="28" y="106"/>
                    </a:lnTo>
                    <a:lnTo>
                      <a:pt x="22" y="95"/>
                    </a:lnTo>
                    <a:lnTo>
                      <a:pt x="18" y="84"/>
                    </a:lnTo>
                    <a:lnTo>
                      <a:pt x="14" y="72"/>
                    </a:lnTo>
                    <a:lnTo>
                      <a:pt x="11" y="60"/>
                    </a:lnTo>
                    <a:lnTo>
                      <a:pt x="10" y="47"/>
                    </a:lnTo>
                    <a:lnTo>
                      <a:pt x="9" y="34"/>
                    </a:lnTo>
                    <a:lnTo>
                      <a:pt x="9" y="29"/>
                    </a:lnTo>
                    <a:lnTo>
                      <a:pt x="9" y="25"/>
                    </a:lnTo>
                    <a:lnTo>
                      <a:pt x="10" y="21"/>
                    </a:lnTo>
                    <a:lnTo>
                      <a:pt x="10" y="17"/>
                    </a:lnTo>
                    <a:lnTo>
                      <a:pt x="11" y="13"/>
                    </a:lnTo>
                    <a:lnTo>
                      <a:pt x="11" y="9"/>
                    </a:lnTo>
                    <a:lnTo>
                      <a:pt x="12" y="5"/>
                    </a:lnTo>
                    <a:lnTo>
                      <a:pt x="13" y="0"/>
                    </a:lnTo>
                    <a:lnTo>
                      <a:pt x="11" y="3"/>
                    </a:lnTo>
                    <a:lnTo>
                      <a:pt x="10" y="5"/>
                    </a:lnTo>
                    <a:lnTo>
                      <a:pt x="8" y="7"/>
                    </a:lnTo>
                    <a:lnTo>
                      <a:pt x="6" y="10"/>
                    </a:lnTo>
                    <a:lnTo>
                      <a:pt x="5" y="12"/>
                    </a:lnTo>
                    <a:lnTo>
                      <a:pt x="4" y="15"/>
                    </a:lnTo>
                    <a:lnTo>
                      <a:pt x="2" y="18"/>
                    </a:lnTo>
                    <a:lnTo>
                      <a:pt x="1" y="21"/>
                    </a:lnTo>
                    <a:close/>
                  </a:path>
                </a:pathLst>
              </a:custGeom>
              <a:solidFill>
                <a:srgbClr val="F5C39E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7783" name="Freeform 22"/>
              <p:cNvSpPr>
                <a:spLocks/>
              </p:cNvSpPr>
              <p:nvPr/>
            </p:nvSpPr>
            <p:spPr bwMode="auto">
              <a:xfrm>
                <a:off x="1139" y="2652"/>
                <a:ext cx="45" cy="30"/>
              </a:xfrm>
              <a:custGeom>
                <a:avLst/>
                <a:gdLst>
                  <a:gd name="T0" fmla="*/ 0 w 225"/>
                  <a:gd name="T1" fmla="*/ 0 h 176"/>
                  <a:gd name="T2" fmla="*/ 0 w 225"/>
                  <a:gd name="T3" fmla="*/ 0 h 176"/>
                  <a:gd name="T4" fmla="*/ 0 w 225"/>
                  <a:gd name="T5" fmla="*/ 0 h 176"/>
                  <a:gd name="T6" fmla="*/ 0 w 225"/>
                  <a:gd name="T7" fmla="*/ 0 h 176"/>
                  <a:gd name="T8" fmla="*/ 0 w 225"/>
                  <a:gd name="T9" fmla="*/ 0 h 176"/>
                  <a:gd name="T10" fmla="*/ 0 w 225"/>
                  <a:gd name="T11" fmla="*/ 0 h 176"/>
                  <a:gd name="T12" fmla="*/ 0 w 225"/>
                  <a:gd name="T13" fmla="*/ 0 h 176"/>
                  <a:gd name="T14" fmla="*/ 0 w 225"/>
                  <a:gd name="T15" fmla="*/ 0 h 176"/>
                  <a:gd name="T16" fmla="*/ 0 w 225"/>
                  <a:gd name="T17" fmla="*/ 0 h 176"/>
                  <a:gd name="T18" fmla="*/ 0 w 225"/>
                  <a:gd name="T19" fmla="*/ 0 h 176"/>
                  <a:gd name="T20" fmla="*/ 0 w 225"/>
                  <a:gd name="T21" fmla="*/ 0 h 176"/>
                  <a:gd name="T22" fmla="*/ 0 w 225"/>
                  <a:gd name="T23" fmla="*/ 0 h 176"/>
                  <a:gd name="T24" fmla="*/ 0 w 225"/>
                  <a:gd name="T25" fmla="*/ 0 h 176"/>
                  <a:gd name="T26" fmla="*/ 0 w 225"/>
                  <a:gd name="T27" fmla="*/ 0 h 176"/>
                  <a:gd name="T28" fmla="*/ 0 w 225"/>
                  <a:gd name="T29" fmla="*/ 0 h 176"/>
                  <a:gd name="T30" fmla="*/ 0 w 225"/>
                  <a:gd name="T31" fmla="*/ 0 h 176"/>
                  <a:gd name="T32" fmla="*/ 0 w 225"/>
                  <a:gd name="T33" fmla="*/ 0 h 176"/>
                  <a:gd name="T34" fmla="*/ 0 w 225"/>
                  <a:gd name="T35" fmla="*/ 0 h 176"/>
                  <a:gd name="T36" fmla="*/ 0 w 225"/>
                  <a:gd name="T37" fmla="*/ 0 h 176"/>
                  <a:gd name="T38" fmla="*/ 0 w 225"/>
                  <a:gd name="T39" fmla="*/ 0 h 176"/>
                  <a:gd name="T40" fmla="*/ 0 w 225"/>
                  <a:gd name="T41" fmla="*/ 0 h 176"/>
                  <a:gd name="T42" fmla="*/ 0 w 225"/>
                  <a:gd name="T43" fmla="*/ 0 h 176"/>
                  <a:gd name="T44" fmla="*/ 0 w 225"/>
                  <a:gd name="T45" fmla="*/ 0 h 176"/>
                  <a:gd name="T46" fmla="*/ 0 w 225"/>
                  <a:gd name="T47" fmla="*/ 0 h 176"/>
                  <a:gd name="T48" fmla="*/ 0 w 225"/>
                  <a:gd name="T49" fmla="*/ 0 h 176"/>
                  <a:gd name="T50" fmla="*/ 0 w 225"/>
                  <a:gd name="T51" fmla="*/ 0 h 176"/>
                  <a:gd name="T52" fmla="*/ 0 w 225"/>
                  <a:gd name="T53" fmla="*/ 0 h 176"/>
                  <a:gd name="T54" fmla="*/ 0 w 225"/>
                  <a:gd name="T55" fmla="*/ 0 h 176"/>
                  <a:gd name="T56" fmla="*/ 0 w 225"/>
                  <a:gd name="T57" fmla="*/ 0 h 176"/>
                  <a:gd name="T58" fmla="*/ 0 w 225"/>
                  <a:gd name="T59" fmla="*/ 0 h 176"/>
                  <a:gd name="T60" fmla="*/ 0 w 225"/>
                  <a:gd name="T61" fmla="*/ 0 h 176"/>
                  <a:gd name="T62" fmla="*/ 0 w 225"/>
                  <a:gd name="T63" fmla="*/ 0 h 176"/>
                  <a:gd name="T64" fmla="*/ 0 w 225"/>
                  <a:gd name="T65" fmla="*/ 0 h 176"/>
                  <a:gd name="T66" fmla="*/ 0 w 225"/>
                  <a:gd name="T67" fmla="*/ 0 h 176"/>
                  <a:gd name="T68" fmla="*/ 0 w 225"/>
                  <a:gd name="T69" fmla="*/ 0 h 176"/>
                  <a:gd name="T70" fmla="*/ 0 w 225"/>
                  <a:gd name="T71" fmla="*/ 0 h 176"/>
                  <a:gd name="T72" fmla="*/ 0 w 225"/>
                  <a:gd name="T73" fmla="*/ 0 h 176"/>
                  <a:gd name="T74" fmla="*/ 0 w 225"/>
                  <a:gd name="T75" fmla="*/ 0 h 176"/>
                  <a:gd name="T76" fmla="*/ 0 w 225"/>
                  <a:gd name="T77" fmla="*/ 0 h 176"/>
                  <a:gd name="T78" fmla="*/ 0 w 225"/>
                  <a:gd name="T79" fmla="*/ 0 h 176"/>
                  <a:gd name="T80" fmla="*/ 0 w 225"/>
                  <a:gd name="T81" fmla="*/ 0 h 176"/>
                  <a:gd name="T82" fmla="*/ 0 w 225"/>
                  <a:gd name="T83" fmla="*/ 0 h 176"/>
                  <a:gd name="T84" fmla="*/ 0 w 225"/>
                  <a:gd name="T85" fmla="*/ 0 h 176"/>
                  <a:gd name="T86" fmla="*/ 0 w 225"/>
                  <a:gd name="T87" fmla="*/ 0 h 176"/>
                  <a:gd name="T88" fmla="*/ 0 w 225"/>
                  <a:gd name="T89" fmla="*/ 0 h 176"/>
                  <a:gd name="T90" fmla="*/ 0 w 225"/>
                  <a:gd name="T91" fmla="*/ 0 h 176"/>
                  <a:gd name="T92" fmla="*/ 0 w 225"/>
                  <a:gd name="T93" fmla="*/ 0 h 176"/>
                  <a:gd name="T94" fmla="*/ 0 w 225"/>
                  <a:gd name="T95" fmla="*/ 0 h 17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225"/>
                  <a:gd name="T145" fmla="*/ 0 h 176"/>
                  <a:gd name="T146" fmla="*/ 225 w 225"/>
                  <a:gd name="T147" fmla="*/ 176 h 176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225" h="176">
                    <a:moveTo>
                      <a:pt x="1" y="18"/>
                    </a:moveTo>
                    <a:lnTo>
                      <a:pt x="1" y="21"/>
                    </a:lnTo>
                    <a:lnTo>
                      <a:pt x="1" y="24"/>
                    </a:lnTo>
                    <a:lnTo>
                      <a:pt x="0" y="27"/>
                    </a:lnTo>
                    <a:lnTo>
                      <a:pt x="0" y="30"/>
                    </a:lnTo>
                    <a:lnTo>
                      <a:pt x="0" y="33"/>
                    </a:lnTo>
                    <a:lnTo>
                      <a:pt x="0" y="36"/>
                    </a:lnTo>
                    <a:lnTo>
                      <a:pt x="0" y="38"/>
                    </a:lnTo>
                    <a:lnTo>
                      <a:pt x="0" y="42"/>
                    </a:lnTo>
                    <a:lnTo>
                      <a:pt x="0" y="55"/>
                    </a:lnTo>
                    <a:lnTo>
                      <a:pt x="2" y="69"/>
                    </a:lnTo>
                    <a:lnTo>
                      <a:pt x="5" y="81"/>
                    </a:lnTo>
                    <a:lnTo>
                      <a:pt x="9" y="95"/>
                    </a:lnTo>
                    <a:lnTo>
                      <a:pt x="13" y="107"/>
                    </a:lnTo>
                    <a:lnTo>
                      <a:pt x="19" y="117"/>
                    </a:lnTo>
                    <a:lnTo>
                      <a:pt x="25" y="128"/>
                    </a:lnTo>
                    <a:lnTo>
                      <a:pt x="33" y="138"/>
                    </a:lnTo>
                    <a:lnTo>
                      <a:pt x="41" y="146"/>
                    </a:lnTo>
                    <a:lnTo>
                      <a:pt x="49" y="153"/>
                    </a:lnTo>
                    <a:lnTo>
                      <a:pt x="59" y="160"/>
                    </a:lnTo>
                    <a:lnTo>
                      <a:pt x="68" y="166"/>
                    </a:lnTo>
                    <a:lnTo>
                      <a:pt x="79" y="170"/>
                    </a:lnTo>
                    <a:lnTo>
                      <a:pt x="90" y="174"/>
                    </a:lnTo>
                    <a:lnTo>
                      <a:pt x="102" y="176"/>
                    </a:lnTo>
                    <a:lnTo>
                      <a:pt x="113" y="176"/>
                    </a:lnTo>
                    <a:lnTo>
                      <a:pt x="123" y="176"/>
                    </a:lnTo>
                    <a:lnTo>
                      <a:pt x="133" y="175"/>
                    </a:lnTo>
                    <a:lnTo>
                      <a:pt x="143" y="172"/>
                    </a:lnTo>
                    <a:lnTo>
                      <a:pt x="152" y="169"/>
                    </a:lnTo>
                    <a:lnTo>
                      <a:pt x="161" y="164"/>
                    </a:lnTo>
                    <a:lnTo>
                      <a:pt x="170" y="158"/>
                    </a:lnTo>
                    <a:lnTo>
                      <a:pt x="178" y="152"/>
                    </a:lnTo>
                    <a:lnTo>
                      <a:pt x="185" y="145"/>
                    </a:lnTo>
                    <a:lnTo>
                      <a:pt x="192" y="138"/>
                    </a:lnTo>
                    <a:lnTo>
                      <a:pt x="199" y="129"/>
                    </a:lnTo>
                    <a:lnTo>
                      <a:pt x="205" y="120"/>
                    </a:lnTo>
                    <a:lnTo>
                      <a:pt x="211" y="110"/>
                    </a:lnTo>
                    <a:lnTo>
                      <a:pt x="215" y="101"/>
                    </a:lnTo>
                    <a:lnTo>
                      <a:pt x="219" y="90"/>
                    </a:lnTo>
                    <a:lnTo>
                      <a:pt x="222" y="79"/>
                    </a:lnTo>
                    <a:lnTo>
                      <a:pt x="225" y="67"/>
                    </a:lnTo>
                    <a:lnTo>
                      <a:pt x="224" y="63"/>
                    </a:lnTo>
                    <a:lnTo>
                      <a:pt x="223" y="61"/>
                    </a:lnTo>
                    <a:lnTo>
                      <a:pt x="222" y="59"/>
                    </a:lnTo>
                    <a:lnTo>
                      <a:pt x="221" y="55"/>
                    </a:lnTo>
                    <a:lnTo>
                      <a:pt x="221" y="53"/>
                    </a:lnTo>
                    <a:lnTo>
                      <a:pt x="220" y="49"/>
                    </a:lnTo>
                    <a:lnTo>
                      <a:pt x="219" y="47"/>
                    </a:lnTo>
                    <a:lnTo>
                      <a:pt x="218" y="44"/>
                    </a:lnTo>
                    <a:lnTo>
                      <a:pt x="217" y="56"/>
                    </a:lnTo>
                    <a:lnTo>
                      <a:pt x="215" y="68"/>
                    </a:lnTo>
                    <a:lnTo>
                      <a:pt x="212" y="80"/>
                    </a:lnTo>
                    <a:lnTo>
                      <a:pt x="209" y="91"/>
                    </a:lnTo>
                    <a:lnTo>
                      <a:pt x="203" y="102"/>
                    </a:lnTo>
                    <a:lnTo>
                      <a:pt x="198" y="113"/>
                    </a:lnTo>
                    <a:lnTo>
                      <a:pt x="192" y="122"/>
                    </a:lnTo>
                    <a:lnTo>
                      <a:pt x="186" y="130"/>
                    </a:lnTo>
                    <a:lnTo>
                      <a:pt x="178" y="138"/>
                    </a:lnTo>
                    <a:lnTo>
                      <a:pt x="170" y="145"/>
                    </a:lnTo>
                    <a:lnTo>
                      <a:pt x="162" y="151"/>
                    </a:lnTo>
                    <a:lnTo>
                      <a:pt x="153" y="157"/>
                    </a:lnTo>
                    <a:lnTo>
                      <a:pt x="144" y="160"/>
                    </a:lnTo>
                    <a:lnTo>
                      <a:pt x="134" y="163"/>
                    </a:lnTo>
                    <a:lnTo>
                      <a:pt x="124" y="165"/>
                    </a:lnTo>
                    <a:lnTo>
                      <a:pt x="113" y="165"/>
                    </a:lnTo>
                    <a:lnTo>
                      <a:pt x="103" y="165"/>
                    </a:lnTo>
                    <a:lnTo>
                      <a:pt x="92" y="163"/>
                    </a:lnTo>
                    <a:lnTo>
                      <a:pt x="81" y="160"/>
                    </a:lnTo>
                    <a:lnTo>
                      <a:pt x="72" y="156"/>
                    </a:lnTo>
                    <a:lnTo>
                      <a:pt x="63" y="151"/>
                    </a:lnTo>
                    <a:lnTo>
                      <a:pt x="54" y="145"/>
                    </a:lnTo>
                    <a:lnTo>
                      <a:pt x="46" y="138"/>
                    </a:lnTo>
                    <a:lnTo>
                      <a:pt x="39" y="129"/>
                    </a:lnTo>
                    <a:lnTo>
                      <a:pt x="32" y="121"/>
                    </a:lnTo>
                    <a:lnTo>
                      <a:pt x="26" y="111"/>
                    </a:lnTo>
                    <a:lnTo>
                      <a:pt x="21" y="101"/>
                    </a:lnTo>
                    <a:lnTo>
                      <a:pt x="17" y="90"/>
                    </a:lnTo>
                    <a:lnTo>
                      <a:pt x="13" y="79"/>
                    </a:lnTo>
                    <a:lnTo>
                      <a:pt x="11" y="67"/>
                    </a:lnTo>
                    <a:lnTo>
                      <a:pt x="9" y="55"/>
                    </a:lnTo>
                    <a:lnTo>
                      <a:pt x="9" y="42"/>
                    </a:lnTo>
                    <a:lnTo>
                      <a:pt x="9" y="36"/>
                    </a:lnTo>
                    <a:lnTo>
                      <a:pt x="9" y="31"/>
                    </a:lnTo>
                    <a:lnTo>
                      <a:pt x="10" y="25"/>
                    </a:lnTo>
                    <a:lnTo>
                      <a:pt x="10" y="20"/>
                    </a:lnTo>
                    <a:lnTo>
                      <a:pt x="11" y="15"/>
                    </a:lnTo>
                    <a:lnTo>
                      <a:pt x="12" y="9"/>
                    </a:lnTo>
                    <a:lnTo>
                      <a:pt x="13" y="5"/>
                    </a:lnTo>
                    <a:lnTo>
                      <a:pt x="15" y="0"/>
                    </a:lnTo>
                    <a:lnTo>
                      <a:pt x="13" y="2"/>
                    </a:lnTo>
                    <a:lnTo>
                      <a:pt x="11" y="5"/>
                    </a:lnTo>
                    <a:lnTo>
                      <a:pt x="9" y="7"/>
                    </a:lnTo>
                    <a:lnTo>
                      <a:pt x="8" y="8"/>
                    </a:lnTo>
                    <a:lnTo>
                      <a:pt x="6" y="11"/>
                    </a:lnTo>
                    <a:lnTo>
                      <a:pt x="5" y="13"/>
                    </a:lnTo>
                    <a:lnTo>
                      <a:pt x="3" y="15"/>
                    </a:lnTo>
                    <a:lnTo>
                      <a:pt x="1" y="18"/>
                    </a:lnTo>
                    <a:close/>
                  </a:path>
                </a:pathLst>
              </a:custGeom>
              <a:solidFill>
                <a:srgbClr val="F5C6A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7784" name="Freeform 23"/>
              <p:cNvSpPr>
                <a:spLocks/>
              </p:cNvSpPr>
              <p:nvPr/>
            </p:nvSpPr>
            <p:spPr bwMode="auto">
              <a:xfrm>
                <a:off x="1140" y="2651"/>
                <a:ext cx="43" cy="30"/>
              </a:xfrm>
              <a:custGeom>
                <a:avLst/>
                <a:gdLst>
                  <a:gd name="T0" fmla="*/ 0 w 217"/>
                  <a:gd name="T1" fmla="*/ 0 h 180"/>
                  <a:gd name="T2" fmla="*/ 0 w 217"/>
                  <a:gd name="T3" fmla="*/ 0 h 180"/>
                  <a:gd name="T4" fmla="*/ 0 w 217"/>
                  <a:gd name="T5" fmla="*/ 0 h 180"/>
                  <a:gd name="T6" fmla="*/ 0 w 217"/>
                  <a:gd name="T7" fmla="*/ 0 h 180"/>
                  <a:gd name="T8" fmla="*/ 0 w 217"/>
                  <a:gd name="T9" fmla="*/ 0 h 180"/>
                  <a:gd name="T10" fmla="*/ 0 w 217"/>
                  <a:gd name="T11" fmla="*/ 0 h 180"/>
                  <a:gd name="T12" fmla="*/ 0 w 217"/>
                  <a:gd name="T13" fmla="*/ 0 h 180"/>
                  <a:gd name="T14" fmla="*/ 0 w 217"/>
                  <a:gd name="T15" fmla="*/ 0 h 180"/>
                  <a:gd name="T16" fmla="*/ 0 w 217"/>
                  <a:gd name="T17" fmla="*/ 0 h 180"/>
                  <a:gd name="T18" fmla="*/ 0 w 217"/>
                  <a:gd name="T19" fmla="*/ 0 h 180"/>
                  <a:gd name="T20" fmla="*/ 0 w 217"/>
                  <a:gd name="T21" fmla="*/ 0 h 180"/>
                  <a:gd name="T22" fmla="*/ 0 w 217"/>
                  <a:gd name="T23" fmla="*/ 0 h 180"/>
                  <a:gd name="T24" fmla="*/ 0 w 217"/>
                  <a:gd name="T25" fmla="*/ 0 h 180"/>
                  <a:gd name="T26" fmla="*/ 0 w 217"/>
                  <a:gd name="T27" fmla="*/ 0 h 180"/>
                  <a:gd name="T28" fmla="*/ 0 w 217"/>
                  <a:gd name="T29" fmla="*/ 0 h 180"/>
                  <a:gd name="T30" fmla="*/ 0 w 217"/>
                  <a:gd name="T31" fmla="*/ 0 h 180"/>
                  <a:gd name="T32" fmla="*/ 0 w 217"/>
                  <a:gd name="T33" fmla="*/ 0 h 180"/>
                  <a:gd name="T34" fmla="*/ 0 w 217"/>
                  <a:gd name="T35" fmla="*/ 0 h 180"/>
                  <a:gd name="T36" fmla="*/ 0 w 217"/>
                  <a:gd name="T37" fmla="*/ 0 h 180"/>
                  <a:gd name="T38" fmla="*/ 0 w 217"/>
                  <a:gd name="T39" fmla="*/ 0 h 180"/>
                  <a:gd name="T40" fmla="*/ 0 w 217"/>
                  <a:gd name="T41" fmla="*/ 0 h 180"/>
                  <a:gd name="T42" fmla="*/ 0 w 217"/>
                  <a:gd name="T43" fmla="*/ 0 h 180"/>
                  <a:gd name="T44" fmla="*/ 0 w 217"/>
                  <a:gd name="T45" fmla="*/ 0 h 180"/>
                  <a:gd name="T46" fmla="*/ 0 w 217"/>
                  <a:gd name="T47" fmla="*/ 0 h 180"/>
                  <a:gd name="T48" fmla="*/ 0 w 217"/>
                  <a:gd name="T49" fmla="*/ 0 h 180"/>
                  <a:gd name="T50" fmla="*/ 0 w 217"/>
                  <a:gd name="T51" fmla="*/ 0 h 180"/>
                  <a:gd name="T52" fmla="*/ 0 w 217"/>
                  <a:gd name="T53" fmla="*/ 0 h 180"/>
                  <a:gd name="T54" fmla="*/ 0 w 217"/>
                  <a:gd name="T55" fmla="*/ 0 h 180"/>
                  <a:gd name="T56" fmla="*/ 0 w 217"/>
                  <a:gd name="T57" fmla="*/ 0 h 180"/>
                  <a:gd name="T58" fmla="*/ 0 w 217"/>
                  <a:gd name="T59" fmla="*/ 0 h 180"/>
                  <a:gd name="T60" fmla="*/ 0 w 217"/>
                  <a:gd name="T61" fmla="*/ 0 h 180"/>
                  <a:gd name="T62" fmla="*/ 0 w 217"/>
                  <a:gd name="T63" fmla="*/ 0 h 180"/>
                  <a:gd name="T64" fmla="*/ 0 w 217"/>
                  <a:gd name="T65" fmla="*/ 0 h 180"/>
                  <a:gd name="T66" fmla="*/ 0 w 217"/>
                  <a:gd name="T67" fmla="*/ 0 h 180"/>
                  <a:gd name="T68" fmla="*/ 0 w 217"/>
                  <a:gd name="T69" fmla="*/ 0 h 180"/>
                  <a:gd name="T70" fmla="*/ 0 w 217"/>
                  <a:gd name="T71" fmla="*/ 0 h 180"/>
                  <a:gd name="T72" fmla="*/ 0 w 217"/>
                  <a:gd name="T73" fmla="*/ 0 h 180"/>
                  <a:gd name="T74" fmla="*/ 0 w 217"/>
                  <a:gd name="T75" fmla="*/ 0 h 180"/>
                  <a:gd name="T76" fmla="*/ 0 w 217"/>
                  <a:gd name="T77" fmla="*/ 0 h 180"/>
                  <a:gd name="T78" fmla="*/ 0 w 217"/>
                  <a:gd name="T79" fmla="*/ 0 h 180"/>
                  <a:gd name="T80" fmla="*/ 0 w 217"/>
                  <a:gd name="T81" fmla="*/ 0 h 180"/>
                  <a:gd name="T82" fmla="*/ 0 w 217"/>
                  <a:gd name="T83" fmla="*/ 0 h 180"/>
                  <a:gd name="T84" fmla="*/ 0 w 217"/>
                  <a:gd name="T85" fmla="*/ 0 h 180"/>
                  <a:gd name="T86" fmla="*/ 0 w 217"/>
                  <a:gd name="T87" fmla="*/ 0 h 180"/>
                  <a:gd name="T88" fmla="*/ 0 w 217"/>
                  <a:gd name="T89" fmla="*/ 0 h 180"/>
                  <a:gd name="T90" fmla="*/ 0 w 217"/>
                  <a:gd name="T91" fmla="*/ 0 h 180"/>
                  <a:gd name="T92" fmla="*/ 0 w 217"/>
                  <a:gd name="T93" fmla="*/ 0 h 180"/>
                  <a:gd name="T94" fmla="*/ 0 w 217"/>
                  <a:gd name="T95" fmla="*/ 0 h 180"/>
                  <a:gd name="T96" fmla="*/ 0 w 217"/>
                  <a:gd name="T97" fmla="*/ 0 h 180"/>
                  <a:gd name="T98" fmla="*/ 0 w 217"/>
                  <a:gd name="T99" fmla="*/ 0 h 180"/>
                  <a:gd name="T100" fmla="*/ 0 w 217"/>
                  <a:gd name="T101" fmla="*/ 0 h 180"/>
                  <a:gd name="T102" fmla="*/ 0 w 217"/>
                  <a:gd name="T103" fmla="*/ 0 h 180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217"/>
                  <a:gd name="T157" fmla="*/ 0 h 180"/>
                  <a:gd name="T158" fmla="*/ 217 w 217"/>
                  <a:gd name="T159" fmla="*/ 180 h 180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217" h="180">
                    <a:moveTo>
                      <a:pt x="4" y="18"/>
                    </a:moveTo>
                    <a:lnTo>
                      <a:pt x="3" y="22"/>
                    </a:lnTo>
                    <a:lnTo>
                      <a:pt x="2" y="26"/>
                    </a:lnTo>
                    <a:lnTo>
                      <a:pt x="2" y="30"/>
                    </a:lnTo>
                    <a:lnTo>
                      <a:pt x="1" y="34"/>
                    </a:lnTo>
                    <a:lnTo>
                      <a:pt x="1" y="38"/>
                    </a:lnTo>
                    <a:lnTo>
                      <a:pt x="0" y="42"/>
                    </a:lnTo>
                    <a:lnTo>
                      <a:pt x="0" y="46"/>
                    </a:lnTo>
                    <a:lnTo>
                      <a:pt x="0" y="51"/>
                    </a:lnTo>
                    <a:lnTo>
                      <a:pt x="1" y="64"/>
                    </a:lnTo>
                    <a:lnTo>
                      <a:pt x="2" y="77"/>
                    </a:lnTo>
                    <a:lnTo>
                      <a:pt x="5" y="89"/>
                    </a:lnTo>
                    <a:lnTo>
                      <a:pt x="9" y="101"/>
                    </a:lnTo>
                    <a:lnTo>
                      <a:pt x="13" y="112"/>
                    </a:lnTo>
                    <a:lnTo>
                      <a:pt x="19" y="123"/>
                    </a:lnTo>
                    <a:lnTo>
                      <a:pt x="25" y="133"/>
                    </a:lnTo>
                    <a:lnTo>
                      <a:pt x="32" y="142"/>
                    </a:lnTo>
                    <a:lnTo>
                      <a:pt x="39" y="150"/>
                    </a:lnTo>
                    <a:lnTo>
                      <a:pt x="48" y="159"/>
                    </a:lnTo>
                    <a:lnTo>
                      <a:pt x="57" y="165"/>
                    </a:lnTo>
                    <a:lnTo>
                      <a:pt x="66" y="171"/>
                    </a:lnTo>
                    <a:lnTo>
                      <a:pt x="76" y="174"/>
                    </a:lnTo>
                    <a:lnTo>
                      <a:pt x="87" y="178"/>
                    </a:lnTo>
                    <a:lnTo>
                      <a:pt x="98" y="179"/>
                    </a:lnTo>
                    <a:lnTo>
                      <a:pt x="109" y="180"/>
                    </a:lnTo>
                    <a:lnTo>
                      <a:pt x="119" y="179"/>
                    </a:lnTo>
                    <a:lnTo>
                      <a:pt x="130" y="178"/>
                    </a:lnTo>
                    <a:lnTo>
                      <a:pt x="139" y="175"/>
                    </a:lnTo>
                    <a:lnTo>
                      <a:pt x="149" y="172"/>
                    </a:lnTo>
                    <a:lnTo>
                      <a:pt x="158" y="167"/>
                    </a:lnTo>
                    <a:lnTo>
                      <a:pt x="166" y="161"/>
                    </a:lnTo>
                    <a:lnTo>
                      <a:pt x="174" y="154"/>
                    </a:lnTo>
                    <a:lnTo>
                      <a:pt x="182" y="147"/>
                    </a:lnTo>
                    <a:lnTo>
                      <a:pt x="188" y="138"/>
                    </a:lnTo>
                    <a:lnTo>
                      <a:pt x="195" y="130"/>
                    </a:lnTo>
                    <a:lnTo>
                      <a:pt x="200" y="120"/>
                    </a:lnTo>
                    <a:lnTo>
                      <a:pt x="206" y="110"/>
                    </a:lnTo>
                    <a:lnTo>
                      <a:pt x="210" y="99"/>
                    </a:lnTo>
                    <a:lnTo>
                      <a:pt x="214" y="88"/>
                    </a:lnTo>
                    <a:lnTo>
                      <a:pt x="216" y="76"/>
                    </a:lnTo>
                    <a:lnTo>
                      <a:pt x="217" y="64"/>
                    </a:lnTo>
                    <a:lnTo>
                      <a:pt x="217" y="62"/>
                    </a:lnTo>
                    <a:lnTo>
                      <a:pt x="216" y="58"/>
                    </a:lnTo>
                    <a:lnTo>
                      <a:pt x="215" y="56"/>
                    </a:lnTo>
                    <a:lnTo>
                      <a:pt x="214" y="53"/>
                    </a:lnTo>
                    <a:lnTo>
                      <a:pt x="212" y="50"/>
                    </a:lnTo>
                    <a:lnTo>
                      <a:pt x="211" y="47"/>
                    </a:lnTo>
                    <a:lnTo>
                      <a:pt x="210" y="45"/>
                    </a:lnTo>
                    <a:lnTo>
                      <a:pt x="209" y="42"/>
                    </a:lnTo>
                    <a:lnTo>
                      <a:pt x="209" y="44"/>
                    </a:lnTo>
                    <a:lnTo>
                      <a:pt x="209" y="45"/>
                    </a:lnTo>
                    <a:lnTo>
                      <a:pt x="209" y="46"/>
                    </a:lnTo>
                    <a:lnTo>
                      <a:pt x="209" y="47"/>
                    </a:lnTo>
                    <a:lnTo>
                      <a:pt x="209" y="48"/>
                    </a:lnTo>
                    <a:lnTo>
                      <a:pt x="209" y="50"/>
                    </a:lnTo>
                    <a:lnTo>
                      <a:pt x="209" y="51"/>
                    </a:lnTo>
                    <a:lnTo>
                      <a:pt x="209" y="63"/>
                    </a:lnTo>
                    <a:lnTo>
                      <a:pt x="207" y="75"/>
                    </a:lnTo>
                    <a:lnTo>
                      <a:pt x="205" y="86"/>
                    </a:lnTo>
                    <a:lnTo>
                      <a:pt x="200" y="98"/>
                    </a:lnTo>
                    <a:lnTo>
                      <a:pt x="196" y="107"/>
                    </a:lnTo>
                    <a:lnTo>
                      <a:pt x="191" y="117"/>
                    </a:lnTo>
                    <a:lnTo>
                      <a:pt x="185" y="126"/>
                    </a:lnTo>
                    <a:lnTo>
                      <a:pt x="179" y="135"/>
                    </a:lnTo>
                    <a:lnTo>
                      <a:pt x="172" y="142"/>
                    </a:lnTo>
                    <a:lnTo>
                      <a:pt x="164" y="149"/>
                    </a:lnTo>
                    <a:lnTo>
                      <a:pt x="156" y="155"/>
                    </a:lnTo>
                    <a:lnTo>
                      <a:pt x="148" y="160"/>
                    </a:lnTo>
                    <a:lnTo>
                      <a:pt x="139" y="165"/>
                    </a:lnTo>
                    <a:lnTo>
                      <a:pt x="129" y="167"/>
                    </a:lnTo>
                    <a:lnTo>
                      <a:pt x="119" y="168"/>
                    </a:lnTo>
                    <a:lnTo>
                      <a:pt x="109" y="169"/>
                    </a:lnTo>
                    <a:lnTo>
                      <a:pt x="99" y="168"/>
                    </a:lnTo>
                    <a:lnTo>
                      <a:pt x="89" y="167"/>
                    </a:lnTo>
                    <a:lnTo>
                      <a:pt x="79" y="165"/>
                    </a:lnTo>
                    <a:lnTo>
                      <a:pt x="70" y="160"/>
                    </a:lnTo>
                    <a:lnTo>
                      <a:pt x="61" y="155"/>
                    </a:lnTo>
                    <a:lnTo>
                      <a:pt x="53" y="149"/>
                    </a:lnTo>
                    <a:lnTo>
                      <a:pt x="45" y="142"/>
                    </a:lnTo>
                    <a:lnTo>
                      <a:pt x="38" y="135"/>
                    </a:lnTo>
                    <a:lnTo>
                      <a:pt x="32" y="126"/>
                    </a:lnTo>
                    <a:lnTo>
                      <a:pt x="26" y="117"/>
                    </a:lnTo>
                    <a:lnTo>
                      <a:pt x="21" y="107"/>
                    </a:lnTo>
                    <a:lnTo>
                      <a:pt x="17" y="98"/>
                    </a:lnTo>
                    <a:lnTo>
                      <a:pt x="14" y="86"/>
                    </a:lnTo>
                    <a:lnTo>
                      <a:pt x="11" y="75"/>
                    </a:lnTo>
                    <a:lnTo>
                      <a:pt x="10" y="63"/>
                    </a:lnTo>
                    <a:lnTo>
                      <a:pt x="9" y="51"/>
                    </a:lnTo>
                    <a:lnTo>
                      <a:pt x="9" y="44"/>
                    </a:lnTo>
                    <a:lnTo>
                      <a:pt x="10" y="38"/>
                    </a:lnTo>
                    <a:lnTo>
                      <a:pt x="11" y="32"/>
                    </a:lnTo>
                    <a:lnTo>
                      <a:pt x="12" y="24"/>
                    </a:lnTo>
                    <a:lnTo>
                      <a:pt x="13" y="18"/>
                    </a:lnTo>
                    <a:lnTo>
                      <a:pt x="14" y="12"/>
                    </a:lnTo>
                    <a:lnTo>
                      <a:pt x="16" y="6"/>
                    </a:lnTo>
                    <a:lnTo>
                      <a:pt x="18" y="0"/>
                    </a:lnTo>
                    <a:lnTo>
                      <a:pt x="16" y="3"/>
                    </a:lnTo>
                    <a:lnTo>
                      <a:pt x="15" y="5"/>
                    </a:lnTo>
                    <a:lnTo>
                      <a:pt x="13" y="6"/>
                    </a:lnTo>
                    <a:lnTo>
                      <a:pt x="11" y="9"/>
                    </a:lnTo>
                    <a:lnTo>
                      <a:pt x="9" y="11"/>
                    </a:lnTo>
                    <a:lnTo>
                      <a:pt x="7" y="14"/>
                    </a:lnTo>
                    <a:lnTo>
                      <a:pt x="5" y="16"/>
                    </a:lnTo>
                    <a:lnTo>
                      <a:pt x="4" y="18"/>
                    </a:lnTo>
                    <a:close/>
                  </a:path>
                </a:pathLst>
              </a:custGeom>
              <a:solidFill>
                <a:srgbClr val="F6C9A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7785" name="Freeform 24"/>
              <p:cNvSpPr>
                <a:spLocks/>
              </p:cNvSpPr>
              <p:nvPr/>
            </p:nvSpPr>
            <p:spPr bwMode="auto">
              <a:xfrm>
                <a:off x="1141" y="2650"/>
                <a:ext cx="42" cy="30"/>
              </a:xfrm>
              <a:custGeom>
                <a:avLst/>
                <a:gdLst>
                  <a:gd name="T0" fmla="*/ 0 w 209"/>
                  <a:gd name="T1" fmla="*/ 0 h 181"/>
                  <a:gd name="T2" fmla="*/ 0 w 209"/>
                  <a:gd name="T3" fmla="*/ 0 h 181"/>
                  <a:gd name="T4" fmla="*/ 0 w 209"/>
                  <a:gd name="T5" fmla="*/ 0 h 181"/>
                  <a:gd name="T6" fmla="*/ 0 w 209"/>
                  <a:gd name="T7" fmla="*/ 0 h 181"/>
                  <a:gd name="T8" fmla="*/ 0 w 209"/>
                  <a:gd name="T9" fmla="*/ 0 h 181"/>
                  <a:gd name="T10" fmla="*/ 0 w 209"/>
                  <a:gd name="T11" fmla="*/ 0 h 181"/>
                  <a:gd name="T12" fmla="*/ 0 w 209"/>
                  <a:gd name="T13" fmla="*/ 0 h 181"/>
                  <a:gd name="T14" fmla="*/ 0 w 209"/>
                  <a:gd name="T15" fmla="*/ 0 h 181"/>
                  <a:gd name="T16" fmla="*/ 0 w 209"/>
                  <a:gd name="T17" fmla="*/ 0 h 181"/>
                  <a:gd name="T18" fmla="*/ 0 w 209"/>
                  <a:gd name="T19" fmla="*/ 0 h 181"/>
                  <a:gd name="T20" fmla="*/ 0 w 209"/>
                  <a:gd name="T21" fmla="*/ 0 h 181"/>
                  <a:gd name="T22" fmla="*/ 0 w 209"/>
                  <a:gd name="T23" fmla="*/ 0 h 181"/>
                  <a:gd name="T24" fmla="*/ 0 w 209"/>
                  <a:gd name="T25" fmla="*/ 0 h 181"/>
                  <a:gd name="T26" fmla="*/ 0 w 209"/>
                  <a:gd name="T27" fmla="*/ 0 h 181"/>
                  <a:gd name="T28" fmla="*/ 0 w 209"/>
                  <a:gd name="T29" fmla="*/ 0 h 181"/>
                  <a:gd name="T30" fmla="*/ 0 w 209"/>
                  <a:gd name="T31" fmla="*/ 0 h 181"/>
                  <a:gd name="T32" fmla="*/ 0 w 209"/>
                  <a:gd name="T33" fmla="*/ 0 h 181"/>
                  <a:gd name="T34" fmla="*/ 0 w 209"/>
                  <a:gd name="T35" fmla="*/ 0 h 181"/>
                  <a:gd name="T36" fmla="*/ 0 w 209"/>
                  <a:gd name="T37" fmla="*/ 0 h 181"/>
                  <a:gd name="T38" fmla="*/ 0 w 209"/>
                  <a:gd name="T39" fmla="*/ 0 h 181"/>
                  <a:gd name="T40" fmla="*/ 0 w 209"/>
                  <a:gd name="T41" fmla="*/ 0 h 181"/>
                  <a:gd name="T42" fmla="*/ 0 w 209"/>
                  <a:gd name="T43" fmla="*/ 0 h 181"/>
                  <a:gd name="T44" fmla="*/ 0 w 209"/>
                  <a:gd name="T45" fmla="*/ 0 h 181"/>
                  <a:gd name="T46" fmla="*/ 0 w 209"/>
                  <a:gd name="T47" fmla="*/ 0 h 181"/>
                  <a:gd name="T48" fmla="*/ 0 w 209"/>
                  <a:gd name="T49" fmla="*/ 0 h 181"/>
                  <a:gd name="T50" fmla="*/ 0 w 209"/>
                  <a:gd name="T51" fmla="*/ 0 h 181"/>
                  <a:gd name="T52" fmla="*/ 0 w 209"/>
                  <a:gd name="T53" fmla="*/ 0 h 181"/>
                  <a:gd name="T54" fmla="*/ 0 w 209"/>
                  <a:gd name="T55" fmla="*/ 0 h 181"/>
                  <a:gd name="T56" fmla="*/ 0 w 209"/>
                  <a:gd name="T57" fmla="*/ 0 h 181"/>
                  <a:gd name="T58" fmla="*/ 0 w 209"/>
                  <a:gd name="T59" fmla="*/ 0 h 181"/>
                  <a:gd name="T60" fmla="*/ 0 w 209"/>
                  <a:gd name="T61" fmla="*/ 0 h 181"/>
                  <a:gd name="T62" fmla="*/ 0 w 209"/>
                  <a:gd name="T63" fmla="*/ 0 h 181"/>
                  <a:gd name="T64" fmla="*/ 0 w 209"/>
                  <a:gd name="T65" fmla="*/ 0 h 181"/>
                  <a:gd name="T66" fmla="*/ 0 w 209"/>
                  <a:gd name="T67" fmla="*/ 0 h 181"/>
                  <a:gd name="T68" fmla="*/ 0 w 209"/>
                  <a:gd name="T69" fmla="*/ 0 h 181"/>
                  <a:gd name="T70" fmla="*/ 0 w 209"/>
                  <a:gd name="T71" fmla="*/ 0 h 181"/>
                  <a:gd name="T72" fmla="*/ 0 w 209"/>
                  <a:gd name="T73" fmla="*/ 0 h 181"/>
                  <a:gd name="T74" fmla="*/ 0 w 209"/>
                  <a:gd name="T75" fmla="*/ 0 h 181"/>
                  <a:gd name="T76" fmla="*/ 0 w 209"/>
                  <a:gd name="T77" fmla="*/ 0 h 181"/>
                  <a:gd name="T78" fmla="*/ 0 w 209"/>
                  <a:gd name="T79" fmla="*/ 0 h 181"/>
                  <a:gd name="T80" fmla="*/ 0 w 209"/>
                  <a:gd name="T81" fmla="*/ 0 h 181"/>
                  <a:gd name="T82" fmla="*/ 0 w 209"/>
                  <a:gd name="T83" fmla="*/ 0 h 181"/>
                  <a:gd name="T84" fmla="*/ 0 w 209"/>
                  <a:gd name="T85" fmla="*/ 0 h 181"/>
                  <a:gd name="T86" fmla="*/ 0 w 209"/>
                  <a:gd name="T87" fmla="*/ 0 h 181"/>
                  <a:gd name="T88" fmla="*/ 0 w 209"/>
                  <a:gd name="T89" fmla="*/ 0 h 181"/>
                  <a:gd name="T90" fmla="*/ 0 w 209"/>
                  <a:gd name="T91" fmla="*/ 0 h 181"/>
                  <a:gd name="T92" fmla="*/ 0 w 209"/>
                  <a:gd name="T93" fmla="*/ 0 h 181"/>
                  <a:gd name="T94" fmla="*/ 0 w 209"/>
                  <a:gd name="T95" fmla="*/ 0 h 181"/>
                  <a:gd name="T96" fmla="*/ 0 w 209"/>
                  <a:gd name="T97" fmla="*/ 0 h 181"/>
                  <a:gd name="T98" fmla="*/ 0 w 209"/>
                  <a:gd name="T99" fmla="*/ 0 h 181"/>
                  <a:gd name="T100" fmla="*/ 0 w 209"/>
                  <a:gd name="T101" fmla="*/ 0 h 181"/>
                  <a:gd name="T102" fmla="*/ 0 w 209"/>
                  <a:gd name="T103" fmla="*/ 0 h 181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209"/>
                  <a:gd name="T157" fmla="*/ 0 h 181"/>
                  <a:gd name="T158" fmla="*/ 209 w 209"/>
                  <a:gd name="T159" fmla="*/ 181 h 181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209" h="181">
                    <a:moveTo>
                      <a:pt x="6" y="16"/>
                    </a:moveTo>
                    <a:lnTo>
                      <a:pt x="4" y="21"/>
                    </a:lnTo>
                    <a:lnTo>
                      <a:pt x="3" y="25"/>
                    </a:lnTo>
                    <a:lnTo>
                      <a:pt x="2" y="31"/>
                    </a:lnTo>
                    <a:lnTo>
                      <a:pt x="1" y="36"/>
                    </a:lnTo>
                    <a:lnTo>
                      <a:pt x="1" y="41"/>
                    </a:lnTo>
                    <a:lnTo>
                      <a:pt x="0" y="47"/>
                    </a:lnTo>
                    <a:lnTo>
                      <a:pt x="0" y="52"/>
                    </a:lnTo>
                    <a:lnTo>
                      <a:pt x="0" y="58"/>
                    </a:lnTo>
                    <a:lnTo>
                      <a:pt x="0" y="71"/>
                    </a:lnTo>
                    <a:lnTo>
                      <a:pt x="2" y="83"/>
                    </a:lnTo>
                    <a:lnTo>
                      <a:pt x="4" y="95"/>
                    </a:lnTo>
                    <a:lnTo>
                      <a:pt x="8" y="106"/>
                    </a:lnTo>
                    <a:lnTo>
                      <a:pt x="12" y="117"/>
                    </a:lnTo>
                    <a:lnTo>
                      <a:pt x="17" y="127"/>
                    </a:lnTo>
                    <a:lnTo>
                      <a:pt x="23" y="137"/>
                    </a:lnTo>
                    <a:lnTo>
                      <a:pt x="30" y="145"/>
                    </a:lnTo>
                    <a:lnTo>
                      <a:pt x="37" y="154"/>
                    </a:lnTo>
                    <a:lnTo>
                      <a:pt x="45" y="161"/>
                    </a:lnTo>
                    <a:lnTo>
                      <a:pt x="54" y="167"/>
                    </a:lnTo>
                    <a:lnTo>
                      <a:pt x="63" y="172"/>
                    </a:lnTo>
                    <a:lnTo>
                      <a:pt x="72" y="176"/>
                    </a:lnTo>
                    <a:lnTo>
                      <a:pt x="83" y="179"/>
                    </a:lnTo>
                    <a:lnTo>
                      <a:pt x="94" y="181"/>
                    </a:lnTo>
                    <a:lnTo>
                      <a:pt x="104" y="181"/>
                    </a:lnTo>
                    <a:lnTo>
                      <a:pt x="115" y="181"/>
                    </a:lnTo>
                    <a:lnTo>
                      <a:pt x="125" y="179"/>
                    </a:lnTo>
                    <a:lnTo>
                      <a:pt x="135" y="176"/>
                    </a:lnTo>
                    <a:lnTo>
                      <a:pt x="144" y="173"/>
                    </a:lnTo>
                    <a:lnTo>
                      <a:pt x="153" y="167"/>
                    </a:lnTo>
                    <a:lnTo>
                      <a:pt x="161" y="161"/>
                    </a:lnTo>
                    <a:lnTo>
                      <a:pt x="169" y="154"/>
                    </a:lnTo>
                    <a:lnTo>
                      <a:pt x="177" y="146"/>
                    </a:lnTo>
                    <a:lnTo>
                      <a:pt x="183" y="138"/>
                    </a:lnTo>
                    <a:lnTo>
                      <a:pt x="189" y="129"/>
                    </a:lnTo>
                    <a:lnTo>
                      <a:pt x="194" y="118"/>
                    </a:lnTo>
                    <a:lnTo>
                      <a:pt x="200" y="107"/>
                    </a:lnTo>
                    <a:lnTo>
                      <a:pt x="203" y="96"/>
                    </a:lnTo>
                    <a:lnTo>
                      <a:pt x="206" y="84"/>
                    </a:lnTo>
                    <a:lnTo>
                      <a:pt x="208" y="72"/>
                    </a:lnTo>
                    <a:lnTo>
                      <a:pt x="209" y="60"/>
                    </a:lnTo>
                    <a:lnTo>
                      <a:pt x="207" y="57"/>
                    </a:lnTo>
                    <a:lnTo>
                      <a:pt x="206" y="54"/>
                    </a:lnTo>
                    <a:lnTo>
                      <a:pt x="205" y="52"/>
                    </a:lnTo>
                    <a:lnTo>
                      <a:pt x="204" y="49"/>
                    </a:lnTo>
                    <a:lnTo>
                      <a:pt x="202" y="46"/>
                    </a:lnTo>
                    <a:lnTo>
                      <a:pt x="201" y="43"/>
                    </a:lnTo>
                    <a:lnTo>
                      <a:pt x="200" y="41"/>
                    </a:lnTo>
                    <a:lnTo>
                      <a:pt x="197" y="39"/>
                    </a:lnTo>
                    <a:lnTo>
                      <a:pt x="197" y="41"/>
                    </a:lnTo>
                    <a:lnTo>
                      <a:pt x="198" y="43"/>
                    </a:lnTo>
                    <a:lnTo>
                      <a:pt x="198" y="46"/>
                    </a:lnTo>
                    <a:lnTo>
                      <a:pt x="198" y="48"/>
                    </a:lnTo>
                    <a:lnTo>
                      <a:pt x="198" y="51"/>
                    </a:lnTo>
                    <a:lnTo>
                      <a:pt x="198" y="53"/>
                    </a:lnTo>
                    <a:lnTo>
                      <a:pt x="200" y="55"/>
                    </a:lnTo>
                    <a:lnTo>
                      <a:pt x="200" y="58"/>
                    </a:lnTo>
                    <a:lnTo>
                      <a:pt x="198" y="70"/>
                    </a:lnTo>
                    <a:lnTo>
                      <a:pt x="197" y="81"/>
                    </a:lnTo>
                    <a:lnTo>
                      <a:pt x="194" y="91"/>
                    </a:lnTo>
                    <a:lnTo>
                      <a:pt x="191" y="102"/>
                    </a:lnTo>
                    <a:lnTo>
                      <a:pt x="187" y="112"/>
                    </a:lnTo>
                    <a:lnTo>
                      <a:pt x="182" y="121"/>
                    </a:lnTo>
                    <a:lnTo>
                      <a:pt x="177" y="130"/>
                    </a:lnTo>
                    <a:lnTo>
                      <a:pt x="171" y="138"/>
                    </a:lnTo>
                    <a:lnTo>
                      <a:pt x="164" y="145"/>
                    </a:lnTo>
                    <a:lnTo>
                      <a:pt x="157" y="151"/>
                    </a:lnTo>
                    <a:lnTo>
                      <a:pt x="149" y="157"/>
                    </a:lnTo>
                    <a:lnTo>
                      <a:pt x="141" y="162"/>
                    </a:lnTo>
                    <a:lnTo>
                      <a:pt x="132" y="166"/>
                    </a:lnTo>
                    <a:lnTo>
                      <a:pt x="123" y="169"/>
                    </a:lnTo>
                    <a:lnTo>
                      <a:pt x="114" y="170"/>
                    </a:lnTo>
                    <a:lnTo>
                      <a:pt x="104" y="170"/>
                    </a:lnTo>
                    <a:lnTo>
                      <a:pt x="94" y="170"/>
                    </a:lnTo>
                    <a:lnTo>
                      <a:pt x="85" y="169"/>
                    </a:lnTo>
                    <a:lnTo>
                      <a:pt x="76" y="166"/>
                    </a:lnTo>
                    <a:lnTo>
                      <a:pt x="66" y="162"/>
                    </a:lnTo>
                    <a:lnTo>
                      <a:pt x="58" y="157"/>
                    </a:lnTo>
                    <a:lnTo>
                      <a:pt x="50" y="151"/>
                    </a:lnTo>
                    <a:lnTo>
                      <a:pt x="43" y="145"/>
                    </a:lnTo>
                    <a:lnTo>
                      <a:pt x="36" y="138"/>
                    </a:lnTo>
                    <a:lnTo>
                      <a:pt x="30" y="130"/>
                    </a:lnTo>
                    <a:lnTo>
                      <a:pt x="25" y="121"/>
                    </a:lnTo>
                    <a:lnTo>
                      <a:pt x="20" y="112"/>
                    </a:lnTo>
                    <a:lnTo>
                      <a:pt x="16" y="102"/>
                    </a:lnTo>
                    <a:lnTo>
                      <a:pt x="13" y="91"/>
                    </a:lnTo>
                    <a:lnTo>
                      <a:pt x="11" y="81"/>
                    </a:lnTo>
                    <a:lnTo>
                      <a:pt x="9" y="70"/>
                    </a:lnTo>
                    <a:lnTo>
                      <a:pt x="9" y="58"/>
                    </a:lnTo>
                    <a:lnTo>
                      <a:pt x="9" y="49"/>
                    </a:lnTo>
                    <a:lnTo>
                      <a:pt x="10" y="42"/>
                    </a:lnTo>
                    <a:lnTo>
                      <a:pt x="11" y="35"/>
                    </a:lnTo>
                    <a:lnTo>
                      <a:pt x="12" y="28"/>
                    </a:lnTo>
                    <a:lnTo>
                      <a:pt x="14" y="21"/>
                    </a:lnTo>
                    <a:lnTo>
                      <a:pt x="16" y="13"/>
                    </a:lnTo>
                    <a:lnTo>
                      <a:pt x="19" y="6"/>
                    </a:lnTo>
                    <a:lnTo>
                      <a:pt x="22" y="0"/>
                    </a:lnTo>
                    <a:lnTo>
                      <a:pt x="20" y="1"/>
                    </a:lnTo>
                    <a:lnTo>
                      <a:pt x="18" y="4"/>
                    </a:lnTo>
                    <a:lnTo>
                      <a:pt x="16" y="6"/>
                    </a:lnTo>
                    <a:lnTo>
                      <a:pt x="14" y="7"/>
                    </a:lnTo>
                    <a:lnTo>
                      <a:pt x="12" y="10"/>
                    </a:lnTo>
                    <a:lnTo>
                      <a:pt x="10" y="12"/>
                    </a:lnTo>
                    <a:lnTo>
                      <a:pt x="8" y="13"/>
                    </a:lnTo>
                    <a:lnTo>
                      <a:pt x="6" y="16"/>
                    </a:lnTo>
                    <a:close/>
                  </a:path>
                </a:pathLst>
              </a:custGeom>
              <a:solidFill>
                <a:srgbClr val="F6CBA4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7786" name="Freeform 25"/>
              <p:cNvSpPr>
                <a:spLocks/>
              </p:cNvSpPr>
              <p:nvPr/>
            </p:nvSpPr>
            <p:spPr bwMode="auto">
              <a:xfrm>
                <a:off x="1142" y="2649"/>
                <a:ext cx="40" cy="30"/>
              </a:xfrm>
              <a:custGeom>
                <a:avLst/>
                <a:gdLst>
                  <a:gd name="T0" fmla="*/ 0 w 200"/>
                  <a:gd name="T1" fmla="*/ 0 h 183"/>
                  <a:gd name="T2" fmla="*/ 0 w 200"/>
                  <a:gd name="T3" fmla="*/ 0 h 183"/>
                  <a:gd name="T4" fmla="*/ 0 w 200"/>
                  <a:gd name="T5" fmla="*/ 0 h 183"/>
                  <a:gd name="T6" fmla="*/ 0 w 200"/>
                  <a:gd name="T7" fmla="*/ 0 h 183"/>
                  <a:gd name="T8" fmla="*/ 0 w 200"/>
                  <a:gd name="T9" fmla="*/ 0 h 183"/>
                  <a:gd name="T10" fmla="*/ 0 w 200"/>
                  <a:gd name="T11" fmla="*/ 0 h 183"/>
                  <a:gd name="T12" fmla="*/ 0 w 200"/>
                  <a:gd name="T13" fmla="*/ 0 h 183"/>
                  <a:gd name="T14" fmla="*/ 0 w 200"/>
                  <a:gd name="T15" fmla="*/ 0 h 183"/>
                  <a:gd name="T16" fmla="*/ 0 w 200"/>
                  <a:gd name="T17" fmla="*/ 0 h 183"/>
                  <a:gd name="T18" fmla="*/ 0 w 200"/>
                  <a:gd name="T19" fmla="*/ 0 h 183"/>
                  <a:gd name="T20" fmla="*/ 0 w 200"/>
                  <a:gd name="T21" fmla="*/ 0 h 183"/>
                  <a:gd name="T22" fmla="*/ 0 w 200"/>
                  <a:gd name="T23" fmla="*/ 0 h 183"/>
                  <a:gd name="T24" fmla="*/ 0 w 200"/>
                  <a:gd name="T25" fmla="*/ 0 h 183"/>
                  <a:gd name="T26" fmla="*/ 0 w 200"/>
                  <a:gd name="T27" fmla="*/ 0 h 183"/>
                  <a:gd name="T28" fmla="*/ 0 w 200"/>
                  <a:gd name="T29" fmla="*/ 0 h 183"/>
                  <a:gd name="T30" fmla="*/ 0 w 200"/>
                  <a:gd name="T31" fmla="*/ 0 h 183"/>
                  <a:gd name="T32" fmla="*/ 0 w 200"/>
                  <a:gd name="T33" fmla="*/ 0 h 183"/>
                  <a:gd name="T34" fmla="*/ 0 w 200"/>
                  <a:gd name="T35" fmla="*/ 0 h 183"/>
                  <a:gd name="T36" fmla="*/ 0 w 200"/>
                  <a:gd name="T37" fmla="*/ 0 h 183"/>
                  <a:gd name="T38" fmla="*/ 0 w 200"/>
                  <a:gd name="T39" fmla="*/ 0 h 183"/>
                  <a:gd name="T40" fmla="*/ 0 w 200"/>
                  <a:gd name="T41" fmla="*/ 0 h 183"/>
                  <a:gd name="T42" fmla="*/ 0 w 200"/>
                  <a:gd name="T43" fmla="*/ 0 h 183"/>
                  <a:gd name="T44" fmla="*/ 0 w 200"/>
                  <a:gd name="T45" fmla="*/ 0 h 183"/>
                  <a:gd name="T46" fmla="*/ 0 w 200"/>
                  <a:gd name="T47" fmla="*/ 0 h 183"/>
                  <a:gd name="T48" fmla="*/ 0 w 200"/>
                  <a:gd name="T49" fmla="*/ 0 h 183"/>
                  <a:gd name="T50" fmla="*/ 0 w 200"/>
                  <a:gd name="T51" fmla="*/ 0 h 183"/>
                  <a:gd name="T52" fmla="*/ 0 w 200"/>
                  <a:gd name="T53" fmla="*/ 0 h 183"/>
                  <a:gd name="T54" fmla="*/ 0 w 200"/>
                  <a:gd name="T55" fmla="*/ 0 h 183"/>
                  <a:gd name="T56" fmla="*/ 0 w 200"/>
                  <a:gd name="T57" fmla="*/ 0 h 183"/>
                  <a:gd name="T58" fmla="*/ 0 w 200"/>
                  <a:gd name="T59" fmla="*/ 0 h 183"/>
                  <a:gd name="T60" fmla="*/ 0 w 200"/>
                  <a:gd name="T61" fmla="*/ 0 h 183"/>
                  <a:gd name="T62" fmla="*/ 0 w 200"/>
                  <a:gd name="T63" fmla="*/ 0 h 183"/>
                  <a:gd name="T64" fmla="*/ 0 w 200"/>
                  <a:gd name="T65" fmla="*/ 0 h 183"/>
                  <a:gd name="T66" fmla="*/ 0 w 200"/>
                  <a:gd name="T67" fmla="*/ 0 h 183"/>
                  <a:gd name="T68" fmla="*/ 0 w 200"/>
                  <a:gd name="T69" fmla="*/ 0 h 183"/>
                  <a:gd name="T70" fmla="*/ 0 w 200"/>
                  <a:gd name="T71" fmla="*/ 0 h 183"/>
                  <a:gd name="T72" fmla="*/ 0 w 200"/>
                  <a:gd name="T73" fmla="*/ 0 h 183"/>
                  <a:gd name="T74" fmla="*/ 0 w 200"/>
                  <a:gd name="T75" fmla="*/ 0 h 183"/>
                  <a:gd name="T76" fmla="*/ 0 w 200"/>
                  <a:gd name="T77" fmla="*/ 0 h 183"/>
                  <a:gd name="T78" fmla="*/ 0 w 200"/>
                  <a:gd name="T79" fmla="*/ 0 h 183"/>
                  <a:gd name="T80" fmla="*/ 0 w 200"/>
                  <a:gd name="T81" fmla="*/ 0 h 183"/>
                  <a:gd name="T82" fmla="*/ 0 w 200"/>
                  <a:gd name="T83" fmla="*/ 0 h 183"/>
                  <a:gd name="T84" fmla="*/ 0 w 200"/>
                  <a:gd name="T85" fmla="*/ 0 h 183"/>
                  <a:gd name="T86" fmla="*/ 0 w 200"/>
                  <a:gd name="T87" fmla="*/ 0 h 183"/>
                  <a:gd name="T88" fmla="*/ 0 w 200"/>
                  <a:gd name="T89" fmla="*/ 0 h 183"/>
                  <a:gd name="T90" fmla="*/ 0 w 200"/>
                  <a:gd name="T91" fmla="*/ 0 h 183"/>
                  <a:gd name="T92" fmla="*/ 0 w 200"/>
                  <a:gd name="T93" fmla="*/ 0 h 183"/>
                  <a:gd name="T94" fmla="*/ 0 w 200"/>
                  <a:gd name="T95" fmla="*/ 0 h 183"/>
                  <a:gd name="T96" fmla="*/ 0 w 200"/>
                  <a:gd name="T97" fmla="*/ 0 h 183"/>
                  <a:gd name="T98" fmla="*/ 0 w 200"/>
                  <a:gd name="T99" fmla="*/ 0 h 183"/>
                  <a:gd name="T100" fmla="*/ 0 w 200"/>
                  <a:gd name="T101" fmla="*/ 0 h 183"/>
                  <a:gd name="T102" fmla="*/ 0 w 200"/>
                  <a:gd name="T103" fmla="*/ 0 h 183"/>
                  <a:gd name="T104" fmla="*/ 0 w 200"/>
                  <a:gd name="T105" fmla="*/ 0 h 183"/>
                  <a:gd name="T106" fmla="*/ 0 w 200"/>
                  <a:gd name="T107" fmla="*/ 0 h 183"/>
                  <a:gd name="T108" fmla="*/ 0 w 200"/>
                  <a:gd name="T109" fmla="*/ 0 h 183"/>
                  <a:gd name="T110" fmla="*/ 0 w 200"/>
                  <a:gd name="T111" fmla="*/ 0 h 183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w 200"/>
                  <a:gd name="T169" fmla="*/ 0 h 183"/>
                  <a:gd name="T170" fmla="*/ 200 w 200"/>
                  <a:gd name="T171" fmla="*/ 183 h 183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T168" t="T169" r="T170" b="T171"/>
                <a:pathLst>
                  <a:path w="200" h="183">
                    <a:moveTo>
                      <a:pt x="200" y="65"/>
                    </a:moveTo>
                    <a:lnTo>
                      <a:pt x="200" y="64"/>
                    </a:lnTo>
                    <a:lnTo>
                      <a:pt x="200" y="62"/>
                    </a:lnTo>
                    <a:lnTo>
                      <a:pt x="200" y="61"/>
                    </a:lnTo>
                    <a:lnTo>
                      <a:pt x="200" y="60"/>
                    </a:lnTo>
                    <a:lnTo>
                      <a:pt x="200" y="59"/>
                    </a:lnTo>
                    <a:lnTo>
                      <a:pt x="200" y="58"/>
                    </a:lnTo>
                    <a:lnTo>
                      <a:pt x="200" y="56"/>
                    </a:lnTo>
                    <a:lnTo>
                      <a:pt x="198" y="53"/>
                    </a:lnTo>
                    <a:lnTo>
                      <a:pt x="197" y="50"/>
                    </a:lnTo>
                    <a:lnTo>
                      <a:pt x="196" y="48"/>
                    </a:lnTo>
                    <a:lnTo>
                      <a:pt x="193" y="46"/>
                    </a:lnTo>
                    <a:lnTo>
                      <a:pt x="192" y="42"/>
                    </a:lnTo>
                    <a:lnTo>
                      <a:pt x="190" y="40"/>
                    </a:lnTo>
                    <a:lnTo>
                      <a:pt x="188" y="37"/>
                    </a:lnTo>
                    <a:lnTo>
                      <a:pt x="187" y="35"/>
                    </a:lnTo>
                    <a:lnTo>
                      <a:pt x="187" y="38"/>
                    </a:lnTo>
                    <a:lnTo>
                      <a:pt x="188" y="42"/>
                    </a:lnTo>
                    <a:lnTo>
                      <a:pt x="189" y="46"/>
                    </a:lnTo>
                    <a:lnTo>
                      <a:pt x="189" y="49"/>
                    </a:lnTo>
                    <a:lnTo>
                      <a:pt x="190" y="53"/>
                    </a:lnTo>
                    <a:lnTo>
                      <a:pt x="190" y="58"/>
                    </a:lnTo>
                    <a:lnTo>
                      <a:pt x="190" y="61"/>
                    </a:lnTo>
                    <a:lnTo>
                      <a:pt x="190" y="65"/>
                    </a:lnTo>
                    <a:lnTo>
                      <a:pt x="190" y="76"/>
                    </a:lnTo>
                    <a:lnTo>
                      <a:pt x="188" y="86"/>
                    </a:lnTo>
                    <a:lnTo>
                      <a:pt x="186" y="97"/>
                    </a:lnTo>
                    <a:lnTo>
                      <a:pt x="183" y="107"/>
                    </a:lnTo>
                    <a:lnTo>
                      <a:pt x="179" y="116"/>
                    </a:lnTo>
                    <a:lnTo>
                      <a:pt x="175" y="125"/>
                    </a:lnTo>
                    <a:lnTo>
                      <a:pt x="169" y="133"/>
                    </a:lnTo>
                    <a:lnTo>
                      <a:pt x="164" y="142"/>
                    </a:lnTo>
                    <a:lnTo>
                      <a:pt x="157" y="147"/>
                    </a:lnTo>
                    <a:lnTo>
                      <a:pt x="150" y="155"/>
                    </a:lnTo>
                    <a:lnTo>
                      <a:pt x="143" y="159"/>
                    </a:lnTo>
                    <a:lnTo>
                      <a:pt x="135" y="164"/>
                    </a:lnTo>
                    <a:lnTo>
                      <a:pt x="127" y="168"/>
                    </a:lnTo>
                    <a:lnTo>
                      <a:pt x="118" y="170"/>
                    </a:lnTo>
                    <a:lnTo>
                      <a:pt x="109" y="173"/>
                    </a:lnTo>
                    <a:lnTo>
                      <a:pt x="100" y="173"/>
                    </a:lnTo>
                    <a:lnTo>
                      <a:pt x="91" y="173"/>
                    </a:lnTo>
                    <a:lnTo>
                      <a:pt x="82" y="170"/>
                    </a:lnTo>
                    <a:lnTo>
                      <a:pt x="73" y="168"/>
                    </a:lnTo>
                    <a:lnTo>
                      <a:pt x="64" y="164"/>
                    </a:lnTo>
                    <a:lnTo>
                      <a:pt x="56" y="159"/>
                    </a:lnTo>
                    <a:lnTo>
                      <a:pt x="49" y="155"/>
                    </a:lnTo>
                    <a:lnTo>
                      <a:pt x="42" y="147"/>
                    </a:lnTo>
                    <a:lnTo>
                      <a:pt x="36" y="142"/>
                    </a:lnTo>
                    <a:lnTo>
                      <a:pt x="30" y="133"/>
                    </a:lnTo>
                    <a:lnTo>
                      <a:pt x="25" y="125"/>
                    </a:lnTo>
                    <a:lnTo>
                      <a:pt x="20" y="116"/>
                    </a:lnTo>
                    <a:lnTo>
                      <a:pt x="16" y="107"/>
                    </a:lnTo>
                    <a:lnTo>
                      <a:pt x="13" y="97"/>
                    </a:lnTo>
                    <a:lnTo>
                      <a:pt x="11" y="86"/>
                    </a:lnTo>
                    <a:lnTo>
                      <a:pt x="10" y="76"/>
                    </a:lnTo>
                    <a:lnTo>
                      <a:pt x="9" y="65"/>
                    </a:lnTo>
                    <a:lnTo>
                      <a:pt x="9" y="55"/>
                    </a:lnTo>
                    <a:lnTo>
                      <a:pt x="10" y="47"/>
                    </a:lnTo>
                    <a:lnTo>
                      <a:pt x="12" y="38"/>
                    </a:lnTo>
                    <a:lnTo>
                      <a:pt x="14" y="30"/>
                    </a:lnTo>
                    <a:lnTo>
                      <a:pt x="16" y="22"/>
                    </a:lnTo>
                    <a:lnTo>
                      <a:pt x="20" y="14"/>
                    </a:lnTo>
                    <a:lnTo>
                      <a:pt x="23" y="7"/>
                    </a:lnTo>
                    <a:lnTo>
                      <a:pt x="27" y="0"/>
                    </a:lnTo>
                    <a:lnTo>
                      <a:pt x="25" y="1"/>
                    </a:lnTo>
                    <a:lnTo>
                      <a:pt x="22" y="4"/>
                    </a:lnTo>
                    <a:lnTo>
                      <a:pt x="20" y="5"/>
                    </a:lnTo>
                    <a:lnTo>
                      <a:pt x="18" y="7"/>
                    </a:lnTo>
                    <a:lnTo>
                      <a:pt x="16" y="8"/>
                    </a:lnTo>
                    <a:lnTo>
                      <a:pt x="14" y="11"/>
                    </a:lnTo>
                    <a:lnTo>
                      <a:pt x="11" y="13"/>
                    </a:lnTo>
                    <a:lnTo>
                      <a:pt x="9" y="14"/>
                    </a:lnTo>
                    <a:lnTo>
                      <a:pt x="7" y="20"/>
                    </a:lnTo>
                    <a:lnTo>
                      <a:pt x="5" y="26"/>
                    </a:lnTo>
                    <a:lnTo>
                      <a:pt x="4" y="32"/>
                    </a:lnTo>
                    <a:lnTo>
                      <a:pt x="3" y="38"/>
                    </a:lnTo>
                    <a:lnTo>
                      <a:pt x="2" y="46"/>
                    </a:lnTo>
                    <a:lnTo>
                      <a:pt x="1" y="52"/>
                    </a:lnTo>
                    <a:lnTo>
                      <a:pt x="0" y="58"/>
                    </a:lnTo>
                    <a:lnTo>
                      <a:pt x="0" y="65"/>
                    </a:lnTo>
                    <a:lnTo>
                      <a:pt x="1" y="77"/>
                    </a:lnTo>
                    <a:lnTo>
                      <a:pt x="2" y="89"/>
                    </a:lnTo>
                    <a:lnTo>
                      <a:pt x="5" y="100"/>
                    </a:lnTo>
                    <a:lnTo>
                      <a:pt x="8" y="112"/>
                    </a:lnTo>
                    <a:lnTo>
                      <a:pt x="12" y="121"/>
                    </a:lnTo>
                    <a:lnTo>
                      <a:pt x="17" y="131"/>
                    </a:lnTo>
                    <a:lnTo>
                      <a:pt x="23" y="140"/>
                    </a:lnTo>
                    <a:lnTo>
                      <a:pt x="29" y="149"/>
                    </a:lnTo>
                    <a:lnTo>
                      <a:pt x="36" y="156"/>
                    </a:lnTo>
                    <a:lnTo>
                      <a:pt x="44" y="163"/>
                    </a:lnTo>
                    <a:lnTo>
                      <a:pt x="52" y="169"/>
                    </a:lnTo>
                    <a:lnTo>
                      <a:pt x="61" y="174"/>
                    </a:lnTo>
                    <a:lnTo>
                      <a:pt x="70" y="179"/>
                    </a:lnTo>
                    <a:lnTo>
                      <a:pt x="80" y="181"/>
                    </a:lnTo>
                    <a:lnTo>
                      <a:pt x="90" y="182"/>
                    </a:lnTo>
                    <a:lnTo>
                      <a:pt x="100" y="183"/>
                    </a:lnTo>
                    <a:lnTo>
                      <a:pt x="110" y="182"/>
                    </a:lnTo>
                    <a:lnTo>
                      <a:pt x="120" y="181"/>
                    </a:lnTo>
                    <a:lnTo>
                      <a:pt x="130" y="179"/>
                    </a:lnTo>
                    <a:lnTo>
                      <a:pt x="139" y="174"/>
                    </a:lnTo>
                    <a:lnTo>
                      <a:pt x="147" y="169"/>
                    </a:lnTo>
                    <a:lnTo>
                      <a:pt x="155" y="163"/>
                    </a:lnTo>
                    <a:lnTo>
                      <a:pt x="163" y="156"/>
                    </a:lnTo>
                    <a:lnTo>
                      <a:pt x="170" y="149"/>
                    </a:lnTo>
                    <a:lnTo>
                      <a:pt x="176" y="140"/>
                    </a:lnTo>
                    <a:lnTo>
                      <a:pt x="182" y="131"/>
                    </a:lnTo>
                    <a:lnTo>
                      <a:pt x="187" y="121"/>
                    </a:lnTo>
                    <a:lnTo>
                      <a:pt x="191" y="112"/>
                    </a:lnTo>
                    <a:lnTo>
                      <a:pt x="196" y="100"/>
                    </a:lnTo>
                    <a:lnTo>
                      <a:pt x="198" y="89"/>
                    </a:lnTo>
                    <a:lnTo>
                      <a:pt x="200" y="77"/>
                    </a:lnTo>
                    <a:lnTo>
                      <a:pt x="200" y="65"/>
                    </a:lnTo>
                    <a:close/>
                  </a:path>
                </a:pathLst>
              </a:custGeom>
              <a:solidFill>
                <a:srgbClr val="F6CBA4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7787" name="Freeform 26"/>
              <p:cNvSpPr>
                <a:spLocks/>
              </p:cNvSpPr>
              <p:nvPr/>
            </p:nvSpPr>
            <p:spPr bwMode="auto">
              <a:xfrm>
                <a:off x="1143" y="2648"/>
                <a:ext cx="38" cy="30"/>
              </a:xfrm>
              <a:custGeom>
                <a:avLst/>
                <a:gdLst>
                  <a:gd name="T0" fmla="*/ 0 w 191"/>
                  <a:gd name="T1" fmla="*/ 0 h 183"/>
                  <a:gd name="T2" fmla="*/ 0 w 191"/>
                  <a:gd name="T3" fmla="*/ 0 h 183"/>
                  <a:gd name="T4" fmla="*/ 0 w 191"/>
                  <a:gd name="T5" fmla="*/ 0 h 183"/>
                  <a:gd name="T6" fmla="*/ 0 w 191"/>
                  <a:gd name="T7" fmla="*/ 0 h 183"/>
                  <a:gd name="T8" fmla="*/ 0 w 191"/>
                  <a:gd name="T9" fmla="*/ 0 h 183"/>
                  <a:gd name="T10" fmla="*/ 0 w 191"/>
                  <a:gd name="T11" fmla="*/ 0 h 183"/>
                  <a:gd name="T12" fmla="*/ 0 w 191"/>
                  <a:gd name="T13" fmla="*/ 0 h 183"/>
                  <a:gd name="T14" fmla="*/ 0 w 191"/>
                  <a:gd name="T15" fmla="*/ 0 h 183"/>
                  <a:gd name="T16" fmla="*/ 0 w 191"/>
                  <a:gd name="T17" fmla="*/ 0 h 183"/>
                  <a:gd name="T18" fmla="*/ 0 w 191"/>
                  <a:gd name="T19" fmla="*/ 0 h 183"/>
                  <a:gd name="T20" fmla="*/ 0 w 191"/>
                  <a:gd name="T21" fmla="*/ 0 h 183"/>
                  <a:gd name="T22" fmla="*/ 0 w 191"/>
                  <a:gd name="T23" fmla="*/ 0 h 183"/>
                  <a:gd name="T24" fmla="*/ 0 w 191"/>
                  <a:gd name="T25" fmla="*/ 0 h 183"/>
                  <a:gd name="T26" fmla="*/ 0 w 191"/>
                  <a:gd name="T27" fmla="*/ 0 h 183"/>
                  <a:gd name="T28" fmla="*/ 0 w 191"/>
                  <a:gd name="T29" fmla="*/ 0 h 183"/>
                  <a:gd name="T30" fmla="*/ 0 w 191"/>
                  <a:gd name="T31" fmla="*/ 0 h 183"/>
                  <a:gd name="T32" fmla="*/ 0 w 191"/>
                  <a:gd name="T33" fmla="*/ 0 h 183"/>
                  <a:gd name="T34" fmla="*/ 0 w 191"/>
                  <a:gd name="T35" fmla="*/ 0 h 183"/>
                  <a:gd name="T36" fmla="*/ 0 w 191"/>
                  <a:gd name="T37" fmla="*/ 0 h 183"/>
                  <a:gd name="T38" fmla="*/ 0 w 191"/>
                  <a:gd name="T39" fmla="*/ 0 h 183"/>
                  <a:gd name="T40" fmla="*/ 0 w 191"/>
                  <a:gd name="T41" fmla="*/ 0 h 183"/>
                  <a:gd name="T42" fmla="*/ 0 w 191"/>
                  <a:gd name="T43" fmla="*/ 0 h 183"/>
                  <a:gd name="T44" fmla="*/ 0 w 191"/>
                  <a:gd name="T45" fmla="*/ 0 h 183"/>
                  <a:gd name="T46" fmla="*/ 0 w 191"/>
                  <a:gd name="T47" fmla="*/ 0 h 183"/>
                  <a:gd name="T48" fmla="*/ 0 w 191"/>
                  <a:gd name="T49" fmla="*/ 0 h 183"/>
                  <a:gd name="T50" fmla="*/ 0 w 191"/>
                  <a:gd name="T51" fmla="*/ 0 h 183"/>
                  <a:gd name="T52" fmla="*/ 0 w 191"/>
                  <a:gd name="T53" fmla="*/ 0 h 183"/>
                  <a:gd name="T54" fmla="*/ 0 w 191"/>
                  <a:gd name="T55" fmla="*/ 0 h 183"/>
                  <a:gd name="T56" fmla="*/ 0 w 191"/>
                  <a:gd name="T57" fmla="*/ 0 h 183"/>
                  <a:gd name="T58" fmla="*/ 0 w 191"/>
                  <a:gd name="T59" fmla="*/ 0 h 183"/>
                  <a:gd name="T60" fmla="*/ 0 w 191"/>
                  <a:gd name="T61" fmla="*/ 0 h 183"/>
                  <a:gd name="T62" fmla="*/ 0 w 191"/>
                  <a:gd name="T63" fmla="*/ 0 h 183"/>
                  <a:gd name="T64" fmla="*/ 0 w 191"/>
                  <a:gd name="T65" fmla="*/ 0 h 183"/>
                  <a:gd name="T66" fmla="*/ 0 w 191"/>
                  <a:gd name="T67" fmla="*/ 0 h 183"/>
                  <a:gd name="T68" fmla="*/ 0 w 191"/>
                  <a:gd name="T69" fmla="*/ 0 h 183"/>
                  <a:gd name="T70" fmla="*/ 0 w 191"/>
                  <a:gd name="T71" fmla="*/ 0 h 183"/>
                  <a:gd name="T72" fmla="*/ 0 w 191"/>
                  <a:gd name="T73" fmla="*/ 0 h 183"/>
                  <a:gd name="T74" fmla="*/ 0 w 191"/>
                  <a:gd name="T75" fmla="*/ 0 h 183"/>
                  <a:gd name="T76" fmla="*/ 0 w 191"/>
                  <a:gd name="T77" fmla="*/ 0 h 183"/>
                  <a:gd name="T78" fmla="*/ 0 w 191"/>
                  <a:gd name="T79" fmla="*/ 0 h 183"/>
                  <a:gd name="T80" fmla="*/ 0 w 191"/>
                  <a:gd name="T81" fmla="*/ 0 h 183"/>
                  <a:gd name="T82" fmla="*/ 0 w 191"/>
                  <a:gd name="T83" fmla="*/ 0 h 183"/>
                  <a:gd name="T84" fmla="*/ 0 w 191"/>
                  <a:gd name="T85" fmla="*/ 0 h 183"/>
                  <a:gd name="T86" fmla="*/ 0 w 191"/>
                  <a:gd name="T87" fmla="*/ 0 h 183"/>
                  <a:gd name="T88" fmla="*/ 0 w 191"/>
                  <a:gd name="T89" fmla="*/ 0 h 183"/>
                  <a:gd name="T90" fmla="*/ 0 w 191"/>
                  <a:gd name="T91" fmla="*/ 0 h 183"/>
                  <a:gd name="T92" fmla="*/ 0 w 191"/>
                  <a:gd name="T93" fmla="*/ 0 h 183"/>
                  <a:gd name="T94" fmla="*/ 0 w 191"/>
                  <a:gd name="T95" fmla="*/ 0 h 183"/>
                  <a:gd name="T96" fmla="*/ 0 w 191"/>
                  <a:gd name="T97" fmla="*/ 0 h 183"/>
                  <a:gd name="T98" fmla="*/ 0 w 191"/>
                  <a:gd name="T99" fmla="*/ 0 h 183"/>
                  <a:gd name="T100" fmla="*/ 0 w 191"/>
                  <a:gd name="T101" fmla="*/ 0 h 183"/>
                  <a:gd name="T102" fmla="*/ 0 w 191"/>
                  <a:gd name="T103" fmla="*/ 0 h 183"/>
                  <a:gd name="T104" fmla="*/ 0 w 191"/>
                  <a:gd name="T105" fmla="*/ 0 h 183"/>
                  <a:gd name="T106" fmla="*/ 0 w 191"/>
                  <a:gd name="T107" fmla="*/ 0 h 183"/>
                  <a:gd name="T108" fmla="*/ 0 w 191"/>
                  <a:gd name="T109" fmla="*/ 0 h 183"/>
                  <a:gd name="T110" fmla="*/ 0 w 191"/>
                  <a:gd name="T111" fmla="*/ 0 h 183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w 191"/>
                  <a:gd name="T169" fmla="*/ 0 h 183"/>
                  <a:gd name="T170" fmla="*/ 191 w 191"/>
                  <a:gd name="T171" fmla="*/ 183 h 183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T168" t="T169" r="T170" b="T171"/>
                <a:pathLst>
                  <a:path w="191" h="183">
                    <a:moveTo>
                      <a:pt x="191" y="71"/>
                    </a:moveTo>
                    <a:lnTo>
                      <a:pt x="191" y="68"/>
                    </a:lnTo>
                    <a:lnTo>
                      <a:pt x="189" y="66"/>
                    </a:lnTo>
                    <a:lnTo>
                      <a:pt x="189" y="64"/>
                    </a:lnTo>
                    <a:lnTo>
                      <a:pt x="189" y="61"/>
                    </a:lnTo>
                    <a:lnTo>
                      <a:pt x="189" y="59"/>
                    </a:lnTo>
                    <a:lnTo>
                      <a:pt x="189" y="56"/>
                    </a:lnTo>
                    <a:lnTo>
                      <a:pt x="188" y="54"/>
                    </a:lnTo>
                    <a:lnTo>
                      <a:pt x="188" y="52"/>
                    </a:lnTo>
                    <a:lnTo>
                      <a:pt x="187" y="48"/>
                    </a:lnTo>
                    <a:lnTo>
                      <a:pt x="185" y="46"/>
                    </a:lnTo>
                    <a:lnTo>
                      <a:pt x="183" y="43"/>
                    </a:lnTo>
                    <a:lnTo>
                      <a:pt x="181" y="41"/>
                    </a:lnTo>
                    <a:lnTo>
                      <a:pt x="179" y="38"/>
                    </a:lnTo>
                    <a:lnTo>
                      <a:pt x="178" y="35"/>
                    </a:lnTo>
                    <a:lnTo>
                      <a:pt x="176" y="32"/>
                    </a:lnTo>
                    <a:lnTo>
                      <a:pt x="174" y="30"/>
                    </a:lnTo>
                    <a:lnTo>
                      <a:pt x="175" y="35"/>
                    </a:lnTo>
                    <a:lnTo>
                      <a:pt x="177" y="40"/>
                    </a:lnTo>
                    <a:lnTo>
                      <a:pt x="178" y="44"/>
                    </a:lnTo>
                    <a:lnTo>
                      <a:pt x="179" y="49"/>
                    </a:lnTo>
                    <a:lnTo>
                      <a:pt x="180" y="55"/>
                    </a:lnTo>
                    <a:lnTo>
                      <a:pt x="180" y="60"/>
                    </a:lnTo>
                    <a:lnTo>
                      <a:pt x="180" y="66"/>
                    </a:lnTo>
                    <a:lnTo>
                      <a:pt x="181" y="71"/>
                    </a:lnTo>
                    <a:lnTo>
                      <a:pt x="180" y="82"/>
                    </a:lnTo>
                    <a:lnTo>
                      <a:pt x="179" y="91"/>
                    </a:lnTo>
                    <a:lnTo>
                      <a:pt x="177" y="101"/>
                    </a:lnTo>
                    <a:lnTo>
                      <a:pt x="174" y="110"/>
                    </a:lnTo>
                    <a:lnTo>
                      <a:pt x="170" y="120"/>
                    </a:lnTo>
                    <a:lnTo>
                      <a:pt x="166" y="128"/>
                    </a:lnTo>
                    <a:lnTo>
                      <a:pt x="161" y="136"/>
                    </a:lnTo>
                    <a:lnTo>
                      <a:pt x="156" y="143"/>
                    </a:lnTo>
                    <a:lnTo>
                      <a:pt x="149" y="150"/>
                    </a:lnTo>
                    <a:lnTo>
                      <a:pt x="143" y="156"/>
                    </a:lnTo>
                    <a:lnTo>
                      <a:pt x="136" y="161"/>
                    </a:lnTo>
                    <a:lnTo>
                      <a:pt x="128" y="165"/>
                    </a:lnTo>
                    <a:lnTo>
                      <a:pt x="121" y="169"/>
                    </a:lnTo>
                    <a:lnTo>
                      <a:pt x="112" y="171"/>
                    </a:lnTo>
                    <a:lnTo>
                      <a:pt x="104" y="173"/>
                    </a:lnTo>
                    <a:lnTo>
                      <a:pt x="95" y="173"/>
                    </a:lnTo>
                    <a:lnTo>
                      <a:pt x="86" y="173"/>
                    </a:lnTo>
                    <a:lnTo>
                      <a:pt x="78" y="171"/>
                    </a:lnTo>
                    <a:lnTo>
                      <a:pt x="70" y="169"/>
                    </a:lnTo>
                    <a:lnTo>
                      <a:pt x="61" y="165"/>
                    </a:lnTo>
                    <a:lnTo>
                      <a:pt x="53" y="161"/>
                    </a:lnTo>
                    <a:lnTo>
                      <a:pt x="46" y="156"/>
                    </a:lnTo>
                    <a:lnTo>
                      <a:pt x="40" y="150"/>
                    </a:lnTo>
                    <a:lnTo>
                      <a:pt x="34" y="143"/>
                    </a:lnTo>
                    <a:lnTo>
                      <a:pt x="28" y="136"/>
                    </a:lnTo>
                    <a:lnTo>
                      <a:pt x="23" y="128"/>
                    </a:lnTo>
                    <a:lnTo>
                      <a:pt x="19" y="120"/>
                    </a:lnTo>
                    <a:lnTo>
                      <a:pt x="15" y="110"/>
                    </a:lnTo>
                    <a:lnTo>
                      <a:pt x="12" y="101"/>
                    </a:lnTo>
                    <a:lnTo>
                      <a:pt x="10" y="91"/>
                    </a:lnTo>
                    <a:lnTo>
                      <a:pt x="9" y="82"/>
                    </a:lnTo>
                    <a:lnTo>
                      <a:pt x="9" y="71"/>
                    </a:lnTo>
                    <a:lnTo>
                      <a:pt x="9" y="60"/>
                    </a:lnTo>
                    <a:lnTo>
                      <a:pt x="10" y="50"/>
                    </a:lnTo>
                    <a:lnTo>
                      <a:pt x="12" y="41"/>
                    </a:lnTo>
                    <a:lnTo>
                      <a:pt x="15" y="32"/>
                    </a:lnTo>
                    <a:lnTo>
                      <a:pt x="18" y="23"/>
                    </a:lnTo>
                    <a:lnTo>
                      <a:pt x="22" y="14"/>
                    </a:lnTo>
                    <a:lnTo>
                      <a:pt x="27" y="7"/>
                    </a:lnTo>
                    <a:lnTo>
                      <a:pt x="32" y="0"/>
                    </a:lnTo>
                    <a:lnTo>
                      <a:pt x="30" y="1"/>
                    </a:lnTo>
                    <a:lnTo>
                      <a:pt x="27" y="2"/>
                    </a:lnTo>
                    <a:lnTo>
                      <a:pt x="25" y="5"/>
                    </a:lnTo>
                    <a:lnTo>
                      <a:pt x="22" y="6"/>
                    </a:lnTo>
                    <a:lnTo>
                      <a:pt x="20" y="7"/>
                    </a:lnTo>
                    <a:lnTo>
                      <a:pt x="18" y="10"/>
                    </a:lnTo>
                    <a:lnTo>
                      <a:pt x="15" y="11"/>
                    </a:lnTo>
                    <a:lnTo>
                      <a:pt x="13" y="13"/>
                    </a:lnTo>
                    <a:lnTo>
                      <a:pt x="10" y="19"/>
                    </a:lnTo>
                    <a:lnTo>
                      <a:pt x="7" y="26"/>
                    </a:lnTo>
                    <a:lnTo>
                      <a:pt x="5" y="34"/>
                    </a:lnTo>
                    <a:lnTo>
                      <a:pt x="3" y="41"/>
                    </a:lnTo>
                    <a:lnTo>
                      <a:pt x="2" y="48"/>
                    </a:lnTo>
                    <a:lnTo>
                      <a:pt x="1" y="55"/>
                    </a:lnTo>
                    <a:lnTo>
                      <a:pt x="0" y="62"/>
                    </a:lnTo>
                    <a:lnTo>
                      <a:pt x="0" y="71"/>
                    </a:lnTo>
                    <a:lnTo>
                      <a:pt x="0" y="83"/>
                    </a:lnTo>
                    <a:lnTo>
                      <a:pt x="2" y="94"/>
                    </a:lnTo>
                    <a:lnTo>
                      <a:pt x="4" y="104"/>
                    </a:lnTo>
                    <a:lnTo>
                      <a:pt x="7" y="115"/>
                    </a:lnTo>
                    <a:lnTo>
                      <a:pt x="11" y="125"/>
                    </a:lnTo>
                    <a:lnTo>
                      <a:pt x="16" y="134"/>
                    </a:lnTo>
                    <a:lnTo>
                      <a:pt x="21" y="143"/>
                    </a:lnTo>
                    <a:lnTo>
                      <a:pt x="27" y="151"/>
                    </a:lnTo>
                    <a:lnTo>
                      <a:pt x="34" y="158"/>
                    </a:lnTo>
                    <a:lnTo>
                      <a:pt x="41" y="164"/>
                    </a:lnTo>
                    <a:lnTo>
                      <a:pt x="49" y="170"/>
                    </a:lnTo>
                    <a:lnTo>
                      <a:pt x="57" y="175"/>
                    </a:lnTo>
                    <a:lnTo>
                      <a:pt x="67" y="179"/>
                    </a:lnTo>
                    <a:lnTo>
                      <a:pt x="76" y="182"/>
                    </a:lnTo>
                    <a:lnTo>
                      <a:pt x="85" y="183"/>
                    </a:lnTo>
                    <a:lnTo>
                      <a:pt x="95" y="183"/>
                    </a:lnTo>
                    <a:lnTo>
                      <a:pt x="105" y="183"/>
                    </a:lnTo>
                    <a:lnTo>
                      <a:pt x="114" y="182"/>
                    </a:lnTo>
                    <a:lnTo>
                      <a:pt x="123" y="179"/>
                    </a:lnTo>
                    <a:lnTo>
                      <a:pt x="132" y="175"/>
                    </a:lnTo>
                    <a:lnTo>
                      <a:pt x="140" y="170"/>
                    </a:lnTo>
                    <a:lnTo>
                      <a:pt x="148" y="164"/>
                    </a:lnTo>
                    <a:lnTo>
                      <a:pt x="155" y="158"/>
                    </a:lnTo>
                    <a:lnTo>
                      <a:pt x="162" y="151"/>
                    </a:lnTo>
                    <a:lnTo>
                      <a:pt x="168" y="143"/>
                    </a:lnTo>
                    <a:lnTo>
                      <a:pt x="173" y="134"/>
                    </a:lnTo>
                    <a:lnTo>
                      <a:pt x="178" y="125"/>
                    </a:lnTo>
                    <a:lnTo>
                      <a:pt x="182" y="115"/>
                    </a:lnTo>
                    <a:lnTo>
                      <a:pt x="185" y="104"/>
                    </a:lnTo>
                    <a:lnTo>
                      <a:pt x="188" y="94"/>
                    </a:lnTo>
                    <a:lnTo>
                      <a:pt x="189" y="83"/>
                    </a:lnTo>
                    <a:lnTo>
                      <a:pt x="191" y="71"/>
                    </a:lnTo>
                    <a:close/>
                  </a:path>
                </a:pathLst>
              </a:custGeom>
              <a:solidFill>
                <a:srgbClr val="F7CDA5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7788" name="Freeform 27"/>
              <p:cNvSpPr>
                <a:spLocks/>
              </p:cNvSpPr>
              <p:nvPr/>
            </p:nvSpPr>
            <p:spPr bwMode="auto">
              <a:xfrm>
                <a:off x="1143" y="2647"/>
                <a:ext cx="37" cy="30"/>
              </a:xfrm>
              <a:custGeom>
                <a:avLst/>
                <a:gdLst>
                  <a:gd name="T0" fmla="*/ 0 w 181"/>
                  <a:gd name="T1" fmla="*/ 0 h 185"/>
                  <a:gd name="T2" fmla="*/ 0 w 181"/>
                  <a:gd name="T3" fmla="*/ 0 h 185"/>
                  <a:gd name="T4" fmla="*/ 0 w 181"/>
                  <a:gd name="T5" fmla="*/ 0 h 185"/>
                  <a:gd name="T6" fmla="*/ 0 w 181"/>
                  <a:gd name="T7" fmla="*/ 0 h 185"/>
                  <a:gd name="T8" fmla="*/ 0 w 181"/>
                  <a:gd name="T9" fmla="*/ 0 h 185"/>
                  <a:gd name="T10" fmla="*/ 0 w 181"/>
                  <a:gd name="T11" fmla="*/ 0 h 185"/>
                  <a:gd name="T12" fmla="*/ 0 w 181"/>
                  <a:gd name="T13" fmla="*/ 0 h 185"/>
                  <a:gd name="T14" fmla="*/ 0 w 181"/>
                  <a:gd name="T15" fmla="*/ 0 h 185"/>
                  <a:gd name="T16" fmla="*/ 0 w 181"/>
                  <a:gd name="T17" fmla="*/ 0 h 185"/>
                  <a:gd name="T18" fmla="*/ 0 w 181"/>
                  <a:gd name="T19" fmla="*/ 0 h 185"/>
                  <a:gd name="T20" fmla="*/ 0 w 181"/>
                  <a:gd name="T21" fmla="*/ 0 h 185"/>
                  <a:gd name="T22" fmla="*/ 0 w 181"/>
                  <a:gd name="T23" fmla="*/ 0 h 185"/>
                  <a:gd name="T24" fmla="*/ 0 w 181"/>
                  <a:gd name="T25" fmla="*/ 0 h 185"/>
                  <a:gd name="T26" fmla="*/ 0 w 181"/>
                  <a:gd name="T27" fmla="*/ 0 h 185"/>
                  <a:gd name="T28" fmla="*/ 0 w 181"/>
                  <a:gd name="T29" fmla="*/ 0 h 185"/>
                  <a:gd name="T30" fmla="*/ 0 w 181"/>
                  <a:gd name="T31" fmla="*/ 0 h 185"/>
                  <a:gd name="T32" fmla="*/ 0 w 181"/>
                  <a:gd name="T33" fmla="*/ 0 h 185"/>
                  <a:gd name="T34" fmla="*/ 0 w 181"/>
                  <a:gd name="T35" fmla="*/ 0 h 185"/>
                  <a:gd name="T36" fmla="*/ 0 w 181"/>
                  <a:gd name="T37" fmla="*/ 0 h 185"/>
                  <a:gd name="T38" fmla="*/ 0 w 181"/>
                  <a:gd name="T39" fmla="*/ 0 h 185"/>
                  <a:gd name="T40" fmla="*/ 0 w 181"/>
                  <a:gd name="T41" fmla="*/ 0 h 185"/>
                  <a:gd name="T42" fmla="*/ 0 w 181"/>
                  <a:gd name="T43" fmla="*/ 0 h 185"/>
                  <a:gd name="T44" fmla="*/ 0 w 181"/>
                  <a:gd name="T45" fmla="*/ 0 h 185"/>
                  <a:gd name="T46" fmla="*/ 0 w 181"/>
                  <a:gd name="T47" fmla="*/ 0 h 185"/>
                  <a:gd name="T48" fmla="*/ 0 w 181"/>
                  <a:gd name="T49" fmla="*/ 0 h 185"/>
                  <a:gd name="T50" fmla="*/ 0 w 181"/>
                  <a:gd name="T51" fmla="*/ 0 h 185"/>
                  <a:gd name="T52" fmla="*/ 0 w 181"/>
                  <a:gd name="T53" fmla="*/ 0 h 185"/>
                  <a:gd name="T54" fmla="*/ 0 w 181"/>
                  <a:gd name="T55" fmla="*/ 0 h 185"/>
                  <a:gd name="T56" fmla="*/ 0 w 181"/>
                  <a:gd name="T57" fmla="*/ 0 h 185"/>
                  <a:gd name="T58" fmla="*/ 0 w 181"/>
                  <a:gd name="T59" fmla="*/ 0 h 185"/>
                  <a:gd name="T60" fmla="*/ 0 w 181"/>
                  <a:gd name="T61" fmla="*/ 0 h 185"/>
                  <a:gd name="T62" fmla="*/ 0 w 181"/>
                  <a:gd name="T63" fmla="*/ 0 h 185"/>
                  <a:gd name="T64" fmla="*/ 0 w 181"/>
                  <a:gd name="T65" fmla="*/ 0 h 185"/>
                  <a:gd name="T66" fmla="*/ 0 w 181"/>
                  <a:gd name="T67" fmla="*/ 0 h 185"/>
                  <a:gd name="T68" fmla="*/ 0 w 181"/>
                  <a:gd name="T69" fmla="*/ 0 h 185"/>
                  <a:gd name="T70" fmla="*/ 0 w 181"/>
                  <a:gd name="T71" fmla="*/ 0 h 185"/>
                  <a:gd name="T72" fmla="*/ 0 w 181"/>
                  <a:gd name="T73" fmla="*/ 0 h 185"/>
                  <a:gd name="T74" fmla="*/ 0 w 181"/>
                  <a:gd name="T75" fmla="*/ 0 h 185"/>
                  <a:gd name="T76" fmla="*/ 0 w 181"/>
                  <a:gd name="T77" fmla="*/ 0 h 185"/>
                  <a:gd name="T78" fmla="*/ 0 w 181"/>
                  <a:gd name="T79" fmla="*/ 0 h 185"/>
                  <a:gd name="T80" fmla="*/ 0 w 181"/>
                  <a:gd name="T81" fmla="*/ 0 h 185"/>
                  <a:gd name="T82" fmla="*/ 0 w 181"/>
                  <a:gd name="T83" fmla="*/ 0 h 185"/>
                  <a:gd name="T84" fmla="*/ 0 w 181"/>
                  <a:gd name="T85" fmla="*/ 0 h 185"/>
                  <a:gd name="T86" fmla="*/ 0 w 181"/>
                  <a:gd name="T87" fmla="*/ 0 h 185"/>
                  <a:gd name="T88" fmla="*/ 0 w 181"/>
                  <a:gd name="T89" fmla="*/ 0 h 185"/>
                  <a:gd name="T90" fmla="*/ 0 w 181"/>
                  <a:gd name="T91" fmla="*/ 0 h 185"/>
                  <a:gd name="T92" fmla="*/ 0 w 181"/>
                  <a:gd name="T93" fmla="*/ 0 h 185"/>
                  <a:gd name="T94" fmla="*/ 0 w 181"/>
                  <a:gd name="T95" fmla="*/ 0 h 185"/>
                  <a:gd name="T96" fmla="*/ 0 w 181"/>
                  <a:gd name="T97" fmla="*/ 0 h 185"/>
                  <a:gd name="T98" fmla="*/ 0 w 181"/>
                  <a:gd name="T99" fmla="*/ 0 h 185"/>
                  <a:gd name="T100" fmla="*/ 0 w 181"/>
                  <a:gd name="T101" fmla="*/ 0 h 185"/>
                  <a:gd name="T102" fmla="*/ 0 w 181"/>
                  <a:gd name="T103" fmla="*/ 0 h 185"/>
                  <a:gd name="T104" fmla="*/ 0 w 181"/>
                  <a:gd name="T105" fmla="*/ 0 h 185"/>
                  <a:gd name="T106" fmla="*/ 0 w 181"/>
                  <a:gd name="T107" fmla="*/ 0 h 185"/>
                  <a:gd name="T108" fmla="*/ 0 w 181"/>
                  <a:gd name="T109" fmla="*/ 0 h 185"/>
                  <a:gd name="T110" fmla="*/ 0 w 181"/>
                  <a:gd name="T111" fmla="*/ 0 h 185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w 181"/>
                  <a:gd name="T169" fmla="*/ 0 h 185"/>
                  <a:gd name="T170" fmla="*/ 181 w 181"/>
                  <a:gd name="T171" fmla="*/ 185 h 185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T168" t="T169" r="T170" b="T171"/>
                <a:pathLst>
                  <a:path w="181" h="185">
                    <a:moveTo>
                      <a:pt x="181" y="77"/>
                    </a:moveTo>
                    <a:lnTo>
                      <a:pt x="181" y="73"/>
                    </a:lnTo>
                    <a:lnTo>
                      <a:pt x="181" y="70"/>
                    </a:lnTo>
                    <a:lnTo>
                      <a:pt x="181" y="65"/>
                    </a:lnTo>
                    <a:lnTo>
                      <a:pt x="180" y="61"/>
                    </a:lnTo>
                    <a:lnTo>
                      <a:pt x="180" y="58"/>
                    </a:lnTo>
                    <a:lnTo>
                      <a:pt x="179" y="54"/>
                    </a:lnTo>
                    <a:lnTo>
                      <a:pt x="178" y="50"/>
                    </a:lnTo>
                    <a:lnTo>
                      <a:pt x="178" y="47"/>
                    </a:lnTo>
                    <a:lnTo>
                      <a:pt x="176" y="44"/>
                    </a:lnTo>
                    <a:lnTo>
                      <a:pt x="174" y="41"/>
                    </a:lnTo>
                    <a:lnTo>
                      <a:pt x="171" y="38"/>
                    </a:lnTo>
                    <a:lnTo>
                      <a:pt x="169" y="36"/>
                    </a:lnTo>
                    <a:lnTo>
                      <a:pt x="167" y="34"/>
                    </a:lnTo>
                    <a:lnTo>
                      <a:pt x="165" y="31"/>
                    </a:lnTo>
                    <a:lnTo>
                      <a:pt x="163" y="29"/>
                    </a:lnTo>
                    <a:lnTo>
                      <a:pt x="160" y="26"/>
                    </a:lnTo>
                    <a:lnTo>
                      <a:pt x="163" y="31"/>
                    </a:lnTo>
                    <a:lnTo>
                      <a:pt x="165" y="37"/>
                    </a:lnTo>
                    <a:lnTo>
                      <a:pt x="167" y="43"/>
                    </a:lnTo>
                    <a:lnTo>
                      <a:pt x="169" y="50"/>
                    </a:lnTo>
                    <a:lnTo>
                      <a:pt x="170" y="56"/>
                    </a:lnTo>
                    <a:lnTo>
                      <a:pt x="171" y="64"/>
                    </a:lnTo>
                    <a:lnTo>
                      <a:pt x="172" y="70"/>
                    </a:lnTo>
                    <a:lnTo>
                      <a:pt x="172" y="77"/>
                    </a:lnTo>
                    <a:lnTo>
                      <a:pt x="172" y="86"/>
                    </a:lnTo>
                    <a:lnTo>
                      <a:pt x="170" y="96"/>
                    </a:lnTo>
                    <a:lnTo>
                      <a:pt x="168" y="106"/>
                    </a:lnTo>
                    <a:lnTo>
                      <a:pt x="166" y="114"/>
                    </a:lnTo>
                    <a:lnTo>
                      <a:pt x="162" y="124"/>
                    </a:lnTo>
                    <a:lnTo>
                      <a:pt x="158" y="131"/>
                    </a:lnTo>
                    <a:lnTo>
                      <a:pt x="154" y="139"/>
                    </a:lnTo>
                    <a:lnTo>
                      <a:pt x="148" y="145"/>
                    </a:lnTo>
                    <a:lnTo>
                      <a:pt x="143" y="151"/>
                    </a:lnTo>
                    <a:lnTo>
                      <a:pt x="136" y="157"/>
                    </a:lnTo>
                    <a:lnTo>
                      <a:pt x="130" y="162"/>
                    </a:lnTo>
                    <a:lnTo>
                      <a:pt x="123" y="167"/>
                    </a:lnTo>
                    <a:lnTo>
                      <a:pt x="115" y="169"/>
                    </a:lnTo>
                    <a:lnTo>
                      <a:pt x="107" y="171"/>
                    </a:lnTo>
                    <a:lnTo>
                      <a:pt x="99" y="174"/>
                    </a:lnTo>
                    <a:lnTo>
                      <a:pt x="91" y="174"/>
                    </a:lnTo>
                    <a:lnTo>
                      <a:pt x="83" y="174"/>
                    </a:lnTo>
                    <a:lnTo>
                      <a:pt x="75" y="171"/>
                    </a:lnTo>
                    <a:lnTo>
                      <a:pt x="67" y="169"/>
                    </a:lnTo>
                    <a:lnTo>
                      <a:pt x="59" y="167"/>
                    </a:lnTo>
                    <a:lnTo>
                      <a:pt x="52" y="162"/>
                    </a:lnTo>
                    <a:lnTo>
                      <a:pt x="45" y="157"/>
                    </a:lnTo>
                    <a:lnTo>
                      <a:pt x="39" y="151"/>
                    </a:lnTo>
                    <a:lnTo>
                      <a:pt x="33" y="145"/>
                    </a:lnTo>
                    <a:lnTo>
                      <a:pt x="28" y="139"/>
                    </a:lnTo>
                    <a:lnTo>
                      <a:pt x="23" y="131"/>
                    </a:lnTo>
                    <a:lnTo>
                      <a:pt x="19" y="124"/>
                    </a:lnTo>
                    <a:lnTo>
                      <a:pt x="16" y="114"/>
                    </a:lnTo>
                    <a:lnTo>
                      <a:pt x="13" y="106"/>
                    </a:lnTo>
                    <a:lnTo>
                      <a:pt x="11" y="96"/>
                    </a:lnTo>
                    <a:lnTo>
                      <a:pt x="10" y="86"/>
                    </a:lnTo>
                    <a:lnTo>
                      <a:pt x="9" y="77"/>
                    </a:lnTo>
                    <a:lnTo>
                      <a:pt x="10" y="65"/>
                    </a:lnTo>
                    <a:lnTo>
                      <a:pt x="11" y="54"/>
                    </a:lnTo>
                    <a:lnTo>
                      <a:pt x="14" y="43"/>
                    </a:lnTo>
                    <a:lnTo>
                      <a:pt x="18" y="34"/>
                    </a:lnTo>
                    <a:lnTo>
                      <a:pt x="22" y="24"/>
                    </a:lnTo>
                    <a:lnTo>
                      <a:pt x="27" y="16"/>
                    </a:lnTo>
                    <a:lnTo>
                      <a:pt x="33" y="7"/>
                    </a:lnTo>
                    <a:lnTo>
                      <a:pt x="40" y="0"/>
                    </a:lnTo>
                    <a:lnTo>
                      <a:pt x="37" y="1"/>
                    </a:lnTo>
                    <a:lnTo>
                      <a:pt x="35" y="2"/>
                    </a:lnTo>
                    <a:lnTo>
                      <a:pt x="32" y="4"/>
                    </a:lnTo>
                    <a:lnTo>
                      <a:pt x="29" y="6"/>
                    </a:lnTo>
                    <a:lnTo>
                      <a:pt x="26" y="7"/>
                    </a:lnTo>
                    <a:lnTo>
                      <a:pt x="23" y="8"/>
                    </a:lnTo>
                    <a:lnTo>
                      <a:pt x="21" y="11"/>
                    </a:lnTo>
                    <a:lnTo>
                      <a:pt x="18" y="12"/>
                    </a:lnTo>
                    <a:lnTo>
                      <a:pt x="14" y="19"/>
                    </a:lnTo>
                    <a:lnTo>
                      <a:pt x="11" y="26"/>
                    </a:lnTo>
                    <a:lnTo>
                      <a:pt x="7" y="34"/>
                    </a:lnTo>
                    <a:lnTo>
                      <a:pt x="5" y="42"/>
                    </a:lnTo>
                    <a:lnTo>
                      <a:pt x="3" y="50"/>
                    </a:lnTo>
                    <a:lnTo>
                      <a:pt x="1" y="59"/>
                    </a:lnTo>
                    <a:lnTo>
                      <a:pt x="0" y="67"/>
                    </a:lnTo>
                    <a:lnTo>
                      <a:pt x="0" y="77"/>
                    </a:lnTo>
                    <a:lnTo>
                      <a:pt x="1" y="88"/>
                    </a:lnTo>
                    <a:lnTo>
                      <a:pt x="2" y="98"/>
                    </a:lnTo>
                    <a:lnTo>
                      <a:pt x="4" y="109"/>
                    </a:lnTo>
                    <a:lnTo>
                      <a:pt x="7" y="119"/>
                    </a:lnTo>
                    <a:lnTo>
                      <a:pt x="11" y="128"/>
                    </a:lnTo>
                    <a:lnTo>
                      <a:pt x="16" y="137"/>
                    </a:lnTo>
                    <a:lnTo>
                      <a:pt x="21" y="145"/>
                    </a:lnTo>
                    <a:lnTo>
                      <a:pt x="27" y="154"/>
                    </a:lnTo>
                    <a:lnTo>
                      <a:pt x="33" y="159"/>
                    </a:lnTo>
                    <a:lnTo>
                      <a:pt x="40" y="167"/>
                    </a:lnTo>
                    <a:lnTo>
                      <a:pt x="47" y="171"/>
                    </a:lnTo>
                    <a:lnTo>
                      <a:pt x="55" y="176"/>
                    </a:lnTo>
                    <a:lnTo>
                      <a:pt x="64" y="180"/>
                    </a:lnTo>
                    <a:lnTo>
                      <a:pt x="73" y="182"/>
                    </a:lnTo>
                    <a:lnTo>
                      <a:pt x="82" y="185"/>
                    </a:lnTo>
                    <a:lnTo>
                      <a:pt x="91" y="185"/>
                    </a:lnTo>
                    <a:lnTo>
                      <a:pt x="100" y="185"/>
                    </a:lnTo>
                    <a:lnTo>
                      <a:pt x="109" y="182"/>
                    </a:lnTo>
                    <a:lnTo>
                      <a:pt x="118" y="180"/>
                    </a:lnTo>
                    <a:lnTo>
                      <a:pt x="126" y="176"/>
                    </a:lnTo>
                    <a:lnTo>
                      <a:pt x="134" y="171"/>
                    </a:lnTo>
                    <a:lnTo>
                      <a:pt x="141" y="167"/>
                    </a:lnTo>
                    <a:lnTo>
                      <a:pt x="148" y="159"/>
                    </a:lnTo>
                    <a:lnTo>
                      <a:pt x="155" y="154"/>
                    </a:lnTo>
                    <a:lnTo>
                      <a:pt x="160" y="145"/>
                    </a:lnTo>
                    <a:lnTo>
                      <a:pt x="166" y="137"/>
                    </a:lnTo>
                    <a:lnTo>
                      <a:pt x="170" y="128"/>
                    </a:lnTo>
                    <a:lnTo>
                      <a:pt x="174" y="119"/>
                    </a:lnTo>
                    <a:lnTo>
                      <a:pt x="177" y="109"/>
                    </a:lnTo>
                    <a:lnTo>
                      <a:pt x="179" y="98"/>
                    </a:lnTo>
                    <a:lnTo>
                      <a:pt x="181" y="88"/>
                    </a:lnTo>
                    <a:lnTo>
                      <a:pt x="181" y="77"/>
                    </a:lnTo>
                    <a:close/>
                  </a:path>
                </a:pathLst>
              </a:custGeom>
              <a:solidFill>
                <a:srgbClr val="F7CFA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7789" name="Freeform 28"/>
              <p:cNvSpPr>
                <a:spLocks/>
              </p:cNvSpPr>
              <p:nvPr/>
            </p:nvSpPr>
            <p:spPr bwMode="auto">
              <a:xfrm>
                <a:off x="1144" y="2646"/>
                <a:ext cx="35" cy="30"/>
              </a:xfrm>
              <a:custGeom>
                <a:avLst/>
                <a:gdLst>
                  <a:gd name="T0" fmla="*/ 0 w 172"/>
                  <a:gd name="T1" fmla="*/ 0 h 184"/>
                  <a:gd name="T2" fmla="*/ 0 w 172"/>
                  <a:gd name="T3" fmla="*/ 0 h 184"/>
                  <a:gd name="T4" fmla="*/ 0 w 172"/>
                  <a:gd name="T5" fmla="*/ 0 h 184"/>
                  <a:gd name="T6" fmla="*/ 0 w 172"/>
                  <a:gd name="T7" fmla="*/ 0 h 184"/>
                  <a:gd name="T8" fmla="*/ 0 w 172"/>
                  <a:gd name="T9" fmla="*/ 0 h 184"/>
                  <a:gd name="T10" fmla="*/ 0 w 172"/>
                  <a:gd name="T11" fmla="*/ 0 h 184"/>
                  <a:gd name="T12" fmla="*/ 0 w 172"/>
                  <a:gd name="T13" fmla="*/ 0 h 184"/>
                  <a:gd name="T14" fmla="*/ 0 w 172"/>
                  <a:gd name="T15" fmla="*/ 0 h 184"/>
                  <a:gd name="T16" fmla="*/ 0 w 172"/>
                  <a:gd name="T17" fmla="*/ 0 h 184"/>
                  <a:gd name="T18" fmla="*/ 0 w 172"/>
                  <a:gd name="T19" fmla="*/ 0 h 184"/>
                  <a:gd name="T20" fmla="*/ 0 w 172"/>
                  <a:gd name="T21" fmla="*/ 0 h 184"/>
                  <a:gd name="T22" fmla="*/ 0 w 172"/>
                  <a:gd name="T23" fmla="*/ 0 h 184"/>
                  <a:gd name="T24" fmla="*/ 0 w 172"/>
                  <a:gd name="T25" fmla="*/ 0 h 184"/>
                  <a:gd name="T26" fmla="*/ 0 w 172"/>
                  <a:gd name="T27" fmla="*/ 0 h 184"/>
                  <a:gd name="T28" fmla="*/ 0 w 172"/>
                  <a:gd name="T29" fmla="*/ 0 h 184"/>
                  <a:gd name="T30" fmla="*/ 0 w 172"/>
                  <a:gd name="T31" fmla="*/ 0 h 184"/>
                  <a:gd name="T32" fmla="*/ 0 w 172"/>
                  <a:gd name="T33" fmla="*/ 0 h 184"/>
                  <a:gd name="T34" fmla="*/ 0 w 172"/>
                  <a:gd name="T35" fmla="*/ 0 h 184"/>
                  <a:gd name="T36" fmla="*/ 0 w 172"/>
                  <a:gd name="T37" fmla="*/ 0 h 184"/>
                  <a:gd name="T38" fmla="*/ 0 w 172"/>
                  <a:gd name="T39" fmla="*/ 0 h 184"/>
                  <a:gd name="T40" fmla="*/ 0 w 172"/>
                  <a:gd name="T41" fmla="*/ 0 h 184"/>
                  <a:gd name="T42" fmla="*/ 0 w 172"/>
                  <a:gd name="T43" fmla="*/ 0 h 184"/>
                  <a:gd name="T44" fmla="*/ 0 w 172"/>
                  <a:gd name="T45" fmla="*/ 0 h 184"/>
                  <a:gd name="T46" fmla="*/ 0 w 172"/>
                  <a:gd name="T47" fmla="*/ 0 h 184"/>
                  <a:gd name="T48" fmla="*/ 0 w 172"/>
                  <a:gd name="T49" fmla="*/ 0 h 184"/>
                  <a:gd name="T50" fmla="*/ 0 w 172"/>
                  <a:gd name="T51" fmla="*/ 0 h 184"/>
                  <a:gd name="T52" fmla="*/ 0 w 172"/>
                  <a:gd name="T53" fmla="*/ 0 h 184"/>
                  <a:gd name="T54" fmla="*/ 0 w 172"/>
                  <a:gd name="T55" fmla="*/ 0 h 184"/>
                  <a:gd name="T56" fmla="*/ 0 w 172"/>
                  <a:gd name="T57" fmla="*/ 0 h 184"/>
                  <a:gd name="T58" fmla="*/ 0 w 172"/>
                  <a:gd name="T59" fmla="*/ 0 h 184"/>
                  <a:gd name="T60" fmla="*/ 0 w 172"/>
                  <a:gd name="T61" fmla="*/ 0 h 184"/>
                  <a:gd name="T62" fmla="*/ 0 w 172"/>
                  <a:gd name="T63" fmla="*/ 0 h 184"/>
                  <a:gd name="T64" fmla="*/ 0 w 172"/>
                  <a:gd name="T65" fmla="*/ 0 h 184"/>
                  <a:gd name="T66" fmla="*/ 0 w 172"/>
                  <a:gd name="T67" fmla="*/ 0 h 184"/>
                  <a:gd name="T68" fmla="*/ 0 w 172"/>
                  <a:gd name="T69" fmla="*/ 0 h 184"/>
                  <a:gd name="T70" fmla="*/ 0 w 172"/>
                  <a:gd name="T71" fmla="*/ 0 h 184"/>
                  <a:gd name="T72" fmla="*/ 0 w 172"/>
                  <a:gd name="T73" fmla="*/ 0 h 184"/>
                  <a:gd name="T74" fmla="*/ 0 w 172"/>
                  <a:gd name="T75" fmla="*/ 0 h 184"/>
                  <a:gd name="T76" fmla="*/ 0 w 172"/>
                  <a:gd name="T77" fmla="*/ 0 h 184"/>
                  <a:gd name="T78" fmla="*/ 0 w 172"/>
                  <a:gd name="T79" fmla="*/ 0 h 184"/>
                  <a:gd name="T80" fmla="*/ 0 w 172"/>
                  <a:gd name="T81" fmla="*/ 0 h 184"/>
                  <a:gd name="T82" fmla="*/ 0 w 172"/>
                  <a:gd name="T83" fmla="*/ 0 h 184"/>
                  <a:gd name="T84" fmla="*/ 0 w 172"/>
                  <a:gd name="T85" fmla="*/ 0 h 184"/>
                  <a:gd name="T86" fmla="*/ 0 w 172"/>
                  <a:gd name="T87" fmla="*/ 0 h 184"/>
                  <a:gd name="T88" fmla="*/ 0 w 172"/>
                  <a:gd name="T89" fmla="*/ 0 h 184"/>
                  <a:gd name="T90" fmla="*/ 0 w 172"/>
                  <a:gd name="T91" fmla="*/ 0 h 184"/>
                  <a:gd name="T92" fmla="*/ 0 w 172"/>
                  <a:gd name="T93" fmla="*/ 0 h 184"/>
                  <a:gd name="T94" fmla="*/ 0 w 172"/>
                  <a:gd name="T95" fmla="*/ 0 h 184"/>
                  <a:gd name="T96" fmla="*/ 0 w 172"/>
                  <a:gd name="T97" fmla="*/ 0 h 184"/>
                  <a:gd name="T98" fmla="*/ 0 w 172"/>
                  <a:gd name="T99" fmla="*/ 0 h 184"/>
                  <a:gd name="T100" fmla="*/ 0 w 172"/>
                  <a:gd name="T101" fmla="*/ 0 h 184"/>
                  <a:gd name="T102" fmla="*/ 0 w 172"/>
                  <a:gd name="T103" fmla="*/ 0 h 184"/>
                  <a:gd name="T104" fmla="*/ 0 w 172"/>
                  <a:gd name="T105" fmla="*/ 0 h 184"/>
                  <a:gd name="T106" fmla="*/ 0 w 172"/>
                  <a:gd name="T107" fmla="*/ 0 h 184"/>
                  <a:gd name="T108" fmla="*/ 0 w 172"/>
                  <a:gd name="T109" fmla="*/ 0 h 184"/>
                  <a:gd name="T110" fmla="*/ 0 w 172"/>
                  <a:gd name="T111" fmla="*/ 0 h 184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w 172"/>
                  <a:gd name="T169" fmla="*/ 0 h 184"/>
                  <a:gd name="T170" fmla="*/ 172 w 172"/>
                  <a:gd name="T171" fmla="*/ 184 h 184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T168" t="T169" r="T170" b="T171"/>
                <a:pathLst>
                  <a:path w="172" h="184">
                    <a:moveTo>
                      <a:pt x="172" y="82"/>
                    </a:moveTo>
                    <a:lnTo>
                      <a:pt x="171" y="77"/>
                    </a:lnTo>
                    <a:lnTo>
                      <a:pt x="171" y="71"/>
                    </a:lnTo>
                    <a:lnTo>
                      <a:pt x="171" y="66"/>
                    </a:lnTo>
                    <a:lnTo>
                      <a:pt x="170" y="60"/>
                    </a:lnTo>
                    <a:lnTo>
                      <a:pt x="169" y="55"/>
                    </a:lnTo>
                    <a:lnTo>
                      <a:pt x="168" y="51"/>
                    </a:lnTo>
                    <a:lnTo>
                      <a:pt x="166" y="46"/>
                    </a:lnTo>
                    <a:lnTo>
                      <a:pt x="165" y="41"/>
                    </a:lnTo>
                    <a:lnTo>
                      <a:pt x="162" y="39"/>
                    </a:lnTo>
                    <a:lnTo>
                      <a:pt x="160" y="36"/>
                    </a:lnTo>
                    <a:lnTo>
                      <a:pt x="157" y="33"/>
                    </a:lnTo>
                    <a:lnTo>
                      <a:pt x="154" y="30"/>
                    </a:lnTo>
                    <a:lnTo>
                      <a:pt x="152" y="28"/>
                    </a:lnTo>
                    <a:lnTo>
                      <a:pt x="149" y="25"/>
                    </a:lnTo>
                    <a:lnTo>
                      <a:pt x="146" y="23"/>
                    </a:lnTo>
                    <a:lnTo>
                      <a:pt x="143" y="21"/>
                    </a:lnTo>
                    <a:lnTo>
                      <a:pt x="147" y="27"/>
                    </a:lnTo>
                    <a:lnTo>
                      <a:pt x="151" y="34"/>
                    </a:lnTo>
                    <a:lnTo>
                      <a:pt x="155" y="41"/>
                    </a:lnTo>
                    <a:lnTo>
                      <a:pt x="157" y="48"/>
                    </a:lnTo>
                    <a:lnTo>
                      <a:pt x="160" y="57"/>
                    </a:lnTo>
                    <a:lnTo>
                      <a:pt x="161" y="65"/>
                    </a:lnTo>
                    <a:lnTo>
                      <a:pt x="162" y="73"/>
                    </a:lnTo>
                    <a:lnTo>
                      <a:pt x="163" y="82"/>
                    </a:lnTo>
                    <a:lnTo>
                      <a:pt x="162" y="91"/>
                    </a:lnTo>
                    <a:lnTo>
                      <a:pt x="161" y="100"/>
                    </a:lnTo>
                    <a:lnTo>
                      <a:pt x="159" y="109"/>
                    </a:lnTo>
                    <a:lnTo>
                      <a:pt x="157" y="118"/>
                    </a:lnTo>
                    <a:lnTo>
                      <a:pt x="153" y="125"/>
                    </a:lnTo>
                    <a:lnTo>
                      <a:pt x="149" y="133"/>
                    </a:lnTo>
                    <a:lnTo>
                      <a:pt x="145" y="141"/>
                    </a:lnTo>
                    <a:lnTo>
                      <a:pt x="140" y="147"/>
                    </a:lnTo>
                    <a:lnTo>
                      <a:pt x="135" y="153"/>
                    </a:lnTo>
                    <a:lnTo>
                      <a:pt x="129" y="157"/>
                    </a:lnTo>
                    <a:lnTo>
                      <a:pt x="123" y="162"/>
                    </a:lnTo>
                    <a:lnTo>
                      <a:pt x="116" y="166"/>
                    </a:lnTo>
                    <a:lnTo>
                      <a:pt x="109" y="169"/>
                    </a:lnTo>
                    <a:lnTo>
                      <a:pt x="102" y="172"/>
                    </a:lnTo>
                    <a:lnTo>
                      <a:pt x="94" y="173"/>
                    </a:lnTo>
                    <a:lnTo>
                      <a:pt x="86" y="173"/>
                    </a:lnTo>
                    <a:lnTo>
                      <a:pt x="78" y="173"/>
                    </a:lnTo>
                    <a:lnTo>
                      <a:pt x="71" y="172"/>
                    </a:lnTo>
                    <a:lnTo>
                      <a:pt x="63" y="169"/>
                    </a:lnTo>
                    <a:lnTo>
                      <a:pt x="55" y="166"/>
                    </a:lnTo>
                    <a:lnTo>
                      <a:pt x="49" y="162"/>
                    </a:lnTo>
                    <a:lnTo>
                      <a:pt x="42" y="157"/>
                    </a:lnTo>
                    <a:lnTo>
                      <a:pt x="36" y="153"/>
                    </a:lnTo>
                    <a:lnTo>
                      <a:pt x="31" y="147"/>
                    </a:lnTo>
                    <a:lnTo>
                      <a:pt x="26" y="141"/>
                    </a:lnTo>
                    <a:lnTo>
                      <a:pt x="22" y="133"/>
                    </a:lnTo>
                    <a:lnTo>
                      <a:pt x="18" y="125"/>
                    </a:lnTo>
                    <a:lnTo>
                      <a:pt x="15" y="118"/>
                    </a:lnTo>
                    <a:lnTo>
                      <a:pt x="12" y="109"/>
                    </a:lnTo>
                    <a:lnTo>
                      <a:pt x="10" y="100"/>
                    </a:lnTo>
                    <a:lnTo>
                      <a:pt x="9" y="91"/>
                    </a:lnTo>
                    <a:lnTo>
                      <a:pt x="9" y="82"/>
                    </a:lnTo>
                    <a:lnTo>
                      <a:pt x="9" y="69"/>
                    </a:lnTo>
                    <a:lnTo>
                      <a:pt x="12" y="57"/>
                    </a:lnTo>
                    <a:lnTo>
                      <a:pt x="15" y="45"/>
                    </a:lnTo>
                    <a:lnTo>
                      <a:pt x="20" y="34"/>
                    </a:lnTo>
                    <a:lnTo>
                      <a:pt x="26" y="24"/>
                    </a:lnTo>
                    <a:lnTo>
                      <a:pt x="33" y="15"/>
                    </a:lnTo>
                    <a:lnTo>
                      <a:pt x="41" y="7"/>
                    </a:lnTo>
                    <a:lnTo>
                      <a:pt x="49" y="0"/>
                    </a:lnTo>
                    <a:lnTo>
                      <a:pt x="46" y="2"/>
                    </a:lnTo>
                    <a:lnTo>
                      <a:pt x="43" y="3"/>
                    </a:lnTo>
                    <a:lnTo>
                      <a:pt x="39" y="4"/>
                    </a:lnTo>
                    <a:lnTo>
                      <a:pt x="36" y="5"/>
                    </a:lnTo>
                    <a:lnTo>
                      <a:pt x="33" y="6"/>
                    </a:lnTo>
                    <a:lnTo>
                      <a:pt x="30" y="7"/>
                    </a:lnTo>
                    <a:lnTo>
                      <a:pt x="27" y="10"/>
                    </a:lnTo>
                    <a:lnTo>
                      <a:pt x="23" y="11"/>
                    </a:lnTo>
                    <a:lnTo>
                      <a:pt x="18" y="18"/>
                    </a:lnTo>
                    <a:lnTo>
                      <a:pt x="13" y="25"/>
                    </a:lnTo>
                    <a:lnTo>
                      <a:pt x="9" y="34"/>
                    </a:lnTo>
                    <a:lnTo>
                      <a:pt x="6" y="43"/>
                    </a:lnTo>
                    <a:lnTo>
                      <a:pt x="3" y="52"/>
                    </a:lnTo>
                    <a:lnTo>
                      <a:pt x="1" y="61"/>
                    </a:lnTo>
                    <a:lnTo>
                      <a:pt x="0" y="71"/>
                    </a:lnTo>
                    <a:lnTo>
                      <a:pt x="0" y="82"/>
                    </a:lnTo>
                    <a:lnTo>
                      <a:pt x="0" y="93"/>
                    </a:lnTo>
                    <a:lnTo>
                      <a:pt x="1" y="102"/>
                    </a:lnTo>
                    <a:lnTo>
                      <a:pt x="3" y="112"/>
                    </a:lnTo>
                    <a:lnTo>
                      <a:pt x="6" y="121"/>
                    </a:lnTo>
                    <a:lnTo>
                      <a:pt x="10" y="131"/>
                    </a:lnTo>
                    <a:lnTo>
                      <a:pt x="14" y="139"/>
                    </a:lnTo>
                    <a:lnTo>
                      <a:pt x="19" y="147"/>
                    </a:lnTo>
                    <a:lnTo>
                      <a:pt x="25" y="154"/>
                    </a:lnTo>
                    <a:lnTo>
                      <a:pt x="31" y="161"/>
                    </a:lnTo>
                    <a:lnTo>
                      <a:pt x="37" y="167"/>
                    </a:lnTo>
                    <a:lnTo>
                      <a:pt x="44" y="172"/>
                    </a:lnTo>
                    <a:lnTo>
                      <a:pt x="52" y="176"/>
                    </a:lnTo>
                    <a:lnTo>
                      <a:pt x="61" y="180"/>
                    </a:lnTo>
                    <a:lnTo>
                      <a:pt x="69" y="182"/>
                    </a:lnTo>
                    <a:lnTo>
                      <a:pt x="77" y="184"/>
                    </a:lnTo>
                    <a:lnTo>
                      <a:pt x="86" y="184"/>
                    </a:lnTo>
                    <a:lnTo>
                      <a:pt x="95" y="184"/>
                    </a:lnTo>
                    <a:lnTo>
                      <a:pt x="103" y="182"/>
                    </a:lnTo>
                    <a:lnTo>
                      <a:pt x="111" y="180"/>
                    </a:lnTo>
                    <a:lnTo>
                      <a:pt x="119" y="176"/>
                    </a:lnTo>
                    <a:lnTo>
                      <a:pt x="127" y="172"/>
                    </a:lnTo>
                    <a:lnTo>
                      <a:pt x="134" y="167"/>
                    </a:lnTo>
                    <a:lnTo>
                      <a:pt x="140" y="161"/>
                    </a:lnTo>
                    <a:lnTo>
                      <a:pt x="147" y="154"/>
                    </a:lnTo>
                    <a:lnTo>
                      <a:pt x="152" y="147"/>
                    </a:lnTo>
                    <a:lnTo>
                      <a:pt x="157" y="139"/>
                    </a:lnTo>
                    <a:lnTo>
                      <a:pt x="161" y="131"/>
                    </a:lnTo>
                    <a:lnTo>
                      <a:pt x="165" y="121"/>
                    </a:lnTo>
                    <a:lnTo>
                      <a:pt x="168" y="112"/>
                    </a:lnTo>
                    <a:lnTo>
                      <a:pt x="170" y="102"/>
                    </a:lnTo>
                    <a:lnTo>
                      <a:pt x="171" y="93"/>
                    </a:lnTo>
                    <a:lnTo>
                      <a:pt x="172" y="82"/>
                    </a:lnTo>
                    <a:close/>
                  </a:path>
                </a:pathLst>
              </a:custGeom>
              <a:solidFill>
                <a:srgbClr val="F7D2A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7790" name="Freeform 29"/>
              <p:cNvSpPr>
                <a:spLocks/>
              </p:cNvSpPr>
              <p:nvPr/>
            </p:nvSpPr>
            <p:spPr bwMode="auto">
              <a:xfrm>
                <a:off x="1145" y="2645"/>
                <a:ext cx="33" cy="30"/>
              </a:xfrm>
              <a:custGeom>
                <a:avLst/>
                <a:gdLst>
                  <a:gd name="T0" fmla="*/ 0 w 163"/>
                  <a:gd name="T1" fmla="*/ 0 h 181"/>
                  <a:gd name="T2" fmla="*/ 0 w 163"/>
                  <a:gd name="T3" fmla="*/ 0 h 181"/>
                  <a:gd name="T4" fmla="*/ 0 w 163"/>
                  <a:gd name="T5" fmla="*/ 0 h 181"/>
                  <a:gd name="T6" fmla="*/ 0 w 163"/>
                  <a:gd name="T7" fmla="*/ 0 h 181"/>
                  <a:gd name="T8" fmla="*/ 0 w 163"/>
                  <a:gd name="T9" fmla="*/ 0 h 181"/>
                  <a:gd name="T10" fmla="*/ 0 w 163"/>
                  <a:gd name="T11" fmla="*/ 0 h 181"/>
                  <a:gd name="T12" fmla="*/ 0 w 163"/>
                  <a:gd name="T13" fmla="*/ 0 h 181"/>
                  <a:gd name="T14" fmla="*/ 0 w 163"/>
                  <a:gd name="T15" fmla="*/ 0 h 181"/>
                  <a:gd name="T16" fmla="*/ 0 w 163"/>
                  <a:gd name="T17" fmla="*/ 0 h 181"/>
                  <a:gd name="T18" fmla="*/ 0 w 163"/>
                  <a:gd name="T19" fmla="*/ 0 h 181"/>
                  <a:gd name="T20" fmla="*/ 0 w 163"/>
                  <a:gd name="T21" fmla="*/ 0 h 181"/>
                  <a:gd name="T22" fmla="*/ 0 w 163"/>
                  <a:gd name="T23" fmla="*/ 0 h 181"/>
                  <a:gd name="T24" fmla="*/ 0 w 163"/>
                  <a:gd name="T25" fmla="*/ 0 h 181"/>
                  <a:gd name="T26" fmla="*/ 0 w 163"/>
                  <a:gd name="T27" fmla="*/ 0 h 181"/>
                  <a:gd name="T28" fmla="*/ 0 w 163"/>
                  <a:gd name="T29" fmla="*/ 0 h 181"/>
                  <a:gd name="T30" fmla="*/ 0 w 163"/>
                  <a:gd name="T31" fmla="*/ 0 h 181"/>
                  <a:gd name="T32" fmla="*/ 0 w 163"/>
                  <a:gd name="T33" fmla="*/ 0 h 181"/>
                  <a:gd name="T34" fmla="*/ 0 w 163"/>
                  <a:gd name="T35" fmla="*/ 0 h 181"/>
                  <a:gd name="T36" fmla="*/ 0 w 163"/>
                  <a:gd name="T37" fmla="*/ 0 h 181"/>
                  <a:gd name="T38" fmla="*/ 0 w 163"/>
                  <a:gd name="T39" fmla="*/ 0 h 181"/>
                  <a:gd name="T40" fmla="*/ 0 w 163"/>
                  <a:gd name="T41" fmla="*/ 0 h 181"/>
                  <a:gd name="T42" fmla="*/ 0 w 163"/>
                  <a:gd name="T43" fmla="*/ 0 h 181"/>
                  <a:gd name="T44" fmla="*/ 0 w 163"/>
                  <a:gd name="T45" fmla="*/ 0 h 181"/>
                  <a:gd name="T46" fmla="*/ 0 w 163"/>
                  <a:gd name="T47" fmla="*/ 0 h 181"/>
                  <a:gd name="T48" fmla="*/ 0 w 163"/>
                  <a:gd name="T49" fmla="*/ 0 h 181"/>
                  <a:gd name="T50" fmla="*/ 0 w 163"/>
                  <a:gd name="T51" fmla="*/ 0 h 181"/>
                  <a:gd name="T52" fmla="*/ 0 w 163"/>
                  <a:gd name="T53" fmla="*/ 0 h 181"/>
                  <a:gd name="T54" fmla="*/ 0 w 163"/>
                  <a:gd name="T55" fmla="*/ 0 h 181"/>
                  <a:gd name="T56" fmla="*/ 0 w 163"/>
                  <a:gd name="T57" fmla="*/ 0 h 181"/>
                  <a:gd name="T58" fmla="*/ 0 w 163"/>
                  <a:gd name="T59" fmla="*/ 0 h 181"/>
                  <a:gd name="T60" fmla="*/ 0 w 163"/>
                  <a:gd name="T61" fmla="*/ 0 h 181"/>
                  <a:gd name="T62" fmla="*/ 0 w 163"/>
                  <a:gd name="T63" fmla="*/ 0 h 181"/>
                  <a:gd name="T64" fmla="*/ 0 w 163"/>
                  <a:gd name="T65" fmla="*/ 0 h 181"/>
                  <a:gd name="T66" fmla="*/ 0 w 163"/>
                  <a:gd name="T67" fmla="*/ 0 h 181"/>
                  <a:gd name="T68" fmla="*/ 0 w 163"/>
                  <a:gd name="T69" fmla="*/ 0 h 181"/>
                  <a:gd name="T70" fmla="*/ 0 w 163"/>
                  <a:gd name="T71" fmla="*/ 0 h 181"/>
                  <a:gd name="T72" fmla="*/ 0 w 163"/>
                  <a:gd name="T73" fmla="*/ 0 h 181"/>
                  <a:gd name="T74" fmla="*/ 0 w 163"/>
                  <a:gd name="T75" fmla="*/ 0 h 181"/>
                  <a:gd name="T76" fmla="*/ 0 w 163"/>
                  <a:gd name="T77" fmla="*/ 0 h 181"/>
                  <a:gd name="T78" fmla="*/ 0 w 163"/>
                  <a:gd name="T79" fmla="*/ 0 h 181"/>
                  <a:gd name="T80" fmla="*/ 0 w 163"/>
                  <a:gd name="T81" fmla="*/ 0 h 181"/>
                  <a:gd name="T82" fmla="*/ 0 w 163"/>
                  <a:gd name="T83" fmla="*/ 0 h 181"/>
                  <a:gd name="T84" fmla="*/ 0 w 163"/>
                  <a:gd name="T85" fmla="*/ 0 h 181"/>
                  <a:gd name="T86" fmla="*/ 0 w 163"/>
                  <a:gd name="T87" fmla="*/ 0 h 181"/>
                  <a:gd name="T88" fmla="*/ 0 w 163"/>
                  <a:gd name="T89" fmla="*/ 0 h 181"/>
                  <a:gd name="T90" fmla="*/ 0 w 163"/>
                  <a:gd name="T91" fmla="*/ 0 h 181"/>
                  <a:gd name="T92" fmla="*/ 0 w 163"/>
                  <a:gd name="T93" fmla="*/ 0 h 181"/>
                  <a:gd name="T94" fmla="*/ 0 w 163"/>
                  <a:gd name="T95" fmla="*/ 0 h 181"/>
                  <a:gd name="T96" fmla="*/ 0 w 163"/>
                  <a:gd name="T97" fmla="*/ 0 h 181"/>
                  <a:gd name="T98" fmla="*/ 0 w 163"/>
                  <a:gd name="T99" fmla="*/ 0 h 181"/>
                  <a:gd name="T100" fmla="*/ 0 w 163"/>
                  <a:gd name="T101" fmla="*/ 0 h 181"/>
                  <a:gd name="T102" fmla="*/ 0 w 163"/>
                  <a:gd name="T103" fmla="*/ 0 h 181"/>
                  <a:gd name="T104" fmla="*/ 0 w 163"/>
                  <a:gd name="T105" fmla="*/ 0 h 181"/>
                  <a:gd name="T106" fmla="*/ 0 w 163"/>
                  <a:gd name="T107" fmla="*/ 0 h 181"/>
                  <a:gd name="T108" fmla="*/ 0 w 163"/>
                  <a:gd name="T109" fmla="*/ 0 h 181"/>
                  <a:gd name="T110" fmla="*/ 0 w 163"/>
                  <a:gd name="T111" fmla="*/ 0 h 181"/>
                  <a:gd name="T112" fmla="*/ 0 w 163"/>
                  <a:gd name="T113" fmla="*/ 0 h 181"/>
                  <a:gd name="T114" fmla="*/ 0 w 163"/>
                  <a:gd name="T115" fmla="*/ 0 h 181"/>
                  <a:gd name="T116" fmla="*/ 0 w 163"/>
                  <a:gd name="T117" fmla="*/ 0 h 181"/>
                  <a:gd name="T118" fmla="*/ 0 w 163"/>
                  <a:gd name="T119" fmla="*/ 0 h 181"/>
                  <a:gd name="T120" fmla="*/ 0 w 163"/>
                  <a:gd name="T121" fmla="*/ 0 h 181"/>
                  <a:gd name="T122" fmla="*/ 0 w 163"/>
                  <a:gd name="T123" fmla="*/ 0 h 181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w 163"/>
                  <a:gd name="T187" fmla="*/ 0 h 181"/>
                  <a:gd name="T188" fmla="*/ 163 w 163"/>
                  <a:gd name="T189" fmla="*/ 181 h 181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T186" t="T187" r="T188" b="T189"/>
                <a:pathLst>
                  <a:path w="163" h="181">
                    <a:moveTo>
                      <a:pt x="163" y="84"/>
                    </a:moveTo>
                    <a:lnTo>
                      <a:pt x="163" y="77"/>
                    </a:lnTo>
                    <a:lnTo>
                      <a:pt x="162" y="71"/>
                    </a:lnTo>
                    <a:lnTo>
                      <a:pt x="161" y="63"/>
                    </a:lnTo>
                    <a:lnTo>
                      <a:pt x="160" y="57"/>
                    </a:lnTo>
                    <a:lnTo>
                      <a:pt x="158" y="50"/>
                    </a:lnTo>
                    <a:lnTo>
                      <a:pt x="156" y="44"/>
                    </a:lnTo>
                    <a:lnTo>
                      <a:pt x="154" y="38"/>
                    </a:lnTo>
                    <a:lnTo>
                      <a:pt x="151" y="33"/>
                    </a:lnTo>
                    <a:lnTo>
                      <a:pt x="149" y="31"/>
                    </a:lnTo>
                    <a:lnTo>
                      <a:pt x="147" y="30"/>
                    </a:lnTo>
                    <a:lnTo>
                      <a:pt x="145" y="27"/>
                    </a:lnTo>
                    <a:lnTo>
                      <a:pt x="143" y="26"/>
                    </a:lnTo>
                    <a:lnTo>
                      <a:pt x="141" y="24"/>
                    </a:lnTo>
                    <a:lnTo>
                      <a:pt x="139" y="23"/>
                    </a:lnTo>
                    <a:lnTo>
                      <a:pt x="137" y="21"/>
                    </a:lnTo>
                    <a:lnTo>
                      <a:pt x="135" y="19"/>
                    </a:lnTo>
                    <a:lnTo>
                      <a:pt x="133" y="18"/>
                    </a:lnTo>
                    <a:lnTo>
                      <a:pt x="132" y="18"/>
                    </a:lnTo>
                    <a:lnTo>
                      <a:pt x="130" y="17"/>
                    </a:lnTo>
                    <a:lnTo>
                      <a:pt x="128" y="15"/>
                    </a:lnTo>
                    <a:lnTo>
                      <a:pt x="127" y="14"/>
                    </a:lnTo>
                    <a:lnTo>
                      <a:pt x="125" y="13"/>
                    </a:lnTo>
                    <a:lnTo>
                      <a:pt x="123" y="13"/>
                    </a:lnTo>
                    <a:lnTo>
                      <a:pt x="122" y="12"/>
                    </a:lnTo>
                    <a:lnTo>
                      <a:pt x="129" y="18"/>
                    </a:lnTo>
                    <a:lnTo>
                      <a:pt x="135" y="25"/>
                    </a:lnTo>
                    <a:lnTo>
                      <a:pt x="140" y="33"/>
                    </a:lnTo>
                    <a:lnTo>
                      <a:pt x="145" y="42"/>
                    </a:lnTo>
                    <a:lnTo>
                      <a:pt x="149" y="51"/>
                    </a:lnTo>
                    <a:lnTo>
                      <a:pt x="152" y="62"/>
                    </a:lnTo>
                    <a:lnTo>
                      <a:pt x="153" y="73"/>
                    </a:lnTo>
                    <a:lnTo>
                      <a:pt x="154" y="84"/>
                    </a:lnTo>
                    <a:lnTo>
                      <a:pt x="154" y="92"/>
                    </a:lnTo>
                    <a:lnTo>
                      <a:pt x="153" y="101"/>
                    </a:lnTo>
                    <a:lnTo>
                      <a:pt x="151" y="109"/>
                    </a:lnTo>
                    <a:lnTo>
                      <a:pt x="148" y="117"/>
                    </a:lnTo>
                    <a:lnTo>
                      <a:pt x="145" y="125"/>
                    </a:lnTo>
                    <a:lnTo>
                      <a:pt x="142" y="132"/>
                    </a:lnTo>
                    <a:lnTo>
                      <a:pt x="138" y="139"/>
                    </a:lnTo>
                    <a:lnTo>
                      <a:pt x="133" y="145"/>
                    </a:lnTo>
                    <a:lnTo>
                      <a:pt x="128" y="151"/>
                    </a:lnTo>
                    <a:lnTo>
                      <a:pt x="122" y="156"/>
                    </a:lnTo>
                    <a:lnTo>
                      <a:pt x="116" y="159"/>
                    </a:lnTo>
                    <a:lnTo>
                      <a:pt x="110" y="163"/>
                    </a:lnTo>
                    <a:lnTo>
                      <a:pt x="103" y="166"/>
                    </a:lnTo>
                    <a:lnTo>
                      <a:pt x="97" y="169"/>
                    </a:lnTo>
                    <a:lnTo>
                      <a:pt x="89" y="170"/>
                    </a:lnTo>
                    <a:lnTo>
                      <a:pt x="82" y="170"/>
                    </a:lnTo>
                    <a:lnTo>
                      <a:pt x="75" y="170"/>
                    </a:lnTo>
                    <a:lnTo>
                      <a:pt x="68" y="169"/>
                    </a:lnTo>
                    <a:lnTo>
                      <a:pt x="61" y="166"/>
                    </a:lnTo>
                    <a:lnTo>
                      <a:pt x="54" y="163"/>
                    </a:lnTo>
                    <a:lnTo>
                      <a:pt x="47" y="159"/>
                    </a:lnTo>
                    <a:lnTo>
                      <a:pt x="41" y="156"/>
                    </a:lnTo>
                    <a:lnTo>
                      <a:pt x="35" y="151"/>
                    </a:lnTo>
                    <a:lnTo>
                      <a:pt x="30" y="145"/>
                    </a:lnTo>
                    <a:lnTo>
                      <a:pt x="26" y="139"/>
                    </a:lnTo>
                    <a:lnTo>
                      <a:pt x="21" y="132"/>
                    </a:lnTo>
                    <a:lnTo>
                      <a:pt x="18" y="125"/>
                    </a:lnTo>
                    <a:lnTo>
                      <a:pt x="15" y="117"/>
                    </a:lnTo>
                    <a:lnTo>
                      <a:pt x="12" y="109"/>
                    </a:lnTo>
                    <a:lnTo>
                      <a:pt x="11" y="101"/>
                    </a:lnTo>
                    <a:lnTo>
                      <a:pt x="10" y="92"/>
                    </a:lnTo>
                    <a:lnTo>
                      <a:pt x="9" y="84"/>
                    </a:lnTo>
                    <a:lnTo>
                      <a:pt x="9" y="77"/>
                    </a:lnTo>
                    <a:lnTo>
                      <a:pt x="10" y="68"/>
                    </a:lnTo>
                    <a:lnTo>
                      <a:pt x="12" y="61"/>
                    </a:lnTo>
                    <a:lnTo>
                      <a:pt x="13" y="55"/>
                    </a:lnTo>
                    <a:lnTo>
                      <a:pt x="18" y="42"/>
                    </a:lnTo>
                    <a:lnTo>
                      <a:pt x="25" y="30"/>
                    </a:lnTo>
                    <a:lnTo>
                      <a:pt x="33" y="19"/>
                    </a:lnTo>
                    <a:lnTo>
                      <a:pt x="43" y="11"/>
                    </a:lnTo>
                    <a:lnTo>
                      <a:pt x="48" y="7"/>
                    </a:lnTo>
                    <a:lnTo>
                      <a:pt x="54" y="5"/>
                    </a:lnTo>
                    <a:lnTo>
                      <a:pt x="60" y="1"/>
                    </a:lnTo>
                    <a:lnTo>
                      <a:pt x="66" y="0"/>
                    </a:lnTo>
                    <a:lnTo>
                      <a:pt x="62" y="0"/>
                    </a:lnTo>
                    <a:lnTo>
                      <a:pt x="57" y="1"/>
                    </a:lnTo>
                    <a:lnTo>
                      <a:pt x="52" y="1"/>
                    </a:lnTo>
                    <a:lnTo>
                      <a:pt x="48" y="2"/>
                    </a:lnTo>
                    <a:lnTo>
                      <a:pt x="44" y="4"/>
                    </a:lnTo>
                    <a:lnTo>
                      <a:pt x="39" y="5"/>
                    </a:lnTo>
                    <a:lnTo>
                      <a:pt x="35" y="6"/>
                    </a:lnTo>
                    <a:lnTo>
                      <a:pt x="31" y="7"/>
                    </a:lnTo>
                    <a:lnTo>
                      <a:pt x="24" y="14"/>
                    </a:lnTo>
                    <a:lnTo>
                      <a:pt x="18" y="23"/>
                    </a:lnTo>
                    <a:lnTo>
                      <a:pt x="13" y="31"/>
                    </a:lnTo>
                    <a:lnTo>
                      <a:pt x="9" y="41"/>
                    </a:lnTo>
                    <a:lnTo>
                      <a:pt x="5" y="50"/>
                    </a:lnTo>
                    <a:lnTo>
                      <a:pt x="2" y="61"/>
                    </a:lnTo>
                    <a:lnTo>
                      <a:pt x="1" y="72"/>
                    </a:lnTo>
                    <a:lnTo>
                      <a:pt x="0" y="84"/>
                    </a:lnTo>
                    <a:lnTo>
                      <a:pt x="1" y="93"/>
                    </a:lnTo>
                    <a:lnTo>
                      <a:pt x="2" y="103"/>
                    </a:lnTo>
                    <a:lnTo>
                      <a:pt x="4" y="113"/>
                    </a:lnTo>
                    <a:lnTo>
                      <a:pt x="7" y="121"/>
                    </a:lnTo>
                    <a:lnTo>
                      <a:pt x="10" y="131"/>
                    </a:lnTo>
                    <a:lnTo>
                      <a:pt x="14" y="138"/>
                    </a:lnTo>
                    <a:lnTo>
                      <a:pt x="19" y="146"/>
                    </a:lnTo>
                    <a:lnTo>
                      <a:pt x="24" y="152"/>
                    </a:lnTo>
                    <a:lnTo>
                      <a:pt x="30" y="158"/>
                    </a:lnTo>
                    <a:lnTo>
                      <a:pt x="36" y="164"/>
                    </a:lnTo>
                    <a:lnTo>
                      <a:pt x="43" y="169"/>
                    </a:lnTo>
                    <a:lnTo>
                      <a:pt x="50" y="174"/>
                    </a:lnTo>
                    <a:lnTo>
                      <a:pt x="58" y="176"/>
                    </a:lnTo>
                    <a:lnTo>
                      <a:pt x="66" y="178"/>
                    </a:lnTo>
                    <a:lnTo>
                      <a:pt x="74" y="181"/>
                    </a:lnTo>
                    <a:lnTo>
                      <a:pt x="82" y="181"/>
                    </a:lnTo>
                    <a:lnTo>
                      <a:pt x="90" y="181"/>
                    </a:lnTo>
                    <a:lnTo>
                      <a:pt x="98" y="178"/>
                    </a:lnTo>
                    <a:lnTo>
                      <a:pt x="106" y="176"/>
                    </a:lnTo>
                    <a:lnTo>
                      <a:pt x="114" y="174"/>
                    </a:lnTo>
                    <a:lnTo>
                      <a:pt x="121" y="169"/>
                    </a:lnTo>
                    <a:lnTo>
                      <a:pt x="127" y="164"/>
                    </a:lnTo>
                    <a:lnTo>
                      <a:pt x="134" y="158"/>
                    </a:lnTo>
                    <a:lnTo>
                      <a:pt x="139" y="152"/>
                    </a:lnTo>
                    <a:lnTo>
                      <a:pt x="145" y="146"/>
                    </a:lnTo>
                    <a:lnTo>
                      <a:pt x="149" y="138"/>
                    </a:lnTo>
                    <a:lnTo>
                      <a:pt x="153" y="131"/>
                    </a:lnTo>
                    <a:lnTo>
                      <a:pt x="157" y="121"/>
                    </a:lnTo>
                    <a:lnTo>
                      <a:pt x="159" y="113"/>
                    </a:lnTo>
                    <a:lnTo>
                      <a:pt x="161" y="103"/>
                    </a:lnTo>
                    <a:lnTo>
                      <a:pt x="163" y="93"/>
                    </a:lnTo>
                    <a:lnTo>
                      <a:pt x="163" y="84"/>
                    </a:lnTo>
                    <a:close/>
                  </a:path>
                </a:pathLst>
              </a:custGeom>
              <a:solidFill>
                <a:srgbClr val="F8D4AB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7791" name="Freeform 30"/>
              <p:cNvSpPr>
                <a:spLocks noEditPoints="1"/>
              </p:cNvSpPr>
              <p:nvPr/>
            </p:nvSpPr>
            <p:spPr bwMode="auto">
              <a:xfrm>
                <a:off x="1146" y="2645"/>
                <a:ext cx="31" cy="29"/>
              </a:xfrm>
              <a:custGeom>
                <a:avLst/>
                <a:gdLst>
                  <a:gd name="T0" fmla="*/ 0 w 154"/>
                  <a:gd name="T1" fmla="*/ 0 h 175"/>
                  <a:gd name="T2" fmla="*/ 0 w 154"/>
                  <a:gd name="T3" fmla="*/ 0 h 175"/>
                  <a:gd name="T4" fmla="*/ 0 w 154"/>
                  <a:gd name="T5" fmla="*/ 0 h 175"/>
                  <a:gd name="T6" fmla="*/ 0 w 154"/>
                  <a:gd name="T7" fmla="*/ 0 h 175"/>
                  <a:gd name="T8" fmla="*/ 0 w 154"/>
                  <a:gd name="T9" fmla="*/ 0 h 175"/>
                  <a:gd name="T10" fmla="*/ 0 w 154"/>
                  <a:gd name="T11" fmla="*/ 0 h 175"/>
                  <a:gd name="T12" fmla="*/ 0 w 154"/>
                  <a:gd name="T13" fmla="*/ 0 h 175"/>
                  <a:gd name="T14" fmla="*/ 0 w 154"/>
                  <a:gd name="T15" fmla="*/ 0 h 175"/>
                  <a:gd name="T16" fmla="*/ 0 w 154"/>
                  <a:gd name="T17" fmla="*/ 0 h 175"/>
                  <a:gd name="T18" fmla="*/ 0 w 154"/>
                  <a:gd name="T19" fmla="*/ 0 h 175"/>
                  <a:gd name="T20" fmla="*/ 0 w 154"/>
                  <a:gd name="T21" fmla="*/ 0 h 175"/>
                  <a:gd name="T22" fmla="*/ 0 w 154"/>
                  <a:gd name="T23" fmla="*/ 0 h 175"/>
                  <a:gd name="T24" fmla="*/ 0 w 154"/>
                  <a:gd name="T25" fmla="*/ 0 h 175"/>
                  <a:gd name="T26" fmla="*/ 0 w 154"/>
                  <a:gd name="T27" fmla="*/ 0 h 175"/>
                  <a:gd name="T28" fmla="*/ 0 w 154"/>
                  <a:gd name="T29" fmla="*/ 0 h 175"/>
                  <a:gd name="T30" fmla="*/ 0 w 154"/>
                  <a:gd name="T31" fmla="*/ 0 h 175"/>
                  <a:gd name="T32" fmla="*/ 0 w 154"/>
                  <a:gd name="T33" fmla="*/ 0 h 175"/>
                  <a:gd name="T34" fmla="*/ 0 w 154"/>
                  <a:gd name="T35" fmla="*/ 0 h 175"/>
                  <a:gd name="T36" fmla="*/ 0 w 154"/>
                  <a:gd name="T37" fmla="*/ 0 h 175"/>
                  <a:gd name="T38" fmla="*/ 0 w 154"/>
                  <a:gd name="T39" fmla="*/ 0 h 175"/>
                  <a:gd name="T40" fmla="*/ 0 w 154"/>
                  <a:gd name="T41" fmla="*/ 0 h 175"/>
                  <a:gd name="T42" fmla="*/ 0 w 154"/>
                  <a:gd name="T43" fmla="*/ 0 h 175"/>
                  <a:gd name="T44" fmla="*/ 0 w 154"/>
                  <a:gd name="T45" fmla="*/ 0 h 175"/>
                  <a:gd name="T46" fmla="*/ 0 w 154"/>
                  <a:gd name="T47" fmla="*/ 0 h 175"/>
                  <a:gd name="T48" fmla="*/ 0 w 154"/>
                  <a:gd name="T49" fmla="*/ 0 h 175"/>
                  <a:gd name="T50" fmla="*/ 0 w 154"/>
                  <a:gd name="T51" fmla="*/ 0 h 175"/>
                  <a:gd name="T52" fmla="*/ 0 w 154"/>
                  <a:gd name="T53" fmla="*/ 0 h 175"/>
                  <a:gd name="T54" fmla="*/ 0 w 154"/>
                  <a:gd name="T55" fmla="*/ 0 h 175"/>
                  <a:gd name="T56" fmla="*/ 0 w 154"/>
                  <a:gd name="T57" fmla="*/ 0 h 175"/>
                  <a:gd name="T58" fmla="*/ 0 w 154"/>
                  <a:gd name="T59" fmla="*/ 0 h 175"/>
                  <a:gd name="T60" fmla="*/ 0 w 154"/>
                  <a:gd name="T61" fmla="*/ 0 h 175"/>
                  <a:gd name="T62" fmla="*/ 0 w 154"/>
                  <a:gd name="T63" fmla="*/ 0 h 175"/>
                  <a:gd name="T64" fmla="*/ 0 w 154"/>
                  <a:gd name="T65" fmla="*/ 0 h 175"/>
                  <a:gd name="T66" fmla="*/ 0 w 154"/>
                  <a:gd name="T67" fmla="*/ 0 h 175"/>
                  <a:gd name="T68" fmla="*/ 0 w 154"/>
                  <a:gd name="T69" fmla="*/ 0 h 175"/>
                  <a:gd name="T70" fmla="*/ 0 w 154"/>
                  <a:gd name="T71" fmla="*/ 0 h 175"/>
                  <a:gd name="T72" fmla="*/ 0 w 154"/>
                  <a:gd name="T73" fmla="*/ 0 h 175"/>
                  <a:gd name="T74" fmla="*/ 0 w 154"/>
                  <a:gd name="T75" fmla="*/ 0 h 175"/>
                  <a:gd name="T76" fmla="*/ 0 w 154"/>
                  <a:gd name="T77" fmla="*/ 0 h 175"/>
                  <a:gd name="T78" fmla="*/ 0 w 154"/>
                  <a:gd name="T79" fmla="*/ 0 h 175"/>
                  <a:gd name="T80" fmla="*/ 0 w 154"/>
                  <a:gd name="T81" fmla="*/ 0 h 175"/>
                  <a:gd name="T82" fmla="*/ 0 w 154"/>
                  <a:gd name="T83" fmla="*/ 0 h 175"/>
                  <a:gd name="T84" fmla="*/ 0 w 154"/>
                  <a:gd name="T85" fmla="*/ 0 h 175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154"/>
                  <a:gd name="T130" fmla="*/ 0 h 175"/>
                  <a:gd name="T131" fmla="*/ 154 w 154"/>
                  <a:gd name="T132" fmla="*/ 175 h 175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154" h="175">
                    <a:moveTo>
                      <a:pt x="154" y="84"/>
                    </a:moveTo>
                    <a:lnTo>
                      <a:pt x="153" y="75"/>
                    </a:lnTo>
                    <a:lnTo>
                      <a:pt x="152" y="67"/>
                    </a:lnTo>
                    <a:lnTo>
                      <a:pt x="151" y="59"/>
                    </a:lnTo>
                    <a:lnTo>
                      <a:pt x="148" y="50"/>
                    </a:lnTo>
                    <a:lnTo>
                      <a:pt x="146" y="43"/>
                    </a:lnTo>
                    <a:lnTo>
                      <a:pt x="142" y="36"/>
                    </a:lnTo>
                    <a:lnTo>
                      <a:pt x="138" y="29"/>
                    </a:lnTo>
                    <a:lnTo>
                      <a:pt x="134" y="23"/>
                    </a:lnTo>
                    <a:lnTo>
                      <a:pt x="133" y="21"/>
                    </a:lnTo>
                    <a:lnTo>
                      <a:pt x="132" y="21"/>
                    </a:lnTo>
                    <a:lnTo>
                      <a:pt x="131" y="20"/>
                    </a:lnTo>
                    <a:lnTo>
                      <a:pt x="130" y="20"/>
                    </a:lnTo>
                    <a:lnTo>
                      <a:pt x="130" y="19"/>
                    </a:lnTo>
                    <a:lnTo>
                      <a:pt x="119" y="13"/>
                    </a:lnTo>
                    <a:lnTo>
                      <a:pt x="108" y="8"/>
                    </a:lnTo>
                    <a:lnTo>
                      <a:pt x="97" y="4"/>
                    </a:lnTo>
                    <a:lnTo>
                      <a:pt x="86" y="1"/>
                    </a:lnTo>
                    <a:lnTo>
                      <a:pt x="75" y="0"/>
                    </a:lnTo>
                    <a:lnTo>
                      <a:pt x="64" y="0"/>
                    </a:lnTo>
                    <a:lnTo>
                      <a:pt x="52" y="1"/>
                    </a:lnTo>
                    <a:lnTo>
                      <a:pt x="40" y="2"/>
                    </a:lnTo>
                    <a:lnTo>
                      <a:pt x="32" y="9"/>
                    </a:lnTo>
                    <a:lnTo>
                      <a:pt x="24" y="17"/>
                    </a:lnTo>
                    <a:lnTo>
                      <a:pt x="17" y="26"/>
                    </a:lnTo>
                    <a:lnTo>
                      <a:pt x="11" y="36"/>
                    </a:lnTo>
                    <a:lnTo>
                      <a:pt x="6" y="47"/>
                    </a:lnTo>
                    <a:lnTo>
                      <a:pt x="3" y="59"/>
                    </a:lnTo>
                    <a:lnTo>
                      <a:pt x="0" y="71"/>
                    </a:lnTo>
                    <a:lnTo>
                      <a:pt x="0" y="84"/>
                    </a:lnTo>
                    <a:lnTo>
                      <a:pt x="0" y="93"/>
                    </a:lnTo>
                    <a:lnTo>
                      <a:pt x="1" y="102"/>
                    </a:lnTo>
                    <a:lnTo>
                      <a:pt x="3" y="111"/>
                    </a:lnTo>
                    <a:lnTo>
                      <a:pt x="6" y="120"/>
                    </a:lnTo>
                    <a:lnTo>
                      <a:pt x="9" y="127"/>
                    </a:lnTo>
                    <a:lnTo>
                      <a:pt x="13" y="135"/>
                    </a:lnTo>
                    <a:lnTo>
                      <a:pt x="17" y="143"/>
                    </a:lnTo>
                    <a:lnTo>
                      <a:pt x="22" y="149"/>
                    </a:lnTo>
                    <a:lnTo>
                      <a:pt x="27" y="155"/>
                    </a:lnTo>
                    <a:lnTo>
                      <a:pt x="33" y="159"/>
                    </a:lnTo>
                    <a:lnTo>
                      <a:pt x="40" y="164"/>
                    </a:lnTo>
                    <a:lnTo>
                      <a:pt x="46" y="168"/>
                    </a:lnTo>
                    <a:lnTo>
                      <a:pt x="54" y="171"/>
                    </a:lnTo>
                    <a:lnTo>
                      <a:pt x="62" y="174"/>
                    </a:lnTo>
                    <a:lnTo>
                      <a:pt x="69" y="175"/>
                    </a:lnTo>
                    <a:lnTo>
                      <a:pt x="77" y="175"/>
                    </a:lnTo>
                    <a:lnTo>
                      <a:pt x="85" y="175"/>
                    </a:lnTo>
                    <a:lnTo>
                      <a:pt x="93" y="174"/>
                    </a:lnTo>
                    <a:lnTo>
                      <a:pt x="100" y="171"/>
                    </a:lnTo>
                    <a:lnTo>
                      <a:pt x="107" y="168"/>
                    </a:lnTo>
                    <a:lnTo>
                      <a:pt x="114" y="164"/>
                    </a:lnTo>
                    <a:lnTo>
                      <a:pt x="120" y="159"/>
                    </a:lnTo>
                    <a:lnTo>
                      <a:pt x="126" y="155"/>
                    </a:lnTo>
                    <a:lnTo>
                      <a:pt x="131" y="149"/>
                    </a:lnTo>
                    <a:lnTo>
                      <a:pt x="136" y="143"/>
                    </a:lnTo>
                    <a:lnTo>
                      <a:pt x="140" y="135"/>
                    </a:lnTo>
                    <a:lnTo>
                      <a:pt x="144" y="127"/>
                    </a:lnTo>
                    <a:lnTo>
                      <a:pt x="148" y="120"/>
                    </a:lnTo>
                    <a:lnTo>
                      <a:pt x="150" y="111"/>
                    </a:lnTo>
                    <a:lnTo>
                      <a:pt x="152" y="102"/>
                    </a:lnTo>
                    <a:lnTo>
                      <a:pt x="153" y="93"/>
                    </a:lnTo>
                    <a:lnTo>
                      <a:pt x="154" y="84"/>
                    </a:lnTo>
                    <a:close/>
                    <a:moveTo>
                      <a:pt x="145" y="84"/>
                    </a:moveTo>
                    <a:lnTo>
                      <a:pt x="144" y="92"/>
                    </a:lnTo>
                    <a:lnTo>
                      <a:pt x="143" y="101"/>
                    </a:lnTo>
                    <a:lnTo>
                      <a:pt x="142" y="108"/>
                    </a:lnTo>
                    <a:lnTo>
                      <a:pt x="139" y="115"/>
                    </a:lnTo>
                    <a:lnTo>
                      <a:pt x="136" y="122"/>
                    </a:lnTo>
                    <a:lnTo>
                      <a:pt x="133" y="129"/>
                    </a:lnTo>
                    <a:lnTo>
                      <a:pt x="129" y="135"/>
                    </a:lnTo>
                    <a:lnTo>
                      <a:pt x="125" y="141"/>
                    </a:lnTo>
                    <a:lnTo>
                      <a:pt x="120" y="146"/>
                    </a:lnTo>
                    <a:lnTo>
                      <a:pt x="115" y="151"/>
                    </a:lnTo>
                    <a:lnTo>
                      <a:pt x="109" y="155"/>
                    </a:lnTo>
                    <a:lnTo>
                      <a:pt x="103" y="158"/>
                    </a:lnTo>
                    <a:lnTo>
                      <a:pt x="97" y="161"/>
                    </a:lnTo>
                    <a:lnTo>
                      <a:pt x="91" y="163"/>
                    </a:lnTo>
                    <a:lnTo>
                      <a:pt x="84" y="164"/>
                    </a:lnTo>
                    <a:lnTo>
                      <a:pt x="77" y="164"/>
                    </a:lnTo>
                    <a:lnTo>
                      <a:pt x="70" y="164"/>
                    </a:lnTo>
                    <a:lnTo>
                      <a:pt x="64" y="163"/>
                    </a:lnTo>
                    <a:lnTo>
                      <a:pt x="57" y="161"/>
                    </a:lnTo>
                    <a:lnTo>
                      <a:pt x="51" y="158"/>
                    </a:lnTo>
                    <a:lnTo>
                      <a:pt x="44" y="155"/>
                    </a:lnTo>
                    <a:lnTo>
                      <a:pt x="38" y="151"/>
                    </a:lnTo>
                    <a:lnTo>
                      <a:pt x="33" y="146"/>
                    </a:lnTo>
                    <a:lnTo>
                      <a:pt x="28" y="141"/>
                    </a:lnTo>
                    <a:lnTo>
                      <a:pt x="24" y="135"/>
                    </a:lnTo>
                    <a:lnTo>
                      <a:pt x="20" y="129"/>
                    </a:lnTo>
                    <a:lnTo>
                      <a:pt x="17" y="122"/>
                    </a:lnTo>
                    <a:lnTo>
                      <a:pt x="14" y="115"/>
                    </a:lnTo>
                    <a:lnTo>
                      <a:pt x="12" y="108"/>
                    </a:lnTo>
                    <a:lnTo>
                      <a:pt x="10" y="101"/>
                    </a:lnTo>
                    <a:lnTo>
                      <a:pt x="9" y="92"/>
                    </a:lnTo>
                    <a:lnTo>
                      <a:pt x="9" y="84"/>
                    </a:lnTo>
                    <a:lnTo>
                      <a:pt x="9" y="75"/>
                    </a:lnTo>
                    <a:lnTo>
                      <a:pt x="10" y="67"/>
                    </a:lnTo>
                    <a:lnTo>
                      <a:pt x="12" y="60"/>
                    </a:lnTo>
                    <a:lnTo>
                      <a:pt x="14" y="53"/>
                    </a:lnTo>
                    <a:lnTo>
                      <a:pt x="17" y="45"/>
                    </a:lnTo>
                    <a:lnTo>
                      <a:pt x="20" y="38"/>
                    </a:lnTo>
                    <a:lnTo>
                      <a:pt x="24" y="32"/>
                    </a:lnTo>
                    <a:lnTo>
                      <a:pt x="28" y="26"/>
                    </a:lnTo>
                    <a:lnTo>
                      <a:pt x="33" y="21"/>
                    </a:lnTo>
                    <a:lnTo>
                      <a:pt x="38" y="17"/>
                    </a:lnTo>
                    <a:lnTo>
                      <a:pt x="44" y="13"/>
                    </a:lnTo>
                    <a:lnTo>
                      <a:pt x="51" y="9"/>
                    </a:lnTo>
                    <a:lnTo>
                      <a:pt x="57" y="7"/>
                    </a:lnTo>
                    <a:lnTo>
                      <a:pt x="64" y="5"/>
                    </a:lnTo>
                    <a:lnTo>
                      <a:pt x="70" y="4"/>
                    </a:lnTo>
                    <a:lnTo>
                      <a:pt x="77" y="2"/>
                    </a:lnTo>
                    <a:lnTo>
                      <a:pt x="84" y="4"/>
                    </a:lnTo>
                    <a:lnTo>
                      <a:pt x="91" y="5"/>
                    </a:lnTo>
                    <a:lnTo>
                      <a:pt x="97" y="7"/>
                    </a:lnTo>
                    <a:lnTo>
                      <a:pt x="103" y="9"/>
                    </a:lnTo>
                    <a:lnTo>
                      <a:pt x="109" y="13"/>
                    </a:lnTo>
                    <a:lnTo>
                      <a:pt x="115" y="17"/>
                    </a:lnTo>
                    <a:lnTo>
                      <a:pt x="120" y="21"/>
                    </a:lnTo>
                    <a:lnTo>
                      <a:pt x="125" y="26"/>
                    </a:lnTo>
                    <a:lnTo>
                      <a:pt x="129" y="32"/>
                    </a:lnTo>
                    <a:lnTo>
                      <a:pt x="133" y="38"/>
                    </a:lnTo>
                    <a:lnTo>
                      <a:pt x="136" y="45"/>
                    </a:lnTo>
                    <a:lnTo>
                      <a:pt x="139" y="53"/>
                    </a:lnTo>
                    <a:lnTo>
                      <a:pt x="142" y="60"/>
                    </a:lnTo>
                    <a:lnTo>
                      <a:pt x="143" y="67"/>
                    </a:lnTo>
                    <a:lnTo>
                      <a:pt x="144" y="75"/>
                    </a:lnTo>
                    <a:lnTo>
                      <a:pt x="145" y="84"/>
                    </a:lnTo>
                    <a:close/>
                  </a:path>
                </a:pathLst>
              </a:custGeom>
              <a:solidFill>
                <a:srgbClr val="F8D4AB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7792" name="Freeform 31"/>
              <p:cNvSpPr>
                <a:spLocks noEditPoints="1"/>
              </p:cNvSpPr>
              <p:nvPr/>
            </p:nvSpPr>
            <p:spPr bwMode="auto">
              <a:xfrm>
                <a:off x="1147" y="2645"/>
                <a:ext cx="29" cy="29"/>
              </a:xfrm>
              <a:custGeom>
                <a:avLst/>
                <a:gdLst>
                  <a:gd name="T0" fmla="*/ 0 w 145"/>
                  <a:gd name="T1" fmla="*/ 0 h 170"/>
                  <a:gd name="T2" fmla="*/ 0 w 145"/>
                  <a:gd name="T3" fmla="*/ 0 h 170"/>
                  <a:gd name="T4" fmla="*/ 0 w 145"/>
                  <a:gd name="T5" fmla="*/ 0 h 170"/>
                  <a:gd name="T6" fmla="*/ 0 w 145"/>
                  <a:gd name="T7" fmla="*/ 0 h 170"/>
                  <a:gd name="T8" fmla="*/ 0 w 145"/>
                  <a:gd name="T9" fmla="*/ 0 h 170"/>
                  <a:gd name="T10" fmla="*/ 0 w 145"/>
                  <a:gd name="T11" fmla="*/ 0 h 170"/>
                  <a:gd name="T12" fmla="*/ 0 w 145"/>
                  <a:gd name="T13" fmla="*/ 0 h 170"/>
                  <a:gd name="T14" fmla="*/ 0 w 145"/>
                  <a:gd name="T15" fmla="*/ 0 h 170"/>
                  <a:gd name="T16" fmla="*/ 0 w 145"/>
                  <a:gd name="T17" fmla="*/ 0 h 170"/>
                  <a:gd name="T18" fmla="*/ 0 w 145"/>
                  <a:gd name="T19" fmla="*/ 0 h 170"/>
                  <a:gd name="T20" fmla="*/ 0 w 145"/>
                  <a:gd name="T21" fmla="*/ 0 h 170"/>
                  <a:gd name="T22" fmla="*/ 0 w 145"/>
                  <a:gd name="T23" fmla="*/ 0 h 170"/>
                  <a:gd name="T24" fmla="*/ 0 w 145"/>
                  <a:gd name="T25" fmla="*/ 0 h 170"/>
                  <a:gd name="T26" fmla="*/ 0 w 145"/>
                  <a:gd name="T27" fmla="*/ 0 h 170"/>
                  <a:gd name="T28" fmla="*/ 0 w 145"/>
                  <a:gd name="T29" fmla="*/ 0 h 170"/>
                  <a:gd name="T30" fmla="*/ 0 w 145"/>
                  <a:gd name="T31" fmla="*/ 0 h 170"/>
                  <a:gd name="T32" fmla="*/ 0 w 145"/>
                  <a:gd name="T33" fmla="*/ 0 h 170"/>
                  <a:gd name="T34" fmla="*/ 0 w 145"/>
                  <a:gd name="T35" fmla="*/ 0 h 170"/>
                  <a:gd name="T36" fmla="*/ 0 w 145"/>
                  <a:gd name="T37" fmla="*/ 0 h 170"/>
                  <a:gd name="T38" fmla="*/ 0 w 145"/>
                  <a:gd name="T39" fmla="*/ 0 h 170"/>
                  <a:gd name="T40" fmla="*/ 0 w 145"/>
                  <a:gd name="T41" fmla="*/ 0 h 170"/>
                  <a:gd name="T42" fmla="*/ 0 w 145"/>
                  <a:gd name="T43" fmla="*/ 0 h 170"/>
                  <a:gd name="T44" fmla="*/ 0 w 145"/>
                  <a:gd name="T45" fmla="*/ 0 h 170"/>
                  <a:gd name="T46" fmla="*/ 0 w 145"/>
                  <a:gd name="T47" fmla="*/ 0 h 170"/>
                  <a:gd name="T48" fmla="*/ 0 w 145"/>
                  <a:gd name="T49" fmla="*/ 0 h 170"/>
                  <a:gd name="T50" fmla="*/ 0 w 145"/>
                  <a:gd name="T51" fmla="*/ 0 h 170"/>
                  <a:gd name="T52" fmla="*/ 0 w 145"/>
                  <a:gd name="T53" fmla="*/ 0 h 170"/>
                  <a:gd name="T54" fmla="*/ 0 w 145"/>
                  <a:gd name="T55" fmla="*/ 0 h 170"/>
                  <a:gd name="T56" fmla="*/ 0 w 145"/>
                  <a:gd name="T57" fmla="*/ 0 h 170"/>
                  <a:gd name="T58" fmla="*/ 0 w 145"/>
                  <a:gd name="T59" fmla="*/ 0 h 170"/>
                  <a:gd name="T60" fmla="*/ 0 w 145"/>
                  <a:gd name="T61" fmla="*/ 0 h 170"/>
                  <a:gd name="T62" fmla="*/ 0 w 145"/>
                  <a:gd name="T63" fmla="*/ 0 h 170"/>
                  <a:gd name="T64" fmla="*/ 0 w 145"/>
                  <a:gd name="T65" fmla="*/ 0 h 170"/>
                  <a:gd name="T66" fmla="*/ 0 w 145"/>
                  <a:gd name="T67" fmla="*/ 0 h 170"/>
                  <a:gd name="T68" fmla="*/ 0 w 145"/>
                  <a:gd name="T69" fmla="*/ 0 h 170"/>
                  <a:gd name="T70" fmla="*/ 0 w 145"/>
                  <a:gd name="T71" fmla="*/ 0 h 170"/>
                  <a:gd name="T72" fmla="*/ 0 w 145"/>
                  <a:gd name="T73" fmla="*/ 0 h 170"/>
                  <a:gd name="T74" fmla="*/ 0 w 145"/>
                  <a:gd name="T75" fmla="*/ 0 h 170"/>
                  <a:gd name="T76" fmla="*/ 0 w 145"/>
                  <a:gd name="T77" fmla="*/ 0 h 170"/>
                  <a:gd name="T78" fmla="*/ 0 w 145"/>
                  <a:gd name="T79" fmla="*/ 0 h 170"/>
                  <a:gd name="T80" fmla="*/ 0 w 145"/>
                  <a:gd name="T81" fmla="*/ 0 h 170"/>
                  <a:gd name="T82" fmla="*/ 0 w 145"/>
                  <a:gd name="T83" fmla="*/ 0 h 170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145"/>
                  <a:gd name="T127" fmla="*/ 0 h 170"/>
                  <a:gd name="T128" fmla="*/ 145 w 145"/>
                  <a:gd name="T129" fmla="*/ 170 h 170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145" h="170">
                    <a:moveTo>
                      <a:pt x="145" y="84"/>
                    </a:moveTo>
                    <a:lnTo>
                      <a:pt x="144" y="73"/>
                    </a:lnTo>
                    <a:lnTo>
                      <a:pt x="143" y="62"/>
                    </a:lnTo>
                    <a:lnTo>
                      <a:pt x="140" y="51"/>
                    </a:lnTo>
                    <a:lnTo>
                      <a:pt x="136" y="42"/>
                    </a:lnTo>
                    <a:lnTo>
                      <a:pt x="131" y="33"/>
                    </a:lnTo>
                    <a:lnTo>
                      <a:pt x="126" y="25"/>
                    </a:lnTo>
                    <a:lnTo>
                      <a:pt x="120" y="18"/>
                    </a:lnTo>
                    <a:lnTo>
                      <a:pt x="113" y="12"/>
                    </a:lnTo>
                    <a:lnTo>
                      <a:pt x="106" y="8"/>
                    </a:lnTo>
                    <a:lnTo>
                      <a:pt x="99" y="6"/>
                    </a:lnTo>
                    <a:lnTo>
                      <a:pt x="92" y="4"/>
                    </a:lnTo>
                    <a:lnTo>
                      <a:pt x="85" y="2"/>
                    </a:lnTo>
                    <a:lnTo>
                      <a:pt x="78" y="1"/>
                    </a:lnTo>
                    <a:lnTo>
                      <a:pt x="71" y="0"/>
                    </a:lnTo>
                    <a:lnTo>
                      <a:pt x="64" y="0"/>
                    </a:lnTo>
                    <a:lnTo>
                      <a:pt x="57" y="0"/>
                    </a:lnTo>
                    <a:lnTo>
                      <a:pt x="51" y="1"/>
                    </a:lnTo>
                    <a:lnTo>
                      <a:pt x="45" y="5"/>
                    </a:lnTo>
                    <a:lnTo>
                      <a:pt x="39" y="7"/>
                    </a:lnTo>
                    <a:lnTo>
                      <a:pt x="34" y="11"/>
                    </a:lnTo>
                    <a:lnTo>
                      <a:pt x="24" y="19"/>
                    </a:lnTo>
                    <a:lnTo>
                      <a:pt x="16" y="30"/>
                    </a:lnTo>
                    <a:lnTo>
                      <a:pt x="12" y="36"/>
                    </a:lnTo>
                    <a:lnTo>
                      <a:pt x="9" y="42"/>
                    </a:lnTo>
                    <a:lnTo>
                      <a:pt x="7" y="48"/>
                    </a:lnTo>
                    <a:lnTo>
                      <a:pt x="4" y="55"/>
                    </a:lnTo>
                    <a:lnTo>
                      <a:pt x="3" y="61"/>
                    </a:lnTo>
                    <a:lnTo>
                      <a:pt x="1" y="68"/>
                    </a:lnTo>
                    <a:lnTo>
                      <a:pt x="0" y="77"/>
                    </a:lnTo>
                    <a:lnTo>
                      <a:pt x="0" y="84"/>
                    </a:lnTo>
                    <a:lnTo>
                      <a:pt x="1" y="92"/>
                    </a:lnTo>
                    <a:lnTo>
                      <a:pt x="2" y="101"/>
                    </a:lnTo>
                    <a:lnTo>
                      <a:pt x="3" y="109"/>
                    </a:lnTo>
                    <a:lnTo>
                      <a:pt x="6" y="117"/>
                    </a:lnTo>
                    <a:lnTo>
                      <a:pt x="9" y="125"/>
                    </a:lnTo>
                    <a:lnTo>
                      <a:pt x="12" y="132"/>
                    </a:lnTo>
                    <a:lnTo>
                      <a:pt x="17" y="139"/>
                    </a:lnTo>
                    <a:lnTo>
                      <a:pt x="21" y="145"/>
                    </a:lnTo>
                    <a:lnTo>
                      <a:pt x="26" y="151"/>
                    </a:lnTo>
                    <a:lnTo>
                      <a:pt x="32" y="156"/>
                    </a:lnTo>
                    <a:lnTo>
                      <a:pt x="38" y="159"/>
                    </a:lnTo>
                    <a:lnTo>
                      <a:pt x="45" y="163"/>
                    </a:lnTo>
                    <a:lnTo>
                      <a:pt x="52" y="166"/>
                    </a:lnTo>
                    <a:lnTo>
                      <a:pt x="59" y="169"/>
                    </a:lnTo>
                    <a:lnTo>
                      <a:pt x="66" y="170"/>
                    </a:lnTo>
                    <a:lnTo>
                      <a:pt x="73" y="170"/>
                    </a:lnTo>
                    <a:lnTo>
                      <a:pt x="80" y="170"/>
                    </a:lnTo>
                    <a:lnTo>
                      <a:pt x="88" y="169"/>
                    </a:lnTo>
                    <a:lnTo>
                      <a:pt x="94" y="166"/>
                    </a:lnTo>
                    <a:lnTo>
                      <a:pt x="101" y="163"/>
                    </a:lnTo>
                    <a:lnTo>
                      <a:pt x="107" y="159"/>
                    </a:lnTo>
                    <a:lnTo>
                      <a:pt x="113" y="156"/>
                    </a:lnTo>
                    <a:lnTo>
                      <a:pt x="119" y="151"/>
                    </a:lnTo>
                    <a:lnTo>
                      <a:pt x="124" y="145"/>
                    </a:lnTo>
                    <a:lnTo>
                      <a:pt x="129" y="139"/>
                    </a:lnTo>
                    <a:lnTo>
                      <a:pt x="133" y="132"/>
                    </a:lnTo>
                    <a:lnTo>
                      <a:pt x="136" y="125"/>
                    </a:lnTo>
                    <a:lnTo>
                      <a:pt x="139" y="117"/>
                    </a:lnTo>
                    <a:lnTo>
                      <a:pt x="142" y="109"/>
                    </a:lnTo>
                    <a:lnTo>
                      <a:pt x="144" y="101"/>
                    </a:lnTo>
                    <a:lnTo>
                      <a:pt x="145" y="92"/>
                    </a:lnTo>
                    <a:lnTo>
                      <a:pt x="145" y="84"/>
                    </a:lnTo>
                    <a:close/>
                    <a:moveTo>
                      <a:pt x="136" y="84"/>
                    </a:moveTo>
                    <a:lnTo>
                      <a:pt x="136" y="91"/>
                    </a:lnTo>
                    <a:lnTo>
                      <a:pt x="135" y="99"/>
                    </a:lnTo>
                    <a:lnTo>
                      <a:pt x="133" y="107"/>
                    </a:lnTo>
                    <a:lnTo>
                      <a:pt x="131" y="113"/>
                    </a:lnTo>
                    <a:lnTo>
                      <a:pt x="128" y="120"/>
                    </a:lnTo>
                    <a:lnTo>
                      <a:pt x="125" y="126"/>
                    </a:lnTo>
                    <a:lnTo>
                      <a:pt x="122" y="132"/>
                    </a:lnTo>
                    <a:lnTo>
                      <a:pt x="118" y="138"/>
                    </a:lnTo>
                    <a:lnTo>
                      <a:pt x="113" y="143"/>
                    </a:lnTo>
                    <a:lnTo>
                      <a:pt x="108" y="146"/>
                    </a:lnTo>
                    <a:lnTo>
                      <a:pt x="103" y="150"/>
                    </a:lnTo>
                    <a:lnTo>
                      <a:pt x="98" y="153"/>
                    </a:lnTo>
                    <a:lnTo>
                      <a:pt x="92" y="156"/>
                    </a:lnTo>
                    <a:lnTo>
                      <a:pt x="86" y="158"/>
                    </a:lnTo>
                    <a:lnTo>
                      <a:pt x="80" y="159"/>
                    </a:lnTo>
                    <a:lnTo>
                      <a:pt x="73" y="159"/>
                    </a:lnTo>
                    <a:lnTo>
                      <a:pt x="67" y="159"/>
                    </a:lnTo>
                    <a:lnTo>
                      <a:pt x="60" y="158"/>
                    </a:lnTo>
                    <a:lnTo>
                      <a:pt x="54" y="156"/>
                    </a:lnTo>
                    <a:lnTo>
                      <a:pt x="49" y="153"/>
                    </a:lnTo>
                    <a:lnTo>
                      <a:pt x="42" y="150"/>
                    </a:lnTo>
                    <a:lnTo>
                      <a:pt x="37" y="146"/>
                    </a:lnTo>
                    <a:lnTo>
                      <a:pt x="32" y="143"/>
                    </a:lnTo>
                    <a:lnTo>
                      <a:pt x="28" y="138"/>
                    </a:lnTo>
                    <a:lnTo>
                      <a:pt x="24" y="132"/>
                    </a:lnTo>
                    <a:lnTo>
                      <a:pt x="20" y="126"/>
                    </a:lnTo>
                    <a:lnTo>
                      <a:pt x="17" y="120"/>
                    </a:lnTo>
                    <a:lnTo>
                      <a:pt x="14" y="113"/>
                    </a:lnTo>
                    <a:lnTo>
                      <a:pt x="12" y="107"/>
                    </a:lnTo>
                    <a:lnTo>
                      <a:pt x="10" y="99"/>
                    </a:lnTo>
                    <a:lnTo>
                      <a:pt x="9" y="91"/>
                    </a:lnTo>
                    <a:lnTo>
                      <a:pt x="9" y="84"/>
                    </a:lnTo>
                    <a:lnTo>
                      <a:pt x="9" y="77"/>
                    </a:lnTo>
                    <a:lnTo>
                      <a:pt x="10" y="68"/>
                    </a:lnTo>
                    <a:lnTo>
                      <a:pt x="12" y="61"/>
                    </a:lnTo>
                    <a:lnTo>
                      <a:pt x="14" y="54"/>
                    </a:lnTo>
                    <a:lnTo>
                      <a:pt x="17" y="48"/>
                    </a:lnTo>
                    <a:lnTo>
                      <a:pt x="20" y="42"/>
                    </a:lnTo>
                    <a:lnTo>
                      <a:pt x="24" y="36"/>
                    </a:lnTo>
                    <a:lnTo>
                      <a:pt x="28" y="30"/>
                    </a:lnTo>
                    <a:lnTo>
                      <a:pt x="32" y="25"/>
                    </a:lnTo>
                    <a:lnTo>
                      <a:pt x="37" y="21"/>
                    </a:lnTo>
                    <a:lnTo>
                      <a:pt x="42" y="18"/>
                    </a:lnTo>
                    <a:lnTo>
                      <a:pt x="49" y="14"/>
                    </a:lnTo>
                    <a:lnTo>
                      <a:pt x="54" y="12"/>
                    </a:lnTo>
                    <a:lnTo>
                      <a:pt x="60" y="9"/>
                    </a:lnTo>
                    <a:lnTo>
                      <a:pt x="67" y="8"/>
                    </a:lnTo>
                    <a:lnTo>
                      <a:pt x="73" y="8"/>
                    </a:lnTo>
                    <a:lnTo>
                      <a:pt x="80" y="8"/>
                    </a:lnTo>
                    <a:lnTo>
                      <a:pt x="86" y="9"/>
                    </a:lnTo>
                    <a:lnTo>
                      <a:pt x="92" y="12"/>
                    </a:lnTo>
                    <a:lnTo>
                      <a:pt x="98" y="14"/>
                    </a:lnTo>
                    <a:lnTo>
                      <a:pt x="103" y="18"/>
                    </a:lnTo>
                    <a:lnTo>
                      <a:pt x="108" y="21"/>
                    </a:lnTo>
                    <a:lnTo>
                      <a:pt x="113" y="25"/>
                    </a:lnTo>
                    <a:lnTo>
                      <a:pt x="118" y="30"/>
                    </a:lnTo>
                    <a:lnTo>
                      <a:pt x="122" y="36"/>
                    </a:lnTo>
                    <a:lnTo>
                      <a:pt x="125" y="42"/>
                    </a:lnTo>
                    <a:lnTo>
                      <a:pt x="128" y="48"/>
                    </a:lnTo>
                    <a:lnTo>
                      <a:pt x="131" y="54"/>
                    </a:lnTo>
                    <a:lnTo>
                      <a:pt x="133" y="61"/>
                    </a:lnTo>
                    <a:lnTo>
                      <a:pt x="135" y="68"/>
                    </a:lnTo>
                    <a:lnTo>
                      <a:pt x="136" y="77"/>
                    </a:lnTo>
                    <a:lnTo>
                      <a:pt x="136" y="84"/>
                    </a:lnTo>
                    <a:close/>
                  </a:path>
                </a:pathLst>
              </a:custGeom>
              <a:solidFill>
                <a:srgbClr val="F8D7A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7793" name="Freeform 32"/>
              <p:cNvSpPr>
                <a:spLocks noEditPoints="1"/>
              </p:cNvSpPr>
              <p:nvPr/>
            </p:nvSpPr>
            <p:spPr bwMode="auto">
              <a:xfrm>
                <a:off x="1148" y="2646"/>
                <a:ext cx="27" cy="27"/>
              </a:xfrm>
              <a:custGeom>
                <a:avLst/>
                <a:gdLst>
                  <a:gd name="T0" fmla="*/ 0 w 136"/>
                  <a:gd name="T1" fmla="*/ 0 h 162"/>
                  <a:gd name="T2" fmla="*/ 0 w 136"/>
                  <a:gd name="T3" fmla="*/ 0 h 162"/>
                  <a:gd name="T4" fmla="*/ 0 w 136"/>
                  <a:gd name="T5" fmla="*/ 0 h 162"/>
                  <a:gd name="T6" fmla="*/ 0 w 136"/>
                  <a:gd name="T7" fmla="*/ 0 h 162"/>
                  <a:gd name="T8" fmla="*/ 0 w 136"/>
                  <a:gd name="T9" fmla="*/ 0 h 162"/>
                  <a:gd name="T10" fmla="*/ 0 w 136"/>
                  <a:gd name="T11" fmla="*/ 0 h 162"/>
                  <a:gd name="T12" fmla="*/ 0 w 136"/>
                  <a:gd name="T13" fmla="*/ 0 h 162"/>
                  <a:gd name="T14" fmla="*/ 0 w 136"/>
                  <a:gd name="T15" fmla="*/ 0 h 162"/>
                  <a:gd name="T16" fmla="*/ 0 w 136"/>
                  <a:gd name="T17" fmla="*/ 0 h 162"/>
                  <a:gd name="T18" fmla="*/ 0 w 136"/>
                  <a:gd name="T19" fmla="*/ 0 h 162"/>
                  <a:gd name="T20" fmla="*/ 0 w 136"/>
                  <a:gd name="T21" fmla="*/ 0 h 162"/>
                  <a:gd name="T22" fmla="*/ 0 w 136"/>
                  <a:gd name="T23" fmla="*/ 0 h 162"/>
                  <a:gd name="T24" fmla="*/ 0 w 136"/>
                  <a:gd name="T25" fmla="*/ 0 h 162"/>
                  <a:gd name="T26" fmla="*/ 0 w 136"/>
                  <a:gd name="T27" fmla="*/ 0 h 162"/>
                  <a:gd name="T28" fmla="*/ 0 w 136"/>
                  <a:gd name="T29" fmla="*/ 0 h 162"/>
                  <a:gd name="T30" fmla="*/ 0 w 136"/>
                  <a:gd name="T31" fmla="*/ 0 h 162"/>
                  <a:gd name="T32" fmla="*/ 0 w 136"/>
                  <a:gd name="T33" fmla="*/ 0 h 162"/>
                  <a:gd name="T34" fmla="*/ 0 w 136"/>
                  <a:gd name="T35" fmla="*/ 0 h 162"/>
                  <a:gd name="T36" fmla="*/ 0 w 136"/>
                  <a:gd name="T37" fmla="*/ 0 h 162"/>
                  <a:gd name="T38" fmla="*/ 0 w 136"/>
                  <a:gd name="T39" fmla="*/ 0 h 162"/>
                  <a:gd name="T40" fmla="*/ 0 w 136"/>
                  <a:gd name="T41" fmla="*/ 0 h 162"/>
                  <a:gd name="T42" fmla="*/ 0 w 136"/>
                  <a:gd name="T43" fmla="*/ 0 h 162"/>
                  <a:gd name="T44" fmla="*/ 0 w 136"/>
                  <a:gd name="T45" fmla="*/ 0 h 162"/>
                  <a:gd name="T46" fmla="*/ 0 w 136"/>
                  <a:gd name="T47" fmla="*/ 0 h 162"/>
                  <a:gd name="T48" fmla="*/ 0 w 136"/>
                  <a:gd name="T49" fmla="*/ 0 h 162"/>
                  <a:gd name="T50" fmla="*/ 0 w 136"/>
                  <a:gd name="T51" fmla="*/ 0 h 162"/>
                  <a:gd name="T52" fmla="*/ 0 w 136"/>
                  <a:gd name="T53" fmla="*/ 0 h 162"/>
                  <a:gd name="T54" fmla="*/ 0 w 136"/>
                  <a:gd name="T55" fmla="*/ 0 h 162"/>
                  <a:gd name="T56" fmla="*/ 0 w 136"/>
                  <a:gd name="T57" fmla="*/ 0 h 162"/>
                  <a:gd name="T58" fmla="*/ 0 w 136"/>
                  <a:gd name="T59" fmla="*/ 0 h 162"/>
                  <a:gd name="T60" fmla="*/ 0 w 136"/>
                  <a:gd name="T61" fmla="*/ 0 h 162"/>
                  <a:gd name="T62" fmla="*/ 0 w 136"/>
                  <a:gd name="T63" fmla="*/ 0 h 162"/>
                  <a:gd name="T64" fmla="*/ 0 w 136"/>
                  <a:gd name="T65" fmla="*/ 0 h 162"/>
                  <a:gd name="T66" fmla="*/ 0 w 136"/>
                  <a:gd name="T67" fmla="*/ 0 h 162"/>
                  <a:gd name="T68" fmla="*/ 0 w 136"/>
                  <a:gd name="T69" fmla="*/ 0 h 162"/>
                  <a:gd name="T70" fmla="*/ 0 w 136"/>
                  <a:gd name="T71" fmla="*/ 0 h 162"/>
                  <a:gd name="T72" fmla="*/ 0 w 136"/>
                  <a:gd name="T73" fmla="*/ 0 h 162"/>
                  <a:gd name="T74" fmla="*/ 0 w 136"/>
                  <a:gd name="T75" fmla="*/ 0 h 162"/>
                  <a:gd name="T76" fmla="*/ 0 w 136"/>
                  <a:gd name="T77" fmla="*/ 0 h 162"/>
                  <a:gd name="T78" fmla="*/ 0 w 136"/>
                  <a:gd name="T79" fmla="*/ 0 h 162"/>
                  <a:gd name="T80" fmla="*/ 0 w 136"/>
                  <a:gd name="T81" fmla="*/ 0 h 162"/>
                  <a:gd name="T82" fmla="*/ 0 w 136"/>
                  <a:gd name="T83" fmla="*/ 0 h 162"/>
                  <a:gd name="T84" fmla="*/ 0 w 136"/>
                  <a:gd name="T85" fmla="*/ 0 h 162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136"/>
                  <a:gd name="T130" fmla="*/ 0 h 162"/>
                  <a:gd name="T131" fmla="*/ 136 w 136"/>
                  <a:gd name="T132" fmla="*/ 162 h 162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136" h="162">
                    <a:moveTo>
                      <a:pt x="136" y="82"/>
                    </a:moveTo>
                    <a:lnTo>
                      <a:pt x="135" y="73"/>
                    </a:lnTo>
                    <a:lnTo>
                      <a:pt x="134" y="65"/>
                    </a:lnTo>
                    <a:lnTo>
                      <a:pt x="133" y="58"/>
                    </a:lnTo>
                    <a:lnTo>
                      <a:pt x="130" y="51"/>
                    </a:lnTo>
                    <a:lnTo>
                      <a:pt x="127" y="43"/>
                    </a:lnTo>
                    <a:lnTo>
                      <a:pt x="124" y="36"/>
                    </a:lnTo>
                    <a:lnTo>
                      <a:pt x="120" y="30"/>
                    </a:lnTo>
                    <a:lnTo>
                      <a:pt x="116" y="24"/>
                    </a:lnTo>
                    <a:lnTo>
                      <a:pt x="111" y="19"/>
                    </a:lnTo>
                    <a:lnTo>
                      <a:pt x="106" y="15"/>
                    </a:lnTo>
                    <a:lnTo>
                      <a:pt x="100" y="11"/>
                    </a:lnTo>
                    <a:lnTo>
                      <a:pt x="94" y="7"/>
                    </a:lnTo>
                    <a:lnTo>
                      <a:pt x="88" y="5"/>
                    </a:lnTo>
                    <a:lnTo>
                      <a:pt x="82" y="3"/>
                    </a:lnTo>
                    <a:lnTo>
                      <a:pt x="75" y="2"/>
                    </a:lnTo>
                    <a:lnTo>
                      <a:pt x="68" y="0"/>
                    </a:lnTo>
                    <a:lnTo>
                      <a:pt x="61" y="2"/>
                    </a:lnTo>
                    <a:lnTo>
                      <a:pt x="55" y="3"/>
                    </a:lnTo>
                    <a:lnTo>
                      <a:pt x="48" y="5"/>
                    </a:lnTo>
                    <a:lnTo>
                      <a:pt x="42" y="7"/>
                    </a:lnTo>
                    <a:lnTo>
                      <a:pt x="35" y="11"/>
                    </a:lnTo>
                    <a:lnTo>
                      <a:pt x="29" y="15"/>
                    </a:lnTo>
                    <a:lnTo>
                      <a:pt x="24" y="19"/>
                    </a:lnTo>
                    <a:lnTo>
                      <a:pt x="19" y="24"/>
                    </a:lnTo>
                    <a:lnTo>
                      <a:pt x="15" y="30"/>
                    </a:lnTo>
                    <a:lnTo>
                      <a:pt x="11" y="36"/>
                    </a:lnTo>
                    <a:lnTo>
                      <a:pt x="8" y="43"/>
                    </a:lnTo>
                    <a:lnTo>
                      <a:pt x="5" y="51"/>
                    </a:lnTo>
                    <a:lnTo>
                      <a:pt x="3" y="58"/>
                    </a:lnTo>
                    <a:lnTo>
                      <a:pt x="1" y="65"/>
                    </a:lnTo>
                    <a:lnTo>
                      <a:pt x="0" y="73"/>
                    </a:lnTo>
                    <a:lnTo>
                      <a:pt x="0" y="82"/>
                    </a:lnTo>
                    <a:lnTo>
                      <a:pt x="0" y="90"/>
                    </a:lnTo>
                    <a:lnTo>
                      <a:pt x="1" y="99"/>
                    </a:lnTo>
                    <a:lnTo>
                      <a:pt x="3" y="106"/>
                    </a:lnTo>
                    <a:lnTo>
                      <a:pt x="5" y="113"/>
                    </a:lnTo>
                    <a:lnTo>
                      <a:pt x="8" y="120"/>
                    </a:lnTo>
                    <a:lnTo>
                      <a:pt x="11" y="127"/>
                    </a:lnTo>
                    <a:lnTo>
                      <a:pt x="15" y="133"/>
                    </a:lnTo>
                    <a:lnTo>
                      <a:pt x="19" y="139"/>
                    </a:lnTo>
                    <a:lnTo>
                      <a:pt x="24" y="144"/>
                    </a:lnTo>
                    <a:lnTo>
                      <a:pt x="29" y="149"/>
                    </a:lnTo>
                    <a:lnTo>
                      <a:pt x="35" y="153"/>
                    </a:lnTo>
                    <a:lnTo>
                      <a:pt x="42" y="156"/>
                    </a:lnTo>
                    <a:lnTo>
                      <a:pt x="48" y="159"/>
                    </a:lnTo>
                    <a:lnTo>
                      <a:pt x="55" y="161"/>
                    </a:lnTo>
                    <a:lnTo>
                      <a:pt x="61" y="162"/>
                    </a:lnTo>
                    <a:lnTo>
                      <a:pt x="68" y="162"/>
                    </a:lnTo>
                    <a:lnTo>
                      <a:pt x="75" y="162"/>
                    </a:lnTo>
                    <a:lnTo>
                      <a:pt x="82" y="161"/>
                    </a:lnTo>
                    <a:lnTo>
                      <a:pt x="88" y="159"/>
                    </a:lnTo>
                    <a:lnTo>
                      <a:pt x="94" y="156"/>
                    </a:lnTo>
                    <a:lnTo>
                      <a:pt x="100" y="153"/>
                    </a:lnTo>
                    <a:lnTo>
                      <a:pt x="106" y="149"/>
                    </a:lnTo>
                    <a:lnTo>
                      <a:pt x="111" y="144"/>
                    </a:lnTo>
                    <a:lnTo>
                      <a:pt x="116" y="139"/>
                    </a:lnTo>
                    <a:lnTo>
                      <a:pt x="120" y="133"/>
                    </a:lnTo>
                    <a:lnTo>
                      <a:pt x="124" y="127"/>
                    </a:lnTo>
                    <a:lnTo>
                      <a:pt x="127" y="120"/>
                    </a:lnTo>
                    <a:lnTo>
                      <a:pt x="130" y="113"/>
                    </a:lnTo>
                    <a:lnTo>
                      <a:pt x="133" y="106"/>
                    </a:lnTo>
                    <a:lnTo>
                      <a:pt x="134" y="99"/>
                    </a:lnTo>
                    <a:lnTo>
                      <a:pt x="135" y="90"/>
                    </a:lnTo>
                    <a:lnTo>
                      <a:pt x="136" y="82"/>
                    </a:lnTo>
                    <a:close/>
                    <a:moveTo>
                      <a:pt x="127" y="82"/>
                    </a:moveTo>
                    <a:lnTo>
                      <a:pt x="126" y="89"/>
                    </a:lnTo>
                    <a:lnTo>
                      <a:pt x="125" y="96"/>
                    </a:lnTo>
                    <a:lnTo>
                      <a:pt x="124" y="102"/>
                    </a:lnTo>
                    <a:lnTo>
                      <a:pt x="122" y="109"/>
                    </a:lnTo>
                    <a:lnTo>
                      <a:pt x="120" y="115"/>
                    </a:lnTo>
                    <a:lnTo>
                      <a:pt x="117" y="121"/>
                    </a:lnTo>
                    <a:lnTo>
                      <a:pt x="113" y="126"/>
                    </a:lnTo>
                    <a:lnTo>
                      <a:pt x="109" y="131"/>
                    </a:lnTo>
                    <a:lnTo>
                      <a:pt x="105" y="136"/>
                    </a:lnTo>
                    <a:lnTo>
                      <a:pt x="101" y="141"/>
                    </a:lnTo>
                    <a:lnTo>
                      <a:pt x="96" y="143"/>
                    </a:lnTo>
                    <a:lnTo>
                      <a:pt x="91" y="147"/>
                    </a:lnTo>
                    <a:lnTo>
                      <a:pt x="85" y="149"/>
                    </a:lnTo>
                    <a:lnTo>
                      <a:pt x="80" y="150"/>
                    </a:lnTo>
                    <a:lnTo>
                      <a:pt x="74" y="151"/>
                    </a:lnTo>
                    <a:lnTo>
                      <a:pt x="68" y="151"/>
                    </a:lnTo>
                    <a:lnTo>
                      <a:pt x="62" y="151"/>
                    </a:lnTo>
                    <a:lnTo>
                      <a:pt x="56" y="150"/>
                    </a:lnTo>
                    <a:lnTo>
                      <a:pt x="51" y="149"/>
                    </a:lnTo>
                    <a:lnTo>
                      <a:pt x="45" y="147"/>
                    </a:lnTo>
                    <a:lnTo>
                      <a:pt x="40" y="143"/>
                    </a:lnTo>
                    <a:lnTo>
                      <a:pt x="34" y="141"/>
                    </a:lnTo>
                    <a:lnTo>
                      <a:pt x="30" y="136"/>
                    </a:lnTo>
                    <a:lnTo>
                      <a:pt x="26" y="131"/>
                    </a:lnTo>
                    <a:lnTo>
                      <a:pt x="22" y="126"/>
                    </a:lnTo>
                    <a:lnTo>
                      <a:pt x="19" y="121"/>
                    </a:lnTo>
                    <a:lnTo>
                      <a:pt x="16" y="115"/>
                    </a:lnTo>
                    <a:lnTo>
                      <a:pt x="13" y="109"/>
                    </a:lnTo>
                    <a:lnTo>
                      <a:pt x="11" y="102"/>
                    </a:lnTo>
                    <a:lnTo>
                      <a:pt x="10" y="96"/>
                    </a:lnTo>
                    <a:lnTo>
                      <a:pt x="9" y="89"/>
                    </a:lnTo>
                    <a:lnTo>
                      <a:pt x="9" y="82"/>
                    </a:lnTo>
                    <a:lnTo>
                      <a:pt x="9" y="75"/>
                    </a:lnTo>
                    <a:lnTo>
                      <a:pt x="10" y="67"/>
                    </a:lnTo>
                    <a:lnTo>
                      <a:pt x="11" y="61"/>
                    </a:lnTo>
                    <a:lnTo>
                      <a:pt x="13" y="54"/>
                    </a:lnTo>
                    <a:lnTo>
                      <a:pt x="16" y="48"/>
                    </a:lnTo>
                    <a:lnTo>
                      <a:pt x="19" y="42"/>
                    </a:lnTo>
                    <a:lnTo>
                      <a:pt x="22" y="37"/>
                    </a:lnTo>
                    <a:lnTo>
                      <a:pt x="26" y="33"/>
                    </a:lnTo>
                    <a:lnTo>
                      <a:pt x="30" y="28"/>
                    </a:lnTo>
                    <a:lnTo>
                      <a:pt x="34" y="23"/>
                    </a:lnTo>
                    <a:lnTo>
                      <a:pt x="40" y="21"/>
                    </a:lnTo>
                    <a:lnTo>
                      <a:pt x="45" y="17"/>
                    </a:lnTo>
                    <a:lnTo>
                      <a:pt x="51" y="15"/>
                    </a:lnTo>
                    <a:lnTo>
                      <a:pt x="56" y="13"/>
                    </a:lnTo>
                    <a:lnTo>
                      <a:pt x="62" y="12"/>
                    </a:lnTo>
                    <a:lnTo>
                      <a:pt x="68" y="11"/>
                    </a:lnTo>
                    <a:lnTo>
                      <a:pt x="74" y="12"/>
                    </a:lnTo>
                    <a:lnTo>
                      <a:pt x="80" y="13"/>
                    </a:lnTo>
                    <a:lnTo>
                      <a:pt x="85" y="15"/>
                    </a:lnTo>
                    <a:lnTo>
                      <a:pt x="91" y="17"/>
                    </a:lnTo>
                    <a:lnTo>
                      <a:pt x="96" y="21"/>
                    </a:lnTo>
                    <a:lnTo>
                      <a:pt x="101" y="23"/>
                    </a:lnTo>
                    <a:lnTo>
                      <a:pt x="105" y="28"/>
                    </a:lnTo>
                    <a:lnTo>
                      <a:pt x="109" y="33"/>
                    </a:lnTo>
                    <a:lnTo>
                      <a:pt x="113" y="37"/>
                    </a:lnTo>
                    <a:lnTo>
                      <a:pt x="117" y="42"/>
                    </a:lnTo>
                    <a:lnTo>
                      <a:pt x="120" y="48"/>
                    </a:lnTo>
                    <a:lnTo>
                      <a:pt x="122" y="54"/>
                    </a:lnTo>
                    <a:lnTo>
                      <a:pt x="124" y="61"/>
                    </a:lnTo>
                    <a:lnTo>
                      <a:pt x="125" y="67"/>
                    </a:lnTo>
                    <a:lnTo>
                      <a:pt x="126" y="75"/>
                    </a:lnTo>
                    <a:lnTo>
                      <a:pt x="127" y="82"/>
                    </a:lnTo>
                    <a:close/>
                  </a:path>
                </a:pathLst>
              </a:custGeom>
              <a:solidFill>
                <a:srgbClr val="F9DAB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7794" name="Freeform 33"/>
              <p:cNvSpPr>
                <a:spLocks noEditPoints="1"/>
              </p:cNvSpPr>
              <p:nvPr/>
            </p:nvSpPr>
            <p:spPr bwMode="auto">
              <a:xfrm>
                <a:off x="1149" y="2647"/>
                <a:ext cx="25" cy="25"/>
              </a:xfrm>
              <a:custGeom>
                <a:avLst/>
                <a:gdLst>
                  <a:gd name="T0" fmla="*/ 0 w 127"/>
                  <a:gd name="T1" fmla="*/ 0 h 151"/>
                  <a:gd name="T2" fmla="*/ 0 w 127"/>
                  <a:gd name="T3" fmla="*/ 0 h 151"/>
                  <a:gd name="T4" fmla="*/ 0 w 127"/>
                  <a:gd name="T5" fmla="*/ 0 h 151"/>
                  <a:gd name="T6" fmla="*/ 0 w 127"/>
                  <a:gd name="T7" fmla="*/ 0 h 151"/>
                  <a:gd name="T8" fmla="*/ 0 w 127"/>
                  <a:gd name="T9" fmla="*/ 0 h 151"/>
                  <a:gd name="T10" fmla="*/ 0 w 127"/>
                  <a:gd name="T11" fmla="*/ 0 h 151"/>
                  <a:gd name="T12" fmla="*/ 0 w 127"/>
                  <a:gd name="T13" fmla="*/ 0 h 151"/>
                  <a:gd name="T14" fmla="*/ 0 w 127"/>
                  <a:gd name="T15" fmla="*/ 0 h 151"/>
                  <a:gd name="T16" fmla="*/ 0 w 127"/>
                  <a:gd name="T17" fmla="*/ 0 h 151"/>
                  <a:gd name="T18" fmla="*/ 0 w 127"/>
                  <a:gd name="T19" fmla="*/ 0 h 151"/>
                  <a:gd name="T20" fmla="*/ 0 w 127"/>
                  <a:gd name="T21" fmla="*/ 0 h 151"/>
                  <a:gd name="T22" fmla="*/ 0 w 127"/>
                  <a:gd name="T23" fmla="*/ 0 h 151"/>
                  <a:gd name="T24" fmla="*/ 0 w 127"/>
                  <a:gd name="T25" fmla="*/ 0 h 151"/>
                  <a:gd name="T26" fmla="*/ 0 w 127"/>
                  <a:gd name="T27" fmla="*/ 0 h 151"/>
                  <a:gd name="T28" fmla="*/ 0 w 127"/>
                  <a:gd name="T29" fmla="*/ 0 h 151"/>
                  <a:gd name="T30" fmla="*/ 0 w 127"/>
                  <a:gd name="T31" fmla="*/ 0 h 151"/>
                  <a:gd name="T32" fmla="*/ 0 w 127"/>
                  <a:gd name="T33" fmla="*/ 0 h 151"/>
                  <a:gd name="T34" fmla="*/ 0 w 127"/>
                  <a:gd name="T35" fmla="*/ 0 h 151"/>
                  <a:gd name="T36" fmla="*/ 0 w 127"/>
                  <a:gd name="T37" fmla="*/ 0 h 151"/>
                  <a:gd name="T38" fmla="*/ 0 w 127"/>
                  <a:gd name="T39" fmla="*/ 0 h 151"/>
                  <a:gd name="T40" fmla="*/ 0 w 127"/>
                  <a:gd name="T41" fmla="*/ 0 h 151"/>
                  <a:gd name="T42" fmla="*/ 0 w 127"/>
                  <a:gd name="T43" fmla="*/ 0 h 151"/>
                  <a:gd name="T44" fmla="*/ 0 w 127"/>
                  <a:gd name="T45" fmla="*/ 0 h 151"/>
                  <a:gd name="T46" fmla="*/ 0 w 127"/>
                  <a:gd name="T47" fmla="*/ 0 h 151"/>
                  <a:gd name="T48" fmla="*/ 0 w 127"/>
                  <a:gd name="T49" fmla="*/ 0 h 151"/>
                  <a:gd name="T50" fmla="*/ 0 w 127"/>
                  <a:gd name="T51" fmla="*/ 0 h 151"/>
                  <a:gd name="T52" fmla="*/ 0 w 127"/>
                  <a:gd name="T53" fmla="*/ 0 h 151"/>
                  <a:gd name="T54" fmla="*/ 0 w 127"/>
                  <a:gd name="T55" fmla="*/ 0 h 151"/>
                  <a:gd name="T56" fmla="*/ 0 w 127"/>
                  <a:gd name="T57" fmla="*/ 0 h 151"/>
                  <a:gd name="T58" fmla="*/ 0 w 127"/>
                  <a:gd name="T59" fmla="*/ 0 h 151"/>
                  <a:gd name="T60" fmla="*/ 0 w 127"/>
                  <a:gd name="T61" fmla="*/ 0 h 151"/>
                  <a:gd name="T62" fmla="*/ 0 w 127"/>
                  <a:gd name="T63" fmla="*/ 0 h 151"/>
                  <a:gd name="T64" fmla="*/ 0 w 127"/>
                  <a:gd name="T65" fmla="*/ 0 h 151"/>
                  <a:gd name="T66" fmla="*/ 0 w 127"/>
                  <a:gd name="T67" fmla="*/ 0 h 151"/>
                  <a:gd name="T68" fmla="*/ 0 w 127"/>
                  <a:gd name="T69" fmla="*/ 0 h 151"/>
                  <a:gd name="T70" fmla="*/ 0 w 127"/>
                  <a:gd name="T71" fmla="*/ 0 h 151"/>
                  <a:gd name="T72" fmla="*/ 0 w 127"/>
                  <a:gd name="T73" fmla="*/ 0 h 151"/>
                  <a:gd name="T74" fmla="*/ 0 w 127"/>
                  <a:gd name="T75" fmla="*/ 0 h 151"/>
                  <a:gd name="T76" fmla="*/ 0 w 127"/>
                  <a:gd name="T77" fmla="*/ 0 h 151"/>
                  <a:gd name="T78" fmla="*/ 0 w 127"/>
                  <a:gd name="T79" fmla="*/ 0 h 151"/>
                  <a:gd name="T80" fmla="*/ 0 w 127"/>
                  <a:gd name="T81" fmla="*/ 0 h 151"/>
                  <a:gd name="T82" fmla="*/ 0 w 127"/>
                  <a:gd name="T83" fmla="*/ 0 h 151"/>
                  <a:gd name="T84" fmla="*/ 0 w 127"/>
                  <a:gd name="T85" fmla="*/ 0 h 151"/>
                  <a:gd name="T86" fmla="*/ 0 w 127"/>
                  <a:gd name="T87" fmla="*/ 0 h 151"/>
                  <a:gd name="T88" fmla="*/ 0 w 127"/>
                  <a:gd name="T89" fmla="*/ 0 h 151"/>
                  <a:gd name="T90" fmla="*/ 0 w 127"/>
                  <a:gd name="T91" fmla="*/ 0 h 151"/>
                  <a:gd name="T92" fmla="*/ 0 w 127"/>
                  <a:gd name="T93" fmla="*/ 0 h 151"/>
                  <a:gd name="T94" fmla="*/ 0 w 127"/>
                  <a:gd name="T95" fmla="*/ 0 h 151"/>
                  <a:gd name="T96" fmla="*/ 0 w 127"/>
                  <a:gd name="T97" fmla="*/ 0 h 151"/>
                  <a:gd name="T98" fmla="*/ 0 w 127"/>
                  <a:gd name="T99" fmla="*/ 0 h 151"/>
                  <a:gd name="T100" fmla="*/ 0 w 127"/>
                  <a:gd name="T101" fmla="*/ 0 h 151"/>
                  <a:gd name="T102" fmla="*/ 0 w 127"/>
                  <a:gd name="T103" fmla="*/ 0 h 151"/>
                  <a:gd name="T104" fmla="*/ 0 w 127"/>
                  <a:gd name="T105" fmla="*/ 0 h 151"/>
                  <a:gd name="T106" fmla="*/ 0 w 127"/>
                  <a:gd name="T107" fmla="*/ 0 h 151"/>
                  <a:gd name="T108" fmla="*/ 0 w 127"/>
                  <a:gd name="T109" fmla="*/ 0 h 151"/>
                  <a:gd name="T110" fmla="*/ 0 w 127"/>
                  <a:gd name="T111" fmla="*/ 0 h 151"/>
                  <a:gd name="T112" fmla="*/ 0 w 127"/>
                  <a:gd name="T113" fmla="*/ 0 h 151"/>
                  <a:gd name="T114" fmla="*/ 0 w 127"/>
                  <a:gd name="T115" fmla="*/ 0 h 151"/>
                  <a:gd name="T116" fmla="*/ 0 w 127"/>
                  <a:gd name="T117" fmla="*/ 0 h 151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w 127"/>
                  <a:gd name="T178" fmla="*/ 0 h 151"/>
                  <a:gd name="T179" fmla="*/ 127 w 127"/>
                  <a:gd name="T180" fmla="*/ 151 h 151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T177" t="T178" r="T179" b="T180"/>
                <a:pathLst>
                  <a:path w="127" h="151">
                    <a:moveTo>
                      <a:pt x="127" y="76"/>
                    </a:moveTo>
                    <a:lnTo>
                      <a:pt x="127" y="69"/>
                    </a:lnTo>
                    <a:lnTo>
                      <a:pt x="126" y="60"/>
                    </a:lnTo>
                    <a:lnTo>
                      <a:pt x="124" y="53"/>
                    </a:lnTo>
                    <a:lnTo>
                      <a:pt x="122" y="46"/>
                    </a:lnTo>
                    <a:lnTo>
                      <a:pt x="119" y="40"/>
                    </a:lnTo>
                    <a:lnTo>
                      <a:pt x="116" y="34"/>
                    </a:lnTo>
                    <a:lnTo>
                      <a:pt x="113" y="28"/>
                    </a:lnTo>
                    <a:lnTo>
                      <a:pt x="109" y="22"/>
                    </a:lnTo>
                    <a:lnTo>
                      <a:pt x="104" y="17"/>
                    </a:lnTo>
                    <a:lnTo>
                      <a:pt x="99" y="13"/>
                    </a:lnTo>
                    <a:lnTo>
                      <a:pt x="94" y="10"/>
                    </a:lnTo>
                    <a:lnTo>
                      <a:pt x="89" y="6"/>
                    </a:lnTo>
                    <a:lnTo>
                      <a:pt x="83" y="4"/>
                    </a:lnTo>
                    <a:lnTo>
                      <a:pt x="77" y="1"/>
                    </a:lnTo>
                    <a:lnTo>
                      <a:pt x="71" y="0"/>
                    </a:lnTo>
                    <a:lnTo>
                      <a:pt x="64" y="0"/>
                    </a:lnTo>
                    <a:lnTo>
                      <a:pt x="58" y="0"/>
                    </a:lnTo>
                    <a:lnTo>
                      <a:pt x="51" y="1"/>
                    </a:lnTo>
                    <a:lnTo>
                      <a:pt x="45" y="4"/>
                    </a:lnTo>
                    <a:lnTo>
                      <a:pt x="40" y="6"/>
                    </a:lnTo>
                    <a:lnTo>
                      <a:pt x="33" y="10"/>
                    </a:lnTo>
                    <a:lnTo>
                      <a:pt x="28" y="13"/>
                    </a:lnTo>
                    <a:lnTo>
                      <a:pt x="23" y="17"/>
                    </a:lnTo>
                    <a:lnTo>
                      <a:pt x="19" y="22"/>
                    </a:lnTo>
                    <a:lnTo>
                      <a:pt x="15" y="28"/>
                    </a:lnTo>
                    <a:lnTo>
                      <a:pt x="11" y="34"/>
                    </a:lnTo>
                    <a:lnTo>
                      <a:pt x="8" y="40"/>
                    </a:lnTo>
                    <a:lnTo>
                      <a:pt x="5" y="46"/>
                    </a:lnTo>
                    <a:lnTo>
                      <a:pt x="3" y="53"/>
                    </a:lnTo>
                    <a:lnTo>
                      <a:pt x="1" y="60"/>
                    </a:lnTo>
                    <a:lnTo>
                      <a:pt x="0" y="69"/>
                    </a:lnTo>
                    <a:lnTo>
                      <a:pt x="0" y="76"/>
                    </a:lnTo>
                    <a:lnTo>
                      <a:pt x="0" y="83"/>
                    </a:lnTo>
                    <a:lnTo>
                      <a:pt x="1" y="91"/>
                    </a:lnTo>
                    <a:lnTo>
                      <a:pt x="3" y="99"/>
                    </a:lnTo>
                    <a:lnTo>
                      <a:pt x="5" y="105"/>
                    </a:lnTo>
                    <a:lnTo>
                      <a:pt x="8" y="112"/>
                    </a:lnTo>
                    <a:lnTo>
                      <a:pt x="11" y="118"/>
                    </a:lnTo>
                    <a:lnTo>
                      <a:pt x="15" y="124"/>
                    </a:lnTo>
                    <a:lnTo>
                      <a:pt x="19" y="130"/>
                    </a:lnTo>
                    <a:lnTo>
                      <a:pt x="23" y="135"/>
                    </a:lnTo>
                    <a:lnTo>
                      <a:pt x="28" y="138"/>
                    </a:lnTo>
                    <a:lnTo>
                      <a:pt x="33" y="142"/>
                    </a:lnTo>
                    <a:lnTo>
                      <a:pt x="40" y="145"/>
                    </a:lnTo>
                    <a:lnTo>
                      <a:pt x="45" y="148"/>
                    </a:lnTo>
                    <a:lnTo>
                      <a:pt x="51" y="150"/>
                    </a:lnTo>
                    <a:lnTo>
                      <a:pt x="58" y="151"/>
                    </a:lnTo>
                    <a:lnTo>
                      <a:pt x="64" y="151"/>
                    </a:lnTo>
                    <a:lnTo>
                      <a:pt x="71" y="151"/>
                    </a:lnTo>
                    <a:lnTo>
                      <a:pt x="77" y="150"/>
                    </a:lnTo>
                    <a:lnTo>
                      <a:pt x="83" y="148"/>
                    </a:lnTo>
                    <a:lnTo>
                      <a:pt x="89" y="145"/>
                    </a:lnTo>
                    <a:lnTo>
                      <a:pt x="94" y="142"/>
                    </a:lnTo>
                    <a:lnTo>
                      <a:pt x="99" y="138"/>
                    </a:lnTo>
                    <a:lnTo>
                      <a:pt x="104" y="135"/>
                    </a:lnTo>
                    <a:lnTo>
                      <a:pt x="109" y="130"/>
                    </a:lnTo>
                    <a:lnTo>
                      <a:pt x="113" y="124"/>
                    </a:lnTo>
                    <a:lnTo>
                      <a:pt x="116" y="118"/>
                    </a:lnTo>
                    <a:lnTo>
                      <a:pt x="119" y="112"/>
                    </a:lnTo>
                    <a:lnTo>
                      <a:pt x="122" y="105"/>
                    </a:lnTo>
                    <a:lnTo>
                      <a:pt x="124" y="99"/>
                    </a:lnTo>
                    <a:lnTo>
                      <a:pt x="126" y="91"/>
                    </a:lnTo>
                    <a:lnTo>
                      <a:pt x="127" y="83"/>
                    </a:lnTo>
                    <a:lnTo>
                      <a:pt x="127" y="76"/>
                    </a:lnTo>
                    <a:close/>
                    <a:moveTo>
                      <a:pt x="118" y="76"/>
                    </a:moveTo>
                    <a:lnTo>
                      <a:pt x="118" y="82"/>
                    </a:lnTo>
                    <a:lnTo>
                      <a:pt x="117" y="89"/>
                    </a:lnTo>
                    <a:lnTo>
                      <a:pt x="116" y="95"/>
                    </a:lnTo>
                    <a:lnTo>
                      <a:pt x="114" y="101"/>
                    </a:lnTo>
                    <a:lnTo>
                      <a:pt x="109" y="112"/>
                    </a:lnTo>
                    <a:lnTo>
                      <a:pt x="102" y="121"/>
                    </a:lnTo>
                    <a:lnTo>
                      <a:pt x="94" y="130"/>
                    </a:lnTo>
                    <a:lnTo>
                      <a:pt x="85" y="136"/>
                    </a:lnTo>
                    <a:lnTo>
                      <a:pt x="80" y="138"/>
                    </a:lnTo>
                    <a:lnTo>
                      <a:pt x="75" y="139"/>
                    </a:lnTo>
                    <a:lnTo>
                      <a:pt x="70" y="141"/>
                    </a:lnTo>
                    <a:lnTo>
                      <a:pt x="64" y="141"/>
                    </a:lnTo>
                    <a:lnTo>
                      <a:pt x="59" y="141"/>
                    </a:lnTo>
                    <a:lnTo>
                      <a:pt x="53" y="139"/>
                    </a:lnTo>
                    <a:lnTo>
                      <a:pt x="48" y="138"/>
                    </a:lnTo>
                    <a:lnTo>
                      <a:pt x="43" y="136"/>
                    </a:lnTo>
                    <a:lnTo>
                      <a:pt x="38" y="132"/>
                    </a:lnTo>
                    <a:lnTo>
                      <a:pt x="33" y="130"/>
                    </a:lnTo>
                    <a:lnTo>
                      <a:pt x="29" y="126"/>
                    </a:lnTo>
                    <a:lnTo>
                      <a:pt x="25" y="121"/>
                    </a:lnTo>
                    <a:lnTo>
                      <a:pt x="21" y="117"/>
                    </a:lnTo>
                    <a:lnTo>
                      <a:pt x="18" y="112"/>
                    </a:lnTo>
                    <a:lnTo>
                      <a:pt x="16" y="107"/>
                    </a:lnTo>
                    <a:lnTo>
                      <a:pt x="13" y="101"/>
                    </a:lnTo>
                    <a:lnTo>
                      <a:pt x="12" y="95"/>
                    </a:lnTo>
                    <a:lnTo>
                      <a:pt x="10" y="89"/>
                    </a:lnTo>
                    <a:lnTo>
                      <a:pt x="9" y="82"/>
                    </a:lnTo>
                    <a:lnTo>
                      <a:pt x="9" y="76"/>
                    </a:lnTo>
                    <a:lnTo>
                      <a:pt x="9" y="69"/>
                    </a:lnTo>
                    <a:lnTo>
                      <a:pt x="10" y="63"/>
                    </a:lnTo>
                    <a:lnTo>
                      <a:pt x="12" y="57"/>
                    </a:lnTo>
                    <a:lnTo>
                      <a:pt x="13" y="51"/>
                    </a:lnTo>
                    <a:lnTo>
                      <a:pt x="18" y="40"/>
                    </a:lnTo>
                    <a:lnTo>
                      <a:pt x="25" y="30"/>
                    </a:lnTo>
                    <a:lnTo>
                      <a:pt x="33" y="22"/>
                    </a:lnTo>
                    <a:lnTo>
                      <a:pt x="43" y="16"/>
                    </a:lnTo>
                    <a:lnTo>
                      <a:pt x="48" y="13"/>
                    </a:lnTo>
                    <a:lnTo>
                      <a:pt x="53" y="12"/>
                    </a:lnTo>
                    <a:lnTo>
                      <a:pt x="59" y="11"/>
                    </a:lnTo>
                    <a:lnTo>
                      <a:pt x="64" y="11"/>
                    </a:lnTo>
                    <a:lnTo>
                      <a:pt x="70" y="11"/>
                    </a:lnTo>
                    <a:lnTo>
                      <a:pt x="75" y="12"/>
                    </a:lnTo>
                    <a:lnTo>
                      <a:pt x="80" y="13"/>
                    </a:lnTo>
                    <a:lnTo>
                      <a:pt x="85" y="16"/>
                    </a:lnTo>
                    <a:lnTo>
                      <a:pt x="94" y="22"/>
                    </a:lnTo>
                    <a:lnTo>
                      <a:pt x="102" y="30"/>
                    </a:lnTo>
                    <a:lnTo>
                      <a:pt x="109" y="40"/>
                    </a:lnTo>
                    <a:lnTo>
                      <a:pt x="114" y="51"/>
                    </a:lnTo>
                    <a:lnTo>
                      <a:pt x="116" y="57"/>
                    </a:lnTo>
                    <a:lnTo>
                      <a:pt x="117" y="63"/>
                    </a:lnTo>
                    <a:lnTo>
                      <a:pt x="118" y="69"/>
                    </a:lnTo>
                    <a:lnTo>
                      <a:pt x="118" y="76"/>
                    </a:lnTo>
                    <a:close/>
                  </a:path>
                </a:pathLst>
              </a:custGeom>
              <a:solidFill>
                <a:srgbClr val="F9DDB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7795" name="Freeform 34"/>
              <p:cNvSpPr>
                <a:spLocks noEditPoints="1"/>
              </p:cNvSpPr>
              <p:nvPr/>
            </p:nvSpPr>
            <p:spPr bwMode="auto">
              <a:xfrm>
                <a:off x="1150" y="2648"/>
                <a:ext cx="23" cy="23"/>
              </a:xfrm>
              <a:custGeom>
                <a:avLst/>
                <a:gdLst>
                  <a:gd name="T0" fmla="*/ 0 w 118"/>
                  <a:gd name="T1" fmla="*/ 0 h 140"/>
                  <a:gd name="T2" fmla="*/ 0 w 118"/>
                  <a:gd name="T3" fmla="*/ 0 h 140"/>
                  <a:gd name="T4" fmla="*/ 0 w 118"/>
                  <a:gd name="T5" fmla="*/ 0 h 140"/>
                  <a:gd name="T6" fmla="*/ 0 w 118"/>
                  <a:gd name="T7" fmla="*/ 0 h 140"/>
                  <a:gd name="T8" fmla="*/ 0 w 118"/>
                  <a:gd name="T9" fmla="*/ 0 h 140"/>
                  <a:gd name="T10" fmla="*/ 0 w 118"/>
                  <a:gd name="T11" fmla="*/ 0 h 140"/>
                  <a:gd name="T12" fmla="*/ 0 w 118"/>
                  <a:gd name="T13" fmla="*/ 0 h 140"/>
                  <a:gd name="T14" fmla="*/ 0 w 118"/>
                  <a:gd name="T15" fmla="*/ 0 h 140"/>
                  <a:gd name="T16" fmla="*/ 0 w 118"/>
                  <a:gd name="T17" fmla="*/ 0 h 140"/>
                  <a:gd name="T18" fmla="*/ 0 w 118"/>
                  <a:gd name="T19" fmla="*/ 0 h 140"/>
                  <a:gd name="T20" fmla="*/ 0 w 118"/>
                  <a:gd name="T21" fmla="*/ 0 h 140"/>
                  <a:gd name="T22" fmla="*/ 0 w 118"/>
                  <a:gd name="T23" fmla="*/ 0 h 140"/>
                  <a:gd name="T24" fmla="*/ 0 w 118"/>
                  <a:gd name="T25" fmla="*/ 0 h 140"/>
                  <a:gd name="T26" fmla="*/ 0 w 118"/>
                  <a:gd name="T27" fmla="*/ 0 h 140"/>
                  <a:gd name="T28" fmla="*/ 0 w 118"/>
                  <a:gd name="T29" fmla="*/ 0 h 140"/>
                  <a:gd name="T30" fmla="*/ 0 w 118"/>
                  <a:gd name="T31" fmla="*/ 0 h 140"/>
                  <a:gd name="T32" fmla="*/ 0 w 118"/>
                  <a:gd name="T33" fmla="*/ 0 h 140"/>
                  <a:gd name="T34" fmla="*/ 0 w 118"/>
                  <a:gd name="T35" fmla="*/ 0 h 140"/>
                  <a:gd name="T36" fmla="*/ 0 w 118"/>
                  <a:gd name="T37" fmla="*/ 0 h 140"/>
                  <a:gd name="T38" fmla="*/ 0 w 118"/>
                  <a:gd name="T39" fmla="*/ 0 h 140"/>
                  <a:gd name="T40" fmla="*/ 0 w 118"/>
                  <a:gd name="T41" fmla="*/ 0 h 140"/>
                  <a:gd name="T42" fmla="*/ 0 w 118"/>
                  <a:gd name="T43" fmla="*/ 0 h 140"/>
                  <a:gd name="T44" fmla="*/ 0 w 118"/>
                  <a:gd name="T45" fmla="*/ 0 h 140"/>
                  <a:gd name="T46" fmla="*/ 0 w 118"/>
                  <a:gd name="T47" fmla="*/ 0 h 140"/>
                  <a:gd name="T48" fmla="*/ 0 w 118"/>
                  <a:gd name="T49" fmla="*/ 0 h 140"/>
                  <a:gd name="T50" fmla="*/ 0 w 118"/>
                  <a:gd name="T51" fmla="*/ 0 h 140"/>
                  <a:gd name="T52" fmla="*/ 0 w 118"/>
                  <a:gd name="T53" fmla="*/ 0 h 140"/>
                  <a:gd name="T54" fmla="*/ 0 w 118"/>
                  <a:gd name="T55" fmla="*/ 0 h 140"/>
                  <a:gd name="T56" fmla="*/ 0 w 118"/>
                  <a:gd name="T57" fmla="*/ 0 h 140"/>
                  <a:gd name="T58" fmla="*/ 0 w 118"/>
                  <a:gd name="T59" fmla="*/ 0 h 140"/>
                  <a:gd name="T60" fmla="*/ 0 w 118"/>
                  <a:gd name="T61" fmla="*/ 0 h 140"/>
                  <a:gd name="T62" fmla="*/ 0 w 118"/>
                  <a:gd name="T63" fmla="*/ 0 h 140"/>
                  <a:gd name="T64" fmla="*/ 0 w 118"/>
                  <a:gd name="T65" fmla="*/ 0 h 140"/>
                  <a:gd name="T66" fmla="*/ 0 w 118"/>
                  <a:gd name="T67" fmla="*/ 0 h 140"/>
                  <a:gd name="T68" fmla="*/ 0 w 118"/>
                  <a:gd name="T69" fmla="*/ 0 h 140"/>
                  <a:gd name="T70" fmla="*/ 0 w 118"/>
                  <a:gd name="T71" fmla="*/ 0 h 140"/>
                  <a:gd name="T72" fmla="*/ 0 w 118"/>
                  <a:gd name="T73" fmla="*/ 0 h 140"/>
                  <a:gd name="T74" fmla="*/ 0 w 118"/>
                  <a:gd name="T75" fmla="*/ 0 h 140"/>
                  <a:gd name="T76" fmla="*/ 0 w 118"/>
                  <a:gd name="T77" fmla="*/ 0 h 140"/>
                  <a:gd name="T78" fmla="*/ 0 w 118"/>
                  <a:gd name="T79" fmla="*/ 0 h 140"/>
                  <a:gd name="T80" fmla="*/ 0 w 118"/>
                  <a:gd name="T81" fmla="*/ 0 h 140"/>
                  <a:gd name="T82" fmla="*/ 0 w 118"/>
                  <a:gd name="T83" fmla="*/ 0 h 140"/>
                  <a:gd name="T84" fmla="*/ 0 w 118"/>
                  <a:gd name="T85" fmla="*/ 0 h 140"/>
                  <a:gd name="T86" fmla="*/ 0 w 118"/>
                  <a:gd name="T87" fmla="*/ 0 h 140"/>
                  <a:gd name="T88" fmla="*/ 0 w 118"/>
                  <a:gd name="T89" fmla="*/ 0 h 140"/>
                  <a:gd name="T90" fmla="*/ 0 w 118"/>
                  <a:gd name="T91" fmla="*/ 0 h 140"/>
                  <a:gd name="T92" fmla="*/ 0 w 118"/>
                  <a:gd name="T93" fmla="*/ 0 h 140"/>
                  <a:gd name="T94" fmla="*/ 0 w 118"/>
                  <a:gd name="T95" fmla="*/ 0 h 140"/>
                  <a:gd name="T96" fmla="*/ 0 w 118"/>
                  <a:gd name="T97" fmla="*/ 0 h 140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118"/>
                  <a:gd name="T148" fmla="*/ 0 h 140"/>
                  <a:gd name="T149" fmla="*/ 118 w 118"/>
                  <a:gd name="T150" fmla="*/ 140 h 140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118" h="140">
                    <a:moveTo>
                      <a:pt x="118" y="71"/>
                    </a:moveTo>
                    <a:lnTo>
                      <a:pt x="117" y="64"/>
                    </a:lnTo>
                    <a:lnTo>
                      <a:pt x="116" y="56"/>
                    </a:lnTo>
                    <a:lnTo>
                      <a:pt x="115" y="50"/>
                    </a:lnTo>
                    <a:lnTo>
                      <a:pt x="113" y="43"/>
                    </a:lnTo>
                    <a:lnTo>
                      <a:pt x="110" y="37"/>
                    </a:lnTo>
                    <a:lnTo>
                      <a:pt x="108" y="31"/>
                    </a:lnTo>
                    <a:lnTo>
                      <a:pt x="104" y="26"/>
                    </a:lnTo>
                    <a:lnTo>
                      <a:pt x="100" y="22"/>
                    </a:lnTo>
                    <a:lnTo>
                      <a:pt x="96" y="17"/>
                    </a:lnTo>
                    <a:lnTo>
                      <a:pt x="92" y="12"/>
                    </a:lnTo>
                    <a:lnTo>
                      <a:pt x="87" y="10"/>
                    </a:lnTo>
                    <a:lnTo>
                      <a:pt x="82" y="6"/>
                    </a:lnTo>
                    <a:lnTo>
                      <a:pt x="76" y="4"/>
                    </a:lnTo>
                    <a:lnTo>
                      <a:pt x="71" y="2"/>
                    </a:lnTo>
                    <a:lnTo>
                      <a:pt x="65" y="1"/>
                    </a:lnTo>
                    <a:lnTo>
                      <a:pt x="59" y="0"/>
                    </a:lnTo>
                    <a:lnTo>
                      <a:pt x="53" y="1"/>
                    </a:lnTo>
                    <a:lnTo>
                      <a:pt x="47" y="2"/>
                    </a:lnTo>
                    <a:lnTo>
                      <a:pt x="42" y="4"/>
                    </a:lnTo>
                    <a:lnTo>
                      <a:pt x="36" y="6"/>
                    </a:lnTo>
                    <a:lnTo>
                      <a:pt x="31" y="10"/>
                    </a:lnTo>
                    <a:lnTo>
                      <a:pt x="25" y="12"/>
                    </a:lnTo>
                    <a:lnTo>
                      <a:pt x="21" y="17"/>
                    </a:lnTo>
                    <a:lnTo>
                      <a:pt x="17" y="22"/>
                    </a:lnTo>
                    <a:lnTo>
                      <a:pt x="13" y="26"/>
                    </a:lnTo>
                    <a:lnTo>
                      <a:pt x="10" y="31"/>
                    </a:lnTo>
                    <a:lnTo>
                      <a:pt x="7" y="37"/>
                    </a:lnTo>
                    <a:lnTo>
                      <a:pt x="4" y="43"/>
                    </a:lnTo>
                    <a:lnTo>
                      <a:pt x="2" y="50"/>
                    </a:lnTo>
                    <a:lnTo>
                      <a:pt x="1" y="56"/>
                    </a:lnTo>
                    <a:lnTo>
                      <a:pt x="0" y="64"/>
                    </a:lnTo>
                    <a:lnTo>
                      <a:pt x="0" y="71"/>
                    </a:lnTo>
                    <a:lnTo>
                      <a:pt x="0" y="78"/>
                    </a:lnTo>
                    <a:lnTo>
                      <a:pt x="1" y="85"/>
                    </a:lnTo>
                    <a:lnTo>
                      <a:pt x="2" y="91"/>
                    </a:lnTo>
                    <a:lnTo>
                      <a:pt x="4" y="98"/>
                    </a:lnTo>
                    <a:lnTo>
                      <a:pt x="7" y="104"/>
                    </a:lnTo>
                    <a:lnTo>
                      <a:pt x="10" y="110"/>
                    </a:lnTo>
                    <a:lnTo>
                      <a:pt x="13" y="115"/>
                    </a:lnTo>
                    <a:lnTo>
                      <a:pt x="17" y="120"/>
                    </a:lnTo>
                    <a:lnTo>
                      <a:pt x="21" y="125"/>
                    </a:lnTo>
                    <a:lnTo>
                      <a:pt x="25" y="128"/>
                    </a:lnTo>
                    <a:lnTo>
                      <a:pt x="31" y="132"/>
                    </a:lnTo>
                    <a:lnTo>
                      <a:pt x="36" y="136"/>
                    </a:lnTo>
                    <a:lnTo>
                      <a:pt x="42" y="138"/>
                    </a:lnTo>
                    <a:lnTo>
                      <a:pt x="47" y="139"/>
                    </a:lnTo>
                    <a:lnTo>
                      <a:pt x="53" y="140"/>
                    </a:lnTo>
                    <a:lnTo>
                      <a:pt x="59" y="140"/>
                    </a:lnTo>
                    <a:lnTo>
                      <a:pt x="65" y="140"/>
                    </a:lnTo>
                    <a:lnTo>
                      <a:pt x="71" y="139"/>
                    </a:lnTo>
                    <a:lnTo>
                      <a:pt x="76" y="138"/>
                    </a:lnTo>
                    <a:lnTo>
                      <a:pt x="82" y="136"/>
                    </a:lnTo>
                    <a:lnTo>
                      <a:pt x="87" y="132"/>
                    </a:lnTo>
                    <a:lnTo>
                      <a:pt x="92" y="128"/>
                    </a:lnTo>
                    <a:lnTo>
                      <a:pt x="96" y="125"/>
                    </a:lnTo>
                    <a:lnTo>
                      <a:pt x="100" y="120"/>
                    </a:lnTo>
                    <a:lnTo>
                      <a:pt x="104" y="115"/>
                    </a:lnTo>
                    <a:lnTo>
                      <a:pt x="108" y="110"/>
                    </a:lnTo>
                    <a:lnTo>
                      <a:pt x="110" y="104"/>
                    </a:lnTo>
                    <a:lnTo>
                      <a:pt x="113" y="98"/>
                    </a:lnTo>
                    <a:lnTo>
                      <a:pt x="115" y="91"/>
                    </a:lnTo>
                    <a:lnTo>
                      <a:pt x="116" y="85"/>
                    </a:lnTo>
                    <a:lnTo>
                      <a:pt x="117" y="78"/>
                    </a:lnTo>
                    <a:lnTo>
                      <a:pt x="118" y="71"/>
                    </a:lnTo>
                    <a:close/>
                    <a:moveTo>
                      <a:pt x="109" y="71"/>
                    </a:moveTo>
                    <a:lnTo>
                      <a:pt x="108" y="83"/>
                    </a:lnTo>
                    <a:lnTo>
                      <a:pt x="105" y="94"/>
                    </a:lnTo>
                    <a:lnTo>
                      <a:pt x="100" y="104"/>
                    </a:lnTo>
                    <a:lnTo>
                      <a:pt x="94" y="113"/>
                    </a:lnTo>
                    <a:lnTo>
                      <a:pt x="87" y="120"/>
                    </a:lnTo>
                    <a:lnTo>
                      <a:pt x="78" y="126"/>
                    </a:lnTo>
                    <a:lnTo>
                      <a:pt x="69" y="128"/>
                    </a:lnTo>
                    <a:lnTo>
                      <a:pt x="59" y="130"/>
                    </a:lnTo>
                    <a:lnTo>
                      <a:pt x="49" y="128"/>
                    </a:lnTo>
                    <a:lnTo>
                      <a:pt x="40" y="126"/>
                    </a:lnTo>
                    <a:lnTo>
                      <a:pt x="31" y="120"/>
                    </a:lnTo>
                    <a:lnTo>
                      <a:pt x="23" y="113"/>
                    </a:lnTo>
                    <a:lnTo>
                      <a:pt x="17" y="104"/>
                    </a:lnTo>
                    <a:lnTo>
                      <a:pt x="13" y="94"/>
                    </a:lnTo>
                    <a:lnTo>
                      <a:pt x="10" y="83"/>
                    </a:lnTo>
                    <a:lnTo>
                      <a:pt x="9" y="71"/>
                    </a:lnTo>
                    <a:lnTo>
                      <a:pt x="10" y="59"/>
                    </a:lnTo>
                    <a:lnTo>
                      <a:pt x="13" y="48"/>
                    </a:lnTo>
                    <a:lnTo>
                      <a:pt x="17" y="37"/>
                    </a:lnTo>
                    <a:lnTo>
                      <a:pt x="23" y="29"/>
                    </a:lnTo>
                    <a:lnTo>
                      <a:pt x="31" y="22"/>
                    </a:lnTo>
                    <a:lnTo>
                      <a:pt x="40" y="16"/>
                    </a:lnTo>
                    <a:lnTo>
                      <a:pt x="49" y="12"/>
                    </a:lnTo>
                    <a:lnTo>
                      <a:pt x="59" y="11"/>
                    </a:lnTo>
                    <a:lnTo>
                      <a:pt x="69" y="12"/>
                    </a:lnTo>
                    <a:lnTo>
                      <a:pt x="78" y="16"/>
                    </a:lnTo>
                    <a:lnTo>
                      <a:pt x="87" y="22"/>
                    </a:lnTo>
                    <a:lnTo>
                      <a:pt x="94" y="29"/>
                    </a:lnTo>
                    <a:lnTo>
                      <a:pt x="100" y="37"/>
                    </a:lnTo>
                    <a:lnTo>
                      <a:pt x="105" y="48"/>
                    </a:lnTo>
                    <a:lnTo>
                      <a:pt x="108" y="59"/>
                    </a:lnTo>
                    <a:lnTo>
                      <a:pt x="109" y="71"/>
                    </a:lnTo>
                    <a:close/>
                  </a:path>
                </a:pathLst>
              </a:custGeom>
              <a:solidFill>
                <a:srgbClr val="F9E0B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7796" name="Freeform 35"/>
              <p:cNvSpPr>
                <a:spLocks noEditPoints="1"/>
              </p:cNvSpPr>
              <p:nvPr/>
            </p:nvSpPr>
            <p:spPr bwMode="auto">
              <a:xfrm>
                <a:off x="1151" y="2649"/>
                <a:ext cx="21" cy="21"/>
              </a:xfrm>
              <a:custGeom>
                <a:avLst/>
                <a:gdLst>
                  <a:gd name="T0" fmla="*/ 0 w 109"/>
                  <a:gd name="T1" fmla="*/ 0 h 130"/>
                  <a:gd name="T2" fmla="*/ 0 w 109"/>
                  <a:gd name="T3" fmla="*/ 0 h 130"/>
                  <a:gd name="T4" fmla="*/ 0 w 109"/>
                  <a:gd name="T5" fmla="*/ 0 h 130"/>
                  <a:gd name="T6" fmla="*/ 0 w 109"/>
                  <a:gd name="T7" fmla="*/ 0 h 130"/>
                  <a:gd name="T8" fmla="*/ 0 w 109"/>
                  <a:gd name="T9" fmla="*/ 0 h 130"/>
                  <a:gd name="T10" fmla="*/ 0 w 109"/>
                  <a:gd name="T11" fmla="*/ 0 h 130"/>
                  <a:gd name="T12" fmla="*/ 0 w 109"/>
                  <a:gd name="T13" fmla="*/ 0 h 130"/>
                  <a:gd name="T14" fmla="*/ 0 w 109"/>
                  <a:gd name="T15" fmla="*/ 0 h 130"/>
                  <a:gd name="T16" fmla="*/ 0 w 109"/>
                  <a:gd name="T17" fmla="*/ 0 h 130"/>
                  <a:gd name="T18" fmla="*/ 0 w 109"/>
                  <a:gd name="T19" fmla="*/ 0 h 130"/>
                  <a:gd name="T20" fmla="*/ 0 w 109"/>
                  <a:gd name="T21" fmla="*/ 0 h 130"/>
                  <a:gd name="T22" fmla="*/ 0 w 109"/>
                  <a:gd name="T23" fmla="*/ 0 h 130"/>
                  <a:gd name="T24" fmla="*/ 0 w 109"/>
                  <a:gd name="T25" fmla="*/ 0 h 130"/>
                  <a:gd name="T26" fmla="*/ 0 w 109"/>
                  <a:gd name="T27" fmla="*/ 0 h 130"/>
                  <a:gd name="T28" fmla="*/ 0 w 109"/>
                  <a:gd name="T29" fmla="*/ 0 h 130"/>
                  <a:gd name="T30" fmla="*/ 0 w 109"/>
                  <a:gd name="T31" fmla="*/ 0 h 130"/>
                  <a:gd name="T32" fmla="*/ 0 w 109"/>
                  <a:gd name="T33" fmla="*/ 0 h 130"/>
                  <a:gd name="T34" fmla="*/ 0 w 109"/>
                  <a:gd name="T35" fmla="*/ 0 h 130"/>
                  <a:gd name="T36" fmla="*/ 0 w 109"/>
                  <a:gd name="T37" fmla="*/ 0 h 130"/>
                  <a:gd name="T38" fmla="*/ 0 w 109"/>
                  <a:gd name="T39" fmla="*/ 0 h 130"/>
                  <a:gd name="T40" fmla="*/ 0 w 109"/>
                  <a:gd name="T41" fmla="*/ 0 h 130"/>
                  <a:gd name="T42" fmla="*/ 0 w 109"/>
                  <a:gd name="T43" fmla="*/ 0 h 130"/>
                  <a:gd name="T44" fmla="*/ 0 w 109"/>
                  <a:gd name="T45" fmla="*/ 0 h 130"/>
                  <a:gd name="T46" fmla="*/ 0 w 109"/>
                  <a:gd name="T47" fmla="*/ 0 h 130"/>
                  <a:gd name="T48" fmla="*/ 0 w 109"/>
                  <a:gd name="T49" fmla="*/ 0 h 130"/>
                  <a:gd name="T50" fmla="*/ 0 w 109"/>
                  <a:gd name="T51" fmla="*/ 0 h 130"/>
                  <a:gd name="T52" fmla="*/ 0 w 109"/>
                  <a:gd name="T53" fmla="*/ 0 h 130"/>
                  <a:gd name="T54" fmla="*/ 0 w 109"/>
                  <a:gd name="T55" fmla="*/ 0 h 130"/>
                  <a:gd name="T56" fmla="*/ 0 w 109"/>
                  <a:gd name="T57" fmla="*/ 0 h 130"/>
                  <a:gd name="T58" fmla="*/ 0 w 109"/>
                  <a:gd name="T59" fmla="*/ 0 h 130"/>
                  <a:gd name="T60" fmla="*/ 0 w 109"/>
                  <a:gd name="T61" fmla="*/ 0 h 130"/>
                  <a:gd name="T62" fmla="*/ 0 w 109"/>
                  <a:gd name="T63" fmla="*/ 0 h 130"/>
                  <a:gd name="T64" fmla="*/ 0 w 109"/>
                  <a:gd name="T65" fmla="*/ 0 h 130"/>
                  <a:gd name="T66" fmla="*/ 0 w 109"/>
                  <a:gd name="T67" fmla="*/ 0 h 130"/>
                  <a:gd name="T68" fmla="*/ 0 w 109"/>
                  <a:gd name="T69" fmla="*/ 0 h 130"/>
                  <a:gd name="T70" fmla="*/ 0 w 109"/>
                  <a:gd name="T71" fmla="*/ 0 h 130"/>
                  <a:gd name="T72" fmla="*/ 0 w 109"/>
                  <a:gd name="T73" fmla="*/ 0 h 130"/>
                  <a:gd name="T74" fmla="*/ 0 w 109"/>
                  <a:gd name="T75" fmla="*/ 0 h 130"/>
                  <a:gd name="T76" fmla="*/ 0 w 109"/>
                  <a:gd name="T77" fmla="*/ 0 h 130"/>
                  <a:gd name="T78" fmla="*/ 0 w 109"/>
                  <a:gd name="T79" fmla="*/ 0 h 130"/>
                  <a:gd name="T80" fmla="*/ 0 w 109"/>
                  <a:gd name="T81" fmla="*/ 0 h 130"/>
                  <a:gd name="T82" fmla="*/ 0 w 109"/>
                  <a:gd name="T83" fmla="*/ 0 h 130"/>
                  <a:gd name="T84" fmla="*/ 0 w 109"/>
                  <a:gd name="T85" fmla="*/ 0 h 130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109"/>
                  <a:gd name="T130" fmla="*/ 0 h 130"/>
                  <a:gd name="T131" fmla="*/ 109 w 109"/>
                  <a:gd name="T132" fmla="*/ 130 h 130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109" h="130">
                    <a:moveTo>
                      <a:pt x="109" y="65"/>
                    </a:moveTo>
                    <a:lnTo>
                      <a:pt x="109" y="58"/>
                    </a:lnTo>
                    <a:lnTo>
                      <a:pt x="108" y="52"/>
                    </a:lnTo>
                    <a:lnTo>
                      <a:pt x="107" y="46"/>
                    </a:lnTo>
                    <a:lnTo>
                      <a:pt x="105" y="40"/>
                    </a:lnTo>
                    <a:lnTo>
                      <a:pt x="100" y="29"/>
                    </a:lnTo>
                    <a:lnTo>
                      <a:pt x="93" y="19"/>
                    </a:lnTo>
                    <a:lnTo>
                      <a:pt x="85" y="11"/>
                    </a:lnTo>
                    <a:lnTo>
                      <a:pt x="76" y="5"/>
                    </a:lnTo>
                    <a:lnTo>
                      <a:pt x="71" y="2"/>
                    </a:lnTo>
                    <a:lnTo>
                      <a:pt x="66" y="1"/>
                    </a:lnTo>
                    <a:lnTo>
                      <a:pt x="61" y="0"/>
                    </a:lnTo>
                    <a:lnTo>
                      <a:pt x="55" y="0"/>
                    </a:lnTo>
                    <a:lnTo>
                      <a:pt x="50" y="0"/>
                    </a:lnTo>
                    <a:lnTo>
                      <a:pt x="44" y="1"/>
                    </a:lnTo>
                    <a:lnTo>
                      <a:pt x="39" y="2"/>
                    </a:lnTo>
                    <a:lnTo>
                      <a:pt x="34" y="5"/>
                    </a:lnTo>
                    <a:lnTo>
                      <a:pt x="24" y="11"/>
                    </a:lnTo>
                    <a:lnTo>
                      <a:pt x="16" y="19"/>
                    </a:lnTo>
                    <a:lnTo>
                      <a:pt x="9" y="29"/>
                    </a:lnTo>
                    <a:lnTo>
                      <a:pt x="4" y="40"/>
                    </a:lnTo>
                    <a:lnTo>
                      <a:pt x="3" y="46"/>
                    </a:lnTo>
                    <a:lnTo>
                      <a:pt x="1" y="52"/>
                    </a:lnTo>
                    <a:lnTo>
                      <a:pt x="0" y="58"/>
                    </a:lnTo>
                    <a:lnTo>
                      <a:pt x="0" y="65"/>
                    </a:lnTo>
                    <a:lnTo>
                      <a:pt x="0" y="71"/>
                    </a:lnTo>
                    <a:lnTo>
                      <a:pt x="1" y="78"/>
                    </a:lnTo>
                    <a:lnTo>
                      <a:pt x="3" y="84"/>
                    </a:lnTo>
                    <a:lnTo>
                      <a:pt x="4" y="90"/>
                    </a:lnTo>
                    <a:lnTo>
                      <a:pt x="7" y="96"/>
                    </a:lnTo>
                    <a:lnTo>
                      <a:pt x="9" y="101"/>
                    </a:lnTo>
                    <a:lnTo>
                      <a:pt x="12" y="106"/>
                    </a:lnTo>
                    <a:lnTo>
                      <a:pt x="16" y="110"/>
                    </a:lnTo>
                    <a:lnTo>
                      <a:pt x="20" y="115"/>
                    </a:lnTo>
                    <a:lnTo>
                      <a:pt x="24" y="119"/>
                    </a:lnTo>
                    <a:lnTo>
                      <a:pt x="29" y="121"/>
                    </a:lnTo>
                    <a:lnTo>
                      <a:pt x="34" y="125"/>
                    </a:lnTo>
                    <a:lnTo>
                      <a:pt x="39" y="127"/>
                    </a:lnTo>
                    <a:lnTo>
                      <a:pt x="44" y="128"/>
                    </a:lnTo>
                    <a:lnTo>
                      <a:pt x="50" y="130"/>
                    </a:lnTo>
                    <a:lnTo>
                      <a:pt x="55" y="130"/>
                    </a:lnTo>
                    <a:lnTo>
                      <a:pt x="61" y="130"/>
                    </a:lnTo>
                    <a:lnTo>
                      <a:pt x="66" y="128"/>
                    </a:lnTo>
                    <a:lnTo>
                      <a:pt x="71" y="127"/>
                    </a:lnTo>
                    <a:lnTo>
                      <a:pt x="76" y="125"/>
                    </a:lnTo>
                    <a:lnTo>
                      <a:pt x="85" y="119"/>
                    </a:lnTo>
                    <a:lnTo>
                      <a:pt x="93" y="110"/>
                    </a:lnTo>
                    <a:lnTo>
                      <a:pt x="100" y="101"/>
                    </a:lnTo>
                    <a:lnTo>
                      <a:pt x="105" y="90"/>
                    </a:lnTo>
                    <a:lnTo>
                      <a:pt x="107" y="84"/>
                    </a:lnTo>
                    <a:lnTo>
                      <a:pt x="108" y="78"/>
                    </a:lnTo>
                    <a:lnTo>
                      <a:pt x="109" y="71"/>
                    </a:lnTo>
                    <a:lnTo>
                      <a:pt x="109" y="65"/>
                    </a:lnTo>
                    <a:close/>
                    <a:moveTo>
                      <a:pt x="100" y="65"/>
                    </a:moveTo>
                    <a:lnTo>
                      <a:pt x="99" y="76"/>
                    </a:lnTo>
                    <a:lnTo>
                      <a:pt x="97" y="85"/>
                    </a:lnTo>
                    <a:lnTo>
                      <a:pt x="92" y="95"/>
                    </a:lnTo>
                    <a:lnTo>
                      <a:pt x="87" y="103"/>
                    </a:lnTo>
                    <a:lnTo>
                      <a:pt x="80" y="109"/>
                    </a:lnTo>
                    <a:lnTo>
                      <a:pt x="73" y="114"/>
                    </a:lnTo>
                    <a:lnTo>
                      <a:pt x="64" y="118"/>
                    </a:lnTo>
                    <a:lnTo>
                      <a:pt x="55" y="119"/>
                    </a:lnTo>
                    <a:lnTo>
                      <a:pt x="46" y="118"/>
                    </a:lnTo>
                    <a:lnTo>
                      <a:pt x="38" y="114"/>
                    </a:lnTo>
                    <a:lnTo>
                      <a:pt x="30" y="109"/>
                    </a:lnTo>
                    <a:lnTo>
                      <a:pt x="22" y="103"/>
                    </a:lnTo>
                    <a:lnTo>
                      <a:pt x="17" y="95"/>
                    </a:lnTo>
                    <a:lnTo>
                      <a:pt x="13" y="85"/>
                    </a:lnTo>
                    <a:lnTo>
                      <a:pt x="10" y="76"/>
                    </a:lnTo>
                    <a:lnTo>
                      <a:pt x="9" y="65"/>
                    </a:lnTo>
                    <a:lnTo>
                      <a:pt x="10" y="54"/>
                    </a:lnTo>
                    <a:lnTo>
                      <a:pt x="13" y="43"/>
                    </a:lnTo>
                    <a:lnTo>
                      <a:pt x="17" y="35"/>
                    </a:lnTo>
                    <a:lnTo>
                      <a:pt x="22" y="26"/>
                    </a:lnTo>
                    <a:lnTo>
                      <a:pt x="30" y="20"/>
                    </a:lnTo>
                    <a:lnTo>
                      <a:pt x="38" y="16"/>
                    </a:lnTo>
                    <a:lnTo>
                      <a:pt x="46" y="12"/>
                    </a:lnTo>
                    <a:lnTo>
                      <a:pt x="55" y="11"/>
                    </a:lnTo>
                    <a:lnTo>
                      <a:pt x="64" y="12"/>
                    </a:lnTo>
                    <a:lnTo>
                      <a:pt x="73" y="16"/>
                    </a:lnTo>
                    <a:lnTo>
                      <a:pt x="80" y="20"/>
                    </a:lnTo>
                    <a:lnTo>
                      <a:pt x="87" y="26"/>
                    </a:lnTo>
                    <a:lnTo>
                      <a:pt x="92" y="35"/>
                    </a:lnTo>
                    <a:lnTo>
                      <a:pt x="97" y="43"/>
                    </a:lnTo>
                    <a:lnTo>
                      <a:pt x="99" y="54"/>
                    </a:lnTo>
                    <a:lnTo>
                      <a:pt x="100" y="65"/>
                    </a:lnTo>
                    <a:close/>
                  </a:path>
                </a:pathLst>
              </a:custGeom>
              <a:solidFill>
                <a:srgbClr val="FAE3B4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7797" name="Freeform 36"/>
              <p:cNvSpPr>
                <a:spLocks noEditPoints="1"/>
              </p:cNvSpPr>
              <p:nvPr/>
            </p:nvSpPr>
            <p:spPr bwMode="auto">
              <a:xfrm>
                <a:off x="1152" y="2649"/>
                <a:ext cx="20" cy="20"/>
              </a:xfrm>
              <a:custGeom>
                <a:avLst/>
                <a:gdLst>
                  <a:gd name="T0" fmla="*/ 0 w 100"/>
                  <a:gd name="T1" fmla="*/ 0 h 119"/>
                  <a:gd name="T2" fmla="*/ 0 w 100"/>
                  <a:gd name="T3" fmla="*/ 0 h 119"/>
                  <a:gd name="T4" fmla="*/ 0 w 100"/>
                  <a:gd name="T5" fmla="*/ 0 h 119"/>
                  <a:gd name="T6" fmla="*/ 0 w 100"/>
                  <a:gd name="T7" fmla="*/ 0 h 119"/>
                  <a:gd name="T8" fmla="*/ 0 w 100"/>
                  <a:gd name="T9" fmla="*/ 0 h 119"/>
                  <a:gd name="T10" fmla="*/ 0 w 100"/>
                  <a:gd name="T11" fmla="*/ 0 h 119"/>
                  <a:gd name="T12" fmla="*/ 0 w 100"/>
                  <a:gd name="T13" fmla="*/ 0 h 119"/>
                  <a:gd name="T14" fmla="*/ 0 w 100"/>
                  <a:gd name="T15" fmla="*/ 0 h 119"/>
                  <a:gd name="T16" fmla="*/ 0 w 100"/>
                  <a:gd name="T17" fmla="*/ 0 h 119"/>
                  <a:gd name="T18" fmla="*/ 0 w 100"/>
                  <a:gd name="T19" fmla="*/ 0 h 119"/>
                  <a:gd name="T20" fmla="*/ 0 w 100"/>
                  <a:gd name="T21" fmla="*/ 0 h 119"/>
                  <a:gd name="T22" fmla="*/ 0 w 100"/>
                  <a:gd name="T23" fmla="*/ 0 h 119"/>
                  <a:gd name="T24" fmla="*/ 0 w 100"/>
                  <a:gd name="T25" fmla="*/ 0 h 119"/>
                  <a:gd name="T26" fmla="*/ 0 w 100"/>
                  <a:gd name="T27" fmla="*/ 0 h 119"/>
                  <a:gd name="T28" fmla="*/ 0 w 100"/>
                  <a:gd name="T29" fmla="*/ 0 h 119"/>
                  <a:gd name="T30" fmla="*/ 0 w 100"/>
                  <a:gd name="T31" fmla="*/ 0 h 119"/>
                  <a:gd name="T32" fmla="*/ 0 w 100"/>
                  <a:gd name="T33" fmla="*/ 0 h 119"/>
                  <a:gd name="T34" fmla="*/ 0 w 100"/>
                  <a:gd name="T35" fmla="*/ 0 h 119"/>
                  <a:gd name="T36" fmla="*/ 0 w 100"/>
                  <a:gd name="T37" fmla="*/ 0 h 119"/>
                  <a:gd name="T38" fmla="*/ 0 w 100"/>
                  <a:gd name="T39" fmla="*/ 0 h 119"/>
                  <a:gd name="T40" fmla="*/ 0 w 100"/>
                  <a:gd name="T41" fmla="*/ 0 h 119"/>
                  <a:gd name="T42" fmla="*/ 0 w 100"/>
                  <a:gd name="T43" fmla="*/ 0 h 119"/>
                  <a:gd name="T44" fmla="*/ 0 w 100"/>
                  <a:gd name="T45" fmla="*/ 0 h 119"/>
                  <a:gd name="T46" fmla="*/ 0 w 100"/>
                  <a:gd name="T47" fmla="*/ 0 h 119"/>
                  <a:gd name="T48" fmla="*/ 0 w 100"/>
                  <a:gd name="T49" fmla="*/ 0 h 119"/>
                  <a:gd name="T50" fmla="*/ 0 w 100"/>
                  <a:gd name="T51" fmla="*/ 0 h 119"/>
                  <a:gd name="T52" fmla="*/ 0 w 100"/>
                  <a:gd name="T53" fmla="*/ 0 h 119"/>
                  <a:gd name="T54" fmla="*/ 0 w 100"/>
                  <a:gd name="T55" fmla="*/ 0 h 119"/>
                  <a:gd name="T56" fmla="*/ 0 w 100"/>
                  <a:gd name="T57" fmla="*/ 0 h 119"/>
                  <a:gd name="T58" fmla="*/ 0 w 100"/>
                  <a:gd name="T59" fmla="*/ 0 h 119"/>
                  <a:gd name="T60" fmla="*/ 0 w 100"/>
                  <a:gd name="T61" fmla="*/ 0 h 119"/>
                  <a:gd name="T62" fmla="*/ 0 w 100"/>
                  <a:gd name="T63" fmla="*/ 0 h 119"/>
                  <a:gd name="T64" fmla="*/ 0 w 100"/>
                  <a:gd name="T65" fmla="*/ 0 h 11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100"/>
                  <a:gd name="T100" fmla="*/ 0 h 119"/>
                  <a:gd name="T101" fmla="*/ 100 w 100"/>
                  <a:gd name="T102" fmla="*/ 119 h 119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100" h="119">
                    <a:moveTo>
                      <a:pt x="100" y="60"/>
                    </a:moveTo>
                    <a:lnTo>
                      <a:pt x="99" y="48"/>
                    </a:lnTo>
                    <a:lnTo>
                      <a:pt x="96" y="37"/>
                    </a:lnTo>
                    <a:lnTo>
                      <a:pt x="91" y="26"/>
                    </a:lnTo>
                    <a:lnTo>
                      <a:pt x="85" y="18"/>
                    </a:lnTo>
                    <a:lnTo>
                      <a:pt x="78" y="11"/>
                    </a:lnTo>
                    <a:lnTo>
                      <a:pt x="69" y="5"/>
                    </a:lnTo>
                    <a:lnTo>
                      <a:pt x="60" y="1"/>
                    </a:lnTo>
                    <a:lnTo>
                      <a:pt x="50" y="0"/>
                    </a:lnTo>
                    <a:lnTo>
                      <a:pt x="40" y="1"/>
                    </a:lnTo>
                    <a:lnTo>
                      <a:pt x="31" y="5"/>
                    </a:lnTo>
                    <a:lnTo>
                      <a:pt x="22" y="11"/>
                    </a:lnTo>
                    <a:lnTo>
                      <a:pt x="14" y="18"/>
                    </a:lnTo>
                    <a:lnTo>
                      <a:pt x="8" y="26"/>
                    </a:lnTo>
                    <a:lnTo>
                      <a:pt x="4" y="37"/>
                    </a:lnTo>
                    <a:lnTo>
                      <a:pt x="1" y="48"/>
                    </a:lnTo>
                    <a:lnTo>
                      <a:pt x="0" y="60"/>
                    </a:lnTo>
                    <a:lnTo>
                      <a:pt x="1" y="72"/>
                    </a:lnTo>
                    <a:lnTo>
                      <a:pt x="4" y="83"/>
                    </a:lnTo>
                    <a:lnTo>
                      <a:pt x="8" y="93"/>
                    </a:lnTo>
                    <a:lnTo>
                      <a:pt x="14" y="102"/>
                    </a:lnTo>
                    <a:lnTo>
                      <a:pt x="22" y="109"/>
                    </a:lnTo>
                    <a:lnTo>
                      <a:pt x="31" y="115"/>
                    </a:lnTo>
                    <a:lnTo>
                      <a:pt x="40" y="117"/>
                    </a:lnTo>
                    <a:lnTo>
                      <a:pt x="50" y="119"/>
                    </a:lnTo>
                    <a:lnTo>
                      <a:pt x="60" y="117"/>
                    </a:lnTo>
                    <a:lnTo>
                      <a:pt x="69" y="115"/>
                    </a:lnTo>
                    <a:lnTo>
                      <a:pt x="78" y="109"/>
                    </a:lnTo>
                    <a:lnTo>
                      <a:pt x="85" y="102"/>
                    </a:lnTo>
                    <a:lnTo>
                      <a:pt x="91" y="93"/>
                    </a:lnTo>
                    <a:lnTo>
                      <a:pt x="96" y="83"/>
                    </a:lnTo>
                    <a:lnTo>
                      <a:pt x="99" y="72"/>
                    </a:lnTo>
                    <a:lnTo>
                      <a:pt x="100" y="60"/>
                    </a:lnTo>
                    <a:close/>
                    <a:moveTo>
                      <a:pt x="91" y="60"/>
                    </a:moveTo>
                    <a:lnTo>
                      <a:pt x="90" y="69"/>
                    </a:lnTo>
                    <a:lnTo>
                      <a:pt x="87" y="79"/>
                    </a:lnTo>
                    <a:lnTo>
                      <a:pt x="84" y="87"/>
                    </a:lnTo>
                    <a:lnTo>
                      <a:pt x="79" y="95"/>
                    </a:lnTo>
                    <a:lnTo>
                      <a:pt x="73" y="101"/>
                    </a:lnTo>
                    <a:lnTo>
                      <a:pt x="66" y="104"/>
                    </a:lnTo>
                    <a:lnTo>
                      <a:pt x="58" y="108"/>
                    </a:lnTo>
                    <a:lnTo>
                      <a:pt x="50" y="108"/>
                    </a:lnTo>
                    <a:lnTo>
                      <a:pt x="42" y="108"/>
                    </a:lnTo>
                    <a:lnTo>
                      <a:pt x="34" y="104"/>
                    </a:lnTo>
                    <a:lnTo>
                      <a:pt x="27" y="101"/>
                    </a:lnTo>
                    <a:lnTo>
                      <a:pt x="20" y="95"/>
                    </a:lnTo>
                    <a:lnTo>
                      <a:pt x="16" y="87"/>
                    </a:lnTo>
                    <a:lnTo>
                      <a:pt x="12" y="79"/>
                    </a:lnTo>
                    <a:lnTo>
                      <a:pt x="9" y="69"/>
                    </a:lnTo>
                    <a:lnTo>
                      <a:pt x="9" y="60"/>
                    </a:lnTo>
                    <a:lnTo>
                      <a:pt x="9" y="50"/>
                    </a:lnTo>
                    <a:lnTo>
                      <a:pt x="12" y="41"/>
                    </a:lnTo>
                    <a:lnTo>
                      <a:pt x="16" y="32"/>
                    </a:lnTo>
                    <a:lnTo>
                      <a:pt x="20" y="25"/>
                    </a:lnTo>
                    <a:lnTo>
                      <a:pt x="27" y="19"/>
                    </a:lnTo>
                    <a:lnTo>
                      <a:pt x="34" y="15"/>
                    </a:lnTo>
                    <a:lnTo>
                      <a:pt x="42" y="12"/>
                    </a:lnTo>
                    <a:lnTo>
                      <a:pt x="50" y="11"/>
                    </a:lnTo>
                    <a:lnTo>
                      <a:pt x="58" y="12"/>
                    </a:lnTo>
                    <a:lnTo>
                      <a:pt x="66" y="15"/>
                    </a:lnTo>
                    <a:lnTo>
                      <a:pt x="73" y="19"/>
                    </a:lnTo>
                    <a:lnTo>
                      <a:pt x="79" y="25"/>
                    </a:lnTo>
                    <a:lnTo>
                      <a:pt x="84" y="32"/>
                    </a:lnTo>
                    <a:lnTo>
                      <a:pt x="87" y="41"/>
                    </a:lnTo>
                    <a:lnTo>
                      <a:pt x="90" y="50"/>
                    </a:lnTo>
                    <a:lnTo>
                      <a:pt x="91" y="60"/>
                    </a:lnTo>
                    <a:close/>
                  </a:path>
                </a:pathLst>
              </a:custGeom>
              <a:solidFill>
                <a:srgbClr val="FAE3B4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7798" name="Freeform 37"/>
              <p:cNvSpPr>
                <a:spLocks noEditPoints="1"/>
              </p:cNvSpPr>
              <p:nvPr/>
            </p:nvSpPr>
            <p:spPr bwMode="auto">
              <a:xfrm>
                <a:off x="1152" y="2650"/>
                <a:ext cx="19" cy="18"/>
              </a:xfrm>
              <a:custGeom>
                <a:avLst/>
                <a:gdLst>
                  <a:gd name="T0" fmla="*/ 0 w 91"/>
                  <a:gd name="T1" fmla="*/ 0 h 108"/>
                  <a:gd name="T2" fmla="*/ 0 w 91"/>
                  <a:gd name="T3" fmla="*/ 0 h 108"/>
                  <a:gd name="T4" fmla="*/ 0 w 91"/>
                  <a:gd name="T5" fmla="*/ 0 h 108"/>
                  <a:gd name="T6" fmla="*/ 0 w 91"/>
                  <a:gd name="T7" fmla="*/ 0 h 108"/>
                  <a:gd name="T8" fmla="*/ 0 w 91"/>
                  <a:gd name="T9" fmla="*/ 0 h 108"/>
                  <a:gd name="T10" fmla="*/ 0 w 91"/>
                  <a:gd name="T11" fmla="*/ 0 h 108"/>
                  <a:gd name="T12" fmla="*/ 0 w 91"/>
                  <a:gd name="T13" fmla="*/ 0 h 108"/>
                  <a:gd name="T14" fmla="*/ 0 w 91"/>
                  <a:gd name="T15" fmla="*/ 0 h 108"/>
                  <a:gd name="T16" fmla="*/ 0 w 91"/>
                  <a:gd name="T17" fmla="*/ 0 h 108"/>
                  <a:gd name="T18" fmla="*/ 0 w 91"/>
                  <a:gd name="T19" fmla="*/ 0 h 108"/>
                  <a:gd name="T20" fmla="*/ 0 w 91"/>
                  <a:gd name="T21" fmla="*/ 0 h 108"/>
                  <a:gd name="T22" fmla="*/ 0 w 91"/>
                  <a:gd name="T23" fmla="*/ 0 h 108"/>
                  <a:gd name="T24" fmla="*/ 0 w 91"/>
                  <a:gd name="T25" fmla="*/ 0 h 108"/>
                  <a:gd name="T26" fmla="*/ 0 w 91"/>
                  <a:gd name="T27" fmla="*/ 0 h 108"/>
                  <a:gd name="T28" fmla="*/ 0 w 91"/>
                  <a:gd name="T29" fmla="*/ 0 h 108"/>
                  <a:gd name="T30" fmla="*/ 0 w 91"/>
                  <a:gd name="T31" fmla="*/ 0 h 108"/>
                  <a:gd name="T32" fmla="*/ 0 w 91"/>
                  <a:gd name="T33" fmla="*/ 0 h 108"/>
                  <a:gd name="T34" fmla="*/ 0 w 91"/>
                  <a:gd name="T35" fmla="*/ 0 h 108"/>
                  <a:gd name="T36" fmla="*/ 0 w 91"/>
                  <a:gd name="T37" fmla="*/ 0 h 108"/>
                  <a:gd name="T38" fmla="*/ 0 w 91"/>
                  <a:gd name="T39" fmla="*/ 0 h 108"/>
                  <a:gd name="T40" fmla="*/ 0 w 91"/>
                  <a:gd name="T41" fmla="*/ 0 h 108"/>
                  <a:gd name="T42" fmla="*/ 0 w 91"/>
                  <a:gd name="T43" fmla="*/ 0 h 108"/>
                  <a:gd name="T44" fmla="*/ 0 w 91"/>
                  <a:gd name="T45" fmla="*/ 0 h 108"/>
                  <a:gd name="T46" fmla="*/ 0 w 91"/>
                  <a:gd name="T47" fmla="*/ 0 h 108"/>
                  <a:gd name="T48" fmla="*/ 0 w 91"/>
                  <a:gd name="T49" fmla="*/ 0 h 108"/>
                  <a:gd name="T50" fmla="*/ 0 w 91"/>
                  <a:gd name="T51" fmla="*/ 0 h 108"/>
                  <a:gd name="T52" fmla="*/ 0 w 91"/>
                  <a:gd name="T53" fmla="*/ 0 h 108"/>
                  <a:gd name="T54" fmla="*/ 0 w 91"/>
                  <a:gd name="T55" fmla="*/ 0 h 108"/>
                  <a:gd name="T56" fmla="*/ 0 w 91"/>
                  <a:gd name="T57" fmla="*/ 0 h 108"/>
                  <a:gd name="T58" fmla="*/ 0 w 91"/>
                  <a:gd name="T59" fmla="*/ 0 h 108"/>
                  <a:gd name="T60" fmla="*/ 0 w 91"/>
                  <a:gd name="T61" fmla="*/ 0 h 108"/>
                  <a:gd name="T62" fmla="*/ 0 w 91"/>
                  <a:gd name="T63" fmla="*/ 0 h 108"/>
                  <a:gd name="T64" fmla="*/ 0 w 91"/>
                  <a:gd name="T65" fmla="*/ 0 h 10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91"/>
                  <a:gd name="T100" fmla="*/ 0 h 108"/>
                  <a:gd name="T101" fmla="*/ 91 w 91"/>
                  <a:gd name="T102" fmla="*/ 108 h 108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91" h="108">
                    <a:moveTo>
                      <a:pt x="91" y="54"/>
                    </a:moveTo>
                    <a:lnTo>
                      <a:pt x="90" y="43"/>
                    </a:lnTo>
                    <a:lnTo>
                      <a:pt x="88" y="32"/>
                    </a:lnTo>
                    <a:lnTo>
                      <a:pt x="83" y="24"/>
                    </a:lnTo>
                    <a:lnTo>
                      <a:pt x="78" y="15"/>
                    </a:lnTo>
                    <a:lnTo>
                      <a:pt x="71" y="9"/>
                    </a:lnTo>
                    <a:lnTo>
                      <a:pt x="64" y="3"/>
                    </a:lnTo>
                    <a:lnTo>
                      <a:pt x="55" y="1"/>
                    </a:lnTo>
                    <a:lnTo>
                      <a:pt x="46" y="0"/>
                    </a:lnTo>
                    <a:lnTo>
                      <a:pt x="37" y="1"/>
                    </a:lnTo>
                    <a:lnTo>
                      <a:pt x="29" y="3"/>
                    </a:lnTo>
                    <a:lnTo>
                      <a:pt x="21" y="9"/>
                    </a:lnTo>
                    <a:lnTo>
                      <a:pt x="13" y="15"/>
                    </a:lnTo>
                    <a:lnTo>
                      <a:pt x="8" y="24"/>
                    </a:lnTo>
                    <a:lnTo>
                      <a:pt x="4" y="32"/>
                    </a:lnTo>
                    <a:lnTo>
                      <a:pt x="1" y="43"/>
                    </a:lnTo>
                    <a:lnTo>
                      <a:pt x="0" y="54"/>
                    </a:lnTo>
                    <a:lnTo>
                      <a:pt x="1" y="65"/>
                    </a:lnTo>
                    <a:lnTo>
                      <a:pt x="4" y="74"/>
                    </a:lnTo>
                    <a:lnTo>
                      <a:pt x="8" y="84"/>
                    </a:lnTo>
                    <a:lnTo>
                      <a:pt x="13" y="92"/>
                    </a:lnTo>
                    <a:lnTo>
                      <a:pt x="21" y="98"/>
                    </a:lnTo>
                    <a:lnTo>
                      <a:pt x="29" y="103"/>
                    </a:lnTo>
                    <a:lnTo>
                      <a:pt x="37" y="107"/>
                    </a:lnTo>
                    <a:lnTo>
                      <a:pt x="46" y="108"/>
                    </a:lnTo>
                    <a:lnTo>
                      <a:pt x="55" y="107"/>
                    </a:lnTo>
                    <a:lnTo>
                      <a:pt x="64" y="103"/>
                    </a:lnTo>
                    <a:lnTo>
                      <a:pt x="71" y="98"/>
                    </a:lnTo>
                    <a:lnTo>
                      <a:pt x="78" y="92"/>
                    </a:lnTo>
                    <a:lnTo>
                      <a:pt x="83" y="84"/>
                    </a:lnTo>
                    <a:lnTo>
                      <a:pt x="88" y="74"/>
                    </a:lnTo>
                    <a:lnTo>
                      <a:pt x="90" y="65"/>
                    </a:lnTo>
                    <a:lnTo>
                      <a:pt x="91" y="54"/>
                    </a:lnTo>
                    <a:close/>
                    <a:moveTo>
                      <a:pt x="82" y="54"/>
                    </a:moveTo>
                    <a:lnTo>
                      <a:pt x="81" y="62"/>
                    </a:lnTo>
                    <a:lnTo>
                      <a:pt x="79" y="71"/>
                    </a:lnTo>
                    <a:lnTo>
                      <a:pt x="76" y="78"/>
                    </a:lnTo>
                    <a:lnTo>
                      <a:pt x="72" y="84"/>
                    </a:lnTo>
                    <a:lnTo>
                      <a:pt x="66" y="90"/>
                    </a:lnTo>
                    <a:lnTo>
                      <a:pt x="60" y="93"/>
                    </a:lnTo>
                    <a:lnTo>
                      <a:pt x="53" y="96"/>
                    </a:lnTo>
                    <a:lnTo>
                      <a:pt x="46" y="97"/>
                    </a:lnTo>
                    <a:lnTo>
                      <a:pt x="39" y="96"/>
                    </a:lnTo>
                    <a:lnTo>
                      <a:pt x="32" y="93"/>
                    </a:lnTo>
                    <a:lnTo>
                      <a:pt x="26" y="90"/>
                    </a:lnTo>
                    <a:lnTo>
                      <a:pt x="21" y="84"/>
                    </a:lnTo>
                    <a:lnTo>
                      <a:pt x="15" y="78"/>
                    </a:lnTo>
                    <a:lnTo>
                      <a:pt x="12" y="71"/>
                    </a:lnTo>
                    <a:lnTo>
                      <a:pt x="10" y="62"/>
                    </a:lnTo>
                    <a:lnTo>
                      <a:pt x="9" y="54"/>
                    </a:lnTo>
                    <a:lnTo>
                      <a:pt x="10" y="45"/>
                    </a:lnTo>
                    <a:lnTo>
                      <a:pt x="12" y="37"/>
                    </a:lnTo>
                    <a:lnTo>
                      <a:pt x="15" y="30"/>
                    </a:lnTo>
                    <a:lnTo>
                      <a:pt x="21" y="24"/>
                    </a:lnTo>
                    <a:lnTo>
                      <a:pt x="26" y="18"/>
                    </a:lnTo>
                    <a:lnTo>
                      <a:pt x="32" y="14"/>
                    </a:lnTo>
                    <a:lnTo>
                      <a:pt x="39" y="12"/>
                    </a:lnTo>
                    <a:lnTo>
                      <a:pt x="46" y="11"/>
                    </a:lnTo>
                    <a:lnTo>
                      <a:pt x="53" y="12"/>
                    </a:lnTo>
                    <a:lnTo>
                      <a:pt x="60" y="14"/>
                    </a:lnTo>
                    <a:lnTo>
                      <a:pt x="66" y="18"/>
                    </a:lnTo>
                    <a:lnTo>
                      <a:pt x="72" y="24"/>
                    </a:lnTo>
                    <a:lnTo>
                      <a:pt x="76" y="30"/>
                    </a:lnTo>
                    <a:lnTo>
                      <a:pt x="79" y="37"/>
                    </a:lnTo>
                    <a:lnTo>
                      <a:pt x="81" y="45"/>
                    </a:lnTo>
                    <a:lnTo>
                      <a:pt x="82" y="54"/>
                    </a:lnTo>
                    <a:close/>
                  </a:path>
                </a:pathLst>
              </a:custGeom>
              <a:solidFill>
                <a:srgbClr val="FAE6B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7799" name="Freeform 38"/>
              <p:cNvSpPr>
                <a:spLocks noEditPoints="1"/>
              </p:cNvSpPr>
              <p:nvPr/>
            </p:nvSpPr>
            <p:spPr bwMode="auto">
              <a:xfrm>
                <a:off x="1153" y="2651"/>
                <a:ext cx="17" cy="16"/>
              </a:xfrm>
              <a:custGeom>
                <a:avLst/>
                <a:gdLst>
                  <a:gd name="T0" fmla="*/ 0 w 82"/>
                  <a:gd name="T1" fmla="*/ 0 h 97"/>
                  <a:gd name="T2" fmla="*/ 0 w 82"/>
                  <a:gd name="T3" fmla="*/ 0 h 97"/>
                  <a:gd name="T4" fmla="*/ 0 w 82"/>
                  <a:gd name="T5" fmla="*/ 0 h 97"/>
                  <a:gd name="T6" fmla="*/ 0 w 82"/>
                  <a:gd name="T7" fmla="*/ 0 h 97"/>
                  <a:gd name="T8" fmla="*/ 0 w 82"/>
                  <a:gd name="T9" fmla="*/ 0 h 97"/>
                  <a:gd name="T10" fmla="*/ 0 w 82"/>
                  <a:gd name="T11" fmla="*/ 0 h 97"/>
                  <a:gd name="T12" fmla="*/ 0 w 82"/>
                  <a:gd name="T13" fmla="*/ 0 h 97"/>
                  <a:gd name="T14" fmla="*/ 0 w 82"/>
                  <a:gd name="T15" fmla="*/ 0 h 97"/>
                  <a:gd name="T16" fmla="*/ 0 w 82"/>
                  <a:gd name="T17" fmla="*/ 0 h 97"/>
                  <a:gd name="T18" fmla="*/ 0 w 82"/>
                  <a:gd name="T19" fmla="*/ 0 h 97"/>
                  <a:gd name="T20" fmla="*/ 0 w 82"/>
                  <a:gd name="T21" fmla="*/ 0 h 97"/>
                  <a:gd name="T22" fmla="*/ 0 w 82"/>
                  <a:gd name="T23" fmla="*/ 0 h 97"/>
                  <a:gd name="T24" fmla="*/ 0 w 82"/>
                  <a:gd name="T25" fmla="*/ 0 h 97"/>
                  <a:gd name="T26" fmla="*/ 0 w 82"/>
                  <a:gd name="T27" fmla="*/ 0 h 97"/>
                  <a:gd name="T28" fmla="*/ 0 w 82"/>
                  <a:gd name="T29" fmla="*/ 0 h 97"/>
                  <a:gd name="T30" fmla="*/ 0 w 82"/>
                  <a:gd name="T31" fmla="*/ 0 h 97"/>
                  <a:gd name="T32" fmla="*/ 0 w 82"/>
                  <a:gd name="T33" fmla="*/ 0 h 97"/>
                  <a:gd name="T34" fmla="*/ 0 w 82"/>
                  <a:gd name="T35" fmla="*/ 0 h 97"/>
                  <a:gd name="T36" fmla="*/ 0 w 82"/>
                  <a:gd name="T37" fmla="*/ 0 h 97"/>
                  <a:gd name="T38" fmla="*/ 0 w 82"/>
                  <a:gd name="T39" fmla="*/ 0 h 97"/>
                  <a:gd name="T40" fmla="*/ 0 w 82"/>
                  <a:gd name="T41" fmla="*/ 0 h 97"/>
                  <a:gd name="T42" fmla="*/ 0 w 82"/>
                  <a:gd name="T43" fmla="*/ 0 h 97"/>
                  <a:gd name="T44" fmla="*/ 0 w 82"/>
                  <a:gd name="T45" fmla="*/ 0 h 97"/>
                  <a:gd name="T46" fmla="*/ 0 w 82"/>
                  <a:gd name="T47" fmla="*/ 0 h 97"/>
                  <a:gd name="T48" fmla="*/ 0 w 82"/>
                  <a:gd name="T49" fmla="*/ 0 h 97"/>
                  <a:gd name="T50" fmla="*/ 0 w 82"/>
                  <a:gd name="T51" fmla="*/ 0 h 97"/>
                  <a:gd name="T52" fmla="*/ 0 w 82"/>
                  <a:gd name="T53" fmla="*/ 0 h 97"/>
                  <a:gd name="T54" fmla="*/ 0 w 82"/>
                  <a:gd name="T55" fmla="*/ 0 h 97"/>
                  <a:gd name="T56" fmla="*/ 0 w 82"/>
                  <a:gd name="T57" fmla="*/ 0 h 97"/>
                  <a:gd name="T58" fmla="*/ 0 w 82"/>
                  <a:gd name="T59" fmla="*/ 0 h 97"/>
                  <a:gd name="T60" fmla="*/ 0 w 82"/>
                  <a:gd name="T61" fmla="*/ 0 h 97"/>
                  <a:gd name="T62" fmla="*/ 0 w 82"/>
                  <a:gd name="T63" fmla="*/ 0 h 97"/>
                  <a:gd name="T64" fmla="*/ 0 w 82"/>
                  <a:gd name="T65" fmla="*/ 0 h 97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82"/>
                  <a:gd name="T100" fmla="*/ 0 h 97"/>
                  <a:gd name="T101" fmla="*/ 82 w 82"/>
                  <a:gd name="T102" fmla="*/ 97 h 97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82" h="97">
                    <a:moveTo>
                      <a:pt x="82" y="49"/>
                    </a:moveTo>
                    <a:lnTo>
                      <a:pt x="81" y="39"/>
                    </a:lnTo>
                    <a:lnTo>
                      <a:pt x="78" y="30"/>
                    </a:lnTo>
                    <a:lnTo>
                      <a:pt x="75" y="21"/>
                    </a:lnTo>
                    <a:lnTo>
                      <a:pt x="70" y="14"/>
                    </a:lnTo>
                    <a:lnTo>
                      <a:pt x="64" y="8"/>
                    </a:lnTo>
                    <a:lnTo>
                      <a:pt x="57" y="4"/>
                    </a:lnTo>
                    <a:lnTo>
                      <a:pt x="49" y="1"/>
                    </a:lnTo>
                    <a:lnTo>
                      <a:pt x="41" y="0"/>
                    </a:lnTo>
                    <a:lnTo>
                      <a:pt x="33" y="1"/>
                    </a:lnTo>
                    <a:lnTo>
                      <a:pt x="25" y="4"/>
                    </a:lnTo>
                    <a:lnTo>
                      <a:pt x="18" y="8"/>
                    </a:lnTo>
                    <a:lnTo>
                      <a:pt x="11" y="14"/>
                    </a:lnTo>
                    <a:lnTo>
                      <a:pt x="7" y="21"/>
                    </a:lnTo>
                    <a:lnTo>
                      <a:pt x="3" y="30"/>
                    </a:lnTo>
                    <a:lnTo>
                      <a:pt x="0" y="39"/>
                    </a:lnTo>
                    <a:lnTo>
                      <a:pt x="0" y="49"/>
                    </a:lnTo>
                    <a:lnTo>
                      <a:pt x="0" y="58"/>
                    </a:lnTo>
                    <a:lnTo>
                      <a:pt x="3" y="68"/>
                    </a:lnTo>
                    <a:lnTo>
                      <a:pt x="7" y="76"/>
                    </a:lnTo>
                    <a:lnTo>
                      <a:pt x="11" y="84"/>
                    </a:lnTo>
                    <a:lnTo>
                      <a:pt x="18" y="90"/>
                    </a:lnTo>
                    <a:lnTo>
                      <a:pt x="25" y="93"/>
                    </a:lnTo>
                    <a:lnTo>
                      <a:pt x="33" y="97"/>
                    </a:lnTo>
                    <a:lnTo>
                      <a:pt x="41" y="97"/>
                    </a:lnTo>
                    <a:lnTo>
                      <a:pt x="49" y="97"/>
                    </a:lnTo>
                    <a:lnTo>
                      <a:pt x="57" y="93"/>
                    </a:lnTo>
                    <a:lnTo>
                      <a:pt x="64" y="90"/>
                    </a:lnTo>
                    <a:lnTo>
                      <a:pt x="70" y="84"/>
                    </a:lnTo>
                    <a:lnTo>
                      <a:pt x="75" y="76"/>
                    </a:lnTo>
                    <a:lnTo>
                      <a:pt x="78" y="68"/>
                    </a:lnTo>
                    <a:lnTo>
                      <a:pt x="81" y="58"/>
                    </a:lnTo>
                    <a:lnTo>
                      <a:pt x="82" y="49"/>
                    </a:lnTo>
                    <a:close/>
                    <a:moveTo>
                      <a:pt x="73" y="49"/>
                    </a:moveTo>
                    <a:lnTo>
                      <a:pt x="72" y="56"/>
                    </a:lnTo>
                    <a:lnTo>
                      <a:pt x="70" y="63"/>
                    </a:lnTo>
                    <a:lnTo>
                      <a:pt x="67" y="70"/>
                    </a:lnTo>
                    <a:lnTo>
                      <a:pt x="63" y="75"/>
                    </a:lnTo>
                    <a:lnTo>
                      <a:pt x="59" y="80"/>
                    </a:lnTo>
                    <a:lnTo>
                      <a:pt x="53" y="84"/>
                    </a:lnTo>
                    <a:lnTo>
                      <a:pt x="47" y="86"/>
                    </a:lnTo>
                    <a:lnTo>
                      <a:pt x="41" y="86"/>
                    </a:lnTo>
                    <a:lnTo>
                      <a:pt x="35" y="86"/>
                    </a:lnTo>
                    <a:lnTo>
                      <a:pt x="29" y="84"/>
                    </a:lnTo>
                    <a:lnTo>
                      <a:pt x="24" y="80"/>
                    </a:lnTo>
                    <a:lnTo>
                      <a:pt x="19" y="75"/>
                    </a:lnTo>
                    <a:lnTo>
                      <a:pt x="15" y="70"/>
                    </a:lnTo>
                    <a:lnTo>
                      <a:pt x="11" y="63"/>
                    </a:lnTo>
                    <a:lnTo>
                      <a:pt x="9" y="56"/>
                    </a:lnTo>
                    <a:lnTo>
                      <a:pt x="9" y="49"/>
                    </a:lnTo>
                    <a:lnTo>
                      <a:pt x="9" y="42"/>
                    </a:lnTo>
                    <a:lnTo>
                      <a:pt x="11" y="34"/>
                    </a:lnTo>
                    <a:lnTo>
                      <a:pt x="15" y="27"/>
                    </a:lnTo>
                    <a:lnTo>
                      <a:pt x="19" y="22"/>
                    </a:lnTo>
                    <a:lnTo>
                      <a:pt x="24" y="18"/>
                    </a:lnTo>
                    <a:lnTo>
                      <a:pt x="29" y="14"/>
                    </a:lnTo>
                    <a:lnTo>
                      <a:pt x="35" y="12"/>
                    </a:lnTo>
                    <a:lnTo>
                      <a:pt x="41" y="10"/>
                    </a:lnTo>
                    <a:lnTo>
                      <a:pt x="47" y="12"/>
                    </a:lnTo>
                    <a:lnTo>
                      <a:pt x="53" y="14"/>
                    </a:lnTo>
                    <a:lnTo>
                      <a:pt x="59" y="18"/>
                    </a:lnTo>
                    <a:lnTo>
                      <a:pt x="63" y="22"/>
                    </a:lnTo>
                    <a:lnTo>
                      <a:pt x="67" y="27"/>
                    </a:lnTo>
                    <a:lnTo>
                      <a:pt x="70" y="34"/>
                    </a:lnTo>
                    <a:lnTo>
                      <a:pt x="72" y="42"/>
                    </a:lnTo>
                    <a:lnTo>
                      <a:pt x="73" y="49"/>
                    </a:lnTo>
                    <a:close/>
                  </a:path>
                </a:pathLst>
              </a:custGeom>
              <a:solidFill>
                <a:srgbClr val="FBE9B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7800" name="Freeform 39"/>
              <p:cNvSpPr>
                <a:spLocks noEditPoints="1"/>
              </p:cNvSpPr>
              <p:nvPr/>
            </p:nvSpPr>
            <p:spPr bwMode="auto">
              <a:xfrm>
                <a:off x="1154" y="2652"/>
                <a:ext cx="15" cy="14"/>
              </a:xfrm>
              <a:custGeom>
                <a:avLst/>
                <a:gdLst>
                  <a:gd name="T0" fmla="*/ 0 w 73"/>
                  <a:gd name="T1" fmla="*/ 0 h 86"/>
                  <a:gd name="T2" fmla="*/ 0 w 73"/>
                  <a:gd name="T3" fmla="*/ 0 h 86"/>
                  <a:gd name="T4" fmla="*/ 0 w 73"/>
                  <a:gd name="T5" fmla="*/ 0 h 86"/>
                  <a:gd name="T6" fmla="*/ 0 w 73"/>
                  <a:gd name="T7" fmla="*/ 0 h 86"/>
                  <a:gd name="T8" fmla="*/ 0 w 73"/>
                  <a:gd name="T9" fmla="*/ 0 h 86"/>
                  <a:gd name="T10" fmla="*/ 0 w 73"/>
                  <a:gd name="T11" fmla="*/ 0 h 86"/>
                  <a:gd name="T12" fmla="*/ 0 w 73"/>
                  <a:gd name="T13" fmla="*/ 0 h 86"/>
                  <a:gd name="T14" fmla="*/ 0 w 73"/>
                  <a:gd name="T15" fmla="*/ 0 h 86"/>
                  <a:gd name="T16" fmla="*/ 0 w 73"/>
                  <a:gd name="T17" fmla="*/ 0 h 86"/>
                  <a:gd name="T18" fmla="*/ 0 w 73"/>
                  <a:gd name="T19" fmla="*/ 0 h 86"/>
                  <a:gd name="T20" fmla="*/ 0 w 73"/>
                  <a:gd name="T21" fmla="*/ 0 h 86"/>
                  <a:gd name="T22" fmla="*/ 0 w 73"/>
                  <a:gd name="T23" fmla="*/ 0 h 86"/>
                  <a:gd name="T24" fmla="*/ 0 w 73"/>
                  <a:gd name="T25" fmla="*/ 0 h 86"/>
                  <a:gd name="T26" fmla="*/ 0 w 73"/>
                  <a:gd name="T27" fmla="*/ 0 h 86"/>
                  <a:gd name="T28" fmla="*/ 0 w 73"/>
                  <a:gd name="T29" fmla="*/ 0 h 86"/>
                  <a:gd name="T30" fmla="*/ 0 w 73"/>
                  <a:gd name="T31" fmla="*/ 0 h 86"/>
                  <a:gd name="T32" fmla="*/ 0 w 73"/>
                  <a:gd name="T33" fmla="*/ 0 h 86"/>
                  <a:gd name="T34" fmla="*/ 0 w 73"/>
                  <a:gd name="T35" fmla="*/ 0 h 86"/>
                  <a:gd name="T36" fmla="*/ 0 w 73"/>
                  <a:gd name="T37" fmla="*/ 0 h 86"/>
                  <a:gd name="T38" fmla="*/ 0 w 73"/>
                  <a:gd name="T39" fmla="*/ 0 h 86"/>
                  <a:gd name="T40" fmla="*/ 0 w 73"/>
                  <a:gd name="T41" fmla="*/ 0 h 86"/>
                  <a:gd name="T42" fmla="*/ 0 w 73"/>
                  <a:gd name="T43" fmla="*/ 0 h 86"/>
                  <a:gd name="T44" fmla="*/ 0 w 73"/>
                  <a:gd name="T45" fmla="*/ 0 h 86"/>
                  <a:gd name="T46" fmla="*/ 0 w 73"/>
                  <a:gd name="T47" fmla="*/ 0 h 86"/>
                  <a:gd name="T48" fmla="*/ 0 w 73"/>
                  <a:gd name="T49" fmla="*/ 0 h 86"/>
                  <a:gd name="T50" fmla="*/ 0 w 73"/>
                  <a:gd name="T51" fmla="*/ 0 h 86"/>
                  <a:gd name="T52" fmla="*/ 0 w 73"/>
                  <a:gd name="T53" fmla="*/ 0 h 86"/>
                  <a:gd name="T54" fmla="*/ 0 w 73"/>
                  <a:gd name="T55" fmla="*/ 0 h 86"/>
                  <a:gd name="T56" fmla="*/ 0 w 73"/>
                  <a:gd name="T57" fmla="*/ 0 h 86"/>
                  <a:gd name="T58" fmla="*/ 0 w 73"/>
                  <a:gd name="T59" fmla="*/ 0 h 86"/>
                  <a:gd name="T60" fmla="*/ 0 w 73"/>
                  <a:gd name="T61" fmla="*/ 0 h 86"/>
                  <a:gd name="T62" fmla="*/ 0 w 73"/>
                  <a:gd name="T63" fmla="*/ 0 h 86"/>
                  <a:gd name="T64" fmla="*/ 0 w 73"/>
                  <a:gd name="T65" fmla="*/ 0 h 8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73"/>
                  <a:gd name="T100" fmla="*/ 0 h 86"/>
                  <a:gd name="T101" fmla="*/ 73 w 73"/>
                  <a:gd name="T102" fmla="*/ 86 h 8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73" h="86">
                    <a:moveTo>
                      <a:pt x="73" y="43"/>
                    </a:moveTo>
                    <a:lnTo>
                      <a:pt x="72" y="34"/>
                    </a:lnTo>
                    <a:lnTo>
                      <a:pt x="70" y="26"/>
                    </a:lnTo>
                    <a:lnTo>
                      <a:pt x="67" y="19"/>
                    </a:lnTo>
                    <a:lnTo>
                      <a:pt x="63" y="13"/>
                    </a:lnTo>
                    <a:lnTo>
                      <a:pt x="57" y="7"/>
                    </a:lnTo>
                    <a:lnTo>
                      <a:pt x="51" y="3"/>
                    </a:lnTo>
                    <a:lnTo>
                      <a:pt x="44" y="1"/>
                    </a:lnTo>
                    <a:lnTo>
                      <a:pt x="37" y="0"/>
                    </a:lnTo>
                    <a:lnTo>
                      <a:pt x="30" y="1"/>
                    </a:lnTo>
                    <a:lnTo>
                      <a:pt x="23" y="3"/>
                    </a:lnTo>
                    <a:lnTo>
                      <a:pt x="17" y="7"/>
                    </a:lnTo>
                    <a:lnTo>
                      <a:pt x="12" y="13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1" y="34"/>
                    </a:lnTo>
                    <a:lnTo>
                      <a:pt x="0" y="43"/>
                    </a:lnTo>
                    <a:lnTo>
                      <a:pt x="1" y="51"/>
                    </a:lnTo>
                    <a:lnTo>
                      <a:pt x="3" y="60"/>
                    </a:lnTo>
                    <a:lnTo>
                      <a:pt x="6" y="67"/>
                    </a:lnTo>
                    <a:lnTo>
                      <a:pt x="12" y="73"/>
                    </a:lnTo>
                    <a:lnTo>
                      <a:pt x="17" y="79"/>
                    </a:lnTo>
                    <a:lnTo>
                      <a:pt x="23" y="82"/>
                    </a:lnTo>
                    <a:lnTo>
                      <a:pt x="30" y="85"/>
                    </a:lnTo>
                    <a:lnTo>
                      <a:pt x="37" y="86"/>
                    </a:lnTo>
                    <a:lnTo>
                      <a:pt x="44" y="85"/>
                    </a:lnTo>
                    <a:lnTo>
                      <a:pt x="51" y="82"/>
                    </a:lnTo>
                    <a:lnTo>
                      <a:pt x="57" y="79"/>
                    </a:lnTo>
                    <a:lnTo>
                      <a:pt x="63" y="73"/>
                    </a:lnTo>
                    <a:lnTo>
                      <a:pt x="67" y="67"/>
                    </a:lnTo>
                    <a:lnTo>
                      <a:pt x="70" y="60"/>
                    </a:lnTo>
                    <a:lnTo>
                      <a:pt x="72" y="51"/>
                    </a:lnTo>
                    <a:lnTo>
                      <a:pt x="73" y="43"/>
                    </a:lnTo>
                    <a:close/>
                    <a:moveTo>
                      <a:pt x="64" y="43"/>
                    </a:moveTo>
                    <a:lnTo>
                      <a:pt x="64" y="49"/>
                    </a:lnTo>
                    <a:lnTo>
                      <a:pt x="62" y="55"/>
                    </a:lnTo>
                    <a:lnTo>
                      <a:pt x="59" y="61"/>
                    </a:lnTo>
                    <a:lnTo>
                      <a:pt x="56" y="66"/>
                    </a:lnTo>
                    <a:lnTo>
                      <a:pt x="52" y="69"/>
                    </a:lnTo>
                    <a:lnTo>
                      <a:pt x="48" y="73"/>
                    </a:lnTo>
                    <a:lnTo>
                      <a:pt x="43" y="74"/>
                    </a:lnTo>
                    <a:lnTo>
                      <a:pt x="37" y="75"/>
                    </a:lnTo>
                    <a:lnTo>
                      <a:pt x="32" y="74"/>
                    </a:lnTo>
                    <a:lnTo>
                      <a:pt x="27" y="73"/>
                    </a:lnTo>
                    <a:lnTo>
                      <a:pt x="22" y="69"/>
                    </a:lnTo>
                    <a:lnTo>
                      <a:pt x="18" y="66"/>
                    </a:lnTo>
                    <a:lnTo>
                      <a:pt x="15" y="61"/>
                    </a:lnTo>
                    <a:lnTo>
                      <a:pt x="12" y="55"/>
                    </a:lnTo>
                    <a:lnTo>
                      <a:pt x="11" y="49"/>
                    </a:lnTo>
                    <a:lnTo>
                      <a:pt x="10" y="43"/>
                    </a:lnTo>
                    <a:lnTo>
                      <a:pt x="11" y="37"/>
                    </a:lnTo>
                    <a:lnTo>
                      <a:pt x="12" y="30"/>
                    </a:lnTo>
                    <a:lnTo>
                      <a:pt x="15" y="25"/>
                    </a:lnTo>
                    <a:lnTo>
                      <a:pt x="18" y="20"/>
                    </a:lnTo>
                    <a:lnTo>
                      <a:pt x="22" y="16"/>
                    </a:lnTo>
                    <a:lnTo>
                      <a:pt x="27" y="13"/>
                    </a:lnTo>
                    <a:lnTo>
                      <a:pt x="32" y="12"/>
                    </a:lnTo>
                    <a:lnTo>
                      <a:pt x="37" y="10"/>
                    </a:lnTo>
                    <a:lnTo>
                      <a:pt x="43" y="12"/>
                    </a:lnTo>
                    <a:lnTo>
                      <a:pt x="48" y="13"/>
                    </a:lnTo>
                    <a:lnTo>
                      <a:pt x="52" y="16"/>
                    </a:lnTo>
                    <a:lnTo>
                      <a:pt x="56" y="20"/>
                    </a:lnTo>
                    <a:lnTo>
                      <a:pt x="59" y="25"/>
                    </a:lnTo>
                    <a:lnTo>
                      <a:pt x="62" y="30"/>
                    </a:lnTo>
                    <a:lnTo>
                      <a:pt x="64" y="37"/>
                    </a:lnTo>
                    <a:lnTo>
                      <a:pt x="64" y="43"/>
                    </a:lnTo>
                    <a:close/>
                  </a:path>
                </a:pathLst>
              </a:custGeom>
              <a:solidFill>
                <a:srgbClr val="FBECB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7801" name="Freeform 40"/>
              <p:cNvSpPr>
                <a:spLocks noEditPoints="1"/>
              </p:cNvSpPr>
              <p:nvPr/>
            </p:nvSpPr>
            <p:spPr bwMode="auto">
              <a:xfrm>
                <a:off x="1155" y="2653"/>
                <a:ext cx="13" cy="12"/>
              </a:xfrm>
              <a:custGeom>
                <a:avLst/>
                <a:gdLst>
                  <a:gd name="T0" fmla="*/ 0 w 64"/>
                  <a:gd name="T1" fmla="*/ 0 h 76"/>
                  <a:gd name="T2" fmla="*/ 0 w 64"/>
                  <a:gd name="T3" fmla="*/ 0 h 76"/>
                  <a:gd name="T4" fmla="*/ 0 w 64"/>
                  <a:gd name="T5" fmla="*/ 0 h 76"/>
                  <a:gd name="T6" fmla="*/ 0 w 64"/>
                  <a:gd name="T7" fmla="*/ 0 h 76"/>
                  <a:gd name="T8" fmla="*/ 0 w 64"/>
                  <a:gd name="T9" fmla="*/ 0 h 76"/>
                  <a:gd name="T10" fmla="*/ 0 w 64"/>
                  <a:gd name="T11" fmla="*/ 0 h 76"/>
                  <a:gd name="T12" fmla="*/ 0 w 64"/>
                  <a:gd name="T13" fmla="*/ 0 h 76"/>
                  <a:gd name="T14" fmla="*/ 0 w 64"/>
                  <a:gd name="T15" fmla="*/ 0 h 76"/>
                  <a:gd name="T16" fmla="*/ 0 w 64"/>
                  <a:gd name="T17" fmla="*/ 0 h 76"/>
                  <a:gd name="T18" fmla="*/ 0 w 64"/>
                  <a:gd name="T19" fmla="*/ 0 h 76"/>
                  <a:gd name="T20" fmla="*/ 0 w 64"/>
                  <a:gd name="T21" fmla="*/ 0 h 76"/>
                  <a:gd name="T22" fmla="*/ 0 w 64"/>
                  <a:gd name="T23" fmla="*/ 0 h 76"/>
                  <a:gd name="T24" fmla="*/ 0 w 64"/>
                  <a:gd name="T25" fmla="*/ 0 h 76"/>
                  <a:gd name="T26" fmla="*/ 0 w 64"/>
                  <a:gd name="T27" fmla="*/ 0 h 76"/>
                  <a:gd name="T28" fmla="*/ 0 w 64"/>
                  <a:gd name="T29" fmla="*/ 0 h 76"/>
                  <a:gd name="T30" fmla="*/ 0 w 64"/>
                  <a:gd name="T31" fmla="*/ 0 h 76"/>
                  <a:gd name="T32" fmla="*/ 0 w 64"/>
                  <a:gd name="T33" fmla="*/ 0 h 76"/>
                  <a:gd name="T34" fmla="*/ 0 w 64"/>
                  <a:gd name="T35" fmla="*/ 0 h 76"/>
                  <a:gd name="T36" fmla="*/ 0 w 64"/>
                  <a:gd name="T37" fmla="*/ 0 h 76"/>
                  <a:gd name="T38" fmla="*/ 0 w 64"/>
                  <a:gd name="T39" fmla="*/ 0 h 76"/>
                  <a:gd name="T40" fmla="*/ 0 w 64"/>
                  <a:gd name="T41" fmla="*/ 0 h 76"/>
                  <a:gd name="T42" fmla="*/ 0 w 64"/>
                  <a:gd name="T43" fmla="*/ 0 h 76"/>
                  <a:gd name="T44" fmla="*/ 0 w 64"/>
                  <a:gd name="T45" fmla="*/ 0 h 76"/>
                  <a:gd name="T46" fmla="*/ 0 w 64"/>
                  <a:gd name="T47" fmla="*/ 0 h 76"/>
                  <a:gd name="T48" fmla="*/ 0 w 64"/>
                  <a:gd name="T49" fmla="*/ 0 h 76"/>
                  <a:gd name="T50" fmla="*/ 0 w 64"/>
                  <a:gd name="T51" fmla="*/ 0 h 76"/>
                  <a:gd name="T52" fmla="*/ 0 w 64"/>
                  <a:gd name="T53" fmla="*/ 0 h 76"/>
                  <a:gd name="T54" fmla="*/ 0 w 64"/>
                  <a:gd name="T55" fmla="*/ 0 h 76"/>
                  <a:gd name="T56" fmla="*/ 0 w 64"/>
                  <a:gd name="T57" fmla="*/ 0 h 76"/>
                  <a:gd name="T58" fmla="*/ 0 w 64"/>
                  <a:gd name="T59" fmla="*/ 0 h 76"/>
                  <a:gd name="T60" fmla="*/ 0 w 64"/>
                  <a:gd name="T61" fmla="*/ 0 h 76"/>
                  <a:gd name="T62" fmla="*/ 0 w 64"/>
                  <a:gd name="T63" fmla="*/ 0 h 76"/>
                  <a:gd name="T64" fmla="*/ 0 w 64"/>
                  <a:gd name="T65" fmla="*/ 0 h 7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64"/>
                  <a:gd name="T100" fmla="*/ 0 h 76"/>
                  <a:gd name="T101" fmla="*/ 64 w 64"/>
                  <a:gd name="T102" fmla="*/ 76 h 7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64" h="76">
                    <a:moveTo>
                      <a:pt x="64" y="39"/>
                    </a:moveTo>
                    <a:lnTo>
                      <a:pt x="63" y="32"/>
                    </a:lnTo>
                    <a:lnTo>
                      <a:pt x="61" y="24"/>
                    </a:lnTo>
                    <a:lnTo>
                      <a:pt x="58" y="17"/>
                    </a:lnTo>
                    <a:lnTo>
                      <a:pt x="54" y="12"/>
                    </a:lnTo>
                    <a:lnTo>
                      <a:pt x="50" y="8"/>
                    </a:lnTo>
                    <a:lnTo>
                      <a:pt x="44" y="4"/>
                    </a:lnTo>
                    <a:lnTo>
                      <a:pt x="38" y="2"/>
                    </a:lnTo>
                    <a:lnTo>
                      <a:pt x="32" y="0"/>
                    </a:lnTo>
                    <a:lnTo>
                      <a:pt x="26" y="2"/>
                    </a:lnTo>
                    <a:lnTo>
                      <a:pt x="20" y="4"/>
                    </a:lnTo>
                    <a:lnTo>
                      <a:pt x="15" y="8"/>
                    </a:lnTo>
                    <a:lnTo>
                      <a:pt x="10" y="12"/>
                    </a:lnTo>
                    <a:lnTo>
                      <a:pt x="6" y="17"/>
                    </a:lnTo>
                    <a:lnTo>
                      <a:pt x="2" y="24"/>
                    </a:lnTo>
                    <a:lnTo>
                      <a:pt x="0" y="32"/>
                    </a:lnTo>
                    <a:lnTo>
                      <a:pt x="0" y="39"/>
                    </a:lnTo>
                    <a:lnTo>
                      <a:pt x="0" y="46"/>
                    </a:lnTo>
                    <a:lnTo>
                      <a:pt x="2" y="53"/>
                    </a:lnTo>
                    <a:lnTo>
                      <a:pt x="6" y="60"/>
                    </a:lnTo>
                    <a:lnTo>
                      <a:pt x="10" y="65"/>
                    </a:lnTo>
                    <a:lnTo>
                      <a:pt x="15" y="70"/>
                    </a:lnTo>
                    <a:lnTo>
                      <a:pt x="20" y="74"/>
                    </a:lnTo>
                    <a:lnTo>
                      <a:pt x="26" y="76"/>
                    </a:lnTo>
                    <a:lnTo>
                      <a:pt x="32" y="76"/>
                    </a:lnTo>
                    <a:lnTo>
                      <a:pt x="38" y="76"/>
                    </a:lnTo>
                    <a:lnTo>
                      <a:pt x="44" y="74"/>
                    </a:lnTo>
                    <a:lnTo>
                      <a:pt x="50" y="70"/>
                    </a:lnTo>
                    <a:lnTo>
                      <a:pt x="54" y="65"/>
                    </a:lnTo>
                    <a:lnTo>
                      <a:pt x="58" y="60"/>
                    </a:lnTo>
                    <a:lnTo>
                      <a:pt x="61" y="53"/>
                    </a:lnTo>
                    <a:lnTo>
                      <a:pt x="63" y="46"/>
                    </a:lnTo>
                    <a:lnTo>
                      <a:pt x="64" y="39"/>
                    </a:lnTo>
                    <a:close/>
                    <a:moveTo>
                      <a:pt x="55" y="39"/>
                    </a:moveTo>
                    <a:lnTo>
                      <a:pt x="54" y="45"/>
                    </a:lnTo>
                    <a:lnTo>
                      <a:pt x="53" y="50"/>
                    </a:lnTo>
                    <a:lnTo>
                      <a:pt x="51" y="54"/>
                    </a:lnTo>
                    <a:lnTo>
                      <a:pt x="48" y="58"/>
                    </a:lnTo>
                    <a:lnTo>
                      <a:pt x="45" y="62"/>
                    </a:lnTo>
                    <a:lnTo>
                      <a:pt x="41" y="64"/>
                    </a:lnTo>
                    <a:lnTo>
                      <a:pt x="37" y="65"/>
                    </a:lnTo>
                    <a:lnTo>
                      <a:pt x="32" y="65"/>
                    </a:lnTo>
                    <a:lnTo>
                      <a:pt x="28" y="65"/>
                    </a:lnTo>
                    <a:lnTo>
                      <a:pt x="23" y="64"/>
                    </a:lnTo>
                    <a:lnTo>
                      <a:pt x="20" y="62"/>
                    </a:lnTo>
                    <a:lnTo>
                      <a:pt x="16" y="58"/>
                    </a:lnTo>
                    <a:lnTo>
                      <a:pt x="13" y="54"/>
                    </a:lnTo>
                    <a:lnTo>
                      <a:pt x="11" y="50"/>
                    </a:lnTo>
                    <a:lnTo>
                      <a:pt x="10" y="45"/>
                    </a:lnTo>
                    <a:lnTo>
                      <a:pt x="10" y="39"/>
                    </a:lnTo>
                    <a:lnTo>
                      <a:pt x="10" y="33"/>
                    </a:lnTo>
                    <a:lnTo>
                      <a:pt x="11" y="28"/>
                    </a:lnTo>
                    <a:lnTo>
                      <a:pt x="13" y="23"/>
                    </a:lnTo>
                    <a:lnTo>
                      <a:pt x="16" y="20"/>
                    </a:lnTo>
                    <a:lnTo>
                      <a:pt x="20" y="16"/>
                    </a:lnTo>
                    <a:lnTo>
                      <a:pt x="23" y="14"/>
                    </a:lnTo>
                    <a:lnTo>
                      <a:pt x="28" y="12"/>
                    </a:lnTo>
                    <a:lnTo>
                      <a:pt x="32" y="11"/>
                    </a:lnTo>
                    <a:lnTo>
                      <a:pt x="37" y="12"/>
                    </a:lnTo>
                    <a:lnTo>
                      <a:pt x="41" y="14"/>
                    </a:lnTo>
                    <a:lnTo>
                      <a:pt x="45" y="16"/>
                    </a:lnTo>
                    <a:lnTo>
                      <a:pt x="48" y="20"/>
                    </a:lnTo>
                    <a:lnTo>
                      <a:pt x="51" y="23"/>
                    </a:lnTo>
                    <a:lnTo>
                      <a:pt x="53" y="28"/>
                    </a:lnTo>
                    <a:lnTo>
                      <a:pt x="54" y="33"/>
                    </a:lnTo>
                    <a:lnTo>
                      <a:pt x="55" y="39"/>
                    </a:lnTo>
                    <a:close/>
                  </a:path>
                </a:pathLst>
              </a:custGeom>
              <a:solidFill>
                <a:srgbClr val="FCEFB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7802" name="Freeform 41"/>
              <p:cNvSpPr>
                <a:spLocks noEditPoints="1"/>
              </p:cNvSpPr>
              <p:nvPr/>
            </p:nvSpPr>
            <p:spPr bwMode="auto">
              <a:xfrm>
                <a:off x="1156" y="2654"/>
                <a:ext cx="11" cy="11"/>
              </a:xfrm>
              <a:custGeom>
                <a:avLst/>
                <a:gdLst>
                  <a:gd name="T0" fmla="*/ 0 w 54"/>
                  <a:gd name="T1" fmla="*/ 0 h 65"/>
                  <a:gd name="T2" fmla="*/ 0 w 54"/>
                  <a:gd name="T3" fmla="*/ 0 h 65"/>
                  <a:gd name="T4" fmla="*/ 0 w 54"/>
                  <a:gd name="T5" fmla="*/ 0 h 65"/>
                  <a:gd name="T6" fmla="*/ 0 w 54"/>
                  <a:gd name="T7" fmla="*/ 0 h 65"/>
                  <a:gd name="T8" fmla="*/ 0 w 54"/>
                  <a:gd name="T9" fmla="*/ 0 h 65"/>
                  <a:gd name="T10" fmla="*/ 0 w 54"/>
                  <a:gd name="T11" fmla="*/ 0 h 65"/>
                  <a:gd name="T12" fmla="*/ 0 w 54"/>
                  <a:gd name="T13" fmla="*/ 0 h 65"/>
                  <a:gd name="T14" fmla="*/ 0 w 54"/>
                  <a:gd name="T15" fmla="*/ 0 h 65"/>
                  <a:gd name="T16" fmla="*/ 0 w 54"/>
                  <a:gd name="T17" fmla="*/ 0 h 65"/>
                  <a:gd name="T18" fmla="*/ 0 w 54"/>
                  <a:gd name="T19" fmla="*/ 0 h 65"/>
                  <a:gd name="T20" fmla="*/ 0 w 54"/>
                  <a:gd name="T21" fmla="*/ 0 h 65"/>
                  <a:gd name="T22" fmla="*/ 0 w 54"/>
                  <a:gd name="T23" fmla="*/ 0 h 65"/>
                  <a:gd name="T24" fmla="*/ 0 w 54"/>
                  <a:gd name="T25" fmla="*/ 0 h 65"/>
                  <a:gd name="T26" fmla="*/ 0 w 54"/>
                  <a:gd name="T27" fmla="*/ 0 h 65"/>
                  <a:gd name="T28" fmla="*/ 0 w 54"/>
                  <a:gd name="T29" fmla="*/ 0 h 65"/>
                  <a:gd name="T30" fmla="*/ 0 w 54"/>
                  <a:gd name="T31" fmla="*/ 0 h 65"/>
                  <a:gd name="T32" fmla="*/ 0 w 54"/>
                  <a:gd name="T33" fmla="*/ 0 h 65"/>
                  <a:gd name="T34" fmla="*/ 0 w 54"/>
                  <a:gd name="T35" fmla="*/ 0 h 65"/>
                  <a:gd name="T36" fmla="*/ 0 w 54"/>
                  <a:gd name="T37" fmla="*/ 0 h 65"/>
                  <a:gd name="T38" fmla="*/ 0 w 54"/>
                  <a:gd name="T39" fmla="*/ 0 h 65"/>
                  <a:gd name="T40" fmla="*/ 0 w 54"/>
                  <a:gd name="T41" fmla="*/ 0 h 65"/>
                  <a:gd name="T42" fmla="*/ 0 w 54"/>
                  <a:gd name="T43" fmla="*/ 0 h 65"/>
                  <a:gd name="T44" fmla="*/ 0 w 54"/>
                  <a:gd name="T45" fmla="*/ 0 h 65"/>
                  <a:gd name="T46" fmla="*/ 0 w 54"/>
                  <a:gd name="T47" fmla="*/ 0 h 65"/>
                  <a:gd name="T48" fmla="*/ 0 w 54"/>
                  <a:gd name="T49" fmla="*/ 0 h 65"/>
                  <a:gd name="T50" fmla="*/ 0 w 54"/>
                  <a:gd name="T51" fmla="*/ 0 h 65"/>
                  <a:gd name="T52" fmla="*/ 0 w 54"/>
                  <a:gd name="T53" fmla="*/ 0 h 65"/>
                  <a:gd name="T54" fmla="*/ 0 w 54"/>
                  <a:gd name="T55" fmla="*/ 0 h 65"/>
                  <a:gd name="T56" fmla="*/ 0 w 54"/>
                  <a:gd name="T57" fmla="*/ 0 h 65"/>
                  <a:gd name="T58" fmla="*/ 0 w 54"/>
                  <a:gd name="T59" fmla="*/ 0 h 65"/>
                  <a:gd name="T60" fmla="*/ 0 w 54"/>
                  <a:gd name="T61" fmla="*/ 0 h 65"/>
                  <a:gd name="T62" fmla="*/ 0 w 54"/>
                  <a:gd name="T63" fmla="*/ 0 h 65"/>
                  <a:gd name="T64" fmla="*/ 0 w 54"/>
                  <a:gd name="T65" fmla="*/ 0 h 6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54"/>
                  <a:gd name="T100" fmla="*/ 0 h 65"/>
                  <a:gd name="T101" fmla="*/ 54 w 54"/>
                  <a:gd name="T102" fmla="*/ 65 h 65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54" h="65">
                    <a:moveTo>
                      <a:pt x="54" y="33"/>
                    </a:moveTo>
                    <a:lnTo>
                      <a:pt x="54" y="27"/>
                    </a:lnTo>
                    <a:lnTo>
                      <a:pt x="52" y="20"/>
                    </a:lnTo>
                    <a:lnTo>
                      <a:pt x="49" y="15"/>
                    </a:lnTo>
                    <a:lnTo>
                      <a:pt x="46" y="10"/>
                    </a:lnTo>
                    <a:lnTo>
                      <a:pt x="42" y="6"/>
                    </a:lnTo>
                    <a:lnTo>
                      <a:pt x="38" y="3"/>
                    </a:lnTo>
                    <a:lnTo>
                      <a:pt x="33" y="2"/>
                    </a:lnTo>
                    <a:lnTo>
                      <a:pt x="27" y="0"/>
                    </a:lnTo>
                    <a:lnTo>
                      <a:pt x="22" y="2"/>
                    </a:lnTo>
                    <a:lnTo>
                      <a:pt x="17" y="3"/>
                    </a:lnTo>
                    <a:lnTo>
                      <a:pt x="12" y="6"/>
                    </a:lnTo>
                    <a:lnTo>
                      <a:pt x="8" y="10"/>
                    </a:lnTo>
                    <a:lnTo>
                      <a:pt x="5" y="15"/>
                    </a:lnTo>
                    <a:lnTo>
                      <a:pt x="2" y="20"/>
                    </a:lnTo>
                    <a:lnTo>
                      <a:pt x="1" y="27"/>
                    </a:lnTo>
                    <a:lnTo>
                      <a:pt x="0" y="33"/>
                    </a:lnTo>
                    <a:lnTo>
                      <a:pt x="1" y="39"/>
                    </a:lnTo>
                    <a:lnTo>
                      <a:pt x="2" y="45"/>
                    </a:lnTo>
                    <a:lnTo>
                      <a:pt x="5" y="51"/>
                    </a:lnTo>
                    <a:lnTo>
                      <a:pt x="8" y="56"/>
                    </a:lnTo>
                    <a:lnTo>
                      <a:pt x="12" y="59"/>
                    </a:lnTo>
                    <a:lnTo>
                      <a:pt x="17" y="63"/>
                    </a:lnTo>
                    <a:lnTo>
                      <a:pt x="22" y="64"/>
                    </a:lnTo>
                    <a:lnTo>
                      <a:pt x="27" y="65"/>
                    </a:lnTo>
                    <a:lnTo>
                      <a:pt x="33" y="64"/>
                    </a:lnTo>
                    <a:lnTo>
                      <a:pt x="38" y="63"/>
                    </a:lnTo>
                    <a:lnTo>
                      <a:pt x="42" y="59"/>
                    </a:lnTo>
                    <a:lnTo>
                      <a:pt x="46" y="56"/>
                    </a:lnTo>
                    <a:lnTo>
                      <a:pt x="49" y="51"/>
                    </a:lnTo>
                    <a:lnTo>
                      <a:pt x="52" y="45"/>
                    </a:lnTo>
                    <a:lnTo>
                      <a:pt x="54" y="39"/>
                    </a:lnTo>
                    <a:lnTo>
                      <a:pt x="54" y="33"/>
                    </a:lnTo>
                    <a:close/>
                    <a:moveTo>
                      <a:pt x="45" y="33"/>
                    </a:moveTo>
                    <a:lnTo>
                      <a:pt x="45" y="38"/>
                    </a:lnTo>
                    <a:lnTo>
                      <a:pt x="44" y="41"/>
                    </a:lnTo>
                    <a:lnTo>
                      <a:pt x="42" y="45"/>
                    </a:lnTo>
                    <a:lnTo>
                      <a:pt x="40" y="48"/>
                    </a:lnTo>
                    <a:lnTo>
                      <a:pt x="37" y="51"/>
                    </a:lnTo>
                    <a:lnTo>
                      <a:pt x="34" y="53"/>
                    </a:lnTo>
                    <a:lnTo>
                      <a:pt x="31" y="54"/>
                    </a:lnTo>
                    <a:lnTo>
                      <a:pt x="27" y="54"/>
                    </a:lnTo>
                    <a:lnTo>
                      <a:pt x="23" y="54"/>
                    </a:lnTo>
                    <a:lnTo>
                      <a:pt x="20" y="53"/>
                    </a:lnTo>
                    <a:lnTo>
                      <a:pt x="17" y="51"/>
                    </a:lnTo>
                    <a:lnTo>
                      <a:pt x="14" y="48"/>
                    </a:lnTo>
                    <a:lnTo>
                      <a:pt x="12" y="45"/>
                    </a:lnTo>
                    <a:lnTo>
                      <a:pt x="11" y="41"/>
                    </a:lnTo>
                    <a:lnTo>
                      <a:pt x="9" y="38"/>
                    </a:lnTo>
                    <a:lnTo>
                      <a:pt x="9" y="33"/>
                    </a:lnTo>
                    <a:lnTo>
                      <a:pt x="9" y="28"/>
                    </a:lnTo>
                    <a:lnTo>
                      <a:pt x="11" y="24"/>
                    </a:lnTo>
                    <a:lnTo>
                      <a:pt x="12" y="21"/>
                    </a:lnTo>
                    <a:lnTo>
                      <a:pt x="14" y="17"/>
                    </a:lnTo>
                    <a:lnTo>
                      <a:pt x="17" y="15"/>
                    </a:lnTo>
                    <a:lnTo>
                      <a:pt x="20" y="12"/>
                    </a:lnTo>
                    <a:lnTo>
                      <a:pt x="23" y="11"/>
                    </a:lnTo>
                    <a:lnTo>
                      <a:pt x="27" y="11"/>
                    </a:lnTo>
                    <a:lnTo>
                      <a:pt x="31" y="11"/>
                    </a:lnTo>
                    <a:lnTo>
                      <a:pt x="34" y="12"/>
                    </a:lnTo>
                    <a:lnTo>
                      <a:pt x="37" y="15"/>
                    </a:lnTo>
                    <a:lnTo>
                      <a:pt x="40" y="17"/>
                    </a:lnTo>
                    <a:lnTo>
                      <a:pt x="42" y="21"/>
                    </a:lnTo>
                    <a:lnTo>
                      <a:pt x="44" y="24"/>
                    </a:lnTo>
                    <a:lnTo>
                      <a:pt x="45" y="28"/>
                    </a:lnTo>
                    <a:lnTo>
                      <a:pt x="45" y="33"/>
                    </a:lnTo>
                    <a:close/>
                  </a:path>
                </a:pathLst>
              </a:custGeom>
              <a:solidFill>
                <a:srgbClr val="FCEFB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7803" name="Freeform 42"/>
              <p:cNvSpPr>
                <a:spLocks noEditPoints="1"/>
              </p:cNvSpPr>
              <p:nvPr/>
            </p:nvSpPr>
            <p:spPr bwMode="auto">
              <a:xfrm>
                <a:off x="1157" y="2655"/>
                <a:ext cx="9" cy="9"/>
              </a:xfrm>
              <a:custGeom>
                <a:avLst/>
                <a:gdLst>
                  <a:gd name="T0" fmla="*/ 0 w 45"/>
                  <a:gd name="T1" fmla="*/ 0 h 54"/>
                  <a:gd name="T2" fmla="*/ 0 w 45"/>
                  <a:gd name="T3" fmla="*/ 0 h 54"/>
                  <a:gd name="T4" fmla="*/ 0 w 45"/>
                  <a:gd name="T5" fmla="*/ 0 h 54"/>
                  <a:gd name="T6" fmla="*/ 0 w 45"/>
                  <a:gd name="T7" fmla="*/ 0 h 54"/>
                  <a:gd name="T8" fmla="*/ 0 w 45"/>
                  <a:gd name="T9" fmla="*/ 0 h 54"/>
                  <a:gd name="T10" fmla="*/ 0 w 45"/>
                  <a:gd name="T11" fmla="*/ 0 h 54"/>
                  <a:gd name="T12" fmla="*/ 0 w 45"/>
                  <a:gd name="T13" fmla="*/ 0 h 54"/>
                  <a:gd name="T14" fmla="*/ 0 w 45"/>
                  <a:gd name="T15" fmla="*/ 0 h 54"/>
                  <a:gd name="T16" fmla="*/ 0 w 45"/>
                  <a:gd name="T17" fmla="*/ 0 h 54"/>
                  <a:gd name="T18" fmla="*/ 0 w 45"/>
                  <a:gd name="T19" fmla="*/ 0 h 54"/>
                  <a:gd name="T20" fmla="*/ 0 w 45"/>
                  <a:gd name="T21" fmla="*/ 0 h 54"/>
                  <a:gd name="T22" fmla="*/ 0 w 45"/>
                  <a:gd name="T23" fmla="*/ 0 h 54"/>
                  <a:gd name="T24" fmla="*/ 0 w 45"/>
                  <a:gd name="T25" fmla="*/ 0 h 54"/>
                  <a:gd name="T26" fmla="*/ 0 w 45"/>
                  <a:gd name="T27" fmla="*/ 0 h 54"/>
                  <a:gd name="T28" fmla="*/ 0 w 45"/>
                  <a:gd name="T29" fmla="*/ 0 h 54"/>
                  <a:gd name="T30" fmla="*/ 0 w 45"/>
                  <a:gd name="T31" fmla="*/ 0 h 54"/>
                  <a:gd name="T32" fmla="*/ 0 w 45"/>
                  <a:gd name="T33" fmla="*/ 0 h 54"/>
                  <a:gd name="T34" fmla="*/ 0 w 45"/>
                  <a:gd name="T35" fmla="*/ 0 h 54"/>
                  <a:gd name="T36" fmla="*/ 0 w 45"/>
                  <a:gd name="T37" fmla="*/ 0 h 54"/>
                  <a:gd name="T38" fmla="*/ 0 w 45"/>
                  <a:gd name="T39" fmla="*/ 0 h 54"/>
                  <a:gd name="T40" fmla="*/ 0 w 45"/>
                  <a:gd name="T41" fmla="*/ 0 h 54"/>
                  <a:gd name="T42" fmla="*/ 0 w 45"/>
                  <a:gd name="T43" fmla="*/ 0 h 54"/>
                  <a:gd name="T44" fmla="*/ 0 w 45"/>
                  <a:gd name="T45" fmla="*/ 0 h 54"/>
                  <a:gd name="T46" fmla="*/ 0 w 45"/>
                  <a:gd name="T47" fmla="*/ 0 h 54"/>
                  <a:gd name="T48" fmla="*/ 0 w 45"/>
                  <a:gd name="T49" fmla="*/ 0 h 54"/>
                  <a:gd name="T50" fmla="*/ 0 w 45"/>
                  <a:gd name="T51" fmla="*/ 0 h 54"/>
                  <a:gd name="T52" fmla="*/ 0 w 45"/>
                  <a:gd name="T53" fmla="*/ 0 h 54"/>
                  <a:gd name="T54" fmla="*/ 0 w 45"/>
                  <a:gd name="T55" fmla="*/ 0 h 54"/>
                  <a:gd name="T56" fmla="*/ 0 w 45"/>
                  <a:gd name="T57" fmla="*/ 0 h 54"/>
                  <a:gd name="T58" fmla="*/ 0 w 45"/>
                  <a:gd name="T59" fmla="*/ 0 h 54"/>
                  <a:gd name="T60" fmla="*/ 0 w 45"/>
                  <a:gd name="T61" fmla="*/ 0 h 54"/>
                  <a:gd name="T62" fmla="*/ 0 w 45"/>
                  <a:gd name="T63" fmla="*/ 0 h 54"/>
                  <a:gd name="T64" fmla="*/ 0 w 45"/>
                  <a:gd name="T65" fmla="*/ 0 h 54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45"/>
                  <a:gd name="T100" fmla="*/ 0 h 54"/>
                  <a:gd name="T101" fmla="*/ 45 w 45"/>
                  <a:gd name="T102" fmla="*/ 54 h 54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45" h="54">
                    <a:moveTo>
                      <a:pt x="45" y="28"/>
                    </a:moveTo>
                    <a:lnTo>
                      <a:pt x="44" y="22"/>
                    </a:lnTo>
                    <a:lnTo>
                      <a:pt x="43" y="17"/>
                    </a:lnTo>
                    <a:lnTo>
                      <a:pt x="41" y="12"/>
                    </a:lnTo>
                    <a:lnTo>
                      <a:pt x="38" y="9"/>
                    </a:lnTo>
                    <a:lnTo>
                      <a:pt x="35" y="5"/>
                    </a:lnTo>
                    <a:lnTo>
                      <a:pt x="31" y="3"/>
                    </a:lnTo>
                    <a:lnTo>
                      <a:pt x="27" y="1"/>
                    </a:lnTo>
                    <a:lnTo>
                      <a:pt x="22" y="0"/>
                    </a:lnTo>
                    <a:lnTo>
                      <a:pt x="18" y="1"/>
                    </a:lnTo>
                    <a:lnTo>
                      <a:pt x="13" y="3"/>
                    </a:lnTo>
                    <a:lnTo>
                      <a:pt x="10" y="5"/>
                    </a:lnTo>
                    <a:lnTo>
                      <a:pt x="6" y="9"/>
                    </a:lnTo>
                    <a:lnTo>
                      <a:pt x="3" y="12"/>
                    </a:lnTo>
                    <a:lnTo>
                      <a:pt x="1" y="17"/>
                    </a:lnTo>
                    <a:lnTo>
                      <a:pt x="0" y="22"/>
                    </a:lnTo>
                    <a:lnTo>
                      <a:pt x="0" y="28"/>
                    </a:lnTo>
                    <a:lnTo>
                      <a:pt x="0" y="34"/>
                    </a:lnTo>
                    <a:lnTo>
                      <a:pt x="1" y="39"/>
                    </a:lnTo>
                    <a:lnTo>
                      <a:pt x="3" y="43"/>
                    </a:lnTo>
                    <a:lnTo>
                      <a:pt x="6" y="47"/>
                    </a:lnTo>
                    <a:lnTo>
                      <a:pt x="10" y="51"/>
                    </a:lnTo>
                    <a:lnTo>
                      <a:pt x="13" y="53"/>
                    </a:lnTo>
                    <a:lnTo>
                      <a:pt x="18" y="54"/>
                    </a:lnTo>
                    <a:lnTo>
                      <a:pt x="22" y="54"/>
                    </a:lnTo>
                    <a:lnTo>
                      <a:pt x="27" y="54"/>
                    </a:lnTo>
                    <a:lnTo>
                      <a:pt x="31" y="53"/>
                    </a:lnTo>
                    <a:lnTo>
                      <a:pt x="35" y="51"/>
                    </a:lnTo>
                    <a:lnTo>
                      <a:pt x="38" y="47"/>
                    </a:lnTo>
                    <a:lnTo>
                      <a:pt x="41" y="43"/>
                    </a:lnTo>
                    <a:lnTo>
                      <a:pt x="43" y="39"/>
                    </a:lnTo>
                    <a:lnTo>
                      <a:pt x="44" y="34"/>
                    </a:lnTo>
                    <a:lnTo>
                      <a:pt x="45" y="28"/>
                    </a:lnTo>
                    <a:close/>
                    <a:moveTo>
                      <a:pt x="36" y="28"/>
                    </a:moveTo>
                    <a:lnTo>
                      <a:pt x="35" y="31"/>
                    </a:lnTo>
                    <a:lnTo>
                      <a:pt x="35" y="34"/>
                    </a:lnTo>
                    <a:lnTo>
                      <a:pt x="33" y="37"/>
                    </a:lnTo>
                    <a:lnTo>
                      <a:pt x="32" y="40"/>
                    </a:lnTo>
                    <a:lnTo>
                      <a:pt x="30" y="41"/>
                    </a:lnTo>
                    <a:lnTo>
                      <a:pt x="27" y="42"/>
                    </a:lnTo>
                    <a:lnTo>
                      <a:pt x="25" y="43"/>
                    </a:lnTo>
                    <a:lnTo>
                      <a:pt x="22" y="43"/>
                    </a:lnTo>
                    <a:lnTo>
                      <a:pt x="19" y="43"/>
                    </a:lnTo>
                    <a:lnTo>
                      <a:pt x="17" y="42"/>
                    </a:lnTo>
                    <a:lnTo>
                      <a:pt x="15" y="41"/>
                    </a:lnTo>
                    <a:lnTo>
                      <a:pt x="13" y="40"/>
                    </a:lnTo>
                    <a:lnTo>
                      <a:pt x="11" y="37"/>
                    </a:lnTo>
                    <a:lnTo>
                      <a:pt x="10" y="34"/>
                    </a:lnTo>
                    <a:lnTo>
                      <a:pt x="9" y="31"/>
                    </a:lnTo>
                    <a:lnTo>
                      <a:pt x="9" y="28"/>
                    </a:lnTo>
                    <a:lnTo>
                      <a:pt x="9" y="24"/>
                    </a:lnTo>
                    <a:lnTo>
                      <a:pt x="10" y="22"/>
                    </a:lnTo>
                    <a:lnTo>
                      <a:pt x="11" y="18"/>
                    </a:lnTo>
                    <a:lnTo>
                      <a:pt x="13" y="16"/>
                    </a:lnTo>
                    <a:lnTo>
                      <a:pt x="15" y="15"/>
                    </a:lnTo>
                    <a:lnTo>
                      <a:pt x="17" y="13"/>
                    </a:lnTo>
                    <a:lnTo>
                      <a:pt x="19" y="12"/>
                    </a:lnTo>
                    <a:lnTo>
                      <a:pt x="22" y="11"/>
                    </a:lnTo>
                    <a:lnTo>
                      <a:pt x="25" y="12"/>
                    </a:lnTo>
                    <a:lnTo>
                      <a:pt x="27" y="13"/>
                    </a:lnTo>
                    <a:lnTo>
                      <a:pt x="30" y="15"/>
                    </a:lnTo>
                    <a:lnTo>
                      <a:pt x="32" y="16"/>
                    </a:lnTo>
                    <a:lnTo>
                      <a:pt x="33" y="18"/>
                    </a:lnTo>
                    <a:lnTo>
                      <a:pt x="35" y="22"/>
                    </a:lnTo>
                    <a:lnTo>
                      <a:pt x="35" y="24"/>
                    </a:lnTo>
                    <a:lnTo>
                      <a:pt x="36" y="28"/>
                    </a:lnTo>
                    <a:close/>
                  </a:path>
                </a:pathLst>
              </a:custGeom>
              <a:solidFill>
                <a:srgbClr val="FCF2C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7804" name="Freeform 43"/>
              <p:cNvSpPr>
                <a:spLocks noEditPoints="1"/>
              </p:cNvSpPr>
              <p:nvPr/>
            </p:nvSpPr>
            <p:spPr bwMode="auto">
              <a:xfrm>
                <a:off x="1158" y="2656"/>
                <a:ext cx="7" cy="7"/>
              </a:xfrm>
              <a:custGeom>
                <a:avLst/>
                <a:gdLst>
                  <a:gd name="T0" fmla="*/ 0 w 36"/>
                  <a:gd name="T1" fmla="*/ 0 h 43"/>
                  <a:gd name="T2" fmla="*/ 0 w 36"/>
                  <a:gd name="T3" fmla="*/ 0 h 43"/>
                  <a:gd name="T4" fmla="*/ 0 w 36"/>
                  <a:gd name="T5" fmla="*/ 0 h 43"/>
                  <a:gd name="T6" fmla="*/ 0 w 36"/>
                  <a:gd name="T7" fmla="*/ 0 h 43"/>
                  <a:gd name="T8" fmla="*/ 0 w 36"/>
                  <a:gd name="T9" fmla="*/ 0 h 43"/>
                  <a:gd name="T10" fmla="*/ 0 w 36"/>
                  <a:gd name="T11" fmla="*/ 0 h 43"/>
                  <a:gd name="T12" fmla="*/ 0 w 36"/>
                  <a:gd name="T13" fmla="*/ 0 h 43"/>
                  <a:gd name="T14" fmla="*/ 0 w 36"/>
                  <a:gd name="T15" fmla="*/ 0 h 43"/>
                  <a:gd name="T16" fmla="*/ 0 w 36"/>
                  <a:gd name="T17" fmla="*/ 0 h 43"/>
                  <a:gd name="T18" fmla="*/ 0 w 36"/>
                  <a:gd name="T19" fmla="*/ 0 h 43"/>
                  <a:gd name="T20" fmla="*/ 0 w 36"/>
                  <a:gd name="T21" fmla="*/ 0 h 43"/>
                  <a:gd name="T22" fmla="*/ 0 w 36"/>
                  <a:gd name="T23" fmla="*/ 0 h 43"/>
                  <a:gd name="T24" fmla="*/ 0 w 36"/>
                  <a:gd name="T25" fmla="*/ 0 h 43"/>
                  <a:gd name="T26" fmla="*/ 0 w 36"/>
                  <a:gd name="T27" fmla="*/ 0 h 43"/>
                  <a:gd name="T28" fmla="*/ 0 w 36"/>
                  <a:gd name="T29" fmla="*/ 0 h 43"/>
                  <a:gd name="T30" fmla="*/ 0 w 36"/>
                  <a:gd name="T31" fmla="*/ 0 h 43"/>
                  <a:gd name="T32" fmla="*/ 0 w 36"/>
                  <a:gd name="T33" fmla="*/ 0 h 43"/>
                  <a:gd name="T34" fmla="*/ 0 w 36"/>
                  <a:gd name="T35" fmla="*/ 0 h 43"/>
                  <a:gd name="T36" fmla="*/ 0 w 36"/>
                  <a:gd name="T37" fmla="*/ 0 h 43"/>
                  <a:gd name="T38" fmla="*/ 0 w 36"/>
                  <a:gd name="T39" fmla="*/ 0 h 43"/>
                  <a:gd name="T40" fmla="*/ 0 w 36"/>
                  <a:gd name="T41" fmla="*/ 0 h 43"/>
                  <a:gd name="T42" fmla="*/ 0 w 36"/>
                  <a:gd name="T43" fmla="*/ 0 h 43"/>
                  <a:gd name="T44" fmla="*/ 0 w 36"/>
                  <a:gd name="T45" fmla="*/ 0 h 43"/>
                  <a:gd name="T46" fmla="*/ 0 w 36"/>
                  <a:gd name="T47" fmla="*/ 0 h 43"/>
                  <a:gd name="T48" fmla="*/ 0 w 36"/>
                  <a:gd name="T49" fmla="*/ 0 h 43"/>
                  <a:gd name="T50" fmla="*/ 0 w 36"/>
                  <a:gd name="T51" fmla="*/ 0 h 43"/>
                  <a:gd name="T52" fmla="*/ 0 w 36"/>
                  <a:gd name="T53" fmla="*/ 0 h 43"/>
                  <a:gd name="T54" fmla="*/ 0 w 36"/>
                  <a:gd name="T55" fmla="*/ 0 h 43"/>
                  <a:gd name="T56" fmla="*/ 0 w 36"/>
                  <a:gd name="T57" fmla="*/ 0 h 43"/>
                  <a:gd name="T58" fmla="*/ 0 w 36"/>
                  <a:gd name="T59" fmla="*/ 0 h 43"/>
                  <a:gd name="T60" fmla="*/ 0 w 36"/>
                  <a:gd name="T61" fmla="*/ 0 h 43"/>
                  <a:gd name="T62" fmla="*/ 0 w 36"/>
                  <a:gd name="T63" fmla="*/ 0 h 43"/>
                  <a:gd name="T64" fmla="*/ 0 w 36"/>
                  <a:gd name="T65" fmla="*/ 0 h 43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36"/>
                  <a:gd name="T100" fmla="*/ 0 h 43"/>
                  <a:gd name="T101" fmla="*/ 36 w 36"/>
                  <a:gd name="T102" fmla="*/ 43 h 43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36" h="43">
                    <a:moveTo>
                      <a:pt x="36" y="22"/>
                    </a:moveTo>
                    <a:lnTo>
                      <a:pt x="36" y="17"/>
                    </a:lnTo>
                    <a:lnTo>
                      <a:pt x="35" y="13"/>
                    </a:lnTo>
                    <a:lnTo>
                      <a:pt x="33" y="10"/>
                    </a:lnTo>
                    <a:lnTo>
                      <a:pt x="31" y="6"/>
                    </a:lnTo>
                    <a:lnTo>
                      <a:pt x="28" y="4"/>
                    </a:lnTo>
                    <a:lnTo>
                      <a:pt x="25" y="1"/>
                    </a:lnTo>
                    <a:lnTo>
                      <a:pt x="22" y="0"/>
                    </a:lnTo>
                    <a:lnTo>
                      <a:pt x="18" y="0"/>
                    </a:lnTo>
                    <a:lnTo>
                      <a:pt x="14" y="0"/>
                    </a:lnTo>
                    <a:lnTo>
                      <a:pt x="11" y="1"/>
                    </a:lnTo>
                    <a:lnTo>
                      <a:pt x="8" y="4"/>
                    </a:lnTo>
                    <a:lnTo>
                      <a:pt x="5" y="6"/>
                    </a:lnTo>
                    <a:lnTo>
                      <a:pt x="3" y="10"/>
                    </a:lnTo>
                    <a:lnTo>
                      <a:pt x="2" y="13"/>
                    </a:lnTo>
                    <a:lnTo>
                      <a:pt x="0" y="17"/>
                    </a:lnTo>
                    <a:lnTo>
                      <a:pt x="0" y="22"/>
                    </a:lnTo>
                    <a:lnTo>
                      <a:pt x="0" y="27"/>
                    </a:lnTo>
                    <a:lnTo>
                      <a:pt x="2" y="30"/>
                    </a:lnTo>
                    <a:lnTo>
                      <a:pt x="3" y="34"/>
                    </a:lnTo>
                    <a:lnTo>
                      <a:pt x="5" y="37"/>
                    </a:lnTo>
                    <a:lnTo>
                      <a:pt x="8" y="40"/>
                    </a:lnTo>
                    <a:lnTo>
                      <a:pt x="11" y="42"/>
                    </a:lnTo>
                    <a:lnTo>
                      <a:pt x="14" y="43"/>
                    </a:lnTo>
                    <a:lnTo>
                      <a:pt x="18" y="43"/>
                    </a:lnTo>
                    <a:lnTo>
                      <a:pt x="22" y="43"/>
                    </a:lnTo>
                    <a:lnTo>
                      <a:pt x="25" y="42"/>
                    </a:lnTo>
                    <a:lnTo>
                      <a:pt x="28" y="40"/>
                    </a:lnTo>
                    <a:lnTo>
                      <a:pt x="31" y="37"/>
                    </a:lnTo>
                    <a:lnTo>
                      <a:pt x="33" y="34"/>
                    </a:lnTo>
                    <a:lnTo>
                      <a:pt x="35" y="30"/>
                    </a:lnTo>
                    <a:lnTo>
                      <a:pt x="36" y="27"/>
                    </a:lnTo>
                    <a:lnTo>
                      <a:pt x="36" y="22"/>
                    </a:lnTo>
                    <a:close/>
                    <a:moveTo>
                      <a:pt x="27" y="22"/>
                    </a:moveTo>
                    <a:lnTo>
                      <a:pt x="27" y="24"/>
                    </a:lnTo>
                    <a:lnTo>
                      <a:pt x="26" y="25"/>
                    </a:lnTo>
                    <a:lnTo>
                      <a:pt x="26" y="28"/>
                    </a:lnTo>
                    <a:lnTo>
                      <a:pt x="24" y="29"/>
                    </a:lnTo>
                    <a:lnTo>
                      <a:pt x="23" y="30"/>
                    </a:lnTo>
                    <a:lnTo>
                      <a:pt x="22" y="31"/>
                    </a:lnTo>
                    <a:lnTo>
                      <a:pt x="20" y="33"/>
                    </a:lnTo>
                    <a:lnTo>
                      <a:pt x="18" y="33"/>
                    </a:lnTo>
                    <a:lnTo>
                      <a:pt x="16" y="33"/>
                    </a:lnTo>
                    <a:lnTo>
                      <a:pt x="15" y="31"/>
                    </a:lnTo>
                    <a:lnTo>
                      <a:pt x="13" y="30"/>
                    </a:lnTo>
                    <a:lnTo>
                      <a:pt x="12" y="29"/>
                    </a:lnTo>
                    <a:lnTo>
                      <a:pt x="11" y="28"/>
                    </a:lnTo>
                    <a:lnTo>
                      <a:pt x="10" y="25"/>
                    </a:lnTo>
                    <a:lnTo>
                      <a:pt x="9" y="24"/>
                    </a:lnTo>
                    <a:lnTo>
                      <a:pt x="9" y="22"/>
                    </a:lnTo>
                    <a:lnTo>
                      <a:pt x="9" y="19"/>
                    </a:lnTo>
                    <a:lnTo>
                      <a:pt x="10" y="17"/>
                    </a:lnTo>
                    <a:lnTo>
                      <a:pt x="11" y="16"/>
                    </a:lnTo>
                    <a:lnTo>
                      <a:pt x="12" y="15"/>
                    </a:lnTo>
                    <a:lnTo>
                      <a:pt x="13" y="13"/>
                    </a:lnTo>
                    <a:lnTo>
                      <a:pt x="15" y="12"/>
                    </a:lnTo>
                    <a:lnTo>
                      <a:pt x="16" y="11"/>
                    </a:lnTo>
                    <a:lnTo>
                      <a:pt x="18" y="11"/>
                    </a:lnTo>
                    <a:lnTo>
                      <a:pt x="20" y="11"/>
                    </a:lnTo>
                    <a:lnTo>
                      <a:pt x="22" y="12"/>
                    </a:lnTo>
                    <a:lnTo>
                      <a:pt x="23" y="13"/>
                    </a:lnTo>
                    <a:lnTo>
                      <a:pt x="24" y="15"/>
                    </a:lnTo>
                    <a:lnTo>
                      <a:pt x="26" y="16"/>
                    </a:lnTo>
                    <a:lnTo>
                      <a:pt x="26" y="17"/>
                    </a:lnTo>
                    <a:lnTo>
                      <a:pt x="27" y="19"/>
                    </a:lnTo>
                    <a:lnTo>
                      <a:pt x="27" y="22"/>
                    </a:lnTo>
                    <a:close/>
                  </a:path>
                </a:pathLst>
              </a:custGeom>
              <a:solidFill>
                <a:srgbClr val="FDF4C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7805" name="Freeform 44"/>
              <p:cNvSpPr>
                <a:spLocks/>
              </p:cNvSpPr>
              <p:nvPr/>
            </p:nvSpPr>
            <p:spPr bwMode="auto">
              <a:xfrm>
                <a:off x="1159" y="2657"/>
                <a:ext cx="5" cy="5"/>
              </a:xfrm>
              <a:custGeom>
                <a:avLst/>
                <a:gdLst>
                  <a:gd name="T0" fmla="*/ 0 w 27"/>
                  <a:gd name="T1" fmla="*/ 0 h 32"/>
                  <a:gd name="T2" fmla="*/ 0 w 27"/>
                  <a:gd name="T3" fmla="*/ 0 h 32"/>
                  <a:gd name="T4" fmla="*/ 0 w 27"/>
                  <a:gd name="T5" fmla="*/ 0 h 32"/>
                  <a:gd name="T6" fmla="*/ 0 w 27"/>
                  <a:gd name="T7" fmla="*/ 0 h 32"/>
                  <a:gd name="T8" fmla="*/ 0 w 27"/>
                  <a:gd name="T9" fmla="*/ 0 h 32"/>
                  <a:gd name="T10" fmla="*/ 0 w 27"/>
                  <a:gd name="T11" fmla="*/ 0 h 32"/>
                  <a:gd name="T12" fmla="*/ 0 w 27"/>
                  <a:gd name="T13" fmla="*/ 0 h 32"/>
                  <a:gd name="T14" fmla="*/ 0 w 27"/>
                  <a:gd name="T15" fmla="*/ 0 h 32"/>
                  <a:gd name="T16" fmla="*/ 0 w 27"/>
                  <a:gd name="T17" fmla="*/ 0 h 32"/>
                  <a:gd name="T18" fmla="*/ 0 w 27"/>
                  <a:gd name="T19" fmla="*/ 0 h 32"/>
                  <a:gd name="T20" fmla="*/ 0 w 27"/>
                  <a:gd name="T21" fmla="*/ 0 h 32"/>
                  <a:gd name="T22" fmla="*/ 0 w 27"/>
                  <a:gd name="T23" fmla="*/ 0 h 32"/>
                  <a:gd name="T24" fmla="*/ 0 w 27"/>
                  <a:gd name="T25" fmla="*/ 0 h 32"/>
                  <a:gd name="T26" fmla="*/ 0 w 27"/>
                  <a:gd name="T27" fmla="*/ 0 h 32"/>
                  <a:gd name="T28" fmla="*/ 0 w 27"/>
                  <a:gd name="T29" fmla="*/ 0 h 32"/>
                  <a:gd name="T30" fmla="*/ 0 w 27"/>
                  <a:gd name="T31" fmla="*/ 0 h 32"/>
                  <a:gd name="T32" fmla="*/ 0 w 27"/>
                  <a:gd name="T33" fmla="*/ 0 h 32"/>
                  <a:gd name="T34" fmla="*/ 0 w 27"/>
                  <a:gd name="T35" fmla="*/ 0 h 32"/>
                  <a:gd name="T36" fmla="*/ 0 w 27"/>
                  <a:gd name="T37" fmla="*/ 0 h 32"/>
                  <a:gd name="T38" fmla="*/ 0 w 27"/>
                  <a:gd name="T39" fmla="*/ 0 h 32"/>
                  <a:gd name="T40" fmla="*/ 0 w 27"/>
                  <a:gd name="T41" fmla="*/ 0 h 32"/>
                  <a:gd name="T42" fmla="*/ 0 w 27"/>
                  <a:gd name="T43" fmla="*/ 0 h 32"/>
                  <a:gd name="T44" fmla="*/ 0 w 27"/>
                  <a:gd name="T45" fmla="*/ 0 h 32"/>
                  <a:gd name="T46" fmla="*/ 0 w 27"/>
                  <a:gd name="T47" fmla="*/ 0 h 32"/>
                  <a:gd name="T48" fmla="*/ 0 w 27"/>
                  <a:gd name="T49" fmla="*/ 0 h 32"/>
                  <a:gd name="T50" fmla="*/ 0 w 27"/>
                  <a:gd name="T51" fmla="*/ 0 h 32"/>
                  <a:gd name="T52" fmla="*/ 0 w 27"/>
                  <a:gd name="T53" fmla="*/ 0 h 32"/>
                  <a:gd name="T54" fmla="*/ 0 w 27"/>
                  <a:gd name="T55" fmla="*/ 0 h 32"/>
                  <a:gd name="T56" fmla="*/ 0 w 27"/>
                  <a:gd name="T57" fmla="*/ 0 h 32"/>
                  <a:gd name="T58" fmla="*/ 0 w 27"/>
                  <a:gd name="T59" fmla="*/ 0 h 32"/>
                  <a:gd name="T60" fmla="*/ 0 w 27"/>
                  <a:gd name="T61" fmla="*/ 0 h 32"/>
                  <a:gd name="T62" fmla="*/ 0 w 27"/>
                  <a:gd name="T63" fmla="*/ 0 h 32"/>
                  <a:gd name="T64" fmla="*/ 0 w 27"/>
                  <a:gd name="T65" fmla="*/ 0 h 32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27"/>
                  <a:gd name="T100" fmla="*/ 0 h 32"/>
                  <a:gd name="T101" fmla="*/ 27 w 27"/>
                  <a:gd name="T102" fmla="*/ 32 h 32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27" h="32">
                    <a:moveTo>
                      <a:pt x="27" y="17"/>
                    </a:moveTo>
                    <a:lnTo>
                      <a:pt x="26" y="13"/>
                    </a:lnTo>
                    <a:lnTo>
                      <a:pt x="26" y="11"/>
                    </a:lnTo>
                    <a:lnTo>
                      <a:pt x="24" y="7"/>
                    </a:lnTo>
                    <a:lnTo>
                      <a:pt x="23" y="5"/>
                    </a:lnTo>
                    <a:lnTo>
                      <a:pt x="21" y="4"/>
                    </a:lnTo>
                    <a:lnTo>
                      <a:pt x="18" y="2"/>
                    </a:lnTo>
                    <a:lnTo>
                      <a:pt x="16" y="1"/>
                    </a:lnTo>
                    <a:lnTo>
                      <a:pt x="13" y="0"/>
                    </a:lnTo>
                    <a:lnTo>
                      <a:pt x="10" y="1"/>
                    </a:lnTo>
                    <a:lnTo>
                      <a:pt x="8" y="2"/>
                    </a:lnTo>
                    <a:lnTo>
                      <a:pt x="6" y="4"/>
                    </a:lnTo>
                    <a:lnTo>
                      <a:pt x="4" y="5"/>
                    </a:lnTo>
                    <a:lnTo>
                      <a:pt x="2" y="7"/>
                    </a:lnTo>
                    <a:lnTo>
                      <a:pt x="1" y="11"/>
                    </a:lnTo>
                    <a:lnTo>
                      <a:pt x="0" y="13"/>
                    </a:lnTo>
                    <a:lnTo>
                      <a:pt x="0" y="17"/>
                    </a:lnTo>
                    <a:lnTo>
                      <a:pt x="0" y="20"/>
                    </a:lnTo>
                    <a:lnTo>
                      <a:pt x="1" y="23"/>
                    </a:lnTo>
                    <a:lnTo>
                      <a:pt x="2" y="26"/>
                    </a:lnTo>
                    <a:lnTo>
                      <a:pt x="4" y="29"/>
                    </a:lnTo>
                    <a:lnTo>
                      <a:pt x="6" y="30"/>
                    </a:lnTo>
                    <a:lnTo>
                      <a:pt x="8" y="31"/>
                    </a:lnTo>
                    <a:lnTo>
                      <a:pt x="10" y="32"/>
                    </a:lnTo>
                    <a:lnTo>
                      <a:pt x="13" y="32"/>
                    </a:lnTo>
                    <a:lnTo>
                      <a:pt x="16" y="32"/>
                    </a:lnTo>
                    <a:lnTo>
                      <a:pt x="18" y="31"/>
                    </a:lnTo>
                    <a:lnTo>
                      <a:pt x="21" y="30"/>
                    </a:lnTo>
                    <a:lnTo>
                      <a:pt x="23" y="29"/>
                    </a:lnTo>
                    <a:lnTo>
                      <a:pt x="24" y="26"/>
                    </a:lnTo>
                    <a:lnTo>
                      <a:pt x="26" y="23"/>
                    </a:lnTo>
                    <a:lnTo>
                      <a:pt x="26" y="20"/>
                    </a:lnTo>
                    <a:lnTo>
                      <a:pt x="27" y="17"/>
                    </a:lnTo>
                    <a:close/>
                  </a:path>
                </a:pathLst>
              </a:custGeom>
              <a:solidFill>
                <a:srgbClr val="FDF8C4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7806" name="Freeform 45"/>
              <p:cNvSpPr>
                <a:spLocks/>
              </p:cNvSpPr>
              <p:nvPr/>
            </p:nvSpPr>
            <p:spPr bwMode="auto">
              <a:xfrm>
                <a:off x="1160" y="2658"/>
                <a:ext cx="3" cy="3"/>
              </a:xfrm>
              <a:custGeom>
                <a:avLst/>
                <a:gdLst>
                  <a:gd name="T0" fmla="*/ 0 w 18"/>
                  <a:gd name="T1" fmla="*/ 0 h 22"/>
                  <a:gd name="T2" fmla="*/ 0 w 18"/>
                  <a:gd name="T3" fmla="*/ 0 h 22"/>
                  <a:gd name="T4" fmla="*/ 0 w 18"/>
                  <a:gd name="T5" fmla="*/ 0 h 22"/>
                  <a:gd name="T6" fmla="*/ 0 w 18"/>
                  <a:gd name="T7" fmla="*/ 0 h 22"/>
                  <a:gd name="T8" fmla="*/ 0 w 18"/>
                  <a:gd name="T9" fmla="*/ 0 h 22"/>
                  <a:gd name="T10" fmla="*/ 0 w 18"/>
                  <a:gd name="T11" fmla="*/ 0 h 22"/>
                  <a:gd name="T12" fmla="*/ 0 w 18"/>
                  <a:gd name="T13" fmla="*/ 0 h 22"/>
                  <a:gd name="T14" fmla="*/ 0 w 18"/>
                  <a:gd name="T15" fmla="*/ 0 h 22"/>
                  <a:gd name="T16" fmla="*/ 0 w 18"/>
                  <a:gd name="T17" fmla="*/ 0 h 22"/>
                  <a:gd name="T18" fmla="*/ 0 w 18"/>
                  <a:gd name="T19" fmla="*/ 0 h 22"/>
                  <a:gd name="T20" fmla="*/ 0 w 18"/>
                  <a:gd name="T21" fmla="*/ 0 h 22"/>
                  <a:gd name="T22" fmla="*/ 0 w 18"/>
                  <a:gd name="T23" fmla="*/ 0 h 22"/>
                  <a:gd name="T24" fmla="*/ 0 w 18"/>
                  <a:gd name="T25" fmla="*/ 0 h 22"/>
                  <a:gd name="T26" fmla="*/ 0 w 18"/>
                  <a:gd name="T27" fmla="*/ 0 h 22"/>
                  <a:gd name="T28" fmla="*/ 0 w 18"/>
                  <a:gd name="T29" fmla="*/ 0 h 22"/>
                  <a:gd name="T30" fmla="*/ 0 w 18"/>
                  <a:gd name="T31" fmla="*/ 0 h 22"/>
                  <a:gd name="T32" fmla="*/ 0 w 18"/>
                  <a:gd name="T33" fmla="*/ 0 h 22"/>
                  <a:gd name="T34" fmla="*/ 0 w 18"/>
                  <a:gd name="T35" fmla="*/ 0 h 22"/>
                  <a:gd name="T36" fmla="*/ 0 w 18"/>
                  <a:gd name="T37" fmla="*/ 0 h 22"/>
                  <a:gd name="T38" fmla="*/ 0 w 18"/>
                  <a:gd name="T39" fmla="*/ 0 h 22"/>
                  <a:gd name="T40" fmla="*/ 0 w 18"/>
                  <a:gd name="T41" fmla="*/ 0 h 22"/>
                  <a:gd name="T42" fmla="*/ 0 w 18"/>
                  <a:gd name="T43" fmla="*/ 0 h 22"/>
                  <a:gd name="T44" fmla="*/ 0 w 18"/>
                  <a:gd name="T45" fmla="*/ 0 h 22"/>
                  <a:gd name="T46" fmla="*/ 0 w 18"/>
                  <a:gd name="T47" fmla="*/ 0 h 22"/>
                  <a:gd name="T48" fmla="*/ 0 w 18"/>
                  <a:gd name="T49" fmla="*/ 0 h 22"/>
                  <a:gd name="T50" fmla="*/ 0 w 18"/>
                  <a:gd name="T51" fmla="*/ 0 h 22"/>
                  <a:gd name="T52" fmla="*/ 0 w 18"/>
                  <a:gd name="T53" fmla="*/ 0 h 22"/>
                  <a:gd name="T54" fmla="*/ 0 w 18"/>
                  <a:gd name="T55" fmla="*/ 0 h 22"/>
                  <a:gd name="T56" fmla="*/ 0 w 18"/>
                  <a:gd name="T57" fmla="*/ 0 h 22"/>
                  <a:gd name="T58" fmla="*/ 0 w 18"/>
                  <a:gd name="T59" fmla="*/ 0 h 22"/>
                  <a:gd name="T60" fmla="*/ 0 w 18"/>
                  <a:gd name="T61" fmla="*/ 0 h 22"/>
                  <a:gd name="T62" fmla="*/ 0 w 18"/>
                  <a:gd name="T63" fmla="*/ 0 h 22"/>
                  <a:gd name="T64" fmla="*/ 0 w 18"/>
                  <a:gd name="T65" fmla="*/ 0 h 22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18"/>
                  <a:gd name="T100" fmla="*/ 0 h 22"/>
                  <a:gd name="T101" fmla="*/ 18 w 18"/>
                  <a:gd name="T102" fmla="*/ 22 h 22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18" h="22">
                    <a:moveTo>
                      <a:pt x="18" y="11"/>
                    </a:moveTo>
                    <a:lnTo>
                      <a:pt x="18" y="8"/>
                    </a:lnTo>
                    <a:lnTo>
                      <a:pt x="17" y="6"/>
                    </a:lnTo>
                    <a:lnTo>
                      <a:pt x="17" y="5"/>
                    </a:lnTo>
                    <a:lnTo>
                      <a:pt x="15" y="4"/>
                    </a:lnTo>
                    <a:lnTo>
                      <a:pt x="14" y="2"/>
                    </a:lnTo>
                    <a:lnTo>
                      <a:pt x="13" y="1"/>
                    </a:lnTo>
                    <a:lnTo>
                      <a:pt x="11" y="0"/>
                    </a:lnTo>
                    <a:lnTo>
                      <a:pt x="9" y="0"/>
                    </a:lnTo>
                    <a:lnTo>
                      <a:pt x="7" y="0"/>
                    </a:lnTo>
                    <a:lnTo>
                      <a:pt x="6" y="1"/>
                    </a:lnTo>
                    <a:lnTo>
                      <a:pt x="4" y="2"/>
                    </a:lnTo>
                    <a:lnTo>
                      <a:pt x="3" y="4"/>
                    </a:lnTo>
                    <a:lnTo>
                      <a:pt x="2" y="5"/>
                    </a:lnTo>
                    <a:lnTo>
                      <a:pt x="1" y="6"/>
                    </a:lnTo>
                    <a:lnTo>
                      <a:pt x="0" y="8"/>
                    </a:lnTo>
                    <a:lnTo>
                      <a:pt x="0" y="11"/>
                    </a:lnTo>
                    <a:lnTo>
                      <a:pt x="0" y="13"/>
                    </a:lnTo>
                    <a:lnTo>
                      <a:pt x="1" y="14"/>
                    </a:lnTo>
                    <a:lnTo>
                      <a:pt x="2" y="17"/>
                    </a:lnTo>
                    <a:lnTo>
                      <a:pt x="3" y="18"/>
                    </a:lnTo>
                    <a:lnTo>
                      <a:pt x="4" y="19"/>
                    </a:lnTo>
                    <a:lnTo>
                      <a:pt x="6" y="20"/>
                    </a:lnTo>
                    <a:lnTo>
                      <a:pt x="7" y="22"/>
                    </a:lnTo>
                    <a:lnTo>
                      <a:pt x="9" y="22"/>
                    </a:lnTo>
                    <a:lnTo>
                      <a:pt x="11" y="22"/>
                    </a:lnTo>
                    <a:lnTo>
                      <a:pt x="13" y="20"/>
                    </a:lnTo>
                    <a:lnTo>
                      <a:pt x="14" y="19"/>
                    </a:lnTo>
                    <a:lnTo>
                      <a:pt x="15" y="18"/>
                    </a:lnTo>
                    <a:lnTo>
                      <a:pt x="17" y="17"/>
                    </a:lnTo>
                    <a:lnTo>
                      <a:pt x="17" y="14"/>
                    </a:lnTo>
                    <a:lnTo>
                      <a:pt x="18" y="13"/>
                    </a:lnTo>
                    <a:lnTo>
                      <a:pt x="18" y="11"/>
                    </a:lnTo>
                    <a:close/>
                  </a:path>
                </a:pathLst>
              </a:custGeom>
              <a:solidFill>
                <a:srgbClr val="FDFAC4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7807" name="Freeform 46"/>
              <p:cNvSpPr>
                <a:spLocks/>
              </p:cNvSpPr>
              <p:nvPr/>
            </p:nvSpPr>
            <p:spPr bwMode="auto">
              <a:xfrm>
                <a:off x="1161" y="2658"/>
                <a:ext cx="2" cy="2"/>
              </a:xfrm>
              <a:custGeom>
                <a:avLst/>
                <a:gdLst>
                  <a:gd name="T0" fmla="*/ 0 w 9"/>
                  <a:gd name="T1" fmla="*/ 0 h 11"/>
                  <a:gd name="T2" fmla="*/ 0 w 9"/>
                  <a:gd name="T3" fmla="*/ 0 h 11"/>
                  <a:gd name="T4" fmla="*/ 0 w 9"/>
                  <a:gd name="T5" fmla="*/ 0 h 11"/>
                  <a:gd name="T6" fmla="*/ 0 w 9"/>
                  <a:gd name="T7" fmla="*/ 0 h 11"/>
                  <a:gd name="T8" fmla="*/ 0 w 9"/>
                  <a:gd name="T9" fmla="*/ 0 h 11"/>
                  <a:gd name="T10" fmla="*/ 0 w 9"/>
                  <a:gd name="T11" fmla="*/ 0 h 11"/>
                  <a:gd name="T12" fmla="*/ 0 w 9"/>
                  <a:gd name="T13" fmla="*/ 0 h 11"/>
                  <a:gd name="T14" fmla="*/ 0 w 9"/>
                  <a:gd name="T15" fmla="*/ 0 h 11"/>
                  <a:gd name="T16" fmla="*/ 0 w 9"/>
                  <a:gd name="T17" fmla="*/ 0 h 11"/>
                  <a:gd name="T18" fmla="*/ 0 w 9"/>
                  <a:gd name="T19" fmla="*/ 0 h 11"/>
                  <a:gd name="T20" fmla="*/ 0 w 9"/>
                  <a:gd name="T21" fmla="*/ 0 h 11"/>
                  <a:gd name="T22" fmla="*/ 0 w 9"/>
                  <a:gd name="T23" fmla="*/ 0 h 11"/>
                  <a:gd name="T24" fmla="*/ 0 w 9"/>
                  <a:gd name="T25" fmla="*/ 0 h 11"/>
                  <a:gd name="T26" fmla="*/ 0 w 9"/>
                  <a:gd name="T27" fmla="*/ 0 h 11"/>
                  <a:gd name="T28" fmla="*/ 0 w 9"/>
                  <a:gd name="T29" fmla="*/ 0 h 11"/>
                  <a:gd name="T30" fmla="*/ 0 w 9"/>
                  <a:gd name="T31" fmla="*/ 0 h 11"/>
                  <a:gd name="T32" fmla="*/ 0 w 9"/>
                  <a:gd name="T33" fmla="*/ 0 h 11"/>
                  <a:gd name="T34" fmla="*/ 0 w 9"/>
                  <a:gd name="T35" fmla="*/ 0 h 11"/>
                  <a:gd name="T36" fmla="*/ 0 w 9"/>
                  <a:gd name="T37" fmla="*/ 0 h 11"/>
                  <a:gd name="T38" fmla="*/ 0 w 9"/>
                  <a:gd name="T39" fmla="*/ 0 h 11"/>
                  <a:gd name="T40" fmla="*/ 0 w 9"/>
                  <a:gd name="T41" fmla="*/ 0 h 11"/>
                  <a:gd name="T42" fmla="*/ 0 w 9"/>
                  <a:gd name="T43" fmla="*/ 0 h 11"/>
                  <a:gd name="T44" fmla="*/ 0 w 9"/>
                  <a:gd name="T45" fmla="*/ 0 h 11"/>
                  <a:gd name="T46" fmla="*/ 0 w 9"/>
                  <a:gd name="T47" fmla="*/ 0 h 11"/>
                  <a:gd name="T48" fmla="*/ 0 w 9"/>
                  <a:gd name="T49" fmla="*/ 0 h 11"/>
                  <a:gd name="T50" fmla="*/ 0 w 9"/>
                  <a:gd name="T51" fmla="*/ 0 h 11"/>
                  <a:gd name="T52" fmla="*/ 0 w 9"/>
                  <a:gd name="T53" fmla="*/ 0 h 11"/>
                  <a:gd name="T54" fmla="*/ 0 w 9"/>
                  <a:gd name="T55" fmla="*/ 0 h 11"/>
                  <a:gd name="T56" fmla="*/ 0 w 9"/>
                  <a:gd name="T57" fmla="*/ 0 h 11"/>
                  <a:gd name="T58" fmla="*/ 0 w 9"/>
                  <a:gd name="T59" fmla="*/ 0 h 11"/>
                  <a:gd name="T60" fmla="*/ 0 w 9"/>
                  <a:gd name="T61" fmla="*/ 0 h 11"/>
                  <a:gd name="T62" fmla="*/ 0 w 9"/>
                  <a:gd name="T63" fmla="*/ 0 h 11"/>
                  <a:gd name="T64" fmla="*/ 0 w 9"/>
                  <a:gd name="T65" fmla="*/ 0 h 11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9"/>
                  <a:gd name="T100" fmla="*/ 0 h 11"/>
                  <a:gd name="T101" fmla="*/ 9 w 9"/>
                  <a:gd name="T102" fmla="*/ 11 h 11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9" h="11">
                    <a:moveTo>
                      <a:pt x="9" y="6"/>
                    </a:moveTo>
                    <a:lnTo>
                      <a:pt x="9" y="5"/>
                    </a:lnTo>
                    <a:lnTo>
                      <a:pt x="8" y="3"/>
                    </a:lnTo>
                    <a:lnTo>
                      <a:pt x="8" y="2"/>
                    </a:lnTo>
                    <a:lnTo>
                      <a:pt x="7" y="2"/>
                    </a:lnTo>
                    <a:lnTo>
                      <a:pt x="7" y="1"/>
                    </a:lnTo>
                    <a:lnTo>
                      <a:pt x="6" y="1"/>
                    </a:lnTo>
                    <a:lnTo>
                      <a:pt x="5" y="1"/>
                    </a:lnTo>
                    <a:lnTo>
                      <a:pt x="4" y="0"/>
                    </a:lnTo>
                    <a:lnTo>
                      <a:pt x="3" y="1"/>
                    </a:lnTo>
                    <a:lnTo>
                      <a:pt x="2" y="1"/>
                    </a:lnTo>
                    <a:lnTo>
                      <a:pt x="1" y="2"/>
                    </a:lnTo>
                    <a:lnTo>
                      <a:pt x="0" y="2"/>
                    </a:lnTo>
                    <a:lnTo>
                      <a:pt x="0" y="3"/>
                    </a:lnTo>
                    <a:lnTo>
                      <a:pt x="0" y="5"/>
                    </a:lnTo>
                    <a:lnTo>
                      <a:pt x="0" y="6"/>
                    </a:lnTo>
                    <a:lnTo>
                      <a:pt x="0" y="7"/>
                    </a:lnTo>
                    <a:lnTo>
                      <a:pt x="0" y="8"/>
                    </a:lnTo>
                    <a:lnTo>
                      <a:pt x="1" y="9"/>
                    </a:lnTo>
                    <a:lnTo>
                      <a:pt x="2" y="11"/>
                    </a:lnTo>
                    <a:lnTo>
                      <a:pt x="3" y="11"/>
                    </a:lnTo>
                    <a:lnTo>
                      <a:pt x="4" y="11"/>
                    </a:lnTo>
                    <a:lnTo>
                      <a:pt x="5" y="11"/>
                    </a:lnTo>
                    <a:lnTo>
                      <a:pt x="6" y="11"/>
                    </a:lnTo>
                    <a:lnTo>
                      <a:pt x="7" y="11"/>
                    </a:lnTo>
                    <a:lnTo>
                      <a:pt x="7" y="9"/>
                    </a:lnTo>
                    <a:lnTo>
                      <a:pt x="8" y="8"/>
                    </a:lnTo>
                    <a:lnTo>
                      <a:pt x="9" y="7"/>
                    </a:lnTo>
                    <a:lnTo>
                      <a:pt x="9" y="6"/>
                    </a:lnTo>
                    <a:close/>
                  </a:path>
                </a:pathLst>
              </a:custGeom>
              <a:solidFill>
                <a:srgbClr val="FEFEC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7808" name="Freeform 47"/>
              <p:cNvSpPr>
                <a:spLocks/>
              </p:cNvSpPr>
              <p:nvPr/>
            </p:nvSpPr>
            <p:spPr bwMode="auto">
              <a:xfrm>
                <a:off x="1043" y="2596"/>
                <a:ext cx="44" cy="47"/>
              </a:xfrm>
              <a:custGeom>
                <a:avLst/>
                <a:gdLst>
                  <a:gd name="T0" fmla="*/ 0 w 220"/>
                  <a:gd name="T1" fmla="*/ 0 h 284"/>
                  <a:gd name="T2" fmla="*/ 0 w 220"/>
                  <a:gd name="T3" fmla="*/ 0 h 284"/>
                  <a:gd name="T4" fmla="*/ 0 w 220"/>
                  <a:gd name="T5" fmla="*/ 0 h 284"/>
                  <a:gd name="T6" fmla="*/ 0 w 220"/>
                  <a:gd name="T7" fmla="*/ 0 h 284"/>
                  <a:gd name="T8" fmla="*/ 0 w 220"/>
                  <a:gd name="T9" fmla="*/ 0 h 284"/>
                  <a:gd name="T10" fmla="*/ 0 w 220"/>
                  <a:gd name="T11" fmla="*/ 0 h 28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20"/>
                  <a:gd name="T19" fmla="*/ 0 h 284"/>
                  <a:gd name="T20" fmla="*/ 220 w 220"/>
                  <a:gd name="T21" fmla="*/ 284 h 28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20" h="284">
                    <a:moveTo>
                      <a:pt x="185" y="0"/>
                    </a:moveTo>
                    <a:lnTo>
                      <a:pt x="0" y="48"/>
                    </a:lnTo>
                    <a:lnTo>
                      <a:pt x="58" y="260"/>
                    </a:lnTo>
                    <a:lnTo>
                      <a:pt x="94" y="284"/>
                    </a:lnTo>
                    <a:lnTo>
                      <a:pt x="220" y="23"/>
                    </a:lnTo>
                    <a:lnTo>
                      <a:pt x="185" y="0"/>
                    </a:lnTo>
                    <a:close/>
                  </a:path>
                </a:pathLst>
              </a:custGeom>
              <a:solidFill>
                <a:srgbClr val="C2C2C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7809" name="Freeform 48"/>
              <p:cNvSpPr>
                <a:spLocks/>
              </p:cNvSpPr>
              <p:nvPr/>
            </p:nvSpPr>
            <p:spPr bwMode="auto">
              <a:xfrm>
                <a:off x="1043" y="2596"/>
                <a:ext cx="44" cy="26"/>
              </a:xfrm>
              <a:custGeom>
                <a:avLst/>
                <a:gdLst>
                  <a:gd name="T0" fmla="*/ 0 w 222"/>
                  <a:gd name="T1" fmla="*/ 0 h 157"/>
                  <a:gd name="T2" fmla="*/ 0 w 222"/>
                  <a:gd name="T3" fmla="*/ 0 h 157"/>
                  <a:gd name="T4" fmla="*/ 0 w 222"/>
                  <a:gd name="T5" fmla="*/ 0 h 157"/>
                  <a:gd name="T6" fmla="*/ 0 w 222"/>
                  <a:gd name="T7" fmla="*/ 0 h 157"/>
                  <a:gd name="T8" fmla="*/ 0 w 222"/>
                  <a:gd name="T9" fmla="*/ 0 h 15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22"/>
                  <a:gd name="T16" fmla="*/ 0 h 157"/>
                  <a:gd name="T17" fmla="*/ 222 w 222"/>
                  <a:gd name="T18" fmla="*/ 157 h 15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22" h="157">
                    <a:moveTo>
                      <a:pt x="186" y="0"/>
                    </a:moveTo>
                    <a:lnTo>
                      <a:pt x="0" y="48"/>
                    </a:lnTo>
                    <a:lnTo>
                      <a:pt x="157" y="157"/>
                    </a:lnTo>
                    <a:lnTo>
                      <a:pt x="222" y="24"/>
                    </a:lnTo>
                    <a:lnTo>
                      <a:pt x="186" y="0"/>
                    </a:lnTo>
                    <a:close/>
                  </a:path>
                </a:pathLst>
              </a:custGeom>
              <a:solidFill>
                <a:srgbClr val="EBECEE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7810" name="Freeform 49"/>
              <p:cNvSpPr>
                <a:spLocks/>
              </p:cNvSpPr>
              <p:nvPr/>
            </p:nvSpPr>
            <p:spPr bwMode="auto">
              <a:xfrm>
                <a:off x="1043" y="2601"/>
                <a:ext cx="13" cy="15"/>
              </a:xfrm>
              <a:custGeom>
                <a:avLst/>
                <a:gdLst>
                  <a:gd name="T0" fmla="*/ 0 w 63"/>
                  <a:gd name="T1" fmla="*/ 0 h 89"/>
                  <a:gd name="T2" fmla="*/ 0 w 63"/>
                  <a:gd name="T3" fmla="*/ 0 h 89"/>
                  <a:gd name="T4" fmla="*/ 0 w 63"/>
                  <a:gd name="T5" fmla="*/ 0 h 89"/>
                  <a:gd name="T6" fmla="*/ 0 w 63"/>
                  <a:gd name="T7" fmla="*/ 0 h 8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63"/>
                  <a:gd name="T13" fmla="*/ 0 h 89"/>
                  <a:gd name="T14" fmla="*/ 63 w 63"/>
                  <a:gd name="T15" fmla="*/ 89 h 8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63" h="89">
                    <a:moveTo>
                      <a:pt x="63" y="0"/>
                    </a:moveTo>
                    <a:lnTo>
                      <a:pt x="0" y="16"/>
                    </a:lnTo>
                    <a:lnTo>
                      <a:pt x="20" y="89"/>
                    </a:lnTo>
                    <a:lnTo>
                      <a:pt x="63" y="0"/>
                    </a:lnTo>
                    <a:close/>
                  </a:path>
                </a:pathLst>
              </a:custGeom>
              <a:solidFill>
                <a:srgbClr val="A9A9A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7811" name="Freeform 50"/>
              <p:cNvSpPr>
                <a:spLocks/>
              </p:cNvSpPr>
              <p:nvPr/>
            </p:nvSpPr>
            <p:spPr bwMode="auto">
              <a:xfrm>
                <a:off x="1043" y="2601"/>
                <a:ext cx="13" cy="8"/>
              </a:xfrm>
              <a:custGeom>
                <a:avLst/>
                <a:gdLst>
                  <a:gd name="T0" fmla="*/ 0 w 63"/>
                  <a:gd name="T1" fmla="*/ 0 h 46"/>
                  <a:gd name="T2" fmla="*/ 0 w 63"/>
                  <a:gd name="T3" fmla="*/ 0 h 46"/>
                  <a:gd name="T4" fmla="*/ 0 w 63"/>
                  <a:gd name="T5" fmla="*/ 0 h 46"/>
                  <a:gd name="T6" fmla="*/ 0 w 63"/>
                  <a:gd name="T7" fmla="*/ 0 h 4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63"/>
                  <a:gd name="T13" fmla="*/ 0 h 46"/>
                  <a:gd name="T14" fmla="*/ 63 w 63"/>
                  <a:gd name="T15" fmla="*/ 46 h 4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63" h="46">
                    <a:moveTo>
                      <a:pt x="63" y="0"/>
                    </a:moveTo>
                    <a:lnTo>
                      <a:pt x="0" y="16"/>
                    </a:lnTo>
                    <a:lnTo>
                      <a:pt x="41" y="46"/>
                    </a:lnTo>
                    <a:lnTo>
                      <a:pt x="63" y="0"/>
                    </a:lnTo>
                    <a:close/>
                  </a:path>
                </a:pathLst>
              </a:custGeom>
              <a:solidFill>
                <a:srgbClr val="DEDDD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7812" name="Freeform 51"/>
              <p:cNvSpPr>
                <a:spLocks/>
              </p:cNvSpPr>
              <p:nvPr/>
            </p:nvSpPr>
            <p:spPr bwMode="auto">
              <a:xfrm>
                <a:off x="1078" y="2596"/>
                <a:ext cx="93" cy="63"/>
              </a:xfrm>
              <a:custGeom>
                <a:avLst/>
                <a:gdLst>
                  <a:gd name="T0" fmla="*/ 0 w 463"/>
                  <a:gd name="T1" fmla="*/ 0 h 376"/>
                  <a:gd name="T2" fmla="*/ 0 w 463"/>
                  <a:gd name="T3" fmla="*/ 0 h 376"/>
                  <a:gd name="T4" fmla="*/ 0 w 463"/>
                  <a:gd name="T5" fmla="*/ 0 h 376"/>
                  <a:gd name="T6" fmla="*/ 0 w 463"/>
                  <a:gd name="T7" fmla="*/ 0 h 376"/>
                  <a:gd name="T8" fmla="*/ 0 w 463"/>
                  <a:gd name="T9" fmla="*/ 0 h 37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63"/>
                  <a:gd name="T16" fmla="*/ 0 h 376"/>
                  <a:gd name="T17" fmla="*/ 463 w 463"/>
                  <a:gd name="T18" fmla="*/ 376 h 37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63" h="376">
                    <a:moveTo>
                      <a:pt x="8" y="0"/>
                    </a:moveTo>
                    <a:lnTo>
                      <a:pt x="0" y="79"/>
                    </a:lnTo>
                    <a:lnTo>
                      <a:pt x="432" y="376"/>
                    </a:lnTo>
                    <a:lnTo>
                      <a:pt x="463" y="311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B5DC7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7813" name="Freeform 52"/>
              <p:cNvSpPr>
                <a:spLocks/>
              </p:cNvSpPr>
              <p:nvPr/>
            </p:nvSpPr>
            <p:spPr bwMode="auto">
              <a:xfrm>
                <a:off x="1065" y="2609"/>
                <a:ext cx="100" cy="72"/>
              </a:xfrm>
              <a:custGeom>
                <a:avLst/>
                <a:gdLst>
                  <a:gd name="T0" fmla="*/ 0 w 501"/>
                  <a:gd name="T1" fmla="*/ 0 h 430"/>
                  <a:gd name="T2" fmla="*/ 0 w 501"/>
                  <a:gd name="T3" fmla="*/ 0 h 430"/>
                  <a:gd name="T4" fmla="*/ 0 w 501"/>
                  <a:gd name="T5" fmla="*/ 0 h 430"/>
                  <a:gd name="T6" fmla="*/ 0 w 501"/>
                  <a:gd name="T7" fmla="*/ 0 h 430"/>
                  <a:gd name="T8" fmla="*/ 0 w 501"/>
                  <a:gd name="T9" fmla="*/ 0 h 430"/>
                  <a:gd name="T10" fmla="*/ 0 w 501"/>
                  <a:gd name="T11" fmla="*/ 0 h 43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01"/>
                  <a:gd name="T19" fmla="*/ 0 h 430"/>
                  <a:gd name="T20" fmla="*/ 501 w 501"/>
                  <a:gd name="T21" fmla="*/ 430 h 43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01" h="430">
                    <a:moveTo>
                      <a:pt x="69" y="0"/>
                    </a:moveTo>
                    <a:lnTo>
                      <a:pt x="14" y="52"/>
                    </a:lnTo>
                    <a:lnTo>
                      <a:pt x="0" y="131"/>
                    </a:lnTo>
                    <a:lnTo>
                      <a:pt x="436" y="430"/>
                    </a:lnTo>
                    <a:lnTo>
                      <a:pt x="501" y="297"/>
                    </a:lnTo>
                    <a:lnTo>
                      <a:pt x="69" y="0"/>
                    </a:lnTo>
                    <a:close/>
                  </a:path>
                </a:pathLst>
              </a:custGeom>
              <a:solidFill>
                <a:srgbClr val="8DC634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7814" name="Freeform 53"/>
              <p:cNvSpPr>
                <a:spLocks/>
              </p:cNvSpPr>
              <p:nvPr/>
            </p:nvSpPr>
            <p:spPr bwMode="auto">
              <a:xfrm>
                <a:off x="1055" y="2630"/>
                <a:ext cx="97" cy="61"/>
              </a:xfrm>
              <a:custGeom>
                <a:avLst/>
                <a:gdLst>
                  <a:gd name="T0" fmla="*/ 0 w 487"/>
                  <a:gd name="T1" fmla="*/ 0 h 367"/>
                  <a:gd name="T2" fmla="*/ 0 w 487"/>
                  <a:gd name="T3" fmla="*/ 0 h 367"/>
                  <a:gd name="T4" fmla="*/ 0 w 487"/>
                  <a:gd name="T5" fmla="*/ 0 h 367"/>
                  <a:gd name="T6" fmla="*/ 0 w 487"/>
                  <a:gd name="T7" fmla="*/ 0 h 367"/>
                  <a:gd name="T8" fmla="*/ 0 w 487"/>
                  <a:gd name="T9" fmla="*/ 0 h 36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87"/>
                  <a:gd name="T16" fmla="*/ 0 h 367"/>
                  <a:gd name="T17" fmla="*/ 487 w 487"/>
                  <a:gd name="T18" fmla="*/ 367 h 36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87" h="367">
                    <a:moveTo>
                      <a:pt x="51" y="0"/>
                    </a:moveTo>
                    <a:lnTo>
                      <a:pt x="0" y="55"/>
                    </a:lnTo>
                    <a:lnTo>
                      <a:pt x="455" y="367"/>
                    </a:lnTo>
                    <a:lnTo>
                      <a:pt x="487" y="301"/>
                    </a:lnTo>
                    <a:lnTo>
                      <a:pt x="51" y="0"/>
                    </a:lnTo>
                    <a:close/>
                  </a:path>
                </a:pathLst>
              </a:custGeom>
              <a:solidFill>
                <a:srgbClr val="6EAE3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7815" name="Freeform 54"/>
              <p:cNvSpPr>
                <a:spLocks/>
              </p:cNvSpPr>
              <p:nvPr/>
            </p:nvSpPr>
            <p:spPr bwMode="auto">
              <a:xfrm>
                <a:off x="1143" y="2647"/>
                <a:ext cx="30" cy="45"/>
              </a:xfrm>
              <a:custGeom>
                <a:avLst/>
                <a:gdLst>
                  <a:gd name="T0" fmla="*/ 0 w 147"/>
                  <a:gd name="T1" fmla="*/ 0 h 276"/>
                  <a:gd name="T2" fmla="*/ 0 w 147"/>
                  <a:gd name="T3" fmla="*/ 0 h 276"/>
                  <a:gd name="T4" fmla="*/ 0 w 147"/>
                  <a:gd name="T5" fmla="*/ 0 h 276"/>
                  <a:gd name="T6" fmla="*/ 0 w 147"/>
                  <a:gd name="T7" fmla="*/ 0 h 276"/>
                  <a:gd name="T8" fmla="*/ 0 w 147"/>
                  <a:gd name="T9" fmla="*/ 0 h 27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47"/>
                  <a:gd name="T16" fmla="*/ 0 h 276"/>
                  <a:gd name="T17" fmla="*/ 147 w 147"/>
                  <a:gd name="T18" fmla="*/ 276 h 27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47" h="276">
                    <a:moveTo>
                      <a:pt x="127" y="0"/>
                    </a:moveTo>
                    <a:lnTo>
                      <a:pt x="147" y="14"/>
                    </a:lnTo>
                    <a:lnTo>
                      <a:pt x="20" y="276"/>
                    </a:lnTo>
                    <a:lnTo>
                      <a:pt x="0" y="263"/>
                    </a:lnTo>
                    <a:lnTo>
                      <a:pt x="127" y="0"/>
                    </a:lnTo>
                    <a:close/>
                  </a:path>
                </a:pathLst>
              </a:custGeom>
              <a:solidFill>
                <a:srgbClr val="C2C165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7816" name="Freeform 55"/>
              <p:cNvSpPr>
                <a:spLocks/>
              </p:cNvSpPr>
              <p:nvPr/>
            </p:nvSpPr>
            <p:spPr bwMode="auto">
              <a:xfrm>
                <a:off x="1150" y="2647"/>
                <a:ext cx="23" cy="34"/>
              </a:xfrm>
              <a:custGeom>
                <a:avLst/>
                <a:gdLst>
                  <a:gd name="T0" fmla="*/ 0 w 114"/>
                  <a:gd name="T1" fmla="*/ 0 h 209"/>
                  <a:gd name="T2" fmla="*/ 0 w 114"/>
                  <a:gd name="T3" fmla="*/ 0 h 209"/>
                  <a:gd name="T4" fmla="*/ 0 w 114"/>
                  <a:gd name="T5" fmla="*/ 0 h 209"/>
                  <a:gd name="T6" fmla="*/ 0 w 114"/>
                  <a:gd name="T7" fmla="*/ 0 h 209"/>
                  <a:gd name="T8" fmla="*/ 0 w 114"/>
                  <a:gd name="T9" fmla="*/ 0 h 20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14"/>
                  <a:gd name="T16" fmla="*/ 0 h 209"/>
                  <a:gd name="T17" fmla="*/ 114 w 114"/>
                  <a:gd name="T18" fmla="*/ 209 h 20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14" h="209">
                    <a:moveTo>
                      <a:pt x="94" y="0"/>
                    </a:moveTo>
                    <a:lnTo>
                      <a:pt x="114" y="14"/>
                    </a:lnTo>
                    <a:lnTo>
                      <a:pt x="20" y="209"/>
                    </a:lnTo>
                    <a:lnTo>
                      <a:pt x="0" y="195"/>
                    </a:lnTo>
                    <a:lnTo>
                      <a:pt x="94" y="0"/>
                    </a:lnTo>
                    <a:close/>
                  </a:path>
                </a:pathLst>
              </a:custGeom>
              <a:solidFill>
                <a:srgbClr val="FDFC9B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7817" name="Freeform 56"/>
              <p:cNvSpPr>
                <a:spLocks/>
              </p:cNvSpPr>
              <p:nvPr/>
            </p:nvSpPr>
            <p:spPr bwMode="auto">
              <a:xfrm>
                <a:off x="1162" y="2647"/>
                <a:ext cx="11" cy="13"/>
              </a:xfrm>
              <a:custGeom>
                <a:avLst/>
                <a:gdLst>
                  <a:gd name="T0" fmla="*/ 0 w 51"/>
                  <a:gd name="T1" fmla="*/ 0 h 78"/>
                  <a:gd name="T2" fmla="*/ 0 w 51"/>
                  <a:gd name="T3" fmla="*/ 0 h 78"/>
                  <a:gd name="T4" fmla="*/ 0 w 51"/>
                  <a:gd name="T5" fmla="*/ 0 h 78"/>
                  <a:gd name="T6" fmla="*/ 0 w 51"/>
                  <a:gd name="T7" fmla="*/ 0 h 78"/>
                  <a:gd name="T8" fmla="*/ 0 w 51"/>
                  <a:gd name="T9" fmla="*/ 0 h 7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1"/>
                  <a:gd name="T16" fmla="*/ 0 h 78"/>
                  <a:gd name="T17" fmla="*/ 51 w 51"/>
                  <a:gd name="T18" fmla="*/ 78 h 7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1" h="78">
                    <a:moveTo>
                      <a:pt x="31" y="0"/>
                    </a:moveTo>
                    <a:lnTo>
                      <a:pt x="51" y="14"/>
                    </a:lnTo>
                    <a:lnTo>
                      <a:pt x="21" y="78"/>
                    </a:lnTo>
                    <a:lnTo>
                      <a:pt x="0" y="65"/>
                    </a:lnTo>
                    <a:lnTo>
                      <a:pt x="31" y="0"/>
                    </a:lnTo>
                    <a:close/>
                  </a:path>
                </a:pathLst>
              </a:custGeom>
              <a:solidFill>
                <a:srgbClr val="FEFEC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</p:grpSp>
        <p:sp>
          <p:nvSpPr>
            <p:cNvPr id="27765" name="Line 57"/>
            <p:cNvSpPr>
              <a:spLocks noChangeShapeType="1"/>
            </p:cNvSpPr>
            <p:nvPr/>
          </p:nvSpPr>
          <p:spPr bwMode="auto">
            <a:xfrm>
              <a:off x="1728" y="1824"/>
              <a:ext cx="3024" cy="0"/>
            </a:xfrm>
            <a:prstGeom prst="line">
              <a:avLst/>
            </a:prstGeom>
            <a:noFill/>
            <a:ln w="25400">
              <a:solidFill>
                <a:srgbClr val="C0C0C0"/>
              </a:solidFill>
              <a:prstDash val="sysDot"/>
              <a:round/>
              <a:headEnd/>
              <a:tailEnd type="oval" w="med" len="med"/>
            </a:ln>
          </p:spPr>
          <p:txBody>
            <a:bodyPr wrap="none" anchor="ctr"/>
            <a:lstStyle/>
            <a:p>
              <a:endParaRPr lang="ru-RU"/>
            </a:p>
          </p:txBody>
        </p:sp>
      </p:grpSp>
      <p:sp>
        <p:nvSpPr>
          <p:cNvPr id="60" name="Прямоугольник 59"/>
          <p:cNvSpPr>
            <a:spLocks noChangeArrowheads="1"/>
          </p:cNvSpPr>
          <p:nvPr/>
        </p:nvSpPr>
        <p:spPr bwMode="auto">
          <a:xfrm>
            <a:off x="2627313" y="1773238"/>
            <a:ext cx="5572125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uk-UA" sz="2800" i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Ввести оцінку за старанність.</a:t>
            </a:r>
          </a:p>
        </p:txBody>
      </p:sp>
      <p:sp>
        <p:nvSpPr>
          <p:cNvPr id="61" name="Прямоугольник 60"/>
          <p:cNvSpPr>
            <a:spLocks noChangeArrowheads="1"/>
          </p:cNvSpPr>
          <p:nvPr/>
        </p:nvSpPr>
        <p:spPr bwMode="auto">
          <a:xfrm>
            <a:off x="2428875" y="2714625"/>
            <a:ext cx="5857875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uk-UA" i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Учень повинен сприймати колектив як сферу вираження самого себе.</a:t>
            </a:r>
          </a:p>
        </p:txBody>
      </p:sp>
      <p:sp>
        <p:nvSpPr>
          <p:cNvPr id="62" name="Прямоугольник 61"/>
          <p:cNvSpPr>
            <a:spLocks noChangeArrowheads="1"/>
          </p:cNvSpPr>
          <p:nvPr/>
        </p:nvSpPr>
        <p:spPr bwMode="auto">
          <a:xfrm>
            <a:off x="2643188" y="4214813"/>
            <a:ext cx="5786437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uk-UA" sz="2800" i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“Зона найближчого розвитку”.</a:t>
            </a:r>
          </a:p>
        </p:txBody>
      </p:sp>
      <p:grpSp>
        <p:nvGrpSpPr>
          <p:cNvPr id="5" name="Group 3"/>
          <p:cNvGrpSpPr>
            <a:grpSpLocks/>
          </p:cNvGrpSpPr>
          <p:nvPr/>
        </p:nvGrpSpPr>
        <p:grpSpPr bwMode="auto">
          <a:xfrm>
            <a:off x="428625" y="3071813"/>
            <a:ext cx="7215188" cy="682625"/>
            <a:chOff x="1728" y="1537"/>
            <a:chExt cx="3024" cy="407"/>
          </a:xfrm>
        </p:grpSpPr>
        <p:grpSp>
          <p:nvGrpSpPr>
            <p:cNvPr id="27710" name="Group 4"/>
            <p:cNvGrpSpPr>
              <a:grpSpLocks/>
            </p:cNvGrpSpPr>
            <p:nvPr/>
          </p:nvGrpSpPr>
          <p:grpSpPr bwMode="auto">
            <a:xfrm rot="-4423226">
              <a:off x="2133" y="1589"/>
              <a:ext cx="407" cy="297"/>
              <a:chOff x="1043" y="2596"/>
              <a:chExt cx="142" cy="99"/>
            </a:xfrm>
          </p:grpSpPr>
          <p:sp>
            <p:nvSpPr>
              <p:cNvPr id="27712" name="Freeform 5"/>
              <p:cNvSpPr>
                <a:spLocks/>
              </p:cNvSpPr>
              <p:nvPr/>
            </p:nvSpPr>
            <p:spPr bwMode="auto">
              <a:xfrm>
                <a:off x="1149" y="2693"/>
                <a:ext cx="12" cy="2"/>
              </a:xfrm>
              <a:custGeom>
                <a:avLst/>
                <a:gdLst>
                  <a:gd name="T0" fmla="*/ 0 w 63"/>
                  <a:gd name="T1" fmla="*/ 0 h 14"/>
                  <a:gd name="T2" fmla="*/ 0 w 63"/>
                  <a:gd name="T3" fmla="*/ 0 h 14"/>
                  <a:gd name="T4" fmla="*/ 0 w 63"/>
                  <a:gd name="T5" fmla="*/ 0 h 14"/>
                  <a:gd name="T6" fmla="*/ 0 w 63"/>
                  <a:gd name="T7" fmla="*/ 0 h 14"/>
                  <a:gd name="T8" fmla="*/ 0 w 63"/>
                  <a:gd name="T9" fmla="*/ 0 h 14"/>
                  <a:gd name="T10" fmla="*/ 0 w 63"/>
                  <a:gd name="T11" fmla="*/ 0 h 14"/>
                  <a:gd name="T12" fmla="*/ 0 w 63"/>
                  <a:gd name="T13" fmla="*/ 0 h 14"/>
                  <a:gd name="T14" fmla="*/ 0 w 63"/>
                  <a:gd name="T15" fmla="*/ 0 h 14"/>
                  <a:gd name="T16" fmla="*/ 0 w 63"/>
                  <a:gd name="T17" fmla="*/ 0 h 14"/>
                  <a:gd name="T18" fmla="*/ 0 w 63"/>
                  <a:gd name="T19" fmla="*/ 0 h 14"/>
                  <a:gd name="T20" fmla="*/ 0 w 63"/>
                  <a:gd name="T21" fmla="*/ 0 h 14"/>
                  <a:gd name="T22" fmla="*/ 0 w 63"/>
                  <a:gd name="T23" fmla="*/ 0 h 14"/>
                  <a:gd name="T24" fmla="*/ 0 w 63"/>
                  <a:gd name="T25" fmla="*/ 0 h 14"/>
                  <a:gd name="T26" fmla="*/ 0 w 63"/>
                  <a:gd name="T27" fmla="*/ 0 h 14"/>
                  <a:gd name="T28" fmla="*/ 0 w 63"/>
                  <a:gd name="T29" fmla="*/ 0 h 14"/>
                  <a:gd name="T30" fmla="*/ 0 w 63"/>
                  <a:gd name="T31" fmla="*/ 0 h 14"/>
                  <a:gd name="T32" fmla="*/ 0 w 63"/>
                  <a:gd name="T33" fmla="*/ 0 h 1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3"/>
                  <a:gd name="T52" fmla="*/ 0 h 14"/>
                  <a:gd name="T53" fmla="*/ 63 w 63"/>
                  <a:gd name="T54" fmla="*/ 14 h 1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3" h="14">
                    <a:moveTo>
                      <a:pt x="63" y="14"/>
                    </a:moveTo>
                    <a:lnTo>
                      <a:pt x="55" y="14"/>
                    </a:lnTo>
                    <a:lnTo>
                      <a:pt x="48" y="14"/>
                    </a:lnTo>
                    <a:lnTo>
                      <a:pt x="40" y="14"/>
                    </a:lnTo>
                    <a:lnTo>
                      <a:pt x="31" y="11"/>
                    </a:lnTo>
                    <a:lnTo>
                      <a:pt x="23" y="10"/>
                    </a:lnTo>
                    <a:lnTo>
                      <a:pt x="16" y="8"/>
                    </a:lnTo>
                    <a:lnTo>
                      <a:pt x="8" y="4"/>
                    </a:lnTo>
                    <a:lnTo>
                      <a:pt x="0" y="0"/>
                    </a:lnTo>
                    <a:lnTo>
                      <a:pt x="8" y="3"/>
                    </a:lnTo>
                    <a:lnTo>
                      <a:pt x="15" y="6"/>
                    </a:lnTo>
                    <a:lnTo>
                      <a:pt x="23" y="8"/>
                    </a:lnTo>
                    <a:lnTo>
                      <a:pt x="30" y="10"/>
                    </a:lnTo>
                    <a:lnTo>
                      <a:pt x="39" y="11"/>
                    </a:lnTo>
                    <a:lnTo>
                      <a:pt x="47" y="12"/>
                    </a:lnTo>
                    <a:lnTo>
                      <a:pt x="55" y="14"/>
                    </a:lnTo>
                    <a:lnTo>
                      <a:pt x="63" y="14"/>
                    </a:lnTo>
                    <a:close/>
                  </a:path>
                </a:pathLst>
              </a:custGeom>
              <a:solidFill>
                <a:srgbClr val="F0A78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7713" name="Freeform 6"/>
              <p:cNvSpPr>
                <a:spLocks/>
              </p:cNvSpPr>
              <p:nvPr/>
            </p:nvSpPr>
            <p:spPr bwMode="auto">
              <a:xfrm>
                <a:off x="1143" y="2689"/>
                <a:ext cx="26" cy="6"/>
              </a:xfrm>
              <a:custGeom>
                <a:avLst/>
                <a:gdLst>
                  <a:gd name="T0" fmla="*/ 0 w 129"/>
                  <a:gd name="T1" fmla="*/ 0 h 38"/>
                  <a:gd name="T2" fmla="*/ 0 w 129"/>
                  <a:gd name="T3" fmla="*/ 0 h 38"/>
                  <a:gd name="T4" fmla="*/ 0 w 129"/>
                  <a:gd name="T5" fmla="*/ 0 h 38"/>
                  <a:gd name="T6" fmla="*/ 0 w 129"/>
                  <a:gd name="T7" fmla="*/ 0 h 38"/>
                  <a:gd name="T8" fmla="*/ 0 w 129"/>
                  <a:gd name="T9" fmla="*/ 0 h 38"/>
                  <a:gd name="T10" fmla="*/ 0 w 129"/>
                  <a:gd name="T11" fmla="*/ 0 h 38"/>
                  <a:gd name="T12" fmla="*/ 0 w 129"/>
                  <a:gd name="T13" fmla="*/ 0 h 38"/>
                  <a:gd name="T14" fmla="*/ 0 w 129"/>
                  <a:gd name="T15" fmla="*/ 0 h 38"/>
                  <a:gd name="T16" fmla="*/ 0 w 129"/>
                  <a:gd name="T17" fmla="*/ 0 h 38"/>
                  <a:gd name="T18" fmla="*/ 0 w 129"/>
                  <a:gd name="T19" fmla="*/ 0 h 38"/>
                  <a:gd name="T20" fmla="*/ 0 w 129"/>
                  <a:gd name="T21" fmla="*/ 0 h 38"/>
                  <a:gd name="T22" fmla="*/ 0 w 129"/>
                  <a:gd name="T23" fmla="*/ 0 h 38"/>
                  <a:gd name="T24" fmla="*/ 0 w 129"/>
                  <a:gd name="T25" fmla="*/ 0 h 38"/>
                  <a:gd name="T26" fmla="*/ 0 w 129"/>
                  <a:gd name="T27" fmla="*/ 0 h 38"/>
                  <a:gd name="T28" fmla="*/ 0 w 129"/>
                  <a:gd name="T29" fmla="*/ 0 h 38"/>
                  <a:gd name="T30" fmla="*/ 0 w 129"/>
                  <a:gd name="T31" fmla="*/ 0 h 38"/>
                  <a:gd name="T32" fmla="*/ 0 w 129"/>
                  <a:gd name="T33" fmla="*/ 0 h 38"/>
                  <a:gd name="T34" fmla="*/ 0 w 129"/>
                  <a:gd name="T35" fmla="*/ 0 h 38"/>
                  <a:gd name="T36" fmla="*/ 0 w 129"/>
                  <a:gd name="T37" fmla="*/ 0 h 38"/>
                  <a:gd name="T38" fmla="*/ 0 w 129"/>
                  <a:gd name="T39" fmla="*/ 0 h 38"/>
                  <a:gd name="T40" fmla="*/ 0 w 129"/>
                  <a:gd name="T41" fmla="*/ 0 h 38"/>
                  <a:gd name="T42" fmla="*/ 0 w 129"/>
                  <a:gd name="T43" fmla="*/ 0 h 38"/>
                  <a:gd name="T44" fmla="*/ 0 w 129"/>
                  <a:gd name="T45" fmla="*/ 0 h 38"/>
                  <a:gd name="T46" fmla="*/ 0 w 129"/>
                  <a:gd name="T47" fmla="*/ 0 h 38"/>
                  <a:gd name="T48" fmla="*/ 0 w 129"/>
                  <a:gd name="T49" fmla="*/ 0 h 38"/>
                  <a:gd name="T50" fmla="*/ 0 w 129"/>
                  <a:gd name="T51" fmla="*/ 0 h 38"/>
                  <a:gd name="T52" fmla="*/ 0 w 129"/>
                  <a:gd name="T53" fmla="*/ 0 h 38"/>
                  <a:gd name="T54" fmla="*/ 0 w 129"/>
                  <a:gd name="T55" fmla="*/ 0 h 38"/>
                  <a:gd name="T56" fmla="*/ 0 w 129"/>
                  <a:gd name="T57" fmla="*/ 0 h 38"/>
                  <a:gd name="T58" fmla="*/ 0 w 129"/>
                  <a:gd name="T59" fmla="*/ 0 h 38"/>
                  <a:gd name="T60" fmla="*/ 0 w 129"/>
                  <a:gd name="T61" fmla="*/ 0 h 38"/>
                  <a:gd name="T62" fmla="*/ 0 w 129"/>
                  <a:gd name="T63" fmla="*/ 0 h 38"/>
                  <a:gd name="T64" fmla="*/ 0 w 129"/>
                  <a:gd name="T65" fmla="*/ 0 h 3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129"/>
                  <a:gd name="T100" fmla="*/ 0 h 38"/>
                  <a:gd name="T101" fmla="*/ 129 w 129"/>
                  <a:gd name="T102" fmla="*/ 38 h 38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129" h="38">
                    <a:moveTo>
                      <a:pt x="129" y="28"/>
                    </a:moveTo>
                    <a:lnTo>
                      <a:pt x="116" y="33"/>
                    </a:lnTo>
                    <a:lnTo>
                      <a:pt x="102" y="36"/>
                    </a:lnTo>
                    <a:lnTo>
                      <a:pt x="89" y="38"/>
                    </a:lnTo>
                    <a:lnTo>
                      <a:pt x="75" y="38"/>
                    </a:lnTo>
                    <a:lnTo>
                      <a:pt x="60" y="35"/>
                    </a:lnTo>
                    <a:lnTo>
                      <a:pt x="47" y="32"/>
                    </a:lnTo>
                    <a:lnTo>
                      <a:pt x="33" y="26"/>
                    </a:lnTo>
                    <a:lnTo>
                      <a:pt x="20" y="18"/>
                    </a:lnTo>
                    <a:lnTo>
                      <a:pt x="18" y="16"/>
                    </a:lnTo>
                    <a:lnTo>
                      <a:pt x="15" y="14"/>
                    </a:lnTo>
                    <a:lnTo>
                      <a:pt x="12" y="11"/>
                    </a:lnTo>
                    <a:lnTo>
                      <a:pt x="10" y="10"/>
                    </a:lnTo>
                    <a:lnTo>
                      <a:pt x="7" y="8"/>
                    </a:lnTo>
                    <a:lnTo>
                      <a:pt x="5" y="5"/>
                    </a:lnTo>
                    <a:lnTo>
                      <a:pt x="2" y="3"/>
                    </a:lnTo>
                    <a:lnTo>
                      <a:pt x="0" y="0"/>
                    </a:lnTo>
                    <a:lnTo>
                      <a:pt x="10" y="8"/>
                    </a:lnTo>
                    <a:lnTo>
                      <a:pt x="21" y="14"/>
                    </a:lnTo>
                    <a:lnTo>
                      <a:pt x="32" y="20"/>
                    </a:lnTo>
                    <a:lnTo>
                      <a:pt x="44" y="23"/>
                    </a:lnTo>
                    <a:lnTo>
                      <a:pt x="56" y="27"/>
                    </a:lnTo>
                    <a:lnTo>
                      <a:pt x="69" y="30"/>
                    </a:lnTo>
                    <a:lnTo>
                      <a:pt x="81" y="32"/>
                    </a:lnTo>
                    <a:lnTo>
                      <a:pt x="94" y="33"/>
                    </a:lnTo>
                    <a:lnTo>
                      <a:pt x="99" y="32"/>
                    </a:lnTo>
                    <a:lnTo>
                      <a:pt x="103" y="32"/>
                    </a:lnTo>
                    <a:lnTo>
                      <a:pt x="107" y="32"/>
                    </a:lnTo>
                    <a:lnTo>
                      <a:pt x="112" y="32"/>
                    </a:lnTo>
                    <a:lnTo>
                      <a:pt x="116" y="30"/>
                    </a:lnTo>
                    <a:lnTo>
                      <a:pt x="120" y="30"/>
                    </a:lnTo>
                    <a:lnTo>
                      <a:pt x="124" y="29"/>
                    </a:lnTo>
                    <a:lnTo>
                      <a:pt x="129" y="28"/>
                    </a:lnTo>
                    <a:close/>
                  </a:path>
                </a:pathLst>
              </a:custGeom>
              <a:solidFill>
                <a:srgbClr val="F1AA8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7714" name="Freeform 7"/>
              <p:cNvSpPr>
                <a:spLocks/>
              </p:cNvSpPr>
              <p:nvPr/>
            </p:nvSpPr>
            <p:spPr bwMode="auto">
              <a:xfrm>
                <a:off x="1140" y="2685"/>
                <a:ext cx="33" cy="10"/>
              </a:xfrm>
              <a:custGeom>
                <a:avLst/>
                <a:gdLst>
                  <a:gd name="T0" fmla="*/ 0 w 166"/>
                  <a:gd name="T1" fmla="*/ 0 h 59"/>
                  <a:gd name="T2" fmla="*/ 0 w 166"/>
                  <a:gd name="T3" fmla="*/ 0 h 59"/>
                  <a:gd name="T4" fmla="*/ 0 w 166"/>
                  <a:gd name="T5" fmla="*/ 0 h 59"/>
                  <a:gd name="T6" fmla="*/ 0 w 166"/>
                  <a:gd name="T7" fmla="*/ 0 h 59"/>
                  <a:gd name="T8" fmla="*/ 0 w 166"/>
                  <a:gd name="T9" fmla="*/ 0 h 59"/>
                  <a:gd name="T10" fmla="*/ 0 w 166"/>
                  <a:gd name="T11" fmla="*/ 0 h 59"/>
                  <a:gd name="T12" fmla="*/ 0 w 166"/>
                  <a:gd name="T13" fmla="*/ 0 h 59"/>
                  <a:gd name="T14" fmla="*/ 0 w 166"/>
                  <a:gd name="T15" fmla="*/ 0 h 59"/>
                  <a:gd name="T16" fmla="*/ 0 w 166"/>
                  <a:gd name="T17" fmla="*/ 0 h 59"/>
                  <a:gd name="T18" fmla="*/ 0 w 166"/>
                  <a:gd name="T19" fmla="*/ 0 h 59"/>
                  <a:gd name="T20" fmla="*/ 0 w 166"/>
                  <a:gd name="T21" fmla="*/ 0 h 59"/>
                  <a:gd name="T22" fmla="*/ 0 w 166"/>
                  <a:gd name="T23" fmla="*/ 0 h 59"/>
                  <a:gd name="T24" fmla="*/ 0 w 166"/>
                  <a:gd name="T25" fmla="*/ 0 h 59"/>
                  <a:gd name="T26" fmla="*/ 0 w 166"/>
                  <a:gd name="T27" fmla="*/ 0 h 59"/>
                  <a:gd name="T28" fmla="*/ 0 w 166"/>
                  <a:gd name="T29" fmla="*/ 0 h 59"/>
                  <a:gd name="T30" fmla="*/ 0 w 166"/>
                  <a:gd name="T31" fmla="*/ 0 h 59"/>
                  <a:gd name="T32" fmla="*/ 0 w 166"/>
                  <a:gd name="T33" fmla="*/ 0 h 59"/>
                  <a:gd name="T34" fmla="*/ 0 w 166"/>
                  <a:gd name="T35" fmla="*/ 0 h 59"/>
                  <a:gd name="T36" fmla="*/ 0 w 166"/>
                  <a:gd name="T37" fmla="*/ 0 h 59"/>
                  <a:gd name="T38" fmla="*/ 0 w 166"/>
                  <a:gd name="T39" fmla="*/ 0 h 59"/>
                  <a:gd name="T40" fmla="*/ 0 w 166"/>
                  <a:gd name="T41" fmla="*/ 0 h 59"/>
                  <a:gd name="T42" fmla="*/ 0 w 166"/>
                  <a:gd name="T43" fmla="*/ 0 h 59"/>
                  <a:gd name="T44" fmla="*/ 0 w 166"/>
                  <a:gd name="T45" fmla="*/ 0 h 59"/>
                  <a:gd name="T46" fmla="*/ 0 w 166"/>
                  <a:gd name="T47" fmla="*/ 0 h 59"/>
                  <a:gd name="T48" fmla="*/ 0 w 166"/>
                  <a:gd name="T49" fmla="*/ 0 h 59"/>
                  <a:gd name="T50" fmla="*/ 0 w 166"/>
                  <a:gd name="T51" fmla="*/ 0 h 59"/>
                  <a:gd name="T52" fmla="*/ 0 w 166"/>
                  <a:gd name="T53" fmla="*/ 0 h 59"/>
                  <a:gd name="T54" fmla="*/ 0 w 166"/>
                  <a:gd name="T55" fmla="*/ 0 h 59"/>
                  <a:gd name="T56" fmla="*/ 0 w 166"/>
                  <a:gd name="T57" fmla="*/ 0 h 59"/>
                  <a:gd name="T58" fmla="*/ 0 w 166"/>
                  <a:gd name="T59" fmla="*/ 0 h 59"/>
                  <a:gd name="T60" fmla="*/ 0 w 166"/>
                  <a:gd name="T61" fmla="*/ 0 h 59"/>
                  <a:gd name="T62" fmla="*/ 0 w 166"/>
                  <a:gd name="T63" fmla="*/ 0 h 59"/>
                  <a:gd name="T64" fmla="*/ 0 w 166"/>
                  <a:gd name="T65" fmla="*/ 0 h 59"/>
                  <a:gd name="T66" fmla="*/ 0 w 166"/>
                  <a:gd name="T67" fmla="*/ 0 h 59"/>
                  <a:gd name="T68" fmla="*/ 0 w 166"/>
                  <a:gd name="T69" fmla="*/ 0 h 59"/>
                  <a:gd name="T70" fmla="*/ 0 w 166"/>
                  <a:gd name="T71" fmla="*/ 0 h 59"/>
                  <a:gd name="T72" fmla="*/ 0 w 166"/>
                  <a:gd name="T73" fmla="*/ 0 h 59"/>
                  <a:gd name="T74" fmla="*/ 0 w 166"/>
                  <a:gd name="T75" fmla="*/ 0 h 59"/>
                  <a:gd name="T76" fmla="*/ 0 w 166"/>
                  <a:gd name="T77" fmla="*/ 0 h 59"/>
                  <a:gd name="T78" fmla="*/ 0 w 166"/>
                  <a:gd name="T79" fmla="*/ 0 h 59"/>
                  <a:gd name="T80" fmla="*/ 0 w 166"/>
                  <a:gd name="T81" fmla="*/ 0 h 59"/>
                  <a:gd name="T82" fmla="*/ 0 w 166"/>
                  <a:gd name="T83" fmla="*/ 0 h 59"/>
                  <a:gd name="T84" fmla="*/ 0 w 166"/>
                  <a:gd name="T85" fmla="*/ 0 h 59"/>
                  <a:gd name="T86" fmla="*/ 0 w 166"/>
                  <a:gd name="T87" fmla="*/ 0 h 59"/>
                  <a:gd name="T88" fmla="*/ 0 w 166"/>
                  <a:gd name="T89" fmla="*/ 0 h 59"/>
                  <a:gd name="T90" fmla="*/ 0 w 166"/>
                  <a:gd name="T91" fmla="*/ 0 h 59"/>
                  <a:gd name="T92" fmla="*/ 0 w 166"/>
                  <a:gd name="T93" fmla="*/ 0 h 59"/>
                  <a:gd name="T94" fmla="*/ 0 w 166"/>
                  <a:gd name="T95" fmla="*/ 0 h 59"/>
                  <a:gd name="T96" fmla="*/ 0 w 166"/>
                  <a:gd name="T97" fmla="*/ 0 h 59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166"/>
                  <a:gd name="T148" fmla="*/ 0 h 59"/>
                  <a:gd name="T149" fmla="*/ 166 w 166"/>
                  <a:gd name="T150" fmla="*/ 59 h 59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166" h="59">
                    <a:moveTo>
                      <a:pt x="47" y="45"/>
                    </a:moveTo>
                    <a:lnTo>
                      <a:pt x="54" y="48"/>
                    </a:lnTo>
                    <a:lnTo>
                      <a:pt x="61" y="51"/>
                    </a:lnTo>
                    <a:lnTo>
                      <a:pt x="69" y="53"/>
                    </a:lnTo>
                    <a:lnTo>
                      <a:pt x="76" y="55"/>
                    </a:lnTo>
                    <a:lnTo>
                      <a:pt x="85" y="56"/>
                    </a:lnTo>
                    <a:lnTo>
                      <a:pt x="93" y="57"/>
                    </a:lnTo>
                    <a:lnTo>
                      <a:pt x="101" y="59"/>
                    </a:lnTo>
                    <a:lnTo>
                      <a:pt x="109" y="59"/>
                    </a:lnTo>
                    <a:lnTo>
                      <a:pt x="117" y="57"/>
                    </a:lnTo>
                    <a:lnTo>
                      <a:pt x="124" y="56"/>
                    </a:lnTo>
                    <a:lnTo>
                      <a:pt x="131" y="54"/>
                    </a:lnTo>
                    <a:lnTo>
                      <a:pt x="139" y="51"/>
                    </a:lnTo>
                    <a:lnTo>
                      <a:pt x="146" y="49"/>
                    </a:lnTo>
                    <a:lnTo>
                      <a:pt x="153" y="45"/>
                    </a:lnTo>
                    <a:lnTo>
                      <a:pt x="159" y="41"/>
                    </a:lnTo>
                    <a:lnTo>
                      <a:pt x="166" y="37"/>
                    </a:lnTo>
                    <a:lnTo>
                      <a:pt x="159" y="39"/>
                    </a:lnTo>
                    <a:lnTo>
                      <a:pt x="152" y="42"/>
                    </a:lnTo>
                    <a:lnTo>
                      <a:pt x="146" y="43"/>
                    </a:lnTo>
                    <a:lnTo>
                      <a:pt x="139" y="45"/>
                    </a:lnTo>
                    <a:lnTo>
                      <a:pt x="132" y="47"/>
                    </a:lnTo>
                    <a:lnTo>
                      <a:pt x="125" y="47"/>
                    </a:lnTo>
                    <a:lnTo>
                      <a:pt x="117" y="48"/>
                    </a:lnTo>
                    <a:lnTo>
                      <a:pt x="110" y="48"/>
                    </a:lnTo>
                    <a:lnTo>
                      <a:pt x="95" y="47"/>
                    </a:lnTo>
                    <a:lnTo>
                      <a:pt x="79" y="44"/>
                    </a:lnTo>
                    <a:lnTo>
                      <a:pt x="64" y="41"/>
                    </a:lnTo>
                    <a:lnTo>
                      <a:pt x="50" y="36"/>
                    </a:lnTo>
                    <a:lnTo>
                      <a:pt x="36" y="29"/>
                    </a:lnTo>
                    <a:lnTo>
                      <a:pt x="24" y="20"/>
                    </a:lnTo>
                    <a:lnTo>
                      <a:pt x="11" y="11"/>
                    </a:lnTo>
                    <a:lnTo>
                      <a:pt x="0" y="0"/>
                    </a:lnTo>
                    <a:lnTo>
                      <a:pt x="4" y="6"/>
                    </a:lnTo>
                    <a:lnTo>
                      <a:pt x="8" y="12"/>
                    </a:lnTo>
                    <a:lnTo>
                      <a:pt x="12" y="17"/>
                    </a:lnTo>
                    <a:lnTo>
                      <a:pt x="16" y="21"/>
                    </a:lnTo>
                    <a:lnTo>
                      <a:pt x="21" y="26"/>
                    </a:lnTo>
                    <a:lnTo>
                      <a:pt x="26" y="31"/>
                    </a:lnTo>
                    <a:lnTo>
                      <a:pt x="31" y="35"/>
                    </a:lnTo>
                    <a:lnTo>
                      <a:pt x="36" y="39"/>
                    </a:lnTo>
                    <a:lnTo>
                      <a:pt x="38" y="39"/>
                    </a:lnTo>
                    <a:lnTo>
                      <a:pt x="39" y="41"/>
                    </a:lnTo>
                    <a:lnTo>
                      <a:pt x="40" y="42"/>
                    </a:lnTo>
                    <a:lnTo>
                      <a:pt x="41" y="42"/>
                    </a:lnTo>
                    <a:lnTo>
                      <a:pt x="43" y="43"/>
                    </a:lnTo>
                    <a:lnTo>
                      <a:pt x="44" y="44"/>
                    </a:lnTo>
                    <a:lnTo>
                      <a:pt x="45" y="44"/>
                    </a:lnTo>
                    <a:lnTo>
                      <a:pt x="47" y="45"/>
                    </a:lnTo>
                    <a:close/>
                  </a:path>
                </a:pathLst>
              </a:custGeom>
              <a:solidFill>
                <a:srgbClr val="F1AB8E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7715" name="Freeform 8"/>
              <p:cNvSpPr>
                <a:spLocks/>
              </p:cNvSpPr>
              <p:nvPr/>
            </p:nvSpPr>
            <p:spPr bwMode="auto">
              <a:xfrm>
                <a:off x="1138" y="2682"/>
                <a:ext cx="38" cy="12"/>
              </a:xfrm>
              <a:custGeom>
                <a:avLst/>
                <a:gdLst>
                  <a:gd name="T0" fmla="*/ 0 w 191"/>
                  <a:gd name="T1" fmla="*/ 0 h 72"/>
                  <a:gd name="T2" fmla="*/ 0 w 191"/>
                  <a:gd name="T3" fmla="*/ 0 h 72"/>
                  <a:gd name="T4" fmla="*/ 0 w 191"/>
                  <a:gd name="T5" fmla="*/ 0 h 72"/>
                  <a:gd name="T6" fmla="*/ 0 w 191"/>
                  <a:gd name="T7" fmla="*/ 0 h 72"/>
                  <a:gd name="T8" fmla="*/ 0 w 191"/>
                  <a:gd name="T9" fmla="*/ 0 h 72"/>
                  <a:gd name="T10" fmla="*/ 0 w 191"/>
                  <a:gd name="T11" fmla="*/ 0 h 72"/>
                  <a:gd name="T12" fmla="*/ 0 w 191"/>
                  <a:gd name="T13" fmla="*/ 0 h 72"/>
                  <a:gd name="T14" fmla="*/ 0 w 191"/>
                  <a:gd name="T15" fmla="*/ 0 h 72"/>
                  <a:gd name="T16" fmla="*/ 0 w 191"/>
                  <a:gd name="T17" fmla="*/ 0 h 72"/>
                  <a:gd name="T18" fmla="*/ 0 w 191"/>
                  <a:gd name="T19" fmla="*/ 0 h 72"/>
                  <a:gd name="T20" fmla="*/ 0 w 191"/>
                  <a:gd name="T21" fmla="*/ 0 h 72"/>
                  <a:gd name="T22" fmla="*/ 0 w 191"/>
                  <a:gd name="T23" fmla="*/ 0 h 72"/>
                  <a:gd name="T24" fmla="*/ 0 w 191"/>
                  <a:gd name="T25" fmla="*/ 0 h 72"/>
                  <a:gd name="T26" fmla="*/ 0 w 191"/>
                  <a:gd name="T27" fmla="*/ 0 h 72"/>
                  <a:gd name="T28" fmla="*/ 0 w 191"/>
                  <a:gd name="T29" fmla="*/ 0 h 72"/>
                  <a:gd name="T30" fmla="*/ 0 w 191"/>
                  <a:gd name="T31" fmla="*/ 0 h 72"/>
                  <a:gd name="T32" fmla="*/ 0 w 191"/>
                  <a:gd name="T33" fmla="*/ 0 h 72"/>
                  <a:gd name="T34" fmla="*/ 0 w 191"/>
                  <a:gd name="T35" fmla="*/ 0 h 72"/>
                  <a:gd name="T36" fmla="*/ 0 w 191"/>
                  <a:gd name="T37" fmla="*/ 0 h 72"/>
                  <a:gd name="T38" fmla="*/ 0 w 191"/>
                  <a:gd name="T39" fmla="*/ 0 h 72"/>
                  <a:gd name="T40" fmla="*/ 0 w 191"/>
                  <a:gd name="T41" fmla="*/ 0 h 72"/>
                  <a:gd name="T42" fmla="*/ 0 w 191"/>
                  <a:gd name="T43" fmla="*/ 0 h 72"/>
                  <a:gd name="T44" fmla="*/ 0 w 191"/>
                  <a:gd name="T45" fmla="*/ 0 h 72"/>
                  <a:gd name="T46" fmla="*/ 0 w 191"/>
                  <a:gd name="T47" fmla="*/ 0 h 72"/>
                  <a:gd name="T48" fmla="*/ 0 w 191"/>
                  <a:gd name="T49" fmla="*/ 0 h 72"/>
                  <a:gd name="T50" fmla="*/ 0 w 191"/>
                  <a:gd name="T51" fmla="*/ 0 h 72"/>
                  <a:gd name="T52" fmla="*/ 0 w 191"/>
                  <a:gd name="T53" fmla="*/ 0 h 72"/>
                  <a:gd name="T54" fmla="*/ 0 w 191"/>
                  <a:gd name="T55" fmla="*/ 0 h 72"/>
                  <a:gd name="T56" fmla="*/ 0 w 191"/>
                  <a:gd name="T57" fmla="*/ 0 h 72"/>
                  <a:gd name="T58" fmla="*/ 0 w 191"/>
                  <a:gd name="T59" fmla="*/ 0 h 72"/>
                  <a:gd name="T60" fmla="*/ 0 w 191"/>
                  <a:gd name="T61" fmla="*/ 0 h 72"/>
                  <a:gd name="T62" fmla="*/ 0 w 191"/>
                  <a:gd name="T63" fmla="*/ 0 h 72"/>
                  <a:gd name="T64" fmla="*/ 0 w 191"/>
                  <a:gd name="T65" fmla="*/ 0 h 72"/>
                  <a:gd name="T66" fmla="*/ 0 w 191"/>
                  <a:gd name="T67" fmla="*/ 0 h 72"/>
                  <a:gd name="T68" fmla="*/ 0 w 191"/>
                  <a:gd name="T69" fmla="*/ 0 h 72"/>
                  <a:gd name="T70" fmla="*/ 0 w 191"/>
                  <a:gd name="T71" fmla="*/ 0 h 72"/>
                  <a:gd name="T72" fmla="*/ 0 w 191"/>
                  <a:gd name="T73" fmla="*/ 0 h 72"/>
                  <a:gd name="T74" fmla="*/ 0 w 191"/>
                  <a:gd name="T75" fmla="*/ 0 h 72"/>
                  <a:gd name="T76" fmla="*/ 0 w 191"/>
                  <a:gd name="T77" fmla="*/ 0 h 72"/>
                  <a:gd name="T78" fmla="*/ 0 w 191"/>
                  <a:gd name="T79" fmla="*/ 0 h 72"/>
                  <a:gd name="T80" fmla="*/ 0 w 191"/>
                  <a:gd name="T81" fmla="*/ 0 h 72"/>
                  <a:gd name="T82" fmla="*/ 0 w 191"/>
                  <a:gd name="T83" fmla="*/ 0 h 72"/>
                  <a:gd name="T84" fmla="*/ 0 w 191"/>
                  <a:gd name="T85" fmla="*/ 0 h 72"/>
                  <a:gd name="T86" fmla="*/ 0 w 191"/>
                  <a:gd name="T87" fmla="*/ 0 h 72"/>
                  <a:gd name="T88" fmla="*/ 0 w 191"/>
                  <a:gd name="T89" fmla="*/ 0 h 72"/>
                  <a:gd name="T90" fmla="*/ 0 w 191"/>
                  <a:gd name="T91" fmla="*/ 0 h 72"/>
                  <a:gd name="T92" fmla="*/ 0 w 191"/>
                  <a:gd name="T93" fmla="*/ 0 h 72"/>
                  <a:gd name="T94" fmla="*/ 0 w 191"/>
                  <a:gd name="T95" fmla="*/ 0 h 72"/>
                  <a:gd name="T96" fmla="*/ 0 w 191"/>
                  <a:gd name="T97" fmla="*/ 0 h 72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191"/>
                  <a:gd name="T148" fmla="*/ 0 h 72"/>
                  <a:gd name="T149" fmla="*/ 191 w 191"/>
                  <a:gd name="T150" fmla="*/ 72 h 72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191" h="72">
                    <a:moveTo>
                      <a:pt x="26" y="39"/>
                    </a:moveTo>
                    <a:lnTo>
                      <a:pt x="36" y="47"/>
                    </a:lnTo>
                    <a:lnTo>
                      <a:pt x="47" y="53"/>
                    </a:lnTo>
                    <a:lnTo>
                      <a:pt x="58" y="59"/>
                    </a:lnTo>
                    <a:lnTo>
                      <a:pt x="70" y="62"/>
                    </a:lnTo>
                    <a:lnTo>
                      <a:pt x="82" y="66"/>
                    </a:lnTo>
                    <a:lnTo>
                      <a:pt x="95" y="69"/>
                    </a:lnTo>
                    <a:lnTo>
                      <a:pt x="107" y="71"/>
                    </a:lnTo>
                    <a:lnTo>
                      <a:pt x="120" y="72"/>
                    </a:lnTo>
                    <a:lnTo>
                      <a:pt x="125" y="71"/>
                    </a:lnTo>
                    <a:lnTo>
                      <a:pt x="129" y="71"/>
                    </a:lnTo>
                    <a:lnTo>
                      <a:pt x="133" y="71"/>
                    </a:lnTo>
                    <a:lnTo>
                      <a:pt x="138" y="71"/>
                    </a:lnTo>
                    <a:lnTo>
                      <a:pt x="142" y="69"/>
                    </a:lnTo>
                    <a:lnTo>
                      <a:pt x="146" y="69"/>
                    </a:lnTo>
                    <a:lnTo>
                      <a:pt x="150" y="68"/>
                    </a:lnTo>
                    <a:lnTo>
                      <a:pt x="155" y="67"/>
                    </a:lnTo>
                    <a:lnTo>
                      <a:pt x="160" y="65"/>
                    </a:lnTo>
                    <a:lnTo>
                      <a:pt x="164" y="62"/>
                    </a:lnTo>
                    <a:lnTo>
                      <a:pt x="169" y="60"/>
                    </a:lnTo>
                    <a:lnTo>
                      <a:pt x="174" y="56"/>
                    </a:lnTo>
                    <a:lnTo>
                      <a:pt x="178" y="53"/>
                    </a:lnTo>
                    <a:lnTo>
                      <a:pt x="183" y="49"/>
                    </a:lnTo>
                    <a:lnTo>
                      <a:pt x="187" y="45"/>
                    </a:lnTo>
                    <a:lnTo>
                      <a:pt x="191" y="42"/>
                    </a:lnTo>
                    <a:lnTo>
                      <a:pt x="183" y="45"/>
                    </a:lnTo>
                    <a:lnTo>
                      <a:pt x="175" y="49"/>
                    </a:lnTo>
                    <a:lnTo>
                      <a:pt x="166" y="53"/>
                    </a:lnTo>
                    <a:lnTo>
                      <a:pt x="157" y="55"/>
                    </a:lnTo>
                    <a:lnTo>
                      <a:pt x="148" y="57"/>
                    </a:lnTo>
                    <a:lnTo>
                      <a:pt x="139" y="59"/>
                    </a:lnTo>
                    <a:lnTo>
                      <a:pt x="130" y="60"/>
                    </a:lnTo>
                    <a:lnTo>
                      <a:pt x="120" y="60"/>
                    </a:lnTo>
                    <a:lnTo>
                      <a:pt x="103" y="60"/>
                    </a:lnTo>
                    <a:lnTo>
                      <a:pt x="85" y="56"/>
                    </a:lnTo>
                    <a:lnTo>
                      <a:pt x="69" y="51"/>
                    </a:lnTo>
                    <a:lnTo>
                      <a:pt x="53" y="44"/>
                    </a:lnTo>
                    <a:lnTo>
                      <a:pt x="38" y="36"/>
                    </a:lnTo>
                    <a:lnTo>
                      <a:pt x="24" y="25"/>
                    </a:lnTo>
                    <a:lnTo>
                      <a:pt x="12" y="13"/>
                    </a:lnTo>
                    <a:lnTo>
                      <a:pt x="0" y="0"/>
                    </a:lnTo>
                    <a:lnTo>
                      <a:pt x="2" y="5"/>
                    </a:lnTo>
                    <a:lnTo>
                      <a:pt x="5" y="11"/>
                    </a:lnTo>
                    <a:lnTo>
                      <a:pt x="8" y="15"/>
                    </a:lnTo>
                    <a:lnTo>
                      <a:pt x="11" y="20"/>
                    </a:lnTo>
                    <a:lnTo>
                      <a:pt x="15" y="25"/>
                    </a:lnTo>
                    <a:lnTo>
                      <a:pt x="18" y="30"/>
                    </a:lnTo>
                    <a:lnTo>
                      <a:pt x="22" y="35"/>
                    </a:lnTo>
                    <a:lnTo>
                      <a:pt x="26" y="39"/>
                    </a:lnTo>
                    <a:close/>
                  </a:path>
                </a:pathLst>
              </a:custGeom>
              <a:solidFill>
                <a:srgbClr val="F1AB8E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7716" name="Freeform 9"/>
              <p:cNvSpPr>
                <a:spLocks/>
              </p:cNvSpPr>
              <p:nvPr/>
            </p:nvSpPr>
            <p:spPr bwMode="auto">
              <a:xfrm>
                <a:off x="1136" y="2679"/>
                <a:ext cx="42" cy="14"/>
              </a:xfrm>
              <a:custGeom>
                <a:avLst/>
                <a:gdLst>
                  <a:gd name="T0" fmla="*/ 0 w 210"/>
                  <a:gd name="T1" fmla="*/ 0 h 84"/>
                  <a:gd name="T2" fmla="*/ 0 w 210"/>
                  <a:gd name="T3" fmla="*/ 0 h 84"/>
                  <a:gd name="T4" fmla="*/ 0 w 210"/>
                  <a:gd name="T5" fmla="*/ 0 h 84"/>
                  <a:gd name="T6" fmla="*/ 0 w 210"/>
                  <a:gd name="T7" fmla="*/ 0 h 84"/>
                  <a:gd name="T8" fmla="*/ 0 w 210"/>
                  <a:gd name="T9" fmla="*/ 0 h 84"/>
                  <a:gd name="T10" fmla="*/ 0 w 210"/>
                  <a:gd name="T11" fmla="*/ 0 h 84"/>
                  <a:gd name="T12" fmla="*/ 0 w 210"/>
                  <a:gd name="T13" fmla="*/ 0 h 84"/>
                  <a:gd name="T14" fmla="*/ 0 w 210"/>
                  <a:gd name="T15" fmla="*/ 0 h 84"/>
                  <a:gd name="T16" fmla="*/ 0 w 210"/>
                  <a:gd name="T17" fmla="*/ 0 h 84"/>
                  <a:gd name="T18" fmla="*/ 0 w 210"/>
                  <a:gd name="T19" fmla="*/ 0 h 84"/>
                  <a:gd name="T20" fmla="*/ 0 w 210"/>
                  <a:gd name="T21" fmla="*/ 0 h 84"/>
                  <a:gd name="T22" fmla="*/ 0 w 210"/>
                  <a:gd name="T23" fmla="*/ 0 h 84"/>
                  <a:gd name="T24" fmla="*/ 0 w 210"/>
                  <a:gd name="T25" fmla="*/ 0 h 84"/>
                  <a:gd name="T26" fmla="*/ 0 w 210"/>
                  <a:gd name="T27" fmla="*/ 0 h 84"/>
                  <a:gd name="T28" fmla="*/ 0 w 210"/>
                  <a:gd name="T29" fmla="*/ 0 h 84"/>
                  <a:gd name="T30" fmla="*/ 0 w 210"/>
                  <a:gd name="T31" fmla="*/ 0 h 84"/>
                  <a:gd name="T32" fmla="*/ 0 w 210"/>
                  <a:gd name="T33" fmla="*/ 0 h 84"/>
                  <a:gd name="T34" fmla="*/ 0 w 210"/>
                  <a:gd name="T35" fmla="*/ 0 h 84"/>
                  <a:gd name="T36" fmla="*/ 0 w 210"/>
                  <a:gd name="T37" fmla="*/ 0 h 84"/>
                  <a:gd name="T38" fmla="*/ 0 w 210"/>
                  <a:gd name="T39" fmla="*/ 0 h 84"/>
                  <a:gd name="T40" fmla="*/ 0 w 210"/>
                  <a:gd name="T41" fmla="*/ 0 h 84"/>
                  <a:gd name="T42" fmla="*/ 0 w 210"/>
                  <a:gd name="T43" fmla="*/ 0 h 84"/>
                  <a:gd name="T44" fmla="*/ 0 w 210"/>
                  <a:gd name="T45" fmla="*/ 0 h 84"/>
                  <a:gd name="T46" fmla="*/ 0 w 210"/>
                  <a:gd name="T47" fmla="*/ 0 h 84"/>
                  <a:gd name="T48" fmla="*/ 0 w 210"/>
                  <a:gd name="T49" fmla="*/ 0 h 84"/>
                  <a:gd name="T50" fmla="*/ 0 w 210"/>
                  <a:gd name="T51" fmla="*/ 0 h 84"/>
                  <a:gd name="T52" fmla="*/ 0 w 210"/>
                  <a:gd name="T53" fmla="*/ 0 h 84"/>
                  <a:gd name="T54" fmla="*/ 0 w 210"/>
                  <a:gd name="T55" fmla="*/ 0 h 84"/>
                  <a:gd name="T56" fmla="*/ 0 w 210"/>
                  <a:gd name="T57" fmla="*/ 0 h 84"/>
                  <a:gd name="T58" fmla="*/ 0 w 210"/>
                  <a:gd name="T59" fmla="*/ 0 h 84"/>
                  <a:gd name="T60" fmla="*/ 0 w 210"/>
                  <a:gd name="T61" fmla="*/ 0 h 84"/>
                  <a:gd name="T62" fmla="*/ 0 w 210"/>
                  <a:gd name="T63" fmla="*/ 0 h 84"/>
                  <a:gd name="T64" fmla="*/ 0 w 210"/>
                  <a:gd name="T65" fmla="*/ 0 h 84"/>
                  <a:gd name="T66" fmla="*/ 0 w 210"/>
                  <a:gd name="T67" fmla="*/ 0 h 84"/>
                  <a:gd name="T68" fmla="*/ 0 w 210"/>
                  <a:gd name="T69" fmla="*/ 0 h 84"/>
                  <a:gd name="T70" fmla="*/ 0 w 210"/>
                  <a:gd name="T71" fmla="*/ 0 h 84"/>
                  <a:gd name="T72" fmla="*/ 0 w 210"/>
                  <a:gd name="T73" fmla="*/ 0 h 84"/>
                  <a:gd name="T74" fmla="*/ 0 w 210"/>
                  <a:gd name="T75" fmla="*/ 0 h 84"/>
                  <a:gd name="T76" fmla="*/ 0 w 210"/>
                  <a:gd name="T77" fmla="*/ 0 h 84"/>
                  <a:gd name="T78" fmla="*/ 0 w 210"/>
                  <a:gd name="T79" fmla="*/ 0 h 84"/>
                  <a:gd name="T80" fmla="*/ 0 w 210"/>
                  <a:gd name="T81" fmla="*/ 0 h 84"/>
                  <a:gd name="T82" fmla="*/ 0 w 210"/>
                  <a:gd name="T83" fmla="*/ 0 h 84"/>
                  <a:gd name="T84" fmla="*/ 0 w 210"/>
                  <a:gd name="T85" fmla="*/ 0 h 84"/>
                  <a:gd name="T86" fmla="*/ 0 w 210"/>
                  <a:gd name="T87" fmla="*/ 0 h 84"/>
                  <a:gd name="T88" fmla="*/ 0 w 210"/>
                  <a:gd name="T89" fmla="*/ 0 h 84"/>
                  <a:gd name="T90" fmla="*/ 0 w 210"/>
                  <a:gd name="T91" fmla="*/ 0 h 84"/>
                  <a:gd name="T92" fmla="*/ 0 w 210"/>
                  <a:gd name="T93" fmla="*/ 0 h 84"/>
                  <a:gd name="T94" fmla="*/ 0 w 210"/>
                  <a:gd name="T95" fmla="*/ 0 h 84"/>
                  <a:gd name="T96" fmla="*/ 0 w 210"/>
                  <a:gd name="T97" fmla="*/ 0 h 84"/>
                  <a:gd name="T98" fmla="*/ 0 w 210"/>
                  <a:gd name="T99" fmla="*/ 0 h 84"/>
                  <a:gd name="T100" fmla="*/ 0 w 210"/>
                  <a:gd name="T101" fmla="*/ 0 h 84"/>
                  <a:gd name="T102" fmla="*/ 0 w 210"/>
                  <a:gd name="T103" fmla="*/ 0 h 84"/>
                  <a:gd name="T104" fmla="*/ 0 w 210"/>
                  <a:gd name="T105" fmla="*/ 0 h 84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w 210"/>
                  <a:gd name="T160" fmla="*/ 0 h 84"/>
                  <a:gd name="T161" fmla="*/ 210 w 210"/>
                  <a:gd name="T162" fmla="*/ 84 h 84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T159" t="T160" r="T161" b="T162"/>
                <a:pathLst>
                  <a:path w="210" h="84">
                    <a:moveTo>
                      <a:pt x="17" y="36"/>
                    </a:moveTo>
                    <a:lnTo>
                      <a:pt x="28" y="47"/>
                    </a:lnTo>
                    <a:lnTo>
                      <a:pt x="41" y="56"/>
                    </a:lnTo>
                    <a:lnTo>
                      <a:pt x="53" y="65"/>
                    </a:lnTo>
                    <a:lnTo>
                      <a:pt x="67" y="71"/>
                    </a:lnTo>
                    <a:lnTo>
                      <a:pt x="81" y="77"/>
                    </a:lnTo>
                    <a:lnTo>
                      <a:pt x="96" y="80"/>
                    </a:lnTo>
                    <a:lnTo>
                      <a:pt x="112" y="83"/>
                    </a:lnTo>
                    <a:lnTo>
                      <a:pt x="127" y="84"/>
                    </a:lnTo>
                    <a:lnTo>
                      <a:pt x="134" y="84"/>
                    </a:lnTo>
                    <a:lnTo>
                      <a:pt x="142" y="83"/>
                    </a:lnTo>
                    <a:lnTo>
                      <a:pt x="149" y="83"/>
                    </a:lnTo>
                    <a:lnTo>
                      <a:pt x="156" y="81"/>
                    </a:lnTo>
                    <a:lnTo>
                      <a:pt x="163" y="79"/>
                    </a:lnTo>
                    <a:lnTo>
                      <a:pt x="170" y="78"/>
                    </a:lnTo>
                    <a:lnTo>
                      <a:pt x="176" y="75"/>
                    </a:lnTo>
                    <a:lnTo>
                      <a:pt x="183" y="73"/>
                    </a:lnTo>
                    <a:lnTo>
                      <a:pt x="187" y="69"/>
                    </a:lnTo>
                    <a:lnTo>
                      <a:pt x="190" y="67"/>
                    </a:lnTo>
                    <a:lnTo>
                      <a:pt x="194" y="63"/>
                    </a:lnTo>
                    <a:lnTo>
                      <a:pt x="197" y="61"/>
                    </a:lnTo>
                    <a:lnTo>
                      <a:pt x="200" y="57"/>
                    </a:lnTo>
                    <a:lnTo>
                      <a:pt x="204" y="54"/>
                    </a:lnTo>
                    <a:lnTo>
                      <a:pt x="207" y="50"/>
                    </a:lnTo>
                    <a:lnTo>
                      <a:pt x="210" y="45"/>
                    </a:lnTo>
                    <a:lnTo>
                      <a:pt x="201" y="51"/>
                    </a:lnTo>
                    <a:lnTo>
                      <a:pt x="191" y="57"/>
                    </a:lnTo>
                    <a:lnTo>
                      <a:pt x="181" y="62"/>
                    </a:lnTo>
                    <a:lnTo>
                      <a:pt x="171" y="66"/>
                    </a:lnTo>
                    <a:lnTo>
                      <a:pt x="160" y="69"/>
                    </a:lnTo>
                    <a:lnTo>
                      <a:pt x="149" y="71"/>
                    </a:lnTo>
                    <a:lnTo>
                      <a:pt x="138" y="73"/>
                    </a:lnTo>
                    <a:lnTo>
                      <a:pt x="127" y="73"/>
                    </a:lnTo>
                    <a:lnTo>
                      <a:pt x="118" y="73"/>
                    </a:lnTo>
                    <a:lnTo>
                      <a:pt x="108" y="72"/>
                    </a:lnTo>
                    <a:lnTo>
                      <a:pt x="99" y="71"/>
                    </a:lnTo>
                    <a:lnTo>
                      <a:pt x="89" y="68"/>
                    </a:lnTo>
                    <a:lnTo>
                      <a:pt x="80" y="65"/>
                    </a:lnTo>
                    <a:lnTo>
                      <a:pt x="71" y="62"/>
                    </a:lnTo>
                    <a:lnTo>
                      <a:pt x="63" y="57"/>
                    </a:lnTo>
                    <a:lnTo>
                      <a:pt x="55" y="54"/>
                    </a:lnTo>
                    <a:lnTo>
                      <a:pt x="39" y="43"/>
                    </a:lnTo>
                    <a:lnTo>
                      <a:pt x="25" y="30"/>
                    </a:lnTo>
                    <a:lnTo>
                      <a:pt x="12" y="17"/>
                    </a:lnTo>
                    <a:lnTo>
                      <a:pt x="0" y="0"/>
                    </a:lnTo>
                    <a:lnTo>
                      <a:pt x="1" y="5"/>
                    </a:lnTo>
                    <a:lnTo>
                      <a:pt x="3" y="9"/>
                    </a:lnTo>
                    <a:lnTo>
                      <a:pt x="5" y="14"/>
                    </a:lnTo>
                    <a:lnTo>
                      <a:pt x="7" y="19"/>
                    </a:lnTo>
                    <a:lnTo>
                      <a:pt x="9" y="24"/>
                    </a:lnTo>
                    <a:lnTo>
                      <a:pt x="12" y="27"/>
                    </a:lnTo>
                    <a:lnTo>
                      <a:pt x="14" y="32"/>
                    </a:lnTo>
                    <a:lnTo>
                      <a:pt x="17" y="36"/>
                    </a:lnTo>
                    <a:close/>
                  </a:path>
                </a:pathLst>
              </a:custGeom>
              <a:solidFill>
                <a:srgbClr val="F1AD8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7717" name="Freeform 10"/>
              <p:cNvSpPr>
                <a:spLocks/>
              </p:cNvSpPr>
              <p:nvPr/>
            </p:nvSpPr>
            <p:spPr bwMode="auto">
              <a:xfrm>
                <a:off x="1135" y="2677"/>
                <a:ext cx="45" cy="15"/>
              </a:xfrm>
              <a:custGeom>
                <a:avLst/>
                <a:gdLst>
                  <a:gd name="T0" fmla="*/ 0 w 224"/>
                  <a:gd name="T1" fmla="*/ 0 h 95"/>
                  <a:gd name="T2" fmla="*/ 0 w 224"/>
                  <a:gd name="T3" fmla="*/ 0 h 95"/>
                  <a:gd name="T4" fmla="*/ 0 w 224"/>
                  <a:gd name="T5" fmla="*/ 0 h 95"/>
                  <a:gd name="T6" fmla="*/ 0 w 224"/>
                  <a:gd name="T7" fmla="*/ 0 h 95"/>
                  <a:gd name="T8" fmla="*/ 0 w 224"/>
                  <a:gd name="T9" fmla="*/ 0 h 95"/>
                  <a:gd name="T10" fmla="*/ 0 w 224"/>
                  <a:gd name="T11" fmla="*/ 0 h 95"/>
                  <a:gd name="T12" fmla="*/ 0 w 224"/>
                  <a:gd name="T13" fmla="*/ 0 h 95"/>
                  <a:gd name="T14" fmla="*/ 0 w 224"/>
                  <a:gd name="T15" fmla="*/ 0 h 95"/>
                  <a:gd name="T16" fmla="*/ 0 w 224"/>
                  <a:gd name="T17" fmla="*/ 0 h 95"/>
                  <a:gd name="T18" fmla="*/ 0 w 224"/>
                  <a:gd name="T19" fmla="*/ 0 h 95"/>
                  <a:gd name="T20" fmla="*/ 0 w 224"/>
                  <a:gd name="T21" fmla="*/ 0 h 95"/>
                  <a:gd name="T22" fmla="*/ 0 w 224"/>
                  <a:gd name="T23" fmla="*/ 0 h 95"/>
                  <a:gd name="T24" fmla="*/ 0 w 224"/>
                  <a:gd name="T25" fmla="*/ 0 h 95"/>
                  <a:gd name="T26" fmla="*/ 0 w 224"/>
                  <a:gd name="T27" fmla="*/ 0 h 95"/>
                  <a:gd name="T28" fmla="*/ 0 w 224"/>
                  <a:gd name="T29" fmla="*/ 0 h 95"/>
                  <a:gd name="T30" fmla="*/ 0 w 224"/>
                  <a:gd name="T31" fmla="*/ 0 h 95"/>
                  <a:gd name="T32" fmla="*/ 0 w 224"/>
                  <a:gd name="T33" fmla="*/ 0 h 95"/>
                  <a:gd name="T34" fmla="*/ 0 w 224"/>
                  <a:gd name="T35" fmla="*/ 0 h 95"/>
                  <a:gd name="T36" fmla="*/ 0 w 224"/>
                  <a:gd name="T37" fmla="*/ 0 h 95"/>
                  <a:gd name="T38" fmla="*/ 0 w 224"/>
                  <a:gd name="T39" fmla="*/ 0 h 95"/>
                  <a:gd name="T40" fmla="*/ 0 w 224"/>
                  <a:gd name="T41" fmla="*/ 0 h 95"/>
                  <a:gd name="T42" fmla="*/ 0 w 224"/>
                  <a:gd name="T43" fmla="*/ 0 h 95"/>
                  <a:gd name="T44" fmla="*/ 0 w 224"/>
                  <a:gd name="T45" fmla="*/ 0 h 95"/>
                  <a:gd name="T46" fmla="*/ 0 w 224"/>
                  <a:gd name="T47" fmla="*/ 0 h 95"/>
                  <a:gd name="T48" fmla="*/ 0 w 224"/>
                  <a:gd name="T49" fmla="*/ 0 h 95"/>
                  <a:gd name="T50" fmla="*/ 0 w 224"/>
                  <a:gd name="T51" fmla="*/ 0 h 95"/>
                  <a:gd name="T52" fmla="*/ 0 w 224"/>
                  <a:gd name="T53" fmla="*/ 0 h 95"/>
                  <a:gd name="T54" fmla="*/ 0 w 224"/>
                  <a:gd name="T55" fmla="*/ 0 h 95"/>
                  <a:gd name="T56" fmla="*/ 0 w 224"/>
                  <a:gd name="T57" fmla="*/ 0 h 95"/>
                  <a:gd name="T58" fmla="*/ 0 w 224"/>
                  <a:gd name="T59" fmla="*/ 0 h 95"/>
                  <a:gd name="T60" fmla="*/ 0 w 224"/>
                  <a:gd name="T61" fmla="*/ 0 h 95"/>
                  <a:gd name="T62" fmla="*/ 0 w 224"/>
                  <a:gd name="T63" fmla="*/ 0 h 95"/>
                  <a:gd name="T64" fmla="*/ 0 w 224"/>
                  <a:gd name="T65" fmla="*/ 0 h 95"/>
                  <a:gd name="T66" fmla="*/ 0 w 224"/>
                  <a:gd name="T67" fmla="*/ 0 h 95"/>
                  <a:gd name="T68" fmla="*/ 0 w 224"/>
                  <a:gd name="T69" fmla="*/ 0 h 95"/>
                  <a:gd name="T70" fmla="*/ 0 w 224"/>
                  <a:gd name="T71" fmla="*/ 0 h 95"/>
                  <a:gd name="T72" fmla="*/ 0 w 224"/>
                  <a:gd name="T73" fmla="*/ 0 h 95"/>
                  <a:gd name="T74" fmla="*/ 0 w 224"/>
                  <a:gd name="T75" fmla="*/ 0 h 95"/>
                  <a:gd name="T76" fmla="*/ 0 w 224"/>
                  <a:gd name="T77" fmla="*/ 0 h 95"/>
                  <a:gd name="T78" fmla="*/ 0 w 224"/>
                  <a:gd name="T79" fmla="*/ 0 h 95"/>
                  <a:gd name="T80" fmla="*/ 0 w 224"/>
                  <a:gd name="T81" fmla="*/ 0 h 95"/>
                  <a:gd name="T82" fmla="*/ 0 w 224"/>
                  <a:gd name="T83" fmla="*/ 0 h 95"/>
                  <a:gd name="T84" fmla="*/ 0 w 224"/>
                  <a:gd name="T85" fmla="*/ 0 h 95"/>
                  <a:gd name="T86" fmla="*/ 0 w 224"/>
                  <a:gd name="T87" fmla="*/ 0 h 95"/>
                  <a:gd name="T88" fmla="*/ 0 w 224"/>
                  <a:gd name="T89" fmla="*/ 0 h 95"/>
                  <a:gd name="T90" fmla="*/ 0 w 224"/>
                  <a:gd name="T91" fmla="*/ 0 h 95"/>
                  <a:gd name="T92" fmla="*/ 0 w 224"/>
                  <a:gd name="T93" fmla="*/ 0 h 95"/>
                  <a:gd name="T94" fmla="*/ 0 w 224"/>
                  <a:gd name="T95" fmla="*/ 0 h 95"/>
                  <a:gd name="T96" fmla="*/ 0 w 224"/>
                  <a:gd name="T97" fmla="*/ 0 h 95"/>
                  <a:gd name="T98" fmla="*/ 0 w 224"/>
                  <a:gd name="T99" fmla="*/ 0 h 95"/>
                  <a:gd name="T100" fmla="*/ 0 w 224"/>
                  <a:gd name="T101" fmla="*/ 0 h 95"/>
                  <a:gd name="T102" fmla="*/ 0 w 224"/>
                  <a:gd name="T103" fmla="*/ 0 h 95"/>
                  <a:gd name="T104" fmla="*/ 0 w 224"/>
                  <a:gd name="T105" fmla="*/ 0 h 95"/>
                  <a:gd name="T106" fmla="*/ 0 w 224"/>
                  <a:gd name="T107" fmla="*/ 0 h 95"/>
                  <a:gd name="T108" fmla="*/ 0 w 224"/>
                  <a:gd name="T109" fmla="*/ 0 h 95"/>
                  <a:gd name="T110" fmla="*/ 0 w 224"/>
                  <a:gd name="T111" fmla="*/ 0 h 95"/>
                  <a:gd name="T112" fmla="*/ 0 w 224"/>
                  <a:gd name="T113" fmla="*/ 0 h 9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224"/>
                  <a:gd name="T172" fmla="*/ 0 h 95"/>
                  <a:gd name="T173" fmla="*/ 224 w 224"/>
                  <a:gd name="T174" fmla="*/ 95 h 95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224" h="95">
                    <a:moveTo>
                      <a:pt x="12" y="35"/>
                    </a:moveTo>
                    <a:lnTo>
                      <a:pt x="24" y="48"/>
                    </a:lnTo>
                    <a:lnTo>
                      <a:pt x="37" y="60"/>
                    </a:lnTo>
                    <a:lnTo>
                      <a:pt x="50" y="71"/>
                    </a:lnTo>
                    <a:lnTo>
                      <a:pt x="65" y="79"/>
                    </a:lnTo>
                    <a:lnTo>
                      <a:pt x="81" y="86"/>
                    </a:lnTo>
                    <a:lnTo>
                      <a:pt x="97" y="91"/>
                    </a:lnTo>
                    <a:lnTo>
                      <a:pt x="115" y="95"/>
                    </a:lnTo>
                    <a:lnTo>
                      <a:pt x="132" y="95"/>
                    </a:lnTo>
                    <a:lnTo>
                      <a:pt x="142" y="95"/>
                    </a:lnTo>
                    <a:lnTo>
                      <a:pt x="151" y="94"/>
                    </a:lnTo>
                    <a:lnTo>
                      <a:pt x="160" y="92"/>
                    </a:lnTo>
                    <a:lnTo>
                      <a:pt x="169" y="90"/>
                    </a:lnTo>
                    <a:lnTo>
                      <a:pt x="178" y="88"/>
                    </a:lnTo>
                    <a:lnTo>
                      <a:pt x="187" y="84"/>
                    </a:lnTo>
                    <a:lnTo>
                      <a:pt x="195" y="80"/>
                    </a:lnTo>
                    <a:lnTo>
                      <a:pt x="203" y="77"/>
                    </a:lnTo>
                    <a:lnTo>
                      <a:pt x="206" y="73"/>
                    </a:lnTo>
                    <a:lnTo>
                      <a:pt x="209" y="70"/>
                    </a:lnTo>
                    <a:lnTo>
                      <a:pt x="212" y="67"/>
                    </a:lnTo>
                    <a:lnTo>
                      <a:pt x="214" y="64"/>
                    </a:lnTo>
                    <a:lnTo>
                      <a:pt x="217" y="60"/>
                    </a:lnTo>
                    <a:lnTo>
                      <a:pt x="219" y="56"/>
                    </a:lnTo>
                    <a:lnTo>
                      <a:pt x="222" y="53"/>
                    </a:lnTo>
                    <a:lnTo>
                      <a:pt x="224" y="49"/>
                    </a:lnTo>
                    <a:lnTo>
                      <a:pt x="214" y="56"/>
                    </a:lnTo>
                    <a:lnTo>
                      <a:pt x="204" y="64"/>
                    </a:lnTo>
                    <a:lnTo>
                      <a:pt x="193" y="70"/>
                    </a:lnTo>
                    <a:lnTo>
                      <a:pt x="181" y="76"/>
                    </a:lnTo>
                    <a:lnTo>
                      <a:pt x="170" y="79"/>
                    </a:lnTo>
                    <a:lnTo>
                      <a:pt x="157" y="82"/>
                    </a:lnTo>
                    <a:lnTo>
                      <a:pt x="145" y="84"/>
                    </a:lnTo>
                    <a:lnTo>
                      <a:pt x="132" y="84"/>
                    </a:lnTo>
                    <a:lnTo>
                      <a:pt x="122" y="84"/>
                    </a:lnTo>
                    <a:lnTo>
                      <a:pt x="112" y="83"/>
                    </a:lnTo>
                    <a:lnTo>
                      <a:pt x="101" y="82"/>
                    </a:lnTo>
                    <a:lnTo>
                      <a:pt x="92" y="78"/>
                    </a:lnTo>
                    <a:lnTo>
                      <a:pt x="82" y="76"/>
                    </a:lnTo>
                    <a:lnTo>
                      <a:pt x="73" y="71"/>
                    </a:lnTo>
                    <a:lnTo>
                      <a:pt x="64" y="67"/>
                    </a:lnTo>
                    <a:lnTo>
                      <a:pt x="56" y="61"/>
                    </a:lnTo>
                    <a:lnTo>
                      <a:pt x="47" y="55"/>
                    </a:lnTo>
                    <a:lnTo>
                      <a:pt x="40" y="49"/>
                    </a:lnTo>
                    <a:lnTo>
                      <a:pt x="32" y="42"/>
                    </a:lnTo>
                    <a:lnTo>
                      <a:pt x="25" y="35"/>
                    </a:lnTo>
                    <a:lnTo>
                      <a:pt x="18" y="28"/>
                    </a:lnTo>
                    <a:lnTo>
                      <a:pt x="12" y="19"/>
                    </a:lnTo>
                    <a:lnTo>
                      <a:pt x="6" y="10"/>
                    </a:lnTo>
                    <a:lnTo>
                      <a:pt x="0" y="0"/>
                    </a:lnTo>
                    <a:lnTo>
                      <a:pt x="1" y="5"/>
                    </a:lnTo>
                    <a:lnTo>
                      <a:pt x="2" y="10"/>
                    </a:lnTo>
                    <a:lnTo>
                      <a:pt x="4" y="13"/>
                    </a:lnTo>
                    <a:lnTo>
                      <a:pt x="5" y="18"/>
                    </a:lnTo>
                    <a:lnTo>
                      <a:pt x="7" y="23"/>
                    </a:lnTo>
                    <a:lnTo>
                      <a:pt x="8" y="26"/>
                    </a:lnTo>
                    <a:lnTo>
                      <a:pt x="10" y="30"/>
                    </a:lnTo>
                    <a:lnTo>
                      <a:pt x="12" y="35"/>
                    </a:lnTo>
                    <a:close/>
                  </a:path>
                </a:pathLst>
              </a:custGeom>
              <a:solidFill>
                <a:srgbClr val="F2AF9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7718" name="Freeform 11"/>
              <p:cNvSpPr>
                <a:spLocks/>
              </p:cNvSpPr>
              <p:nvPr/>
            </p:nvSpPr>
            <p:spPr bwMode="auto">
              <a:xfrm>
                <a:off x="1135" y="2674"/>
                <a:ext cx="47" cy="18"/>
              </a:xfrm>
              <a:custGeom>
                <a:avLst/>
                <a:gdLst>
                  <a:gd name="T0" fmla="*/ 0 w 235"/>
                  <a:gd name="T1" fmla="*/ 0 h 106"/>
                  <a:gd name="T2" fmla="*/ 0 w 235"/>
                  <a:gd name="T3" fmla="*/ 0 h 106"/>
                  <a:gd name="T4" fmla="*/ 0 w 235"/>
                  <a:gd name="T5" fmla="*/ 0 h 106"/>
                  <a:gd name="T6" fmla="*/ 0 w 235"/>
                  <a:gd name="T7" fmla="*/ 0 h 106"/>
                  <a:gd name="T8" fmla="*/ 0 w 235"/>
                  <a:gd name="T9" fmla="*/ 0 h 106"/>
                  <a:gd name="T10" fmla="*/ 0 w 235"/>
                  <a:gd name="T11" fmla="*/ 0 h 106"/>
                  <a:gd name="T12" fmla="*/ 0 w 235"/>
                  <a:gd name="T13" fmla="*/ 0 h 106"/>
                  <a:gd name="T14" fmla="*/ 0 w 235"/>
                  <a:gd name="T15" fmla="*/ 0 h 106"/>
                  <a:gd name="T16" fmla="*/ 0 w 235"/>
                  <a:gd name="T17" fmla="*/ 0 h 106"/>
                  <a:gd name="T18" fmla="*/ 0 w 235"/>
                  <a:gd name="T19" fmla="*/ 0 h 106"/>
                  <a:gd name="T20" fmla="*/ 0 w 235"/>
                  <a:gd name="T21" fmla="*/ 0 h 106"/>
                  <a:gd name="T22" fmla="*/ 0 w 235"/>
                  <a:gd name="T23" fmla="*/ 0 h 106"/>
                  <a:gd name="T24" fmla="*/ 0 w 235"/>
                  <a:gd name="T25" fmla="*/ 0 h 106"/>
                  <a:gd name="T26" fmla="*/ 0 w 235"/>
                  <a:gd name="T27" fmla="*/ 0 h 106"/>
                  <a:gd name="T28" fmla="*/ 0 w 235"/>
                  <a:gd name="T29" fmla="*/ 0 h 106"/>
                  <a:gd name="T30" fmla="*/ 0 w 235"/>
                  <a:gd name="T31" fmla="*/ 0 h 106"/>
                  <a:gd name="T32" fmla="*/ 0 w 235"/>
                  <a:gd name="T33" fmla="*/ 0 h 106"/>
                  <a:gd name="T34" fmla="*/ 0 w 235"/>
                  <a:gd name="T35" fmla="*/ 0 h 106"/>
                  <a:gd name="T36" fmla="*/ 0 w 235"/>
                  <a:gd name="T37" fmla="*/ 0 h 106"/>
                  <a:gd name="T38" fmla="*/ 0 w 235"/>
                  <a:gd name="T39" fmla="*/ 0 h 106"/>
                  <a:gd name="T40" fmla="*/ 0 w 235"/>
                  <a:gd name="T41" fmla="*/ 0 h 106"/>
                  <a:gd name="T42" fmla="*/ 0 w 235"/>
                  <a:gd name="T43" fmla="*/ 0 h 106"/>
                  <a:gd name="T44" fmla="*/ 0 w 235"/>
                  <a:gd name="T45" fmla="*/ 0 h 106"/>
                  <a:gd name="T46" fmla="*/ 0 w 235"/>
                  <a:gd name="T47" fmla="*/ 0 h 106"/>
                  <a:gd name="T48" fmla="*/ 0 w 235"/>
                  <a:gd name="T49" fmla="*/ 0 h 106"/>
                  <a:gd name="T50" fmla="*/ 0 w 235"/>
                  <a:gd name="T51" fmla="*/ 0 h 106"/>
                  <a:gd name="T52" fmla="*/ 0 w 235"/>
                  <a:gd name="T53" fmla="*/ 0 h 106"/>
                  <a:gd name="T54" fmla="*/ 0 w 235"/>
                  <a:gd name="T55" fmla="*/ 0 h 106"/>
                  <a:gd name="T56" fmla="*/ 0 w 235"/>
                  <a:gd name="T57" fmla="*/ 0 h 106"/>
                  <a:gd name="T58" fmla="*/ 0 w 235"/>
                  <a:gd name="T59" fmla="*/ 0 h 106"/>
                  <a:gd name="T60" fmla="*/ 0 w 235"/>
                  <a:gd name="T61" fmla="*/ 0 h 106"/>
                  <a:gd name="T62" fmla="*/ 0 w 235"/>
                  <a:gd name="T63" fmla="*/ 0 h 106"/>
                  <a:gd name="T64" fmla="*/ 0 w 235"/>
                  <a:gd name="T65" fmla="*/ 0 h 106"/>
                  <a:gd name="T66" fmla="*/ 0 w 235"/>
                  <a:gd name="T67" fmla="*/ 0 h 10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235"/>
                  <a:gd name="T103" fmla="*/ 0 h 106"/>
                  <a:gd name="T104" fmla="*/ 235 w 235"/>
                  <a:gd name="T105" fmla="*/ 106 h 106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235" h="106">
                    <a:moveTo>
                      <a:pt x="8" y="33"/>
                    </a:moveTo>
                    <a:lnTo>
                      <a:pt x="20" y="50"/>
                    </a:lnTo>
                    <a:lnTo>
                      <a:pt x="33" y="63"/>
                    </a:lnTo>
                    <a:lnTo>
                      <a:pt x="47" y="76"/>
                    </a:lnTo>
                    <a:lnTo>
                      <a:pt x="63" y="87"/>
                    </a:lnTo>
                    <a:lnTo>
                      <a:pt x="71" y="90"/>
                    </a:lnTo>
                    <a:lnTo>
                      <a:pt x="79" y="95"/>
                    </a:lnTo>
                    <a:lnTo>
                      <a:pt x="88" y="98"/>
                    </a:lnTo>
                    <a:lnTo>
                      <a:pt x="97" y="101"/>
                    </a:lnTo>
                    <a:lnTo>
                      <a:pt x="107" y="104"/>
                    </a:lnTo>
                    <a:lnTo>
                      <a:pt x="116" y="105"/>
                    </a:lnTo>
                    <a:lnTo>
                      <a:pt x="126" y="106"/>
                    </a:lnTo>
                    <a:lnTo>
                      <a:pt x="135" y="106"/>
                    </a:lnTo>
                    <a:lnTo>
                      <a:pt x="146" y="106"/>
                    </a:lnTo>
                    <a:lnTo>
                      <a:pt x="157" y="104"/>
                    </a:lnTo>
                    <a:lnTo>
                      <a:pt x="168" y="102"/>
                    </a:lnTo>
                    <a:lnTo>
                      <a:pt x="179" y="99"/>
                    </a:lnTo>
                    <a:lnTo>
                      <a:pt x="189" y="95"/>
                    </a:lnTo>
                    <a:lnTo>
                      <a:pt x="199" y="90"/>
                    </a:lnTo>
                    <a:lnTo>
                      <a:pt x="209" y="84"/>
                    </a:lnTo>
                    <a:lnTo>
                      <a:pt x="218" y="78"/>
                    </a:lnTo>
                    <a:lnTo>
                      <a:pt x="220" y="76"/>
                    </a:lnTo>
                    <a:lnTo>
                      <a:pt x="222" y="72"/>
                    </a:lnTo>
                    <a:lnTo>
                      <a:pt x="224" y="70"/>
                    </a:lnTo>
                    <a:lnTo>
                      <a:pt x="226" y="66"/>
                    </a:lnTo>
                    <a:lnTo>
                      <a:pt x="228" y="63"/>
                    </a:lnTo>
                    <a:lnTo>
                      <a:pt x="231" y="59"/>
                    </a:lnTo>
                    <a:lnTo>
                      <a:pt x="233" y="57"/>
                    </a:lnTo>
                    <a:lnTo>
                      <a:pt x="235" y="53"/>
                    </a:lnTo>
                    <a:lnTo>
                      <a:pt x="235" y="52"/>
                    </a:lnTo>
                    <a:lnTo>
                      <a:pt x="235" y="51"/>
                    </a:lnTo>
                    <a:lnTo>
                      <a:pt x="224" y="62"/>
                    </a:lnTo>
                    <a:lnTo>
                      <a:pt x="213" y="70"/>
                    </a:lnTo>
                    <a:lnTo>
                      <a:pt x="201" y="77"/>
                    </a:lnTo>
                    <a:lnTo>
                      <a:pt x="189" y="83"/>
                    </a:lnTo>
                    <a:lnTo>
                      <a:pt x="176" y="88"/>
                    </a:lnTo>
                    <a:lnTo>
                      <a:pt x="163" y="92"/>
                    </a:lnTo>
                    <a:lnTo>
                      <a:pt x="149" y="94"/>
                    </a:lnTo>
                    <a:lnTo>
                      <a:pt x="135" y="95"/>
                    </a:lnTo>
                    <a:lnTo>
                      <a:pt x="124" y="95"/>
                    </a:lnTo>
                    <a:lnTo>
                      <a:pt x="114" y="94"/>
                    </a:lnTo>
                    <a:lnTo>
                      <a:pt x="103" y="92"/>
                    </a:lnTo>
                    <a:lnTo>
                      <a:pt x="93" y="88"/>
                    </a:lnTo>
                    <a:lnTo>
                      <a:pt x="83" y="84"/>
                    </a:lnTo>
                    <a:lnTo>
                      <a:pt x="73" y="80"/>
                    </a:lnTo>
                    <a:lnTo>
                      <a:pt x="64" y="75"/>
                    </a:lnTo>
                    <a:lnTo>
                      <a:pt x="55" y="69"/>
                    </a:lnTo>
                    <a:lnTo>
                      <a:pt x="47" y="63"/>
                    </a:lnTo>
                    <a:lnTo>
                      <a:pt x="39" y="56"/>
                    </a:lnTo>
                    <a:lnTo>
                      <a:pt x="31" y="47"/>
                    </a:lnTo>
                    <a:lnTo>
                      <a:pt x="24" y="39"/>
                    </a:lnTo>
                    <a:lnTo>
                      <a:pt x="17" y="30"/>
                    </a:lnTo>
                    <a:lnTo>
                      <a:pt x="11" y="21"/>
                    </a:lnTo>
                    <a:lnTo>
                      <a:pt x="6" y="11"/>
                    </a:lnTo>
                    <a:lnTo>
                      <a:pt x="0" y="0"/>
                    </a:lnTo>
                    <a:lnTo>
                      <a:pt x="1" y="5"/>
                    </a:lnTo>
                    <a:lnTo>
                      <a:pt x="2" y="9"/>
                    </a:lnTo>
                    <a:lnTo>
                      <a:pt x="2" y="14"/>
                    </a:lnTo>
                    <a:lnTo>
                      <a:pt x="3" y="17"/>
                    </a:lnTo>
                    <a:lnTo>
                      <a:pt x="4" y="21"/>
                    </a:lnTo>
                    <a:lnTo>
                      <a:pt x="5" y="26"/>
                    </a:lnTo>
                    <a:lnTo>
                      <a:pt x="7" y="29"/>
                    </a:lnTo>
                    <a:lnTo>
                      <a:pt x="8" y="33"/>
                    </a:lnTo>
                    <a:close/>
                  </a:path>
                </a:pathLst>
              </a:custGeom>
              <a:solidFill>
                <a:srgbClr val="F2B19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7719" name="Freeform 12"/>
              <p:cNvSpPr>
                <a:spLocks/>
              </p:cNvSpPr>
              <p:nvPr/>
            </p:nvSpPr>
            <p:spPr bwMode="auto">
              <a:xfrm>
                <a:off x="1134" y="2672"/>
                <a:ext cx="49" cy="19"/>
              </a:xfrm>
              <a:custGeom>
                <a:avLst/>
                <a:gdLst>
                  <a:gd name="T0" fmla="*/ 0 w 242"/>
                  <a:gd name="T1" fmla="*/ 0 h 114"/>
                  <a:gd name="T2" fmla="*/ 0 w 242"/>
                  <a:gd name="T3" fmla="*/ 0 h 114"/>
                  <a:gd name="T4" fmla="*/ 0 w 242"/>
                  <a:gd name="T5" fmla="*/ 0 h 114"/>
                  <a:gd name="T6" fmla="*/ 0 w 242"/>
                  <a:gd name="T7" fmla="*/ 0 h 114"/>
                  <a:gd name="T8" fmla="*/ 0 w 242"/>
                  <a:gd name="T9" fmla="*/ 0 h 114"/>
                  <a:gd name="T10" fmla="*/ 0 w 242"/>
                  <a:gd name="T11" fmla="*/ 0 h 114"/>
                  <a:gd name="T12" fmla="*/ 0 w 242"/>
                  <a:gd name="T13" fmla="*/ 0 h 114"/>
                  <a:gd name="T14" fmla="*/ 0 w 242"/>
                  <a:gd name="T15" fmla="*/ 0 h 114"/>
                  <a:gd name="T16" fmla="*/ 0 w 242"/>
                  <a:gd name="T17" fmla="*/ 0 h 114"/>
                  <a:gd name="T18" fmla="*/ 0 w 242"/>
                  <a:gd name="T19" fmla="*/ 0 h 114"/>
                  <a:gd name="T20" fmla="*/ 0 w 242"/>
                  <a:gd name="T21" fmla="*/ 0 h 114"/>
                  <a:gd name="T22" fmla="*/ 0 w 242"/>
                  <a:gd name="T23" fmla="*/ 0 h 114"/>
                  <a:gd name="T24" fmla="*/ 0 w 242"/>
                  <a:gd name="T25" fmla="*/ 0 h 114"/>
                  <a:gd name="T26" fmla="*/ 0 w 242"/>
                  <a:gd name="T27" fmla="*/ 0 h 114"/>
                  <a:gd name="T28" fmla="*/ 0 w 242"/>
                  <a:gd name="T29" fmla="*/ 0 h 114"/>
                  <a:gd name="T30" fmla="*/ 0 w 242"/>
                  <a:gd name="T31" fmla="*/ 0 h 114"/>
                  <a:gd name="T32" fmla="*/ 0 w 242"/>
                  <a:gd name="T33" fmla="*/ 0 h 114"/>
                  <a:gd name="T34" fmla="*/ 0 w 242"/>
                  <a:gd name="T35" fmla="*/ 0 h 114"/>
                  <a:gd name="T36" fmla="*/ 0 w 242"/>
                  <a:gd name="T37" fmla="*/ 0 h 114"/>
                  <a:gd name="T38" fmla="*/ 0 w 242"/>
                  <a:gd name="T39" fmla="*/ 0 h 114"/>
                  <a:gd name="T40" fmla="*/ 0 w 242"/>
                  <a:gd name="T41" fmla="*/ 0 h 114"/>
                  <a:gd name="T42" fmla="*/ 0 w 242"/>
                  <a:gd name="T43" fmla="*/ 0 h 114"/>
                  <a:gd name="T44" fmla="*/ 0 w 242"/>
                  <a:gd name="T45" fmla="*/ 0 h 114"/>
                  <a:gd name="T46" fmla="*/ 0 w 242"/>
                  <a:gd name="T47" fmla="*/ 0 h 114"/>
                  <a:gd name="T48" fmla="*/ 0 w 242"/>
                  <a:gd name="T49" fmla="*/ 0 h 114"/>
                  <a:gd name="T50" fmla="*/ 0 w 242"/>
                  <a:gd name="T51" fmla="*/ 0 h 114"/>
                  <a:gd name="T52" fmla="*/ 0 w 242"/>
                  <a:gd name="T53" fmla="*/ 0 h 114"/>
                  <a:gd name="T54" fmla="*/ 0 w 242"/>
                  <a:gd name="T55" fmla="*/ 0 h 114"/>
                  <a:gd name="T56" fmla="*/ 0 w 242"/>
                  <a:gd name="T57" fmla="*/ 0 h 114"/>
                  <a:gd name="T58" fmla="*/ 0 w 242"/>
                  <a:gd name="T59" fmla="*/ 0 h 114"/>
                  <a:gd name="T60" fmla="*/ 0 w 242"/>
                  <a:gd name="T61" fmla="*/ 0 h 114"/>
                  <a:gd name="T62" fmla="*/ 0 w 242"/>
                  <a:gd name="T63" fmla="*/ 0 h 114"/>
                  <a:gd name="T64" fmla="*/ 0 w 242"/>
                  <a:gd name="T65" fmla="*/ 0 h 114"/>
                  <a:gd name="T66" fmla="*/ 0 w 242"/>
                  <a:gd name="T67" fmla="*/ 0 h 114"/>
                  <a:gd name="T68" fmla="*/ 0 w 242"/>
                  <a:gd name="T69" fmla="*/ 0 h 114"/>
                  <a:gd name="T70" fmla="*/ 0 w 242"/>
                  <a:gd name="T71" fmla="*/ 0 h 114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242"/>
                  <a:gd name="T109" fmla="*/ 0 h 114"/>
                  <a:gd name="T110" fmla="*/ 242 w 242"/>
                  <a:gd name="T111" fmla="*/ 114 h 114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242" h="114">
                    <a:moveTo>
                      <a:pt x="4" y="30"/>
                    </a:moveTo>
                    <a:lnTo>
                      <a:pt x="10" y="40"/>
                    </a:lnTo>
                    <a:lnTo>
                      <a:pt x="16" y="49"/>
                    </a:lnTo>
                    <a:lnTo>
                      <a:pt x="22" y="58"/>
                    </a:lnTo>
                    <a:lnTo>
                      <a:pt x="29" y="65"/>
                    </a:lnTo>
                    <a:lnTo>
                      <a:pt x="36" y="72"/>
                    </a:lnTo>
                    <a:lnTo>
                      <a:pt x="44" y="79"/>
                    </a:lnTo>
                    <a:lnTo>
                      <a:pt x="51" y="85"/>
                    </a:lnTo>
                    <a:lnTo>
                      <a:pt x="60" y="91"/>
                    </a:lnTo>
                    <a:lnTo>
                      <a:pt x="68" y="97"/>
                    </a:lnTo>
                    <a:lnTo>
                      <a:pt x="77" y="101"/>
                    </a:lnTo>
                    <a:lnTo>
                      <a:pt x="86" y="106"/>
                    </a:lnTo>
                    <a:lnTo>
                      <a:pt x="96" y="108"/>
                    </a:lnTo>
                    <a:lnTo>
                      <a:pt x="105" y="112"/>
                    </a:lnTo>
                    <a:lnTo>
                      <a:pt x="116" y="113"/>
                    </a:lnTo>
                    <a:lnTo>
                      <a:pt x="126" y="114"/>
                    </a:lnTo>
                    <a:lnTo>
                      <a:pt x="136" y="114"/>
                    </a:lnTo>
                    <a:lnTo>
                      <a:pt x="149" y="114"/>
                    </a:lnTo>
                    <a:lnTo>
                      <a:pt x="161" y="112"/>
                    </a:lnTo>
                    <a:lnTo>
                      <a:pt x="174" y="109"/>
                    </a:lnTo>
                    <a:lnTo>
                      <a:pt x="185" y="106"/>
                    </a:lnTo>
                    <a:lnTo>
                      <a:pt x="197" y="100"/>
                    </a:lnTo>
                    <a:lnTo>
                      <a:pt x="208" y="94"/>
                    </a:lnTo>
                    <a:lnTo>
                      <a:pt x="218" y="86"/>
                    </a:lnTo>
                    <a:lnTo>
                      <a:pt x="228" y="79"/>
                    </a:lnTo>
                    <a:lnTo>
                      <a:pt x="229" y="78"/>
                    </a:lnTo>
                    <a:lnTo>
                      <a:pt x="230" y="76"/>
                    </a:lnTo>
                    <a:lnTo>
                      <a:pt x="232" y="74"/>
                    </a:lnTo>
                    <a:lnTo>
                      <a:pt x="232" y="73"/>
                    </a:lnTo>
                    <a:lnTo>
                      <a:pt x="233" y="72"/>
                    </a:lnTo>
                    <a:lnTo>
                      <a:pt x="234" y="70"/>
                    </a:lnTo>
                    <a:lnTo>
                      <a:pt x="235" y="68"/>
                    </a:lnTo>
                    <a:lnTo>
                      <a:pt x="236" y="67"/>
                    </a:lnTo>
                    <a:lnTo>
                      <a:pt x="237" y="65"/>
                    </a:lnTo>
                    <a:lnTo>
                      <a:pt x="237" y="64"/>
                    </a:lnTo>
                    <a:lnTo>
                      <a:pt x="238" y="61"/>
                    </a:lnTo>
                    <a:lnTo>
                      <a:pt x="239" y="59"/>
                    </a:lnTo>
                    <a:lnTo>
                      <a:pt x="240" y="58"/>
                    </a:lnTo>
                    <a:lnTo>
                      <a:pt x="241" y="55"/>
                    </a:lnTo>
                    <a:lnTo>
                      <a:pt x="241" y="54"/>
                    </a:lnTo>
                    <a:lnTo>
                      <a:pt x="242" y="52"/>
                    </a:lnTo>
                    <a:lnTo>
                      <a:pt x="230" y="64"/>
                    </a:lnTo>
                    <a:lnTo>
                      <a:pt x="219" y="73"/>
                    </a:lnTo>
                    <a:lnTo>
                      <a:pt x="207" y="83"/>
                    </a:lnTo>
                    <a:lnTo>
                      <a:pt x="194" y="90"/>
                    </a:lnTo>
                    <a:lnTo>
                      <a:pt x="180" y="96"/>
                    </a:lnTo>
                    <a:lnTo>
                      <a:pt x="166" y="100"/>
                    </a:lnTo>
                    <a:lnTo>
                      <a:pt x="151" y="103"/>
                    </a:lnTo>
                    <a:lnTo>
                      <a:pt x="136" y="103"/>
                    </a:lnTo>
                    <a:lnTo>
                      <a:pt x="125" y="103"/>
                    </a:lnTo>
                    <a:lnTo>
                      <a:pt x="114" y="102"/>
                    </a:lnTo>
                    <a:lnTo>
                      <a:pt x="102" y="100"/>
                    </a:lnTo>
                    <a:lnTo>
                      <a:pt x="92" y="96"/>
                    </a:lnTo>
                    <a:lnTo>
                      <a:pt x="82" y="92"/>
                    </a:lnTo>
                    <a:lnTo>
                      <a:pt x="72" y="88"/>
                    </a:lnTo>
                    <a:lnTo>
                      <a:pt x="63" y="82"/>
                    </a:lnTo>
                    <a:lnTo>
                      <a:pt x="54" y="74"/>
                    </a:lnTo>
                    <a:lnTo>
                      <a:pt x="45" y="67"/>
                    </a:lnTo>
                    <a:lnTo>
                      <a:pt x="37" y="60"/>
                    </a:lnTo>
                    <a:lnTo>
                      <a:pt x="30" y="52"/>
                    </a:lnTo>
                    <a:lnTo>
                      <a:pt x="23" y="42"/>
                    </a:lnTo>
                    <a:lnTo>
                      <a:pt x="16" y="32"/>
                    </a:lnTo>
                    <a:lnTo>
                      <a:pt x="10" y="22"/>
                    </a:lnTo>
                    <a:lnTo>
                      <a:pt x="5" y="11"/>
                    </a:lnTo>
                    <a:lnTo>
                      <a:pt x="0" y="0"/>
                    </a:lnTo>
                    <a:lnTo>
                      <a:pt x="0" y="4"/>
                    </a:lnTo>
                    <a:lnTo>
                      <a:pt x="1" y="7"/>
                    </a:lnTo>
                    <a:lnTo>
                      <a:pt x="1" y="11"/>
                    </a:lnTo>
                    <a:lnTo>
                      <a:pt x="1" y="16"/>
                    </a:lnTo>
                    <a:lnTo>
                      <a:pt x="2" y="19"/>
                    </a:lnTo>
                    <a:lnTo>
                      <a:pt x="3" y="23"/>
                    </a:lnTo>
                    <a:lnTo>
                      <a:pt x="3" y="26"/>
                    </a:lnTo>
                    <a:lnTo>
                      <a:pt x="4" y="30"/>
                    </a:lnTo>
                    <a:close/>
                  </a:path>
                </a:pathLst>
              </a:custGeom>
              <a:solidFill>
                <a:srgbClr val="F2B49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7720" name="Freeform 13"/>
              <p:cNvSpPr>
                <a:spLocks/>
              </p:cNvSpPr>
              <p:nvPr/>
            </p:nvSpPr>
            <p:spPr bwMode="auto">
              <a:xfrm>
                <a:off x="1134" y="2669"/>
                <a:ext cx="50" cy="21"/>
              </a:xfrm>
              <a:custGeom>
                <a:avLst/>
                <a:gdLst>
                  <a:gd name="T0" fmla="*/ 0 w 246"/>
                  <a:gd name="T1" fmla="*/ 0 h 123"/>
                  <a:gd name="T2" fmla="*/ 0 w 246"/>
                  <a:gd name="T3" fmla="*/ 0 h 123"/>
                  <a:gd name="T4" fmla="*/ 0 w 246"/>
                  <a:gd name="T5" fmla="*/ 0 h 123"/>
                  <a:gd name="T6" fmla="*/ 0 w 246"/>
                  <a:gd name="T7" fmla="*/ 0 h 123"/>
                  <a:gd name="T8" fmla="*/ 0 w 246"/>
                  <a:gd name="T9" fmla="*/ 0 h 123"/>
                  <a:gd name="T10" fmla="*/ 0 w 246"/>
                  <a:gd name="T11" fmla="*/ 0 h 123"/>
                  <a:gd name="T12" fmla="*/ 0 w 246"/>
                  <a:gd name="T13" fmla="*/ 0 h 123"/>
                  <a:gd name="T14" fmla="*/ 0 w 246"/>
                  <a:gd name="T15" fmla="*/ 0 h 123"/>
                  <a:gd name="T16" fmla="*/ 0 w 246"/>
                  <a:gd name="T17" fmla="*/ 0 h 123"/>
                  <a:gd name="T18" fmla="*/ 0 w 246"/>
                  <a:gd name="T19" fmla="*/ 0 h 123"/>
                  <a:gd name="T20" fmla="*/ 0 w 246"/>
                  <a:gd name="T21" fmla="*/ 0 h 123"/>
                  <a:gd name="T22" fmla="*/ 0 w 246"/>
                  <a:gd name="T23" fmla="*/ 0 h 123"/>
                  <a:gd name="T24" fmla="*/ 0 w 246"/>
                  <a:gd name="T25" fmla="*/ 0 h 123"/>
                  <a:gd name="T26" fmla="*/ 0 w 246"/>
                  <a:gd name="T27" fmla="*/ 0 h 123"/>
                  <a:gd name="T28" fmla="*/ 0 w 246"/>
                  <a:gd name="T29" fmla="*/ 0 h 123"/>
                  <a:gd name="T30" fmla="*/ 0 w 246"/>
                  <a:gd name="T31" fmla="*/ 0 h 123"/>
                  <a:gd name="T32" fmla="*/ 0 w 246"/>
                  <a:gd name="T33" fmla="*/ 0 h 123"/>
                  <a:gd name="T34" fmla="*/ 0 w 246"/>
                  <a:gd name="T35" fmla="*/ 0 h 123"/>
                  <a:gd name="T36" fmla="*/ 0 w 246"/>
                  <a:gd name="T37" fmla="*/ 0 h 123"/>
                  <a:gd name="T38" fmla="*/ 0 w 246"/>
                  <a:gd name="T39" fmla="*/ 0 h 123"/>
                  <a:gd name="T40" fmla="*/ 0 w 246"/>
                  <a:gd name="T41" fmla="*/ 0 h 123"/>
                  <a:gd name="T42" fmla="*/ 0 w 246"/>
                  <a:gd name="T43" fmla="*/ 0 h 123"/>
                  <a:gd name="T44" fmla="*/ 0 w 246"/>
                  <a:gd name="T45" fmla="*/ 0 h 123"/>
                  <a:gd name="T46" fmla="*/ 0 w 246"/>
                  <a:gd name="T47" fmla="*/ 0 h 123"/>
                  <a:gd name="T48" fmla="*/ 0 w 246"/>
                  <a:gd name="T49" fmla="*/ 0 h 123"/>
                  <a:gd name="T50" fmla="*/ 0 w 246"/>
                  <a:gd name="T51" fmla="*/ 0 h 123"/>
                  <a:gd name="T52" fmla="*/ 0 w 246"/>
                  <a:gd name="T53" fmla="*/ 0 h 123"/>
                  <a:gd name="T54" fmla="*/ 0 w 246"/>
                  <a:gd name="T55" fmla="*/ 0 h 123"/>
                  <a:gd name="T56" fmla="*/ 0 w 246"/>
                  <a:gd name="T57" fmla="*/ 0 h 123"/>
                  <a:gd name="T58" fmla="*/ 0 w 246"/>
                  <a:gd name="T59" fmla="*/ 0 h 123"/>
                  <a:gd name="T60" fmla="*/ 0 w 246"/>
                  <a:gd name="T61" fmla="*/ 0 h 123"/>
                  <a:gd name="T62" fmla="*/ 0 w 246"/>
                  <a:gd name="T63" fmla="*/ 0 h 123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246"/>
                  <a:gd name="T97" fmla="*/ 0 h 123"/>
                  <a:gd name="T98" fmla="*/ 246 w 246"/>
                  <a:gd name="T99" fmla="*/ 123 h 123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246" h="123">
                    <a:moveTo>
                      <a:pt x="1" y="28"/>
                    </a:moveTo>
                    <a:lnTo>
                      <a:pt x="7" y="39"/>
                    </a:lnTo>
                    <a:lnTo>
                      <a:pt x="12" y="49"/>
                    </a:lnTo>
                    <a:lnTo>
                      <a:pt x="18" y="58"/>
                    </a:lnTo>
                    <a:lnTo>
                      <a:pt x="25" y="67"/>
                    </a:lnTo>
                    <a:lnTo>
                      <a:pt x="32" y="75"/>
                    </a:lnTo>
                    <a:lnTo>
                      <a:pt x="40" y="84"/>
                    </a:lnTo>
                    <a:lnTo>
                      <a:pt x="48" y="91"/>
                    </a:lnTo>
                    <a:lnTo>
                      <a:pt x="56" y="97"/>
                    </a:lnTo>
                    <a:lnTo>
                      <a:pt x="65" y="103"/>
                    </a:lnTo>
                    <a:lnTo>
                      <a:pt x="74" y="108"/>
                    </a:lnTo>
                    <a:lnTo>
                      <a:pt x="84" y="112"/>
                    </a:lnTo>
                    <a:lnTo>
                      <a:pt x="94" y="116"/>
                    </a:lnTo>
                    <a:lnTo>
                      <a:pt x="104" y="120"/>
                    </a:lnTo>
                    <a:lnTo>
                      <a:pt x="115" y="122"/>
                    </a:lnTo>
                    <a:lnTo>
                      <a:pt x="125" y="123"/>
                    </a:lnTo>
                    <a:lnTo>
                      <a:pt x="136" y="123"/>
                    </a:lnTo>
                    <a:lnTo>
                      <a:pt x="150" y="122"/>
                    </a:lnTo>
                    <a:lnTo>
                      <a:pt x="164" y="120"/>
                    </a:lnTo>
                    <a:lnTo>
                      <a:pt x="177" y="116"/>
                    </a:lnTo>
                    <a:lnTo>
                      <a:pt x="190" y="111"/>
                    </a:lnTo>
                    <a:lnTo>
                      <a:pt x="202" y="105"/>
                    </a:lnTo>
                    <a:lnTo>
                      <a:pt x="214" y="98"/>
                    </a:lnTo>
                    <a:lnTo>
                      <a:pt x="225" y="90"/>
                    </a:lnTo>
                    <a:lnTo>
                      <a:pt x="236" y="79"/>
                    </a:lnTo>
                    <a:lnTo>
                      <a:pt x="238" y="76"/>
                    </a:lnTo>
                    <a:lnTo>
                      <a:pt x="239" y="73"/>
                    </a:lnTo>
                    <a:lnTo>
                      <a:pt x="241" y="69"/>
                    </a:lnTo>
                    <a:lnTo>
                      <a:pt x="242" y="66"/>
                    </a:lnTo>
                    <a:lnTo>
                      <a:pt x="243" y="62"/>
                    </a:lnTo>
                    <a:lnTo>
                      <a:pt x="244" y="60"/>
                    </a:lnTo>
                    <a:lnTo>
                      <a:pt x="245" y="56"/>
                    </a:lnTo>
                    <a:lnTo>
                      <a:pt x="246" y="52"/>
                    </a:lnTo>
                    <a:lnTo>
                      <a:pt x="236" y="66"/>
                    </a:lnTo>
                    <a:lnTo>
                      <a:pt x="223" y="78"/>
                    </a:lnTo>
                    <a:lnTo>
                      <a:pt x="211" y="87"/>
                    </a:lnTo>
                    <a:lnTo>
                      <a:pt x="197" y="96"/>
                    </a:lnTo>
                    <a:lnTo>
                      <a:pt x="183" y="103"/>
                    </a:lnTo>
                    <a:lnTo>
                      <a:pt x="168" y="108"/>
                    </a:lnTo>
                    <a:lnTo>
                      <a:pt x="152" y="111"/>
                    </a:lnTo>
                    <a:lnTo>
                      <a:pt x="136" y="112"/>
                    </a:lnTo>
                    <a:lnTo>
                      <a:pt x="125" y="112"/>
                    </a:lnTo>
                    <a:lnTo>
                      <a:pt x="113" y="110"/>
                    </a:lnTo>
                    <a:lnTo>
                      <a:pt x="101" y="108"/>
                    </a:lnTo>
                    <a:lnTo>
                      <a:pt x="91" y="104"/>
                    </a:lnTo>
                    <a:lnTo>
                      <a:pt x="80" y="99"/>
                    </a:lnTo>
                    <a:lnTo>
                      <a:pt x="70" y="94"/>
                    </a:lnTo>
                    <a:lnTo>
                      <a:pt x="61" y="87"/>
                    </a:lnTo>
                    <a:lnTo>
                      <a:pt x="52" y="80"/>
                    </a:lnTo>
                    <a:lnTo>
                      <a:pt x="43" y="73"/>
                    </a:lnTo>
                    <a:lnTo>
                      <a:pt x="35" y="64"/>
                    </a:lnTo>
                    <a:lnTo>
                      <a:pt x="28" y="55"/>
                    </a:lnTo>
                    <a:lnTo>
                      <a:pt x="21" y="45"/>
                    </a:lnTo>
                    <a:lnTo>
                      <a:pt x="15" y="34"/>
                    </a:lnTo>
                    <a:lnTo>
                      <a:pt x="9" y="22"/>
                    </a:lnTo>
                    <a:lnTo>
                      <a:pt x="4" y="12"/>
                    </a:lnTo>
                    <a:lnTo>
                      <a:pt x="0" y="0"/>
                    </a:lnTo>
                    <a:lnTo>
                      <a:pt x="0" y="3"/>
                    </a:lnTo>
                    <a:lnTo>
                      <a:pt x="0" y="7"/>
                    </a:lnTo>
                    <a:lnTo>
                      <a:pt x="0" y="11"/>
                    </a:lnTo>
                    <a:lnTo>
                      <a:pt x="0" y="14"/>
                    </a:lnTo>
                    <a:lnTo>
                      <a:pt x="0" y="18"/>
                    </a:lnTo>
                    <a:lnTo>
                      <a:pt x="1" y="21"/>
                    </a:lnTo>
                    <a:lnTo>
                      <a:pt x="1" y="25"/>
                    </a:lnTo>
                    <a:lnTo>
                      <a:pt x="1" y="28"/>
                    </a:lnTo>
                    <a:close/>
                  </a:path>
                </a:pathLst>
              </a:custGeom>
              <a:solidFill>
                <a:srgbClr val="F3B694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7721" name="Freeform 14"/>
              <p:cNvSpPr>
                <a:spLocks/>
              </p:cNvSpPr>
              <p:nvPr/>
            </p:nvSpPr>
            <p:spPr bwMode="auto">
              <a:xfrm>
                <a:off x="1134" y="2667"/>
                <a:ext cx="50" cy="22"/>
              </a:xfrm>
              <a:custGeom>
                <a:avLst/>
                <a:gdLst>
                  <a:gd name="T0" fmla="*/ 0 w 249"/>
                  <a:gd name="T1" fmla="*/ 0 h 132"/>
                  <a:gd name="T2" fmla="*/ 0 w 249"/>
                  <a:gd name="T3" fmla="*/ 0 h 132"/>
                  <a:gd name="T4" fmla="*/ 0 w 249"/>
                  <a:gd name="T5" fmla="*/ 0 h 132"/>
                  <a:gd name="T6" fmla="*/ 0 w 249"/>
                  <a:gd name="T7" fmla="*/ 0 h 132"/>
                  <a:gd name="T8" fmla="*/ 0 w 249"/>
                  <a:gd name="T9" fmla="*/ 0 h 132"/>
                  <a:gd name="T10" fmla="*/ 0 w 249"/>
                  <a:gd name="T11" fmla="*/ 0 h 132"/>
                  <a:gd name="T12" fmla="*/ 0 w 249"/>
                  <a:gd name="T13" fmla="*/ 0 h 132"/>
                  <a:gd name="T14" fmla="*/ 0 w 249"/>
                  <a:gd name="T15" fmla="*/ 0 h 132"/>
                  <a:gd name="T16" fmla="*/ 0 w 249"/>
                  <a:gd name="T17" fmla="*/ 0 h 132"/>
                  <a:gd name="T18" fmla="*/ 0 w 249"/>
                  <a:gd name="T19" fmla="*/ 0 h 132"/>
                  <a:gd name="T20" fmla="*/ 0 w 249"/>
                  <a:gd name="T21" fmla="*/ 0 h 132"/>
                  <a:gd name="T22" fmla="*/ 0 w 249"/>
                  <a:gd name="T23" fmla="*/ 0 h 132"/>
                  <a:gd name="T24" fmla="*/ 0 w 249"/>
                  <a:gd name="T25" fmla="*/ 0 h 132"/>
                  <a:gd name="T26" fmla="*/ 0 w 249"/>
                  <a:gd name="T27" fmla="*/ 0 h 132"/>
                  <a:gd name="T28" fmla="*/ 0 w 249"/>
                  <a:gd name="T29" fmla="*/ 0 h 132"/>
                  <a:gd name="T30" fmla="*/ 0 w 249"/>
                  <a:gd name="T31" fmla="*/ 0 h 132"/>
                  <a:gd name="T32" fmla="*/ 0 w 249"/>
                  <a:gd name="T33" fmla="*/ 0 h 132"/>
                  <a:gd name="T34" fmla="*/ 0 w 249"/>
                  <a:gd name="T35" fmla="*/ 0 h 132"/>
                  <a:gd name="T36" fmla="*/ 0 w 249"/>
                  <a:gd name="T37" fmla="*/ 0 h 132"/>
                  <a:gd name="T38" fmla="*/ 0 w 249"/>
                  <a:gd name="T39" fmla="*/ 0 h 132"/>
                  <a:gd name="T40" fmla="*/ 0 w 249"/>
                  <a:gd name="T41" fmla="*/ 0 h 132"/>
                  <a:gd name="T42" fmla="*/ 0 w 249"/>
                  <a:gd name="T43" fmla="*/ 0 h 132"/>
                  <a:gd name="T44" fmla="*/ 0 w 249"/>
                  <a:gd name="T45" fmla="*/ 0 h 132"/>
                  <a:gd name="T46" fmla="*/ 0 w 249"/>
                  <a:gd name="T47" fmla="*/ 0 h 132"/>
                  <a:gd name="T48" fmla="*/ 0 w 249"/>
                  <a:gd name="T49" fmla="*/ 0 h 132"/>
                  <a:gd name="T50" fmla="*/ 0 w 249"/>
                  <a:gd name="T51" fmla="*/ 0 h 132"/>
                  <a:gd name="T52" fmla="*/ 0 w 249"/>
                  <a:gd name="T53" fmla="*/ 0 h 132"/>
                  <a:gd name="T54" fmla="*/ 0 w 249"/>
                  <a:gd name="T55" fmla="*/ 0 h 132"/>
                  <a:gd name="T56" fmla="*/ 0 w 249"/>
                  <a:gd name="T57" fmla="*/ 0 h 132"/>
                  <a:gd name="T58" fmla="*/ 0 w 249"/>
                  <a:gd name="T59" fmla="*/ 0 h 132"/>
                  <a:gd name="T60" fmla="*/ 0 w 249"/>
                  <a:gd name="T61" fmla="*/ 0 h 132"/>
                  <a:gd name="T62" fmla="*/ 0 w 249"/>
                  <a:gd name="T63" fmla="*/ 0 h 132"/>
                  <a:gd name="T64" fmla="*/ 0 w 249"/>
                  <a:gd name="T65" fmla="*/ 0 h 132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249"/>
                  <a:gd name="T100" fmla="*/ 0 h 132"/>
                  <a:gd name="T101" fmla="*/ 249 w 249"/>
                  <a:gd name="T102" fmla="*/ 132 h 132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249" h="132">
                    <a:moveTo>
                      <a:pt x="0" y="29"/>
                    </a:moveTo>
                    <a:lnTo>
                      <a:pt x="5" y="40"/>
                    </a:lnTo>
                    <a:lnTo>
                      <a:pt x="10" y="51"/>
                    </a:lnTo>
                    <a:lnTo>
                      <a:pt x="16" y="61"/>
                    </a:lnTo>
                    <a:lnTo>
                      <a:pt x="23" y="71"/>
                    </a:lnTo>
                    <a:lnTo>
                      <a:pt x="30" y="79"/>
                    </a:lnTo>
                    <a:lnTo>
                      <a:pt x="37" y="89"/>
                    </a:lnTo>
                    <a:lnTo>
                      <a:pt x="45" y="96"/>
                    </a:lnTo>
                    <a:lnTo>
                      <a:pt x="54" y="103"/>
                    </a:lnTo>
                    <a:lnTo>
                      <a:pt x="63" y="111"/>
                    </a:lnTo>
                    <a:lnTo>
                      <a:pt x="72" y="117"/>
                    </a:lnTo>
                    <a:lnTo>
                      <a:pt x="82" y="121"/>
                    </a:lnTo>
                    <a:lnTo>
                      <a:pt x="92" y="125"/>
                    </a:lnTo>
                    <a:lnTo>
                      <a:pt x="102" y="129"/>
                    </a:lnTo>
                    <a:lnTo>
                      <a:pt x="114" y="131"/>
                    </a:lnTo>
                    <a:lnTo>
                      <a:pt x="125" y="132"/>
                    </a:lnTo>
                    <a:lnTo>
                      <a:pt x="136" y="132"/>
                    </a:lnTo>
                    <a:lnTo>
                      <a:pt x="151" y="132"/>
                    </a:lnTo>
                    <a:lnTo>
                      <a:pt x="166" y="129"/>
                    </a:lnTo>
                    <a:lnTo>
                      <a:pt x="180" y="125"/>
                    </a:lnTo>
                    <a:lnTo>
                      <a:pt x="194" y="119"/>
                    </a:lnTo>
                    <a:lnTo>
                      <a:pt x="207" y="112"/>
                    </a:lnTo>
                    <a:lnTo>
                      <a:pt x="219" y="102"/>
                    </a:lnTo>
                    <a:lnTo>
                      <a:pt x="230" y="93"/>
                    </a:lnTo>
                    <a:lnTo>
                      <a:pt x="242" y="81"/>
                    </a:lnTo>
                    <a:lnTo>
                      <a:pt x="243" y="77"/>
                    </a:lnTo>
                    <a:lnTo>
                      <a:pt x="244" y="75"/>
                    </a:lnTo>
                    <a:lnTo>
                      <a:pt x="245" y="71"/>
                    </a:lnTo>
                    <a:lnTo>
                      <a:pt x="246" y="67"/>
                    </a:lnTo>
                    <a:lnTo>
                      <a:pt x="247" y="64"/>
                    </a:lnTo>
                    <a:lnTo>
                      <a:pt x="248" y="60"/>
                    </a:lnTo>
                    <a:lnTo>
                      <a:pt x="249" y="58"/>
                    </a:lnTo>
                    <a:lnTo>
                      <a:pt x="249" y="54"/>
                    </a:lnTo>
                    <a:lnTo>
                      <a:pt x="239" y="69"/>
                    </a:lnTo>
                    <a:lnTo>
                      <a:pt x="227" y="82"/>
                    </a:lnTo>
                    <a:lnTo>
                      <a:pt x="214" y="94"/>
                    </a:lnTo>
                    <a:lnTo>
                      <a:pt x="200" y="103"/>
                    </a:lnTo>
                    <a:lnTo>
                      <a:pt x="185" y="112"/>
                    </a:lnTo>
                    <a:lnTo>
                      <a:pt x="169" y="117"/>
                    </a:lnTo>
                    <a:lnTo>
                      <a:pt x="161" y="119"/>
                    </a:lnTo>
                    <a:lnTo>
                      <a:pt x="153" y="120"/>
                    </a:lnTo>
                    <a:lnTo>
                      <a:pt x="145" y="121"/>
                    </a:lnTo>
                    <a:lnTo>
                      <a:pt x="136" y="121"/>
                    </a:lnTo>
                    <a:lnTo>
                      <a:pt x="124" y="121"/>
                    </a:lnTo>
                    <a:lnTo>
                      <a:pt x="113" y="120"/>
                    </a:lnTo>
                    <a:lnTo>
                      <a:pt x="100" y="117"/>
                    </a:lnTo>
                    <a:lnTo>
                      <a:pt x="90" y="113"/>
                    </a:lnTo>
                    <a:lnTo>
                      <a:pt x="79" y="108"/>
                    </a:lnTo>
                    <a:lnTo>
                      <a:pt x="69" y="102"/>
                    </a:lnTo>
                    <a:lnTo>
                      <a:pt x="59" y="95"/>
                    </a:lnTo>
                    <a:lnTo>
                      <a:pt x="50" y="88"/>
                    </a:lnTo>
                    <a:lnTo>
                      <a:pt x="42" y="79"/>
                    </a:lnTo>
                    <a:lnTo>
                      <a:pt x="34" y="70"/>
                    </a:lnTo>
                    <a:lnTo>
                      <a:pt x="27" y="60"/>
                    </a:lnTo>
                    <a:lnTo>
                      <a:pt x="20" y="49"/>
                    </a:lnTo>
                    <a:lnTo>
                      <a:pt x="14" y="37"/>
                    </a:lnTo>
                    <a:lnTo>
                      <a:pt x="9" y="26"/>
                    </a:lnTo>
                    <a:lnTo>
                      <a:pt x="5" y="14"/>
                    </a:lnTo>
                    <a:lnTo>
                      <a:pt x="1" y="0"/>
                    </a:lnTo>
                    <a:lnTo>
                      <a:pt x="1" y="4"/>
                    </a:lnTo>
                    <a:lnTo>
                      <a:pt x="0" y="8"/>
                    </a:lnTo>
                    <a:lnTo>
                      <a:pt x="0" y="11"/>
                    </a:lnTo>
                    <a:lnTo>
                      <a:pt x="0" y="15"/>
                    </a:lnTo>
                    <a:lnTo>
                      <a:pt x="0" y="18"/>
                    </a:lnTo>
                    <a:lnTo>
                      <a:pt x="0" y="22"/>
                    </a:lnTo>
                    <a:lnTo>
                      <a:pt x="0" y="26"/>
                    </a:lnTo>
                    <a:lnTo>
                      <a:pt x="0" y="29"/>
                    </a:lnTo>
                    <a:close/>
                  </a:path>
                </a:pathLst>
              </a:custGeom>
              <a:solidFill>
                <a:srgbClr val="F3B694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7722" name="Freeform 15"/>
              <p:cNvSpPr>
                <a:spLocks/>
              </p:cNvSpPr>
              <p:nvPr/>
            </p:nvSpPr>
            <p:spPr bwMode="auto">
              <a:xfrm>
                <a:off x="1134" y="2665"/>
                <a:ext cx="51" cy="23"/>
              </a:xfrm>
              <a:custGeom>
                <a:avLst/>
                <a:gdLst>
                  <a:gd name="T0" fmla="*/ 0 w 251"/>
                  <a:gd name="T1" fmla="*/ 0 h 140"/>
                  <a:gd name="T2" fmla="*/ 0 w 251"/>
                  <a:gd name="T3" fmla="*/ 0 h 140"/>
                  <a:gd name="T4" fmla="*/ 0 w 251"/>
                  <a:gd name="T5" fmla="*/ 0 h 140"/>
                  <a:gd name="T6" fmla="*/ 0 w 251"/>
                  <a:gd name="T7" fmla="*/ 0 h 140"/>
                  <a:gd name="T8" fmla="*/ 0 w 251"/>
                  <a:gd name="T9" fmla="*/ 0 h 140"/>
                  <a:gd name="T10" fmla="*/ 0 w 251"/>
                  <a:gd name="T11" fmla="*/ 0 h 140"/>
                  <a:gd name="T12" fmla="*/ 0 w 251"/>
                  <a:gd name="T13" fmla="*/ 0 h 140"/>
                  <a:gd name="T14" fmla="*/ 0 w 251"/>
                  <a:gd name="T15" fmla="*/ 0 h 140"/>
                  <a:gd name="T16" fmla="*/ 0 w 251"/>
                  <a:gd name="T17" fmla="*/ 0 h 140"/>
                  <a:gd name="T18" fmla="*/ 0 w 251"/>
                  <a:gd name="T19" fmla="*/ 0 h 140"/>
                  <a:gd name="T20" fmla="*/ 0 w 251"/>
                  <a:gd name="T21" fmla="*/ 0 h 140"/>
                  <a:gd name="T22" fmla="*/ 0 w 251"/>
                  <a:gd name="T23" fmla="*/ 0 h 140"/>
                  <a:gd name="T24" fmla="*/ 0 w 251"/>
                  <a:gd name="T25" fmla="*/ 0 h 140"/>
                  <a:gd name="T26" fmla="*/ 0 w 251"/>
                  <a:gd name="T27" fmla="*/ 0 h 140"/>
                  <a:gd name="T28" fmla="*/ 0 w 251"/>
                  <a:gd name="T29" fmla="*/ 0 h 140"/>
                  <a:gd name="T30" fmla="*/ 0 w 251"/>
                  <a:gd name="T31" fmla="*/ 0 h 140"/>
                  <a:gd name="T32" fmla="*/ 0 w 251"/>
                  <a:gd name="T33" fmla="*/ 0 h 140"/>
                  <a:gd name="T34" fmla="*/ 0 w 251"/>
                  <a:gd name="T35" fmla="*/ 0 h 140"/>
                  <a:gd name="T36" fmla="*/ 0 w 251"/>
                  <a:gd name="T37" fmla="*/ 0 h 140"/>
                  <a:gd name="T38" fmla="*/ 0 w 251"/>
                  <a:gd name="T39" fmla="*/ 0 h 140"/>
                  <a:gd name="T40" fmla="*/ 0 w 251"/>
                  <a:gd name="T41" fmla="*/ 0 h 140"/>
                  <a:gd name="T42" fmla="*/ 0 w 251"/>
                  <a:gd name="T43" fmla="*/ 0 h 140"/>
                  <a:gd name="T44" fmla="*/ 0 w 251"/>
                  <a:gd name="T45" fmla="*/ 0 h 140"/>
                  <a:gd name="T46" fmla="*/ 0 w 251"/>
                  <a:gd name="T47" fmla="*/ 0 h 140"/>
                  <a:gd name="T48" fmla="*/ 0 w 251"/>
                  <a:gd name="T49" fmla="*/ 0 h 140"/>
                  <a:gd name="T50" fmla="*/ 0 w 251"/>
                  <a:gd name="T51" fmla="*/ 0 h 140"/>
                  <a:gd name="T52" fmla="*/ 0 w 251"/>
                  <a:gd name="T53" fmla="*/ 0 h 140"/>
                  <a:gd name="T54" fmla="*/ 0 w 251"/>
                  <a:gd name="T55" fmla="*/ 0 h 140"/>
                  <a:gd name="T56" fmla="*/ 0 w 251"/>
                  <a:gd name="T57" fmla="*/ 0 h 140"/>
                  <a:gd name="T58" fmla="*/ 0 w 251"/>
                  <a:gd name="T59" fmla="*/ 0 h 140"/>
                  <a:gd name="T60" fmla="*/ 0 w 251"/>
                  <a:gd name="T61" fmla="*/ 0 h 140"/>
                  <a:gd name="T62" fmla="*/ 0 w 251"/>
                  <a:gd name="T63" fmla="*/ 0 h 140"/>
                  <a:gd name="T64" fmla="*/ 0 w 251"/>
                  <a:gd name="T65" fmla="*/ 0 h 140"/>
                  <a:gd name="T66" fmla="*/ 0 w 251"/>
                  <a:gd name="T67" fmla="*/ 0 h 140"/>
                  <a:gd name="T68" fmla="*/ 0 w 251"/>
                  <a:gd name="T69" fmla="*/ 0 h 140"/>
                  <a:gd name="T70" fmla="*/ 0 w 251"/>
                  <a:gd name="T71" fmla="*/ 0 h 140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251"/>
                  <a:gd name="T109" fmla="*/ 0 h 140"/>
                  <a:gd name="T110" fmla="*/ 251 w 251"/>
                  <a:gd name="T111" fmla="*/ 140 h 140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251" h="140">
                    <a:moveTo>
                      <a:pt x="0" y="28"/>
                    </a:moveTo>
                    <a:lnTo>
                      <a:pt x="4" y="40"/>
                    </a:lnTo>
                    <a:lnTo>
                      <a:pt x="9" y="50"/>
                    </a:lnTo>
                    <a:lnTo>
                      <a:pt x="15" y="62"/>
                    </a:lnTo>
                    <a:lnTo>
                      <a:pt x="21" y="73"/>
                    </a:lnTo>
                    <a:lnTo>
                      <a:pt x="28" y="83"/>
                    </a:lnTo>
                    <a:lnTo>
                      <a:pt x="35" y="92"/>
                    </a:lnTo>
                    <a:lnTo>
                      <a:pt x="43" y="101"/>
                    </a:lnTo>
                    <a:lnTo>
                      <a:pt x="52" y="108"/>
                    </a:lnTo>
                    <a:lnTo>
                      <a:pt x="61" y="115"/>
                    </a:lnTo>
                    <a:lnTo>
                      <a:pt x="70" y="122"/>
                    </a:lnTo>
                    <a:lnTo>
                      <a:pt x="80" y="127"/>
                    </a:lnTo>
                    <a:lnTo>
                      <a:pt x="91" y="132"/>
                    </a:lnTo>
                    <a:lnTo>
                      <a:pt x="101" y="136"/>
                    </a:lnTo>
                    <a:lnTo>
                      <a:pt x="113" y="138"/>
                    </a:lnTo>
                    <a:lnTo>
                      <a:pt x="125" y="140"/>
                    </a:lnTo>
                    <a:lnTo>
                      <a:pt x="136" y="140"/>
                    </a:lnTo>
                    <a:lnTo>
                      <a:pt x="152" y="139"/>
                    </a:lnTo>
                    <a:lnTo>
                      <a:pt x="168" y="136"/>
                    </a:lnTo>
                    <a:lnTo>
                      <a:pt x="183" y="131"/>
                    </a:lnTo>
                    <a:lnTo>
                      <a:pt x="197" y="124"/>
                    </a:lnTo>
                    <a:lnTo>
                      <a:pt x="211" y="115"/>
                    </a:lnTo>
                    <a:lnTo>
                      <a:pt x="223" y="106"/>
                    </a:lnTo>
                    <a:lnTo>
                      <a:pt x="236" y="94"/>
                    </a:lnTo>
                    <a:lnTo>
                      <a:pt x="246" y="80"/>
                    </a:lnTo>
                    <a:lnTo>
                      <a:pt x="247" y="77"/>
                    </a:lnTo>
                    <a:lnTo>
                      <a:pt x="248" y="73"/>
                    </a:lnTo>
                    <a:lnTo>
                      <a:pt x="249" y="71"/>
                    </a:lnTo>
                    <a:lnTo>
                      <a:pt x="249" y="67"/>
                    </a:lnTo>
                    <a:lnTo>
                      <a:pt x="250" y="64"/>
                    </a:lnTo>
                    <a:lnTo>
                      <a:pt x="250" y="61"/>
                    </a:lnTo>
                    <a:lnTo>
                      <a:pt x="251" y="58"/>
                    </a:lnTo>
                    <a:lnTo>
                      <a:pt x="251" y="54"/>
                    </a:lnTo>
                    <a:lnTo>
                      <a:pt x="247" y="62"/>
                    </a:lnTo>
                    <a:lnTo>
                      <a:pt x="241" y="71"/>
                    </a:lnTo>
                    <a:lnTo>
                      <a:pt x="236" y="78"/>
                    </a:lnTo>
                    <a:lnTo>
                      <a:pt x="229" y="85"/>
                    </a:lnTo>
                    <a:lnTo>
                      <a:pt x="223" y="91"/>
                    </a:lnTo>
                    <a:lnTo>
                      <a:pt x="216" y="98"/>
                    </a:lnTo>
                    <a:lnTo>
                      <a:pt x="209" y="103"/>
                    </a:lnTo>
                    <a:lnTo>
                      <a:pt x="202" y="109"/>
                    </a:lnTo>
                    <a:lnTo>
                      <a:pt x="195" y="114"/>
                    </a:lnTo>
                    <a:lnTo>
                      <a:pt x="187" y="118"/>
                    </a:lnTo>
                    <a:lnTo>
                      <a:pt x="179" y="121"/>
                    </a:lnTo>
                    <a:lnTo>
                      <a:pt x="171" y="124"/>
                    </a:lnTo>
                    <a:lnTo>
                      <a:pt x="162" y="126"/>
                    </a:lnTo>
                    <a:lnTo>
                      <a:pt x="154" y="128"/>
                    </a:lnTo>
                    <a:lnTo>
                      <a:pt x="145" y="130"/>
                    </a:lnTo>
                    <a:lnTo>
                      <a:pt x="136" y="130"/>
                    </a:lnTo>
                    <a:lnTo>
                      <a:pt x="124" y="128"/>
                    </a:lnTo>
                    <a:lnTo>
                      <a:pt x="112" y="127"/>
                    </a:lnTo>
                    <a:lnTo>
                      <a:pt x="100" y="124"/>
                    </a:lnTo>
                    <a:lnTo>
                      <a:pt x="89" y="120"/>
                    </a:lnTo>
                    <a:lnTo>
                      <a:pt x="78" y="114"/>
                    </a:lnTo>
                    <a:lnTo>
                      <a:pt x="68" y="108"/>
                    </a:lnTo>
                    <a:lnTo>
                      <a:pt x="58" y="101"/>
                    </a:lnTo>
                    <a:lnTo>
                      <a:pt x="49" y="92"/>
                    </a:lnTo>
                    <a:lnTo>
                      <a:pt x="41" y="84"/>
                    </a:lnTo>
                    <a:lnTo>
                      <a:pt x="33" y="73"/>
                    </a:lnTo>
                    <a:lnTo>
                      <a:pt x="26" y="62"/>
                    </a:lnTo>
                    <a:lnTo>
                      <a:pt x="20" y="52"/>
                    </a:lnTo>
                    <a:lnTo>
                      <a:pt x="14" y="40"/>
                    </a:lnTo>
                    <a:lnTo>
                      <a:pt x="10" y="27"/>
                    </a:lnTo>
                    <a:lnTo>
                      <a:pt x="6" y="15"/>
                    </a:lnTo>
                    <a:lnTo>
                      <a:pt x="3" y="0"/>
                    </a:lnTo>
                    <a:lnTo>
                      <a:pt x="2" y="4"/>
                    </a:lnTo>
                    <a:lnTo>
                      <a:pt x="2" y="7"/>
                    </a:lnTo>
                    <a:lnTo>
                      <a:pt x="1" y="11"/>
                    </a:lnTo>
                    <a:lnTo>
                      <a:pt x="1" y="13"/>
                    </a:lnTo>
                    <a:lnTo>
                      <a:pt x="1" y="17"/>
                    </a:lnTo>
                    <a:lnTo>
                      <a:pt x="0" y="21"/>
                    </a:lnTo>
                    <a:lnTo>
                      <a:pt x="0" y="24"/>
                    </a:lnTo>
                    <a:lnTo>
                      <a:pt x="0" y="28"/>
                    </a:lnTo>
                    <a:close/>
                  </a:path>
                </a:pathLst>
              </a:custGeom>
              <a:solidFill>
                <a:srgbClr val="F3B89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7723" name="Freeform 16"/>
              <p:cNvSpPr>
                <a:spLocks/>
              </p:cNvSpPr>
              <p:nvPr/>
            </p:nvSpPr>
            <p:spPr bwMode="auto">
              <a:xfrm>
                <a:off x="1135" y="2663"/>
                <a:ext cx="50" cy="24"/>
              </a:xfrm>
              <a:custGeom>
                <a:avLst/>
                <a:gdLst>
                  <a:gd name="T0" fmla="*/ 0 w 251"/>
                  <a:gd name="T1" fmla="*/ 0 h 146"/>
                  <a:gd name="T2" fmla="*/ 0 w 251"/>
                  <a:gd name="T3" fmla="*/ 0 h 146"/>
                  <a:gd name="T4" fmla="*/ 0 w 251"/>
                  <a:gd name="T5" fmla="*/ 0 h 146"/>
                  <a:gd name="T6" fmla="*/ 0 w 251"/>
                  <a:gd name="T7" fmla="*/ 0 h 146"/>
                  <a:gd name="T8" fmla="*/ 0 w 251"/>
                  <a:gd name="T9" fmla="*/ 0 h 146"/>
                  <a:gd name="T10" fmla="*/ 0 w 251"/>
                  <a:gd name="T11" fmla="*/ 0 h 146"/>
                  <a:gd name="T12" fmla="*/ 0 w 251"/>
                  <a:gd name="T13" fmla="*/ 0 h 146"/>
                  <a:gd name="T14" fmla="*/ 0 w 251"/>
                  <a:gd name="T15" fmla="*/ 0 h 146"/>
                  <a:gd name="T16" fmla="*/ 0 w 251"/>
                  <a:gd name="T17" fmla="*/ 0 h 146"/>
                  <a:gd name="T18" fmla="*/ 0 w 251"/>
                  <a:gd name="T19" fmla="*/ 0 h 146"/>
                  <a:gd name="T20" fmla="*/ 0 w 251"/>
                  <a:gd name="T21" fmla="*/ 0 h 146"/>
                  <a:gd name="T22" fmla="*/ 0 w 251"/>
                  <a:gd name="T23" fmla="*/ 0 h 146"/>
                  <a:gd name="T24" fmla="*/ 0 w 251"/>
                  <a:gd name="T25" fmla="*/ 0 h 146"/>
                  <a:gd name="T26" fmla="*/ 0 w 251"/>
                  <a:gd name="T27" fmla="*/ 0 h 146"/>
                  <a:gd name="T28" fmla="*/ 0 w 251"/>
                  <a:gd name="T29" fmla="*/ 0 h 146"/>
                  <a:gd name="T30" fmla="*/ 0 w 251"/>
                  <a:gd name="T31" fmla="*/ 0 h 146"/>
                  <a:gd name="T32" fmla="*/ 0 w 251"/>
                  <a:gd name="T33" fmla="*/ 0 h 146"/>
                  <a:gd name="T34" fmla="*/ 0 w 251"/>
                  <a:gd name="T35" fmla="*/ 0 h 146"/>
                  <a:gd name="T36" fmla="*/ 0 w 251"/>
                  <a:gd name="T37" fmla="*/ 0 h 146"/>
                  <a:gd name="T38" fmla="*/ 0 w 251"/>
                  <a:gd name="T39" fmla="*/ 0 h 146"/>
                  <a:gd name="T40" fmla="*/ 0 w 251"/>
                  <a:gd name="T41" fmla="*/ 0 h 146"/>
                  <a:gd name="T42" fmla="*/ 0 w 251"/>
                  <a:gd name="T43" fmla="*/ 0 h 146"/>
                  <a:gd name="T44" fmla="*/ 0 w 251"/>
                  <a:gd name="T45" fmla="*/ 0 h 146"/>
                  <a:gd name="T46" fmla="*/ 0 w 251"/>
                  <a:gd name="T47" fmla="*/ 0 h 146"/>
                  <a:gd name="T48" fmla="*/ 0 w 251"/>
                  <a:gd name="T49" fmla="*/ 0 h 146"/>
                  <a:gd name="T50" fmla="*/ 0 w 251"/>
                  <a:gd name="T51" fmla="*/ 0 h 146"/>
                  <a:gd name="T52" fmla="*/ 0 w 251"/>
                  <a:gd name="T53" fmla="*/ 0 h 146"/>
                  <a:gd name="T54" fmla="*/ 0 w 251"/>
                  <a:gd name="T55" fmla="*/ 0 h 146"/>
                  <a:gd name="T56" fmla="*/ 0 w 251"/>
                  <a:gd name="T57" fmla="*/ 0 h 146"/>
                  <a:gd name="T58" fmla="*/ 0 w 251"/>
                  <a:gd name="T59" fmla="*/ 0 h 146"/>
                  <a:gd name="T60" fmla="*/ 0 w 251"/>
                  <a:gd name="T61" fmla="*/ 0 h 146"/>
                  <a:gd name="T62" fmla="*/ 0 w 251"/>
                  <a:gd name="T63" fmla="*/ 0 h 146"/>
                  <a:gd name="T64" fmla="*/ 0 w 251"/>
                  <a:gd name="T65" fmla="*/ 0 h 146"/>
                  <a:gd name="T66" fmla="*/ 0 w 251"/>
                  <a:gd name="T67" fmla="*/ 0 h 146"/>
                  <a:gd name="T68" fmla="*/ 0 w 251"/>
                  <a:gd name="T69" fmla="*/ 0 h 146"/>
                  <a:gd name="T70" fmla="*/ 0 w 251"/>
                  <a:gd name="T71" fmla="*/ 0 h 146"/>
                  <a:gd name="T72" fmla="*/ 0 w 251"/>
                  <a:gd name="T73" fmla="*/ 0 h 14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251"/>
                  <a:gd name="T112" fmla="*/ 0 h 146"/>
                  <a:gd name="T113" fmla="*/ 251 w 251"/>
                  <a:gd name="T114" fmla="*/ 146 h 146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251" h="146">
                    <a:moveTo>
                      <a:pt x="0" y="25"/>
                    </a:moveTo>
                    <a:lnTo>
                      <a:pt x="4" y="39"/>
                    </a:lnTo>
                    <a:lnTo>
                      <a:pt x="8" y="51"/>
                    </a:lnTo>
                    <a:lnTo>
                      <a:pt x="13" y="62"/>
                    </a:lnTo>
                    <a:lnTo>
                      <a:pt x="19" y="74"/>
                    </a:lnTo>
                    <a:lnTo>
                      <a:pt x="26" y="85"/>
                    </a:lnTo>
                    <a:lnTo>
                      <a:pt x="33" y="95"/>
                    </a:lnTo>
                    <a:lnTo>
                      <a:pt x="41" y="104"/>
                    </a:lnTo>
                    <a:lnTo>
                      <a:pt x="49" y="113"/>
                    </a:lnTo>
                    <a:lnTo>
                      <a:pt x="58" y="120"/>
                    </a:lnTo>
                    <a:lnTo>
                      <a:pt x="68" y="127"/>
                    </a:lnTo>
                    <a:lnTo>
                      <a:pt x="78" y="133"/>
                    </a:lnTo>
                    <a:lnTo>
                      <a:pt x="89" y="138"/>
                    </a:lnTo>
                    <a:lnTo>
                      <a:pt x="99" y="142"/>
                    </a:lnTo>
                    <a:lnTo>
                      <a:pt x="112" y="145"/>
                    </a:lnTo>
                    <a:lnTo>
                      <a:pt x="123" y="146"/>
                    </a:lnTo>
                    <a:lnTo>
                      <a:pt x="135" y="146"/>
                    </a:lnTo>
                    <a:lnTo>
                      <a:pt x="144" y="146"/>
                    </a:lnTo>
                    <a:lnTo>
                      <a:pt x="152" y="145"/>
                    </a:lnTo>
                    <a:lnTo>
                      <a:pt x="160" y="144"/>
                    </a:lnTo>
                    <a:lnTo>
                      <a:pt x="168" y="142"/>
                    </a:lnTo>
                    <a:lnTo>
                      <a:pt x="184" y="137"/>
                    </a:lnTo>
                    <a:lnTo>
                      <a:pt x="199" y="128"/>
                    </a:lnTo>
                    <a:lnTo>
                      <a:pt x="213" y="119"/>
                    </a:lnTo>
                    <a:lnTo>
                      <a:pt x="226" y="107"/>
                    </a:lnTo>
                    <a:lnTo>
                      <a:pt x="238" y="94"/>
                    </a:lnTo>
                    <a:lnTo>
                      <a:pt x="248" y="79"/>
                    </a:lnTo>
                    <a:lnTo>
                      <a:pt x="249" y="76"/>
                    </a:lnTo>
                    <a:lnTo>
                      <a:pt x="249" y="72"/>
                    </a:lnTo>
                    <a:lnTo>
                      <a:pt x="250" y="70"/>
                    </a:lnTo>
                    <a:lnTo>
                      <a:pt x="250" y="66"/>
                    </a:lnTo>
                    <a:lnTo>
                      <a:pt x="251" y="62"/>
                    </a:lnTo>
                    <a:lnTo>
                      <a:pt x="251" y="60"/>
                    </a:lnTo>
                    <a:lnTo>
                      <a:pt x="251" y="57"/>
                    </a:lnTo>
                    <a:lnTo>
                      <a:pt x="251" y="53"/>
                    </a:lnTo>
                    <a:lnTo>
                      <a:pt x="247" y="62"/>
                    </a:lnTo>
                    <a:lnTo>
                      <a:pt x="242" y="71"/>
                    </a:lnTo>
                    <a:lnTo>
                      <a:pt x="237" y="79"/>
                    </a:lnTo>
                    <a:lnTo>
                      <a:pt x="231" y="86"/>
                    </a:lnTo>
                    <a:lnTo>
                      <a:pt x="224" y="95"/>
                    </a:lnTo>
                    <a:lnTo>
                      <a:pt x="217" y="101"/>
                    </a:lnTo>
                    <a:lnTo>
                      <a:pt x="210" y="108"/>
                    </a:lnTo>
                    <a:lnTo>
                      <a:pt x="203" y="113"/>
                    </a:lnTo>
                    <a:lnTo>
                      <a:pt x="196" y="119"/>
                    </a:lnTo>
                    <a:lnTo>
                      <a:pt x="188" y="122"/>
                    </a:lnTo>
                    <a:lnTo>
                      <a:pt x="179" y="127"/>
                    </a:lnTo>
                    <a:lnTo>
                      <a:pt x="171" y="130"/>
                    </a:lnTo>
                    <a:lnTo>
                      <a:pt x="162" y="133"/>
                    </a:lnTo>
                    <a:lnTo>
                      <a:pt x="153" y="134"/>
                    </a:lnTo>
                    <a:lnTo>
                      <a:pt x="144" y="136"/>
                    </a:lnTo>
                    <a:lnTo>
                      <a:pt x="135" y="136"/>
                    </a:lnTo>
                    <a:lnTo>
                      <a:pt x="123" y="136"/>
                    </a:lnTo>
                    <a:lnTo>
                      <a:pt x="111" y="133"/>
                    </a:lnTo>
                    <a:lnTo>
                      <a:pt x="98" y="130"/>
                    </a:lnTo>
                    <a:lnTo>
                      <a:pt x="87" y="126"/>
                    </a:lnTo>
                    <a:lnTo>
                      <a:pt x="76" y="120"/>
                    </a:lnTo>
                    <a:lnTo>
                      <a:pt x="66" y="113"/>
                    </a:lnTo>
                    <a:lnTo>
                      <a:pt x="57" y="106"/>
                    </a:lnTo>
                    <a:lnTo>
                      <a:pt x="48" y="97"/>
                    </a:lnTo>
                    <a:lnTo>
                      <a:pt x="39" y="88"/>
                    </a:lnTo>
                    <a:lnTo>
                      <a:pt x="32" y="77"/>
                    </a:lnTo>
                    <a:lnTo>
                      <a:pt x="25" y="66"/>
                    </a:lnTo>
                    <a:lnTo>
                      <a:pt x="19" y="54"/>
                    </a:lnTo>
                    <a:lnTo>
                      <a:pt x="14" y="41"/>
                    </a:lnTo>
                    <a:lnTo>
                      <a:pt x="10" y="28"/>
                    </a:lnTo>
                    <a:lnTo>
                      <a:pt x="7" y="15"/>
                    </a:lnTo>
                    <a:lnTo>
                      <a:pt x="5" y="0"/>
                    </a:lnTo>
                    <a:lnTo>
                      <a:pt x="4" y="3"/>
                    </a:lnTo>
                    <a:lnTo>
                      <a:pt x="3" y="6"/>
                    </a:lnTo>
                    <a:lnTo>
                      <a:pt x="3" y="10"/>
                    </a:lnTo>
                    <a:lnTo>
                      <a:pt x="2" y="12"/>
                    </a:lnTo>
                    <a:lnTo>
                      <a:pt x="1" y="16"/>
                    </a:lnTo>
                    <a:lnTo>
                      <a:pt x="1" y="19"/>
                    </a:lnTo>
                    <a:lnTo>
                      <a:pt x="0" y="22"/>
                    </a:lnTo>
                    <a:lnTo>
                      <a:pt x="0" y="25"/>
                    </a:lnTo>
                    <a:close/>
                  </a:path>
                </a:pathLst>
              </a:custGeom>
              <a:solidFill>
                <a:srgbClr val="F3BA9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7724" name="Freeform 17"/>
              <p:cNvSpPr>
                <a:spLocks/>
              </p:cNvSpPr>
              <p:nvPr/>
            </p:nvSpPr>
            <p:spPr bwMode="auto">
              <a:xfrm>
                <a:off x="1135" y="2661"/>
                <a:ext cx="50" cy="25"/>
              </a:xfrm>
              <a:custGeom>
                <a:avLst/>
                <a:gdLst>
                  <a:gd name="T0" fmla="*/ 0 w 249"/>
                  <a:gd name="T1" fmla="*/ 0 h 154"/>
                  <a:gd name="T2" fmla="*/ 0 w 249"/>
                  <a:gd name="T3" fmla="*/ 0 h 154"/>
                  <a:gd name="T4" fmla="*/ 0 w 249"/>
                  <a:gd name="T5" fmla="*/ 0 h 154"/>
                  <a:gd name="T6" fmla="*/ 0 w 249"/>
                  <a:gd name="T7" fmla="*/ 0 h 154"/>
                  <a:gd name="T8" fmla="*/ 0 w 249"/>
                  <a:gd name="T9" fmla="*/ 0 h 154"/>
                  <a:gd name="T10" fmla="*/ 0 w 249"/>
                  <a:gd name="T11" fmla="*/ 0 h 154"/>
                  <a:gd name="T12" fmla="*/ 0 w 249"/>
                  <a:gd name="T13" fmla="*/ 0 h 154"/>
                  <a:gd name="T14" fmla="*/ 0 w 249"/>
                  <a:gd name="T15" fmla="*/ 0 h 154"/>
                  <a:gd name="T16" fmla="*/ 0 w 249"/>
                  <a:gd name="T17" fmla="*/ 0 h 154"/>
                  <a:gd name="T18" fmla="*/ 0 w 249"/>
                  <a:gd name="T19" fmla="*/ 0 h 154"/>
                  <a:gd name="T20" fmla="*/ 0 w 249"/>
                  <a:gd name="T21" fmla="*/ 0 h 154"/>
                  <a:gd name="T22" fmla="*/ 0 w 249"/>
                  <a:gd name="T23" fmla="*/ 0 h 154"/>
                  <a:gd name="T24" fmla="*/ 0 w 249"/>
                  <a:gd name="T25" fmla="*/ 0 h 154"/>
                  <a:gd name="T26" fmla="*/ 0 w 249"/>
                  <a:gd name="T27" fmla="*/ 0 h 154"/>
                  <a:gd name="T28" fmla="*/ 0 w 249"/>
                  <a:gd name="T29" fmla="*/ 0 h 154"/>
                  <a:gd name="T30" fmla="*/ 0 w 249"/>
                  <a:gd name="T31" fmla="*/ 0 h 154"/>
                  <a:gd name="T32" fmla="*/ 0 w 249"/>
                  <a:gd name="T33" fmla="*/ 0 h 154"/>
                  <a:gd name="T34" fmla="*/ 0 w 249"/>
                  <a:gd name="T35" fmla="*/ 0 h 154"/>
                  <a:gd name="T36" fmla="*/ 0 w 249"/>
                  <a:gd name="T37" fmla="*/ 0 h 154"/>
                  <a:gd name="T38" fmla="*/ 0 w 249"/>
                  <a:gd name="T39" fmla="*/ 0 h 154"/>
                  <a:gd name="T40" fmla="*/ 0 w 249"/>
                  <a:gd name="T41" fmla="*/ 0 h 154"/>
                  <a:gd name="T42" fmla="*/ 0 w 249"/>
                  <a:gd name="T43" fmla="*/ 0 h 154"/>
                  <a:gd name="T44" fmla="*/ 0 w 249"/>
                  <a:gd name="T45" fmla="*/ 0 h 154"/>
                  <a:gd name="T46" fmla="*/ 0 w 249"/>
                  <a:gd name="T47" fmla="*/ 0 h 154"/>
                  <a:gd name="T48" fmla="*/ 0 w 249"/>
                  <a:gd name="T49" fmla="*/ 0 h 154"/>
                  <a:gd name="T50" fmla="*/ 0 w 249"/>
                  <a:gd name="T51" fmla="*/ 0 h 154"/>
                  <a:gd name="T52" fmla="*/ 0 w 249"/>
                  <a:gd name="T53" fmla="*/ 0 h 154"/>
                  <a:gd name="T54" fmla="*/ 0 w 249"/>
                  <a:gd name="T55" fmla="*/ 0 h 154"/>
                  <a:gd name="T56" fmla="*/ 0 w 249"/>
                  <a:gd name="T57" fmla="*/ 0 h 154"/>
                  <a:gd name="T58" fmla="*/ 0 w 249"/>
                  <a:gd name="T59" fmla="*/ 0 h 154"/>
                  <a:gd name="T60" fmla="*/ 0 w 249"/>
                  <a:gd name="T61" fmla="*/ 0 h 154"/>
                  <a:gd name="T62" fmla="*/ 0 w 249"/>
                  <a:gd name="T63" fmla="*/ 0 h 154"/>
                  <a:gd name="T64" fmla="*/ 0 w 249"/>
                  <a:gd name="T65" fmla="*/ 0 h 154"/>
                  <a:gd name="T66" fmla="*/ 0 w 249"/>
                  <a:gd name="T67" fmla="*/ 0 h 154"/>
                  <a:gd name="T68" fmla="*/ 0 w 249"/>
                  <a:gd name="T69" fmla="*/ 0 h 154"/>
                  <a:gd name="T70" fmla="*/ 0 w 249"/>
                  <a:gd name="T71" fmla="*/ 0 h 154"/>
                  <a:gd name="T72" fmla="*/ 0 w 249"/>
                  <a:gd name="T73" fmla="*/ 0 h 154"/>
                  <a:gd name="T74" fmla="*/ 0 w 249"/>
                  <a:gd name="T75" fmla="*/ 0 h 154"/>
                  <a:gd name="T76" fmla="*/ 0 w 249"/>
                  <a:gd name="T77" fmla="*/ 0 h 154"/>
                  <a:gd name="T78" fmla="*/ 0 w 249"/>
                  <a:gd name="T79" fmla="*/ 0 h 154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w 249"/>
                  <a:gd name="T121" fmla="*/ 0 h 154"/>
                  <a:gd name="T122" fmla="*/ 249 w 249"/>
                  <a:gd name="T123" fmla="*/ 154 h 154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T120" t="T121" r="T122" b="T123"/>
                <a:pathLst>
                  <a:path w="249" h="154">
                    <a:moveTo>
                      <a:pt x="0" y="24"/>
                    </a:moveTo>
                    <a:lnTo>
                      <a:pt x="3" y="39"/>
                    </a:lnTo>
                    <a:lnTo>
                      <a:pt x="7" y="51"/>
                    </a:lnTo>
                    <a:lnTo>
                      <a:pt x="11" y="64"/>
                    </a:lnTo>
                    <a:lnTo>
                      <a:pt x="17" y="76"/>
                    </a:lnTo>
                    <a:lnTo>
                      <a:pt x="23" y="86"/>
                    </a:lnTo>
                    <a:lnTo>
                      <a:pt x="30" y="97"/>
                    </a:lnTo>
                    <a:lnTo>
                      <a:pt x="38" y="108"/>
                    </a:lnTo>
                    <a:lnTo>
                      <a:pt x="46" y="116"/>
                    </a:lnTo>
                    <a:lnTo>
                      <a:pt x="55" y="125"/>
                    </a:lnTo>
                    <a:lnTo>
                      <a:pt x="65" y="132"/>
                    </a:lnTo>
                    <a:lnTo>
                      <a:pt x="75" y="138"/>
                    </a:lnTo>
                    <a:lnTo>
                      <a:pt x="86" y="144"/>
                    </a:lnTo>
                    <a:lnTo>
                      <a:pt x="97" y="148"/>
                    </a:lnTo>
                    <a:lnTo>
                      <a:pt x="109" y="151"/>
                    </a:lnTo>
                    <a:lnTo>
                      <a:pt x="121" y="152"/>
                    </a:lnTo>
                    <a:lnTo>
                      <a:pt x="133" y="154"/>
                    </a:lnTo>
                    <a:lnTo>
                      <a:pt x="142" y="154"/>
                    </a:lnTo>
                    <a:lnTo>
                      <a:pt x="151" y="152"/>
                    </a:lnTo>
                    <a:lnTo>
                      <a:pt x="159" y="150"/>
                    </a:lnTo>
                    <a:lnTo>
                      <a:pt x="168" y="148"/>
                    </a:lnTo>
                    <a:lnTo>
                      <a:pt x="176" y="145"/>
                    </a:lnTo>
                    <a:lnTo>
                      <a:pt x="184" y="142"/>
                    </a:lnTo>
                    <a:lnTo>
                      <a:pt x="192" y="138"/>
                    </a:lnTo>
                    <a:lnTo>
                      <a:pt x="199" y="133"/>
                    </a:lnTo>
                    <a:lnTo>
                      <a:pt x="206" y="127"/>
                    </a:lnTo>
                    <a:lnTo>
                      <a:pt x="213" y="122"/>
                    </a:lnTo>
                    <a:lnTo>
                      <a:pt x="220" y="115"/>
                    </a:lnTo>
                    <a:lnTo>
                      <a:pt x="226" y="109"/>
                    </a:lnTo>
                    <a:lnTo>
                      <a:pt x="233" y="102"/>
                    </a:lnTo>
                    <a:lnTo>
                      <a:pt x="238" y="95"/>
                    </a:lnTo>
                    <a:lnTo>
                      <a:pt x="244" y="86"/>
                    </a:lnTo>
                    <a:lnTo>
                      <a:pt x="248" y="78"/>
                    </a:lnTo>
                    <a:lnTo>
                      <a:pt x="249" y="74"/>
                    </a:lnTo>
                    <a:lnTo>
                      <a:pt x="249" y="72"/>
                    </a:lnTo>
                    <a:lnTo>
                      <a:pt x="249" y="69"/>
                    </a:lnTo>
                    <a:lnTo>
                      <a:pt x="249" y="65"/>
                    </a:lnTo>
                    <a:lnTo>
                      <a:pt x="249" y="63"/>
                    </a:lnTo>
                    <a:lnTo>
                      <a:pt x="249" y="59"/>
                    </a:lnTo>
                    <a:lnTo>
                      <a:pt x="249" y="57"/>
                    </a:lnTo>
                    <a:lnTo>
                      <a:pt x="249" y="53"/>
                    </a:lnTo>
                    <a:lnTo>
                      <a:pt x="245" y="63"/>
                    </a:lnTo>
                    <a:lnTo>
                      <a:pt x="241" y="72"/>
                    </a:lnTo>
                    <a:lnTo>
                      <a:pt x="236" y="80"/>
                    </a:lnTo>
                    <a:lnTo>
                      <a:pt x="230" y="89"/>
                    </a:lnTo>
                    <a:lnTo>
                      <a:pt x="223" y="97"/>
                    </a:lnTo>
                    <a:lnTo>
                      <a:pt x="217" y="104"/>
                    </a:lnTo>
                    <a:lnTo>
                      <a:pt x="210" y="112"/>
                    </a:lnTo>
                    <a:lnTo>
                      <a:pt x="203" y="118"/>
                    </a:lnTo>
                    <a:lnTo>
                      <a:pt x="195" y="124"/>
                    </a:lnTo>
                    <a:lnTo>
                      <a:pt x="187" y="128"/>
                    </a:lnTo>
                    <a:lnTo>
                      <a:pt x="179" y="133"/>
                    </a:lnTo>
                    <a:lnTo>
                      <a:pt x="170" y="136"/>
                    </a:lnTo>
                    <a:lnTo>
                      <a:pt x="161" y="139"/>
                    </a:lnTo>
                    <a:lnTo>
                      <a:pt x="152" y="142"/>
                    </a:lnTo>
                    <a:lnTo>
                      <a:pt x="143" y="143"/>
                    </a:lnTo>
                    <a:lnTo>
                      <a:pt x="133" y="143"/>
                    </a:lnTo>
                    <a:lnTo>
                      <a:pt x="121" y="142"/>
                    </a:lnTo>
                    <a:lnTo>
                      <a:pt x="109" y="140"/>
                    </a:lnTo>
                    <a:lnTo>
                      <a:pt x="96" y="137"/>
                    </a:lnTo>
                    <a:lnTo>
                      <a:pt x="85" y="132"/>
                    </a:lnTo>
                    <a:lnTo>
                      <a:pt x="74" y="126"/>
                    </a:lnTo>
                    <a:lnTo>
                      <a:pt x="64" y="119"/>
                    </a:lnTo>
                    <a:lnTo>
                      <a:pt x="54" y="110"/>
                    </a:lnTo>
                    <a:lnTo>
                      <a:pt x="45" y="101"/>
                    </a:lnTo>
                    <a:lnTo>
                      <a:pt x="37" y="91"/>
                    </a:lnTo>
                    <a:lnTo>
                      <a:pt x="30" y="80"/>
                    </a:lnTo>
                    <a:lnTo>
                      <a:pt x="24" y="69"/>
                    </a:lnTo>
                    <a:lnTo>
                      <a:pt x="18" y="57"/>
                    </a:lnTo>
                    <a:lnTo>
                      <a:pt x="14" y="43"/>
                    </a:lnTo>
                    <a:lnTo>
                      <a:pt x="10" y="29"/>
                    </a:lnTo>
                    <a:lnTo>
                      <a:pt x="8" y="15"/>
                    </a:lnTo>
                    <a:lnTo>
                      <a:pt x="6" y="0"/>
                    </a:lnTo>
                    <a:lnTo>
                      <a:pt x="5" y="3"/>
                    </a:lnTo>
                    <a:lnTo>
                      <a:pt x="4" y="6"/>
                    </a:lnTo>
                    <a:lnTo>
                      <a:pt x="4" y="9"/>
                    </a:lnTo>
                    <a:lnTo>
                      <a:pt x="3" y="12"/>
                    </a:lnTo>
                    <a:lnTo>
                      <a:pt x="2" y="16"/>
                    </a:lnTo>
                    <a:lnTo>
                      <a:pt x="1" y="18"/>
                    </a:lnTo>
                    <a:lnTo>
                      <a:pt x="1" y="22"/>
                    </a:lnTo>
                    <a:lnTo>
                      <a:pt x="0" y="24"/>
                    </a:lnTo>
                    <a:close/>
                  </a:path>
                </a:pathLst>
              </a:custGeom>
              <a:solidFill>
                <a:srgbClr val="F4BD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7725" name="Freeform 18"/>
              <p:cNvSpPr>
                <a:spLocks/>
              </p:cNvSpPr>
              <p:nvPr/>
            </p:nvSpPr>
            <p:spPr bwMode="auto">
              <a:xfrm>
                <a:off x="1136" y="2659"/>
                <a:ext cx="49" cy="26"/>
              </a:xfrm>
              <a:custGeom>
                <a:avLst/>
                <a:gdLst>
                  <a:gd name="T0" fmla="*/ 0 w 246"/>
                  <a:gd name="T1" fmla="*/ 0 h 159"/>
                  <a:gd name="T2" fmla="*/ 0 w 246"/>
                  <a:gd name="T3" fmla="*/ 0 h 159"/>
                  <a:gd name="T4" fmla="*/ 0 w 246"/>
                  <a:gd name="T5" fmla="*/ 0 h 159"/>
                  <a:gd name="T6" fmla="*/ 0 w 246"/>
                  <a:gd name="T7" fmla="*/ 0 h 159"/>
                  <a:gd name="T8" fmla="*/ 0 w 246"/>
                  <a:gd name="T9" fmla="*/ 0 h 159"/>
                  <a:gd name="T10" fmla="*/ 0 w 246"/>
                  <a:gd name="T11" fmla="*/ 0 h 159"/>
                  <a:gd name="T12" fmla="*/ 0 w 246"/>
                  <a:gd name="T13" fmla="*/ 0 h 159"/>
                  <a:gd name="T14" fmla="*/ 0 w 246"/>
                  <a:gd name="T15" fmla="*/ 0 h 159"/>
                  <a:gd name="T16" fmla="*/ 0 w 246"/>
                  <a:gd name="T17" fmla="*/ 0 h 159"/>
                  <a:gd name="T18" fmla="*/ 0 w 246"/>
                  <a:gd name="T19" fmla="*/ 0 h 159"/>
                  <a:gd name="T20" fmla="*/ 0 w 246"/>
                  <a:gd name="T21" fmla="*/ 0 h 159"/>
                  <a:gd name="T22" fmla="*/ 0 w 246"/>
                  <a:gd name="T23" fmla="*/ 0 h 159"/>
                  <a:gd name="T24" fmla="*/ 0 w 246"/>
                  <a:gd name="T25" fmla="*/ 0 h 159"/>
                  <a:gd name="T26" fmla="*/ 0 w 246"/>
                  <a:gd name="T27" fmla="*/ 0 h 159"/>
                  <a:gd name="T28" fmla="*/ 0 w 246"/>
                  <a:gd name="T29" fmla="*/ 0 h 159"/>
                  <a:gd name="T30" fmla="*/ 0 w 246"/>
                  <a:gd name="T31" fmla="*/ 0 h 159"/>
                  <a:gd name="T32" fmla="*/ 0 w 246"/>
                  <a:gd name="T33" fmla="*/ 0 h 159"/>
                  <a:gd name="T34" fmla="*/ 0 w 246"/>
                  <a:gd name="T35" fmla="*/ 0 h 159"/>
                  <a:gd name="T36" fmla="*/ 0 w 246"/>
                  <a:gd name="T37" fmla="*/ 0 h 159"/>
                  <a:gd name="T38" fmla="*/ 0 w 246"/>
                  <a:gd name="T39" fmla="*/ 0 h 159"/>
                  <a:gd name="T40" fmla="*/ 0 w 246"/>
                  <a:gd name="T41" fmla="*/ 0 h 159"/>
                  <a:gd name="T42" fmla="*/ 0 w 246"/>
                  <a:gd name="T43" fmla="*/ 0 h 159"/>
                  <a:gd name="T44" fmla="*/ 0 w 246"/>
                  <a:gd name="T45" fmla="*/ 0 h 159"/>
                  <a:gd name="T46" fmla="*/ 0 w 246"/>
                  <a:gd name="T47" fmla="*/ 0 h 159"/>
                  <a:gd name="T48" fmla="*/ 0 w 246"/>
                  <a:gd name="T49" fmla="*/ 0 h 159"/>
                  <a:gd name="T50" fmla="*/ 0 w 246"/>
                  <a:gd name="T51" fmla="*/ 0 h 159"/>
                  <a:gd name="T52" fmla="*/ 0 w 246"/>
                  <a:gd name="T53" fmla="*/ 0 h 159"/>
                  <a:gd name="T54" fmla="*/ 0 w 246"/>
                  <a:gd name="T55" fmla="*/ 0 h 159"/>
                  <a:gd name="T56" fmla="*/ 0 w 246"/>
                  <a:gd name="T57" fmla="*/ 0 h 159"/>
                  <a:gd name="T58" fmla="*/ 0 w 246"/>
                  <a:gd name="T59" fmla="*/ 0 h 159"/>
                  <a:gd name="T60" fmla="*/ 0 w 246"/>
                  <a:gd name="T61" fmla="*/ 0 h 159"/>
                  <a:gd name="T62" fmla="*/ 0 w 246"/>
                  <a:gd name="T63" fmla="*/ 0 h 159"/>
                  <a:gd name="T64" fmla="*/ 0 w 246"/>
                  <a:gd name="T65" fmla="*/ 0 h 159"/>
                  <a:gd name="T66" fmla="*/ 0 w 246"/>
                  <a:gd name="T67" fmla="*/ 0 h 159"/>
                  <a:gd name="T68" fmla="*/ 0 w 246"/>
                  <a:gd name="T69" fmla="*/ 0 h 159"/>
                  <a:gd name="T70" fmla="*/ 0 w 246"/>
                  <a:gd name="T71" fmla="*/ 0 h 159"/>
                  <a:gd name="T72" fmla="*/ 0 w 246"/>
                  <a:gd name="T73" fmla="*/ 0 h 159"/>
                  <a:gd name="T74" fmla="*/ 0 w 246"/>
                  <a:gd name="T75" fmla="*/ 0 h 159"/>
                  <a:gd name="T76" fmla="*/ 0 w 246"/>
                  <a:gd name="T77" fmla="*/ 0 h 159"/>
                  <a:gd name="T78" fmla="*/ 0 w 246"/>
                  <a:gd name="T79" fmla="*/ 0 h 159"/>
                  <a:gd name="T80" fmla="*/ 0 w 246"/>
                  <a:gd name="T81" fmla="*/ 0 h 159"/>
                  <a:gd name="T82" fmla="*/ 0 w 246"/>
                  <a:gd name="T83" fmla="*/ 0 h 159"/>
                  <a:gd name="T84" fmla="*/ 0 w 246"/>
                  <a:gd name="T85" fmla="*/ 0 h 159"/>
                  <a:gd name="T86" fmla="*/ 0 w 246"/>
                  <a:gd name="T87" fmla="*/ 0 h 159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246"/>
                  <a:gd name="T133" fmla="*/ 0 h 159"/>
                  <a:gd name="T134" fmla="*/ 246 w 246"/>
                  <a:gd name="T135" fmla="*/ 159 h 159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246" h="159">
                    <a:moveTo>
                      <a:pt x="0" y="23"/>
                    </a:moveTo>
                    <a:lnTo>
                      <a:pt x="2" y="38"/>
                    </a:lnTo>
                    <a:lnTo>
                      <a:pt x="5" y="51"/>
                    </a:lnTo>
                    <a:lnTo>
                      <a:pt x="9" y="64"/>
                    </a:lnTo>
                    <a:lnTo>
                      <a:pt x="14" y="77"/>
                    </a:lnTo>
                    <a:lnTo>
                      <a:pt x="20" y="89"/>
                    </a:lnTo>
                    <a:lnTo>
                      <a:pt x="27" y="100"/>
                    </a:lnTo>
                    <a:lnTo>
                      <a:pt x="34" y="111"/>
                    </a:lnTo>
                    <a:lnTo>
                      <a:pt x="43" y="120"/>
                    </a:lnTo>
                    <a:lnTo>
                      <a:pt x="52" y="129"/>
                    </a:lnTo>
                    <a:lnTo>
                      <a:pt x="61" y="136"/>
                    </a:lnTo>
                    <a:lnTo>
                      <a:pt x="71" y="143"/>
                    </a:lnTo>
                    <a:lnTo>
                      <a:pt x="82" y="149"/>
                    </a:lnTo>
                    <a:lnTo>
                      <a:pt x="93" y="153"/>
                    </a:lnTo>
                    <a:lnTo>
                      <a:pt x="106" y="156"/>
                    </a:lnTo>
                    <a:lnTo>
                      <a:pt x="118" y="159"/>
                    </a:lnTo>
                    <a:lnTo>
                      <a:pt x="130" y="159"/>
                    </a:lnTo>
                    <a:lnTo>
                      <a:pt x="139" y="159"/>
                    </a:lnTo>
                    <a:lnTo>
                      <a:pt x="148" y="157"/>
                    </a:lnTo>
                    <a:lnTo>
                      <a:pt x="157" y="156"/>
                    </a:lnTo>
                    <a:lnTo>
                      <a:pt x="166" y="153"/>
                    </a:lnTo>
                    <a:lnTo>
                      <a:pt x="174" y="150"/>
                    </a:lnTo>
                    <a:lnTo>
                      <a:pt x="183" y="145"/>
                    </a:lnTo>
                    <a:lnTo>
                      <a:pt x="191" y="142"/>
                    </a:lnTo>
                    <a:lnTo>
                      <a:pt x="198" y="136"/>
                    </a:lnTo>
                    <a:lnTo>
                      <a:pt x="205" y="131"/>
                    </a:lnTo>
                    <a:lnTo>
                      <a:pt x="212" y="124"/>
                    </a:lnTo>
                    <a:lnTo>
                      <a:pt x="219" y="118"/>
                    </a:lnTo>
                    <a:lnTo>
                      <a:pt x="226" y="111"/>
                    </a:lnTo>
                    <a:lnTo>
                      <a:pt x="232" y="102"/>
                    </a:lnTo>
                    <a:lnTo>
                      <a:pt x="237" y="94"/>
                    </a:lnTo>
                    <a:lnTo>
                      <a:pt x="242" y="85"/>
                    </a:lnTo>
                    <a:lnTo>
                      <a:pt x="246" y="76"/>
                    </a:lnTo>
                    <a:lnTo>
                      <a:pt x="246" y="74"/>
                    </a:lnTo>
                    <a:lnTo>
                      <a:pt x="246" y="70"/>
                    </a:lnTo>
                    <a:lnTo>
                      <a:pt x="246" y="68"/>
                    </a:lnTo>
                    <a:lnTo>
                      <a:pt x="246" y="64"/>
                    </a:lnTo>
                    <a:lnTo>
                      <a:pt x="246" y="60"/>
                    </a:lnTo>
                    <a:lnTo>
                      <a:pt x="246" y="58"/>
                    </a:lnTo>
                    <a:lnTo>
                      <a:pt x="246" y="54"/>
                    </a:lnTo>
                    <a:lnTo>
                      <a:pt x="246" y="52"/>
                    </a:lnTo>
                    <a:lnTo>
                      <a:pt x="242" y="62"/>
                    </a:lnTo>
                    <a:lnTo>
                      <a:pt x="238" y="72"/>
                    </a:lnTo>
                    <a:lnTo>
                      <a:pt x="233" y="82"/>
                    </a:lnTo>
                    <a:lnTo>
                      <a:pt x="228" y="90"/>
                    </a:lnTo>
                    <a:lnTo>
                      <a:pt x="221" y="99"/>
                    </a:lnTo>
                    <a:lnTo>
                      <a:pt x="215" y="107"/>
                    </a:lnTo>
                    <a:lnTo>
                      <a:pt x="208" y="114"/>
                    </a:lnTo>
                    <a:lnTo>
                      <a:pt x="201" y="121"/>
                    </a:lnTo>
                    <a:lnTo>
                      <a:pt x="193" y="127"/>
                    </a:lnTo>
                    <a:lnTo>
                      <a:pt x="185" y="132"/>
                    </a:lnTo>
                    <a:lnTo>
                      <a:pt x="177" y="137"/>
                    </a:lnTo>
                    <a:lnTo>
                      <a:pt x="168" y="142"/>
                    </a:lnTo>
                    <a:lnTo>
                      <a:pt x="159" y="144"/>
                    </a:lnTo>
                    <a:lnTo>
                      <a:pt x="149" y="147"/>
                    </a:lnTo>
                    <a:lnTo>
                      <a:pt x="140" y="148"/>
                    </a:lnTo>
                    <a:lnTo>
                      <a:pt x="130" y="148"/>
                    </a:lnTo>
                    <a:lnTo>
                      <a:pt x="118" y="148"/>
                    </a:lnTo>
                    <a:lnTo>
                      <a:pt x="106" y="145"/>
                    </a:lnTo>
                    <a:lnTo>
                      <a:pt x="93" y="142"/>
                    </a:lnTo>
                    <a:lnTo>
                      <a:pt x="82" y="137"/>
                    </a:lnTo>
                    <a:lnTo>
                      <a:pt x="71" y="131"/>
                    </a:lnTo>
                    <a:lnTo>
                      <a:pt x="61" y="124"/>
                    </a:lnTo>
                    <a:lnTo>
                      <a:pt x="52" y="115"/>
                    </a:lnTo>
                    <a:lnTo>
                      <a:pt x="43" y="106"/>
                    </a:lnTo>
                    <a:lnTo>
                      <a:pt x="35" y="95"/>
                    </a:lnTo>
                    <a:lnTo>
                      <a:pt x="28" y="84"/>
                    </a:lnTo>
                    <a:lnTo>
                      <a:pt x="22" y="72"/>
                    </a:lnTo>
                    <a:lnTo>
                      <a:pt x="17" y="59"/>
                    </a:lnTo>
                    <a:lnTo>
                      <a:pt x="13" y="46"/>
                    </a:lnTo>
                    <a:lnTo>
                      <a:pt x="10" y="32"/>
                    </a:lnTo>
                    <a:lnTo>
                      <a:pt x="8" y="17"/>
                    </a:lnTo>
                    <a:lnTo>
                      <a:pt x="8" y="3"/>
                    </a:lnTo>
                    <a:lnTo>
                      <a:pt x="8" y="2"/>
                    </a:lnTo>
                    <a:lnTo>
                      <a:pt x="8" y="0"/>
                    </a:lnTo>
                    <a:lnTo>
                      <a:pt x="7" y="3"/>
                    </a:lnTo>
                    <a:lnTo>
                      <a:pt x="5" y="5"/>
                    </a:lnTo>
                    <a:lnTo>
                      <a:pt x="4" y="9"/>
                    </a:lnTo>
                    <a:lnTo>
                      <a:pt x="3" y="11"/>
                    </a:lnTo>
                    <a:lnTo>
                      <a:pt x="2" y="14"/>
                    </a:lnTo>
                    <a:lnTo>
                      <a:pt x="1" y="17"/>
                    </a:lnTo>
                    <a:lnTo>
                      <a:pt x="1" y="20"/>
                    </a:lnTo>
                    <a:lnTo>
                      <a:pt x="0" y="23"/>
                    </a:lnTo>
                    <a:close/>
                  </a:path>
                </a:pathLst>
              </a:custGeom>
              <a:solidFill>
                <a:srgbClr val="F4BF9B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7726" name="Freeform 19"/>
              <p:cNvSpPr>
                <a:spLocks/>
              </p:cNvSpPr>
              <p:nvPr/>
            </p:nvSpPr>
            <p:spPr bwMode="auto">
              <a:xfrm>
                <a:off x="1136" y="2657"/>
                <a:ext cx="49" cy="27"/>
              </a:xfrm>
              <a:custGeom>
                <a:avLst/>
                <a:gdLst>
                  <a:gd name="T0" fmla="*/ 0 w 243"/>
                  <a:gd name="T1" fmla="*/ 0 h 164"/>
                  <a:gd name="T2" fmla="*/ 0 w 243"/>
                  <a:gd name="T3" fmla="*/ 0 h 164"/>
                  <a:gd name="T4" fmla="*/ 0 w 243"/>
                  <a:gd name="T5" fmla="*/ 0 h 164"/>
                  <a:gd name="T6" fmla="*/ 0 w 243"/>
                  <a:gd name="T7" fmla="*/ 0 h 164"/>
                  <a:gd name="T8" fmla="*/ 0 w 243"/>
                  <a:gd name="T9" fmla="*/ 0 h 164"/>
                  <a:gd name="T10" fmla="*/ 0 w 243"/>
                  <a:gd name="T11" fmla="*/ 0 h 164"/>
                  <a:gd name="T12" fmla="*/ 0 w 243"/>
                  <a:gd name="T13" fmla="*/ 0 h 164"/>
                  <a:gd name="T14" fmla="*/ 0 w 243"/>
                  <a:gd name="T15" fmla="*/ 0 h 164"/>
                  <a:gd name="T16" fmla="*/ 0 w 243"/>
                  <a:gd name="T17" fmla="*/ 0 h 164"/>
                  <a:gd name="T18" fmla="*/ 0 w 243"/>
                  <a:gd name="T19" fmla="*/ 0 h 164"/>
                  <a:gd name="T20" fmla="*/ 0 w 243"/>
                  <a:gd name="T21" fmla="*/ 0 h 164"/>
                  <a:gd name="T22" fmla="*/ 0 w 243"/>
                  <a:gd name="T23" fmla="*/ 0 h 164"/>
                  <a:gd name="T24" fmla="*/ 0 w 243"/>
                  <a:gd name="T25" fmla="*/ 0 h 164"/>
                  <a:gd name="T26" fmla="*/ 0 w 243"/>
                  <a:gd name="T27" fmla="*/ 0 h 164"/>
                  <a:gd name="T28" fmla="*/ 0 w 243"/>
                  <a:gd name="T29" fmla="*/ 0 h 164"/>
                  <a:gd name="T30" fmla="*/ 0 w 243"/>
                  <a:gd name="T31" fmla="*/ 0 h 164"/>
                  <a:gd name="T32" fmla="*/ 0 w 243"/>
                  <a:gd name="T33" fmla="*/ 0 h 164"/>
                  <a:gd name="T34" fmla="*/ 0 w 243"/>
                  <a:gd name="T35" fmla="*/ 0 h 164"/>
                  <a:gd name="T36" fmla="*/ 0 w 243"/>
                  <a:gd name="T37" fmla="*/ 0 h 164"/>
                  <a:gd name="T38" fmla="*/ 0 w 243"/>
                  <a:gd name="T39" fmla="*/ 0 h 164"/>
                  <a:gd name="T40" fmla="*/ 0 w 243"/>
                  <a:gd name="T41" fmla="*/ 0 h 164"/>
                  <a:gd name="T42" fmla="*/ 0 w 243"/>
                  <a:gd name="T43" fmla="*/ 0 h 164"/>
                  <a:gd name="T44" fmla="*/ 0 w 243"/>
                  <a:gd name="T45" fmla="*/ 0 h 164"/>
                  <a:gd name="T46" fmla="*/ 0 w 243"/>
                  <a:gd name="T47" fmla="*/ 0 h 164"/>
                  <a:gd name="T48" fmla="*/ 0 w 243"/>
                  <a:gd name="T49" fmla="*/ 0 h 164"/>
                  <a:gd name="T50" fmla="*/ 0 w 243"/>
                  <a:gd name="T51" fmla="*/ 0 h 164"/>
                  <a:gd name="T52" fmla="*/ 0 w 243"/>
                  <a:gd name="T53" fmla="*/ 0 h 164"/>
                  <a:gd name="T54" fmla="*/ 0 w 243"/>
                  <a:gd name="T55" fmla="*/ 0 h 164"/>
                  <a:gd name="T56" fmla="*/ 0 w 243"/>
                  <a:gd name="T57" fmla="*/ 0 h 164"/>
                  <a:gd name="T58" fmla="*/ 0 w 243"/>
                  <a:gd name="T59" fmla="*/ 0 h 164"/>
                  <a:gd name="T60" fmla="*/ 0 w 243"/>
                  <a:gd name="T61" fmla="*/ 0 h 164"/>
                  <a:gd name="T62" fmla="*/ 0 w 243"/>
                  <a:gd name="T63" fmla="*/ 0 h 164"/>
                  <a:gd name="T64" fmla="*/ 0 w 243"/>
                  <a:gd name="T65" fmla="*/ 0 h 164"/>
                  <a:gd name="T66" fmla="*/ 0 w 243"/>
                  <a:gd name="T67" fmla="*/ 0 h 164"/>
                  <a:gd name="T68" fmla="*/ 0 w 243"/>
                  <a:gd name="T69" fmla="*/ 0 h 164"/>
                  <a:gd name="T70" fmla="*/ 0 w 243"/>
                  <a:gd name="T71" fmla="*/ 0 h 164"/>
                  <a:gd name="T72" fmla="*/ 0 w 243"/>
                  <a:gd name="T73" fmla="*/ 0 h 164"/>
                  <a:gd name="T74" fmla="*/ 0 w 243"/>
                  <a:gd name="T75" fmla="*/ 0 h 164"/>
                  <a:gd name="T76" fmla="*/ 0 w 243"/>
                  <a:gd name="T77" fmla="*/ 0 h 164"/>
                  <a:gd name="T78" fmla="*/ 0 w 243"/>
                  <a:gd name="T79" fmla="*/ 0 h 164"/>
                  <a:gd name="T80" fmla="*/ 0 w 243"/>
                  <a:gd name="T81" fmla="*/ 0 h 164"/>
                  <a:gd name="T82" fmla="*/ 0 w 243"/>
                  <a:gd name="T83" fmla="*/ 0 h 164"/>
                  <a:gd name="T84" fmla="*/ 0 w 243"/>
                  <a:gd name="T85" fmla="*/ 0 h 164"/>
                  <a:gd name="T86" fmla="*/ 0 w 243"/>
                  <a:gd name="T87" fmla="*/ 0 h 164"/>
                  <a:gd name="T88" fmla="*/ 0 w 243"/>
                  <a:gd name="T89" fmla="*/ 0 h 164"/>
                  <a:gd name="T90" fmla="*/ 0 w 243"/>
                  <a:gd name="T91" fmla="*/ 0 h 164"/>
                  <a:gd name="T92" fmla="*/ 0 w 243"/>
                  <a:gd name="T93" fmla="*/ 0 h 164"/>
                  <a:gd name="T94" fmla="*/ 0 w 243"/>
                  <a:gd name="T95" fmla="*/ 0 h 164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243"/>
                  <a:gd name="T145" fmla="*/ 0 h 164"/>
                  <a:gd name="T146" fmla="*/ 243 w 243"/>
                  <a:gd name="T147" fmla="*/ 164 h 164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243" h="164">
                    <a:moveTo>
                      <a:pt x="0" y="21"/>
                    </a:moveTo>
                    <a:lnTo>
                      <a:pt x="2" y="36"/>
                    </a:lnTo>
                    <a:lnTo>
                      <a:pt x="4" y="50"/>
                    </a:lnTo>
                    <a:lnTo>
                      <a:pt x="8" y="64"/>
                    </a:lnTo>
                    <a:lnTo>
                      <a:pt x="12" y="78"/>
                    </a:lnTo>
                    <a:lnTo>
                      <a:pt x="18" y="90"/>
                    </a:lnTo>
                    <a:lnTo>
                      <a:pt x="24" y="101"/>
                    </a:lnTo>
                    <a:lnTo>
                      <a:pt x="31" y="112"/>
                    </a:lnTo>
                    <a:lnTo>
                      <a:pt x="39" y="122"/>
                    </a:lnTo>
                    <a:lnTo>
                      <a:pt x="48" y="131"/>
                    </a:lnTo>
                    <a:lnTo>
                      <a:pt x="58" y="140"/>
                    </a:lnTo>
                    <a:lnTo>
                      <a:pt x="68" y="147"/>
                    </a:lnTo>
                    <a:lnTo>
                      <a:pt x="79" y="153"/>
                    </a:lnTo>
                    <a:lnTo>
                      <a:pt x="90" y="158"/>
                    </a:lnTo>
                    <a:lnTo>
                      <a:pt x="103" y="161"/>
                    </a:lnTo>
                    <a:lnTo>
                      <a:pt x="115" y="163"/>
                    </a:lnTo>
                    <a:lnTo>
                      <a:pt x="127" y="164"/>
                    </a:lnTo>
                    <a:lnTo>
                      <a:pt x="137" y="164"/>
                    </a:lnTo>
                    <a:lnTo>
                      <a:pt x="146" y="163"/>
                    </a:lnTo>
                    <a:lnTo>
                      <a:pt x="155" y="160"/>
                    </a:lnTo>
                    <a:lnTo>
                      <a:pt x="164" y="157"/>
                    </a:lnTo>
                    <a:lnTo>
                      <a:pt x="173" y="154"/>
                    </a:lnTo>
                    <a:lnTo>
                      <a:pt x="181" y="149"/>
                    </a:lnTo>
                    <a:lnTo>
                      <a:pt x="189" y="145"/>
                    </a:lnTo>
                    <a:lnTo>
                      <a:pt x="197" y="139"/>
                    </a:lnTo>
                    <a:lnTo>
                      <a:pt x="204" y="133"/>
                    </a:lnTo>
                    <a:lnTo>
                      <a:pt x="211" y="125"/>
                    </a:lnTo>
                    <a:lnTo>
                      <a:pt x="217" y="118"/>
                    </a:lnTo>
                    <a:lnTo>
                      <a:pt x="224" y="110"/>
                    </a:lnTo>
                    <a:lnTo>
                      <a:pt x="230" y="101"/>
                    </a:lnTo>
                    <a:lnTo>
                      <a:pt x="235" y="93"/>
                    </a:lnTo>
                    <a:lnTo>
                      <a:pt x="239" y="84"/>
                    </a:lnTo>
                    <a:lnTo>
                      <a:pt x="243" y="74"/>
                    </a:lnTo>
                    <a:lnTo>
                      <a:pt x="243" y="70"/>
                    </a:lnTo>
                    <a:lnTo>
                      <a:pt x="243" y="68"/>
                    </a:lnTo>
                    <a:lnTo>
                      <a:pt x="243" y="64"/>
                    </a:lnTo>
                    <a:lnTo>
                      <a:pt x="243" y="62"/>
                    </a:lnTo>
                    <a:lnTo>
                      <a:pt x="242" y="58"/>
                    </a:lnTo>
                    <a:lnTo>
                      <a:pt x="242" y="56"/>
                    </a:lnTo>
                    <a:lnTo>
                      <a:pt x="241" y="52"/>
                    </a:lnTo>
                    <a:lnTo>
                      <a:pt x="241" y="50"/>
                    </a:lnTo>
                    <a:lnTo>
                      <a:pt x="238" y="61"/>
                    </a:lnTo>
                    <a:lnTo>
                      <a:pt x="234" y="72"/>
                    </a:lnTo>
                    <a:lnTo>
                      <a:pt x="230" y="81"/>
                    </a:lnTo>
                    <a:lnTo>
                      <a:pt x="225" y="91"/>
                    </a:lnTo>
                    <a:lnTo>
                      <a:pt x="219" y="100"/>
                    </a:lnTo>
                    <a:lnTo>
                      <a:pt x="213" y="109"/>
                    </a:lnTo>
                    <a:lnTo>
                      <a:pt x="206" y="116"/>
                    </a:lnTo>
                    <a:lnTo>
                      <a:pt x="199" y="123"/>
                    </a:lnTo>
                    <a:lnTo>
                      <a:pt x="191" y="130"/>
                    </a:lnTo>
                    <a:lnTo>
                      <a:pt x="183" y="136"/>
                    </a:lnTo>
                    <a:lnTo>
                      <a:pt x="174" y="141"/>
                    </a:lnTo>
                    <a:lnTo>
                      <a:pt x="166" y="146"/>
                    </a:lnTo>
                    <a:lnTo>
                      <a:pt x="156" y="148"/>
                    </a:lnTo>
                    <a:lnTo>
                      <a:pt x="147" y="151"/>
                    </a:lnTo>
                    <a:lnTo>
                      <a:pt x="137" y="153"/>
                    </a:lnTo>
                    <a:lnTo>
                      <a:pt x="127" y="153"/>
                    </a:lnTo>
                    <a:lnTo>
                      <a:pt x="115" y="152"/>
                    </a:lnTo>
                    <a:lnTo>
                      <a:pt x="104" y="151"/>
                    </a:lnTo>
                    <a:lnTo>
                      <a:pt x="91" y="147"/>
                    </a:lnTo>
                    <a:lnTo>
                      <a:pt x="81" y="142"/>
                    </a:lnTo>
                    <a:lnTo>
                      <a:pt x="70" y="136"/>
                    </a:lnTo>
                    <a:lnTo>
                      <a:pt x="61" y="129"/>
                    </a:lnTo>
                    <a:lnTo>
                      <a:pt x="52" y="121"/>
                    </a:lnTo>
                    <a:lnTo>
                      <a:pt x="43" y="112"/>
                    </a:lnTo>
                    <a:lnTo>
                      <a:pt x="36" y="101"/>
                    </a:lnTo>
                    <a:lnTo>
                      <a:pt x="29" y="91"/>
                    </a:lnTo>
                    <a:lnTo>
                      <a:pt x="23" y="80"/>
                    </a:lnTo>
                    <a:lnTo>
                      <a:pt x="18" y="68"/>
                    </a:lnTo>
                    <a:lnTo>
                      <a:pt x="14" y="55"/>
                    </a:lnTo>
                    <a:lnTo>
                      <a:pt x="12" y="42"/>
                    </a:lnTo>
                    <a:lnTo>
                      <a:pt x="10" y="27"/>
                    </a:lnTo>
                    <a:lnTo>
                      <a:pt x="9" y="13"/>
                    </a:lnTo>
                    <a:lnTo>
                      <a:pt x="9" y="12"/>
                    </a:lnTo>
                    <a:lnTo>
                      <a:pt x="9" y="9"/>
                    </a:lnTo>
                    <a:lnTo>
                      <a:pt x="9" y="8"/>
                    </a:lnTo>
                    <a:lnTo>
                      <a:pt x="9" y="6"/>
                    </a:lnTo>
                    <a:lnTo>
                      <a:pt x="9" y="4"/>
                    </a:lnTo>
                    <a:lnTo>
                      <a:pt x="9" y="3"/>
                    </a:lnTo>
                    <a:lnTo>
                      <a:pt x="10" y="1"/>
                    </a:lnTo>
                    <a:lnTo>
                      <a:pt x="10" y="0"/>
                    </a:lnTo>
                    <a:lnTo>
                      <a:pt x="9" y="0"/>
                    </a:lnTo>
                    <a:lnTo>
                      <a:pt x="9" y="1"/>
                    </a:lnTo>
                    <a:lnTo>
                      <a:pt x="8" y="2"/>
                    </a:lnTo>
                    <a:lnTo>
                      <a:pt x="8" y="3"/>
                    </a:lnTo>
                    <a:lnTo>
                      <a:pt x="7" y="6"/>
                    </a:lnTo>
                    <a:lnTo>
                      <a:pt x="6" y="8"/>
                    </a:lnTo>
                    <a:lnTo>
                      <a:pt x="5" y="10"/>
                    </a:lnTo>
                    <a:lnTo>
                      <a:pt x="4" y="13"/>
                    </a:lnTo>
                    <a:lnTo>
                      <a:pt x="3" y="14"/>
                    </a:lnTo>
                    <a:lnTo>
                      <a:pt x="2" y="16"/>
                    </a:lnTo>
                    <a:lnTo>
                      <a:pt x="1" y="19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F4BF9B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7727" name="Freeform 20"/>
              <p:cNvSpPr>
                <a:spLocks/>
              </p:cNvSpPr>
              <p:nvPr/>
            </p:nvSpPr>
            <p:spPr bwMode="auto">
              <a:xfrm>
                <a:off x="1137" y="2655"/>
                <a:ext cx="48" cy="28"/>
              </a:xfrm>
              <a:custGeom>
                <a:avLst/>
                <a:gdLst>
                  <a:gd name="T0" fmla="*/ 0 w 238"/>
                  <a:gd name="T1" fmla="*/ 0 h 169"/>
                  <a:gd name="T2" fmla="*/ 0 w 238"/>
                  <a:gd name="T3" fmla="*/ 0 h 169"/>
                  <a:gd name="T4" fmla="*/ 0 w 238"/>
                  <a:gd name="T5" fmla="*/ 0 h 169"/>
                  <a:gd name="T6" fmla="*/ 0 w 238"/>
                  <a:gd name="T7" fmla="*/ 0 h 169"/>
                  <a:gd name="T8" fmla="*/ 0 w 238"/>
                  <a:gd name="T9" fmla="*/ 0 h 169"/>
                  <a:gd name="T10" fmla="*/ 0 w 238"/>
                  <a:gd name="T11" fmla="*/ 0 h 169"/>
                  <a:gd name="T12" fmla="*/ 0 w 238"/>
                  <a:gd name="T13" fmla="*/ 0 h 169"/>
                  <a:gd name="T14" fmla="*/ 0 w 238"/>
                  <a:gd name="T15" fmla="*/ 0 h 169"/>
                  <a:gd name="T16" fmla="*/ 0 w 238"/>
                  <a:gd name="T17" fmla="*/ 0 h 169"/>
                  <a:gd name="T18" fmla="*/ 0 w 238"/>
                  <a:gd name="T19" fmla="*/ 0 h 169"/>
                  <a:gd name="T20" fmla="*/ 0 w 238"/>
                  <a:gd name="T21" fmla="*/ 0 h 169"/>
                  <a:gd name="T22" fmla="*/ 0 w 238"/>
                  <a:gd name="T23" fmla="*/ 0 h 169"/>
                  <a:gd name="T24" fmla="*/ 0 w 238"/>
                  <a:gd name="T25" fmla="*/ 0 h 169"/>
                  <a:gd name="T26" fmla="*/ 0 w 238"/>
                  <a:gd name="T27" fmla="*/ 0 h 169"/>
                  <a:gd name="T28" fmla="*/ 0 w 238"/>
                  <a:gd name="T29" fmla="*/ 0 h 169"/>
                  <a:gd name="T30" fmla="*/ 0 w 238"/>
                  <a:gd name="T31" fmla="*/ 0 h 169"/>
                  <a:gd name="T32" fmla="*/ 0 w 238"/>
                  <a:gd name="T33" fmla="*/ 0 h 169"/>
                  <a:gd name="T34" fmla="*/ 0 w 238"/>
                  <a:gd name="T35" fmla="*/ 0 h 169"/>
                  <a:gd name="T36" fmla="*/ 0 w 238"/>
                  <a:gd name="T37" fmla="*/ 0 h 169"/>
                  <a:gd name="T38" fmla="*/ 0 w 238"/>
                  <a:gd name="T39" fmla="*/ 0 h 169"/>
                  <a:gd name="T40" fmla="*/ 0 w 238"/>
                  <a:gd name="T41" fmla="*/ 0 h 169"/>
                  <a:gd name="T42" fmla="*/ 0 w 238"/>
                  <a:gd name="T43" fmla="*/ 0 h 169"/>
                  <a:gd name="T44" fmla="*/ 0 w 238"/>
                  <a:gd name="T45" fmla="*/ 0 h 169"/>
                  <a:gd name="T46" fmla="*/ 0 w 238"/>
                  <a:gd name="T47" fmla="*/ 0 h 169"/>
                  <a:gd name="T48" fmla="*/ 0 w 238"/>
                  <a:gd name="T49" fmla="*/ 0 h 169"/>
                  <a:gd name="T50" fmla="*/ 0 w 238"/>
                  <a:gd name="T51" fmla="*/ 0 h 169"/>
                  <a:gd name="T52" fmla="*/ 0 w 238"/>
                  <a:gd name="T53" fmla="*/ 0 h 169"/>
                  <a:gd name="T54" fmla="*/ 0 w 238"/>
                  <a:gd name="T55" fmla="*/ 0 h 169"/>
                  <a:gd name="T56" fmla="*/ 0 w 238"/>
                  <a:gd name="T57" fmla="*/ 0 h 169"/>
                  <a:gd name="T58" fmla="*/ 0 w 238"/>
                  <a:gd name="T59" fmla="*/ 0 h 169"/>
                  <a:gd name="T60" fmla="*/ 0 w 238"/>
                  <a:gd name="T61" fmla="*/ 0 h 169"/>
                  <a:gd name="T62" fmla="*/ 0 w 238"/>
                  <a:gd name="T63" fmla="*/ 0 h 169"/>
                  <a:gd name="T64" fmla="*/ 0 w 238"/>
                  <a:gd name="T65" fmla="*/ 0 h 169"/>
                  <a:gd name="T66" fmla="*/ 0 w 238"/>
                  <a:gd name="T67" fmla="*/ 0 h 169"/>
                  <a:gd name="T68" fmla="*/ 0 w 238"/>
                  <a:gd name="T69" fmla="*/ 0 h 169"/>
                  <a:gd name="T70" fmla="*/ 0 w 238"/>
                  <a:gd name="T71" fmla="*/ 0 h 169"/>
                  <a:gd name="T72" fmla="*/ 0 w 238"/>
                  <a:gd name="T73" fmla="*/ 0 h 169"/>
                  <a:gd name="T74" fmla="*/ 0 w 238"/>
                  <a:gd name="T75" fmla="*/ 0 h 169"/>
                  <a:gd name="T76" fmla="*/ 0 w 238"/>
                  <a:gd name="T77" fmla="*/ 0 h 169"/>
                  <a:gd name="T78" fmla="*/ 0 w 238"/>
                  <a:gd name="T79" fmla="*/ 0 h 169"/>
                  <a:gd name="T80" fmla="*/ 0 w 238"/>
                  <a:gd name="T81" fmla="*/ 0 h 169"/>
                  <a:gd name="T82" fmla="*/ 0 w 238"/>
                  <a:gd name="T83" fmla="*/ 0 h 169"/>
                  <a:gd name="T84" fmla="*/ 0 w 238"/>
                  <a:gd name="T85" fmla="*/ 0 h 169"/>
                  <a:gd name="T86" fmla="*/ 0 w 238"/>
                  <a:gd name="T87" fmla="*/ 0 h 169"/>
                  <a:gd name="T88" fmla="*/ 0 w 238"/>
                  <a:gd name="T89" fmla="*/ 0 h 169"/>
                  <a:gd name="T90" fmla="*/ 0 w 238"/>
                  <a:gd name="T91" fmla="*/ 0 h 169"/>
                  <a:gd name="T92" fmla="*/ 0 w 238"/>
                  <a:gd name="T93" fmla="*/ 0 h 169"/>
                  <a:gd name="T94" fmla="*/ 0 w 238"/>
                  <a:gd name="T95" fmla="*/ 0 h 169"/>
                  <a:gd name="T96" fmla="*/ 0 w 238"/>
                  <a:gd name="T97" fmla="*/ 0 h 169"/>
                  <a:gd name="T98" fmla="*/ 0 w 238"/>
                  <a:gd name="T99" fmla="*/ 0 h 169"/>
                  <a:gd name="T100" fmla="*/ 0 w 238"/>
                  <a:gd name="T101" fmla="*/ 0 h 169"/>
                  <a:gd name="T102" fmla="*/ 0 w 238"/>
                  <a:gd name="T103" fmla="*/ 0 h 169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238"/>
                  <a:gd name="T157" fmla="*/ 0 h 169"/>
                  <a:gd name="T158" fmla="*/ 238 w 238"/>
                  <a:gd name="T159" fmla="*/ 169 h 169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238" h="169">
                    <a:moveTo>
                      <a:pt x="0" y="21"/>
                    </a:moveTo>
                    <a:lnTo>
                      <a:pt x="0" y="21"/>
                    </a:lnTo>
                    <a:lnTo>
                      <a:pt x="0" y="23"/>
                    </a:lnTo>
                    <a:lnTo>
                      <a:pt x="0" y="24"/>
                    </a:lnTo>
                    <a:lnTo>
                      <a:pt x="0" y="38"/>
                    </a:lnTo>
                    <a:lnTo>
                      <a:pt x="2" y="53"/>
                    </a:lnTo>
                    <a:lnTo>
                      <a:pt x="5" y="67"/>
                    </a:lnTo>
                    <a:lnTo>
                      <a:pt x="9" y="80"/>
                    </a:lnTo>
                    <a:lnTo>
                      <a:pt x="14" y="93"/>
                    </a:lnTo>
                    <a:lnTo>
                      <a:pt x="20" y="105"/>
                    </a:lnTo>
                    <a:lnTo>
                      <a:pt x="27" y="116"/>
                    </a:lnTo>
                    <a:lnTo>
                      <a:pt x="35" y="127"/>
                    </a:lnTo>
                    <a:lnTo>
                      <a:pt x="44" y="136"/>
                    </a:lnTo>
                    <a:lnTo>
                      <a:pt x="53" y="145"/>
                    </a:lnTo>
                    <a:lnTo>
                      <a:pt x="63" y="152"/>
                    </a:lnTo>
                    <a:lnTo>
                      <a:pt x="74" y="158"/>
                    </a:lnTo>
                    <a:lnTo>
                      <a:pt x="85" y="163"/>
                    </a:lnTo>
                    <a:lnTo>
                      <a:pt x="98" y="166"/>
                    </a:lnTo>
                    <a:lnTo>
                      <a:pt x="110" y="169"/>
                    </a:lnTo>
                    <a:lnTo>
                      <a:pt x="122" y="169"/>
                    </a:lnTo>
                    <a:lnTo>
                      <a:pt x="132" y="169"/>
                    </a:lnTo>
                    <a:lnTo>
                      <a:pt x="141" y="168"/>
                    </a:lnTo>
                    <a:lnTo>
                      <a:pt x="151" y="165"/>
                    </a:lnTo>
                    <a:lnTo>
                      <a:pt x="160" y="162"/>
                    </a:lnTo>
                    <a:lnTo>
                      <a:pt x="169" y="158"/>
                    </a:lnTo>
                    <a:lnTo>
                      <a:pt x="177" y="153"/>
                    </a:lnTo>
                    <a:lnTo>
                      <a:pt x="185" y="148"/>
                    </a:lnTo>
                    <a:lnTo>
                      <a:pt x="193" y="142"/>
                    </a:lnTo>
                    <a:lnTo>
                      <a:pt x="200" y="135"/>
                    </a:lnTo>
                    <a:lnTo>
                      <a:pt x="207" y="128"/>
                    </a:lnTo>
                    <a:lnTo>
                      <a:pt x="213" y="120"/>
                    </a:lnTo>
                    <a:lnTo>
                      <a:pt x="220" y="111"/>
                    </a:lnTo>
                    <a:lnTo>
                      <a:pt x="225" y="103"/>
                    </a:lnTo>
                    <a:lnTo>
                      <a:pt x="230" y="93"/>
                    </a:lnTo>
                    <a:lnTo>
                      <a:pt x="234" y="83"/>
                    </a:lnTo>
                    <a:lnTo>
                      <a:pt x="238" y="73"/>
                    </a:lnTo>
                    <a:lnTo>
                      <a:pt x="237" y="69"/>
                    </a:lnTo>
                    <a:lnTo>
                      <a:pt x="237" y="67"/>
                    </a:lnTo>
                    <a:lnTo>
                      <a:pt x="236" y="63"/>
                    </a:lnTo>
                    <a:lnTo>
                      <a:pt x="236" y="61"/>
                    </a:lnTo>
                    <a:lnTo>
                      <a:pt x="235" y="57"/>
                    </a:lnTo>
                    <a:lnTo>
                      <a:pt x="235" y="55"/>
                    </a:lnTo>
                    <a:lnTo>
                      <a:pt x="234" y="51"/>
                    </a:lnTo>
                    <a:lnTo>
                      <a:pt x="234" y="49"/>
                    </a:lnTo>
                    <a:lnTo>
                      <a:pt x="231" y="61"/>
                    </a:lnTo>
                    <a:lnTo>
                      <a:pt x="228" y="72"/>
                    </a:lnTo>
                    <a:lnTo>
                      <a:pt x="224" y="83"/>
                    </a:lnTo>
                    <a:lnTo>
                      <a:pt x="220" y="92"/>
                    </a:lnTo>
                    <a:lnTo>
                      <a:pt x="214" y="102"/>
                    </a:lnTo>
                    <a:lnTo>
                      <a:pt x="208" y="111"/>
                    </a:lnTo>
                    <a:lnTo>
                      <a:pt x="201" y="120"/>
                    </a:lnTo>
                    <a:lnTo>
                      <a:pt x="194" y="127"/>
                    </a:lnTo>
                    <a:lnTo>
                      <a:pt x="187" y="134"/>
                    </a:lnTo>
                    <a:lnTo>
                      <a:pt x="179" y="140"/>
                    </a:lnTo>
                    <a:lnTo>
                      <a:pt x="170" y="146"/>
                    </a:lnTo>
                    <a:lnTo>
                      <a:pt x="161" y="151"/>
                    </a:lnTo>
                    <a:lnTo>
                      <a:pt x="152" y="154"/>
                    </a:lnTo>
                    <a:lnTo>
                      <a:pt x="142" y="157"/>
                    </a:lnTo>
                    <a:lnTo>
                      <a:pt x="132" y="158"/>
                    </a:lnTo>
                    <a:lnTo>
                      <a:pt x="122" y="158"/>
                    </a:lnTo>
                    <a:lnTo>
                      <a:pt x="111" y="158"/>
                    </a:lnTo>
                    <a:lnTo>
                      <a:pt x="99" y="156"/>
                    </a:lnTo>
                    <a:lnTo>
                      <a:pt x="88" y="152"/>
                    </a:lnTo>
                    <a:lnTo>
                      <a:pt x="77" y="148"/>
                    </a:lnTo>
                    <a:lnTo>
                      <a:pt x="67" y="142"/>
                    </a:lnTo>
                    <a:lnTo>
                      <a:pt x="58" y="135"/>
                    </a:lnTo>
                    <a:lnTo>
                      <a:pt x="50" y="128"/>
                    </a:lnTo>
                    <a:lnTo>
                      <a:pt x="42" y="120"/>
                    </a:lnTo>
                    <a:lnTo>
                      <a:pt x="34" y="110"/>
                    </a:lnTo>
                    <a:lnTo>
                      <a:pt x="28" y="99"/>
                    </a:lnTo>
                    <a:lnTo>
                      <a:pt x="22" y="89"/>
                    </a:lnTo>
                    <a:lnTo>
                      <a:pt x="18" y="77"/>
                    </a:lnTo>
                    <a:lnTo>
                      <a:pt x="14" y="63"/>
                    </a:lnTo>
                    <a:lnTo>
                      <a:pt x="11" y="51"/>
                    </a:lnTo>
                    <a:lnTo>
                      <a:pt x="9" y="37"/>
                    </a:lnTo>
                    <a:lnTo>
                      <a:pt x="9" y="24"/>
                    </a:lnTo>
                    <a:lnTo>
                      <a:pt x="9" y="20"/>
                    </a:lnTo>
                    <a:lnTo>
                      <a:pt x="9" y="18"/>
                    </a:lnTo>
                    <a:lnTo>
                      <a:pt x="9" y="15"/>
                    </a:lnTo>
                    <a:lnTo>
                      <a:pt x="9" y="12"/>
                    </a:lnTo>
                    <a:lnTo>
                      <a:pt x="9" y="9"/>
                    </a:lnTo>
                    <a:lnTo>
                      <a:pt x="10" y="6"/>
                    </a:lnTo>
                    <a:lnTo>
                      <a:pt x="10" y="3"/>
                    </a:lnTo>
                    <a:lnTo>
                      <a:pt x="10" y="0"/>
                    </a:lnTo>
                    <a:lnTo>
                      <a:pt x="9" y="2"/>
                    </a:lnTo>
                    <a:lnTo>
                      <a:pt x="8" y="3"/>
                    </a:lnTo>
                    <a:lnTo>
                      <a:pt x="7" y="6"/>
                    </a:lnTo>
                    <a:lnTo>
                      <a:pt x="6" y="7"/>
                    </a:lnTo>
                    <a:lnTo>
                      <a:pt x="5" y="9"/>
                    </a:lnTo>
                    <a:lnTo>
                      <a:pt x="4" y="11"/>
                    </a:lnTo>
                    <a:lnTo>
                      <a:pt x="3" y="13"/>
                    </a:lnTo>
                    <a:lnTo>
                      <a:pt x="3" y="14"/>
                    </a:lnTo>
                    <a:lnTo>
                      <a:pt x="2" y="15"/>
                    </a:lnTo>
                    <a:lnTo>
                      <a:pt x="2" y="17"/>
                    </a:lnTo>
                    <a:lnTo>
                      <a:pt x="1" y="17"/>
                    </a:lnTo>
                    <a:lnTo>
                      <a:pt x="1" y="18"/>
                    </a:lnTo>
                    <a:lnTo>
                      <a:pt x="1" y="19"/>
                    </a:lnTo>
                    <a:lnTo>
                      <a:pt x="0" y="19"/>
                    </a:lnTo>
                    <a:lnTo>
                      <a:pt x="0" y="20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F5C19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7728" name="Freeform 21"/>
              <p:cNvSpPr>
                <a:spLocks/>
              </p:cNvSpPr>
              <p:nvPr/>
            </p:nvSpPr>
            <p:spPr bwMode="auto">
              <a:xfrm>
                <a:off x="1138" y="2654"/>
                <a:ext cx="46" cy="29"/>
              </a:xfrm>
              <a:custGeom>
                <a:avLst/>
                <a:gdLst>
                  <a:gd name="T0" fmla="*/ 0 w 232"/>
                  <a:gd name="T1" fmla="*/ 0 h 174"/>
                  <a:gd name="T2" fmla="*/ 0 w 232"/>
                  <a:gd name="T3" fmla="*/ 0 h 174"/>
                  <a:gd name="T4" fmla="*/ 0 w 232"/>
                  <a:gd name="T5" fmla="*/ 0 h 174"/>
                  <a:gd name="T6" fmla="*/ 0 w 232"/>
                  <a:gd name="T7" fmla="*/ 0 h 174"/>
                  <a:gd name="T8" fmla="*/ 0 w 232"/>
                  <a:gd name="T9" fmla="*/ 0 h 174"/>
                  <a:gd name="T10" fmla="*/ 0 w 232"/>
                  <a:gd name="T11" fmla="*/ 0 h 174"/>
                  <a:gd name="T12" fmla="*/ 0 w 232"/>
                  <a:gd name="T13" fmla="*/ 0 h 174"/>
                  <a:gd name="T14" fmla="*/ 0 w 232"/>
                  <a:gd name="T15" fmla="*/ 0 h 174"/>
                  <a:gd name="T16" fmla="*/ 0 w 232"/>
                  <a:gd name="T17" fmla="*/ 0 h 174"/>
                  <a:gd name="T18" fmla="*/ 0 w 232"/>
                  <a:gd name="T19" fmla="*/ 0 h 174"/>
                  <a:gd name="T20" fmla="*/ 0 w 232"/>
                  <a:gd name="T21" fmla="*/ 0 h 174"/>
                  <a:gd name="T22" fmla="*/ 0 w 232"/>
                  <a:gd name="T23" fmla="*/ 0 h 174"/>
                  <a:gd name="T24" fmla="*/ 0 w 232"/>
                  <a:gd name="T25" fmla="*/ 0 h 174"/>
                  <a:gd name="T26" fmla="*/ 0 w 232"/>
                  <a:gd name="T27" fmla="*/ 0 h 174"/>
                  <a:gd name="T28" fmla="*/ 0 w 232"/>
                  <a:gd name="T29" fmla="*/ 0 h 174"/>
                  <a:gd name="T30" fmla="*/ 0 w 232"/>
                  <a:gd name="T31" fmla="*/ 0 h 174"/>
                  <a:gd name="T32" fmla="*/ 0 w 232"/>
                  <a:gd name="T33" fmla="*/ 0 h 174"/>
                  <a:gd name="T34" fmla="*/ 0 w 232"/>
                  <a:gd name="T35" fmla="*/ 0 h 174"/>
                  <a:gd name="T36" fmla="*/ 0 w 232"/>
                  <a:gd name="T37" fmla="*/ 0 h 174"/>
                  <a:gd name="T38" fmla="*/ 0 w 232"/>
                  <a:gd name="T39" fmla="*/ 0 h 174"/>
                  <a:gd name="T40" fmla="*/ 0 w 232"/>
                  <a:gd name="T41" fmla="*/ 0 h 174"/>
                  <a:gd name="T42" fmla="*/ 0 w 232"/>
                  <a:gd name="T43" fmla="*/ 0 h 174"/>
                  <a:gd name="T44" fmla="*/ 0 w 232"/>
                  <a:gd name="T45" fmla="*/ 0 h 174"/>
                  <a:gd name="T46" fmla="*/ 0 w 232"/>
                  <a:gd name="T47" fmla="*/ 0 h 174"/>
                  <a:gd name="T48" fmla="*/ 0 w 232"/>
                  <a:gd name="T49" fmla="*/ 0 h 174"/>
                  <a:gd name="T50" fmla="*/ 0 w 232"/>
                  <a:gd name="T51" fmla="*/ 0 h 174"/>
                  <a:gd name="T52" fmla="*/ 0 w 232"/>
                  <a:gd name="T53" fmla="*/ 0 h 174"/>
                  <a:gd name="T54" fmla="*/ 0 w 232"/>
                  <a:gd name="T55" fmla="*/ 0 h 174"/>
                  <a:gd name="T56" fmla="*/ 0 w 232"/>
                  <a:gd name="T57" fmla="*/ 0 h 174"/>
                  <a:gd name="T58" fmla="*/ 0 w 232"/>
                  <a:gd name="T59" fmla="*/ 0 h 174"/>
                  <a:gd name="T60" fmla="*/ 0 w 232"/>
                  <a:gd name="T61" fmla="*/ 0 h 174"/>
                  <a:gd name="T62" fmla="*/ 0 w 232"/>
                  <a:gd name="T63" fmla="*/ 0 h 174"/>
                  <a:gd name="T64" fmla="*/ 0 w 232"/>
                  <a:gd name="T65" fmla="*/ 0 h 174"/>
                  <a:gd name="T66" fmla="*/ 0 w 232"/>
                  <a:gd name="T67" fmla="*/ 0 h 174"/>
                  <a:gd name="T68" fmla="*/ 0 w 232"/>
                  <a:gd name="T69" fmla="*/ 0 h 174"/>
                  <a:gd name="T70" fmla="*/ 0 w 232"/>
                  <a:gd name="T71" fmla="*/ 0 h 174"/>
                  <a:gd name="T72" fmla="*/ 0 w 232"/>
                  <a:gd name="T73" fmla="*/ 0 h 174"/>
                  <a:gd name="T74" fmla="*/ 0 w 232"/>
                  <a:gd name="T75" fmla="*/ 0 h 174"/>
                  <a:gd name="T76" fmla="*/ 0 w 232"/>
                  <a:gd name="T77" fmla="*/ 0 h 174"/>
                  <a:gd name="T78" fmla="*/ 0 w 232"/>
                  <a:gd name="T79" fmla="*/ 0 h 174"/>
                  <a:gd name="T80" fmla="*/ 0 w 232"/>
                  <a:gd name="T81" fmla="*/ 0 h 174"/>
                  <a:gd name="T82" fmla="*/ 0 w 232"/>
                  <a:gd name="T83" fmla="*/ 0 h 174"/>
                  <a:gd name="T84" fmla="*/ 0 w 232"/>
                  <a:gd name="T85" fmla="*/ 0 h 174"/>
                  <a:gd name="T86" fmla="*/ 0 w 232"/>
                  <a:gd name="T87" fmla="*/ 0 h 174"/>
                  <a:gd name="T88" fmla="*/ 0 w 232"/>
                  <a:gd name="T89" fmla="*/ 0 h 174"/>
                  <a:gd name="T90" fmla="*/ 0 w 232"/>
                  <a:gd name="T91" fmla="*/ 0 h 174"/>
                  <a:gd name="T92" fmla="*/ 0 w 232"/>
                  <a:gd name="T93" fmla="*/ 0 h 174"/>
                  <a:gd name="T94" fmla="*/ 0 w 232"/>
                  <a:gd name="T95" fmla="*/ 0 h 174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232"/>
                  <a:gd name="T145" fmla="*/ 0 h 174"/>
                  <a:gd name="T146" fmla="*/ 232 w 232"/>
                  <a:gd name="T147" fmla="*/ 174 h 174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232" h="174">
                    <a:moveTo>
                      <a:pt x="1" y="21"/>
                    </a:moveTo>
                    <a:lnTo>
                      <a:pt x="1" y="22"/>
                    </a:lnTo>
                    <a:lnTo>
                      <a:pt x="0" y="24"/>
                    </a:lnTo>
                    <a:lnTo>
                      <a:pt x="0" y="25"/>
                    </a:lnTo>
                    <a:lnTo>
                      <a:pt x="0" y="27"/>
                    </a:lnTo>
                    <a:lnTo>
                      <a:pt x="0" y="29"/>
                    </a:lnTo>
                    <a:lnTo>
                      <a:pt x="0" y="30"/>
                    </a:lnTo>
                    <a:lnTo>
                      <a:pt x="0" y="33"/>
                    </a:lnTo>
                    <a:lnTo>
                      <a:pt x="0" y="34"/>
                    </a:lnTo>
                    <a:lnTo>
                      <a:pt x="1" y="48"/>
                    </a:lnTo>
                    <a:lnTo>
                      <a:pt x="3" y="63"/>
                    </a:lnTo>
                    <a:lnTo>
                      <a:pt x="5" y="76"/>
                    </a:lnTo>
                    <a:lnTo>
                      <a:pt x="9" y="89"/>
                    </a:lnTo>
                    <a:lnTo>
                      <a:pt x="14" y="101"/>
                    </a:lnTo>
                    <a:lnTo>
                      <a:pt x="20" y="112"/>
                    </a:lnTo>
                    <a:lnTo>
                      <a:pt x="27" y="122"/>
                    </a:lnTo>
                    <a:lnTo>
                      <a:pt x="34" y="133"/>
                    </a:lnTo>
                    <a:lnTo>
                      <a:pt x="43" y="142"/>
                    </a:lnTo>
                    <a:lnTo>
                      <a:pt x="52" y="150"/>
                    </a:lnTo>
                    <a:lnTo>
                      <a:pt x="61" y="157"/>
                    </a:lnTo>
                    <a:lnTo>
                      <a:pt x="72" y="163"/>
                    </a:lnTo>
                    <a:lnTo>
                      <a:pt x="82" y="168"/>
                    </a:lnTo>
                    <a:lnTo>
                      <a:pt x="95" y="172"/>
                    </a:lnTo>
                    <a:lnTo>
                      <a:pt x="106" y="173"/>
                    </a:lnTo>
                    <a:lnTo>
                      <a:pt x="118" y="174"/>
                    </a:lnTo>
                    <a:lnTo>
                      <a:pt x="128" y="174"/>
                    </a:lnTo>
                    <a:lnTo>
                      <a:pt x="138" y="172"/>
                    </a:lnTo>
                    <a:lnTo>
                      <a:pt x="147" y="169"/>
                    </a:lnTo>
                    <a:lnTo>
                      <a:pt x="157" y="167"/>
                    </a:lnTo>
                    <a:lnTo>
                      <a:pt x="165" y="162"/>
                    </a:lnTo>
                    <a:lnTo>
                      <a:pt x="174" y="157"/>
                    </a:lnTo>
                    <a:lnTo>
                      <a:pt x="182" y="151"/>
                    </a:lnTo>
                    <a:lnTo>
                      <a:pt x="190" y="145"/>
                    </a:lnTo>
                    <a:lnTo>
                      <a:pt x="197" y="137"/>
                    </a:lnTo>
                    <a:lnTo>
                      <a:pt x="204" y="130"/>
                    </a:lnTo>
                    <a:lnTo>
                      <a:pt x="210" y="121"/>
                    </a:lnTo>
                    <a:lnTo>
                      <a:pt x="216" y="112"/>
                    </a:lnTo>
                    <a:lnTo>
                      <a:pt x="221" y="102"/>
                    </a:lnTo>
                    <a:lnTo>
                      <a:pt x="225" y="93"/>
                    </a:lnTo>
                    <a:lnTo>
                      <a:pt x="229" y="82"/>
                    </a:lnTo>
                    <a:lnTo>
                      <a:pt x="232" y="71"/>
                    </a:lnTo>
                    <a:lnTo>
                      <a:pt x="231" y="67"/>
                    </a:lnTo>
                    <a:lnTo>
                      <a:pt x="231" y="65"/>
                    </a:lnTo>
                    <a:lnTo>
                      <a:pt x="230" y="61"/>
                    </a:lnTo>
                    <a:lnTo>
                      <a:pt x="230" y="59"/>
                    </a:lnTo>
                    <a:lnTo>
                      <a:pt x="229" y="55"/>
                    </a:lnTo>
                    <a:lnTo>
                      <a:pt x="228" y="53"/>
                    </a:lnTo>
                    <a:lnTo>
                      <a:pt x="227" y="51"/>
                    </a:lnTo>
                    <a:lnTo>
                      <a:pt x="226" y="47"/>
                    </a:lnTo>
                    <a:lnTo>
                      <a:pt x="225" y="59"/>
                    </a:lnTo>
                    <a:lnTo>
                      <a:pt x="223" y="71"/>
                    </a:lnTo>
                    <a:lnTo>
                      <a:pt x="219" y="82"/>
                    </a:lnTo>
                    <a:lnTo>
                      <a:pt x="215" y="93"/>
                    </a:lnTo>
                    <a:lnTo>
                      <a:pt x="209" y="103"/>
                    </a:lnTo>
                    <a:lnTo>
                      <a:pt x="204" y="113"/>
                    </a:lnTo>
                    <a:lnTo>
                      <a:pt x="197" y="121"/>
                    </a:lnTo>
                    <a:lnTo>
                      <a:pt x="191" y="130"/>
                    </a:lnTo>
                    <a:lnTo>
                      <a:pt x="183" y="137"/>
                    </a:lnTo>
                    <a:lnTo>
                      <a:pt x="175" y="144"/>
                    </a:lnTo>
                    <a:lnTo>
                      <a:pt x="167" y="149"/>
                    </a:lnTo>
                    <a:lnTo>
                      <a:pt x="158" y="155"/>
                    </a:lnTo>
                    <a:lnTo>
                      <a:pt x="148" y="158"/>
                    </a:lnTo>
                    <a:lnTo>
                      <a:pt x="139" y="161"/>
                    </a:lnTo>
                    <a:lnTo>
                      <a:pt x="128" y="162"/>
                    </a:lnTo>
                    <a:lnTo>
                      <a:pt x="118" y="163"/>
                    </a:lnTo>
                    <a:lnTo>
                      <a:pt x="107" y="162"/>
                    </a:lnTo>
                    <a:lnTo>
                      <a:pt x="96" y="161"/>
                    </a:lnTo>
                    <a:lnTo>
                      <a:pt x="85" y="157"/>
                    </a:lnTo>
                    <a:lnTo>
                      <a:pt x="75" y="152"/>
                    </a:lnTo>
                    <a:lnTo>
                      <a:pt x="66" y="148"/>
                    </a:lnTo>
                    <a:lnTo>
                      <a:pt x="57" y="142"/>
                    </a:lnTo>
                    <a:lnTo>
                      <a:pt x="48" y="133"/>
                    </a:lnTo>
                    <a:lnTo>
                      <a:pt x="41" y="125"/>
                    </a:lnTo>
                    <a:lnTo>
                      <a:pt x="34" y="116"/>
                    </a:lnTo>
                    <a:lnTo>
                      <a:pt x="28" y="106"/>
                    </a:lnTo>
                    <a:lnTo>
                      <a:pt x="22" y="95"/>
                    </a:lnTo>
                    <a:lnTo>
                      <a:pt x="18" y="84"/>
                    </a:lnTo>
                    <a:lnTo>
                      <a:pt x="14" y="72"/>
                    </a:lnTo>
                    <a:lnTo>
                      <a:pt x="11" y="60"/>
                    </a:lnTo>
                    <a:lnTo>
                      <a:pt x="10" y="47"/>
                    </a:lnTo>
                    <a:lnTo>
                      <a:pt x="9" y="34"/>
                    </a:lnTo>
                    <a:lnTo>
                      <a:pt x="9" y="29"/>
                    </a:lnTo>
                    <a:lnTo>
                      <a:pt x="9" y="25"/>
                    </a:lnTo>
                    <a:lnTo>
                      <a:pt x="10" y="21"/>
                    </a:lnTo>
                    <a:lnTo>
                      <a:pt x="10" y="17"/>
                    </a:lnTo>
                    <a:lnTo>
                      <a:pt x="11" y="13"/>
                    </a:lnTo>
                    <a:lnTo>
                      <a:pt x="11" y="9"/>
                    </a:lnTo>
                    <a:lnTo>
                      <a:pt x="12" y="5"/>
                    </a:lnTo>
                    <a:lnTo>
                      <a:pt x="13" y="0"/>
                    </a:lnTo>
                    <a:lnTo>
                      <a:pt x="11" y="3"/>
                    </a:lnTo>
                    <a:lnTo>
                      <a:pt x="10" y="5"/>
                    </a:lnTo>
                    <a:lnTo>
                      <a:pt x="8" y="7"/>
                    </a:lnTo>
                    <a:lnTo>
                      <a:pt x="6" y="10"/>
                    </a:lnTo>
                    <a:lnTo>
                      <a:pt x="5" y="12"/>
                    </a:lnTo>
                    <a:lnTo>
                      <a:pt x="4" y="15"/>
                    </a:lnTo>
                    <a:lnTo>
                      <a:pt x="2" y="18"/>
                    </a:lnTo>
                    <a:lnTo>
                      <a:pt x="1" y="21"/>
                    </a:lnTo>
                    <a:close/>
                  </a:path>
                </a:pathLst>
              </a:custGeom>
              <a:solidFill>
                <a:srgbClr val="F5C39E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7729" name="Freeform 22"/>
              <p:cNvSpPr>
                <a:spLocks/>
              </p:cNvSpPr>
              <p:nvPr/>
            </p:nvSpPr>
            <p:spPr bwMode="auto">
              <a:xfrm>
                <a:off x="1139" y="2652"/>
                <a:ext cx="45" cy="30"/>
              </a:xfrm>
              <a:custGeom>
                <a:avLst/>
                <a:gdLst>
                  <a:gd name="T0" fmla="*/ 0 w 225"/>
                  <a:gd name="T1" fmla="*/ 0 h 176"/>
                  <a:gd name="T2" fmla="*/ 0 w 225"/>
                  <a:gd name="T3" fmla="*/ 0 h 176"/>
                  <a:gd name="T4" fmla="*/ 0 w 225"/>
                  <a:gd name="T5" fmla="*/ 0 h 176"/>
                  <a:gd name="T6" fmla="*/ 0 w 225"/>
                  <a:gd name="T7" fmla="*/ 0 h 176"/>
                  <a:gd name="T8" fmla="*/ 0 w 225"/>
                  <a:gd name="T9" fmla="*/ 0 h 176"/>
                  <a:gd name="T10" fmla="*/ 0 w 225"/>
                  <a:gd name="T11" fmla="*/ 0 h 176"/>
                  <a:gd name="T12" fmla="*/ 0 w 225"/>
                  <a:gd name="T13" fmla="*/ 0 h 176"/>
                  <a:gd name="T14" fmla="*/ 0 w 225"/>
                  <a:gd name="T15" fmla="*/ 0 h 176"/>
                  <a:gd name="T16" fmla="*/ 0 w 225"/>
                  <a:gd name="T17" fmla="*/ 0 h 176"/>
                  <a:gd name="T18" fmla="*/ 0 w 225"/>
                  <a:gd name="T19" fmla="*/ 0 h 176"/>
                  <a:gd name="T20" fmla="*/ 0 w 225"/>
                  <a:gd name="T21" fmla="*/ 0 h 176"/>
                  <a:gd name="T22" fmla="*/ 0 w 225"/>
                  <a:gd name="T23" fmla="*/ 0 h 176"/>
                  <a:gd name="T24" fmla="*/ 0 w 225"/>
                  <a:gd name="T25" fmla="*/ 0 h 176"/>
                  <a:gd name="T26" fmla="*/ 0 w 225"/>
                  <a:gd name="T27" fmla="*/ 0 h 176"/>
                  <a:gd name="T28" fmla="*/ 0 w 225"/>
                  <a:gd name="T29" fmla="*/ 0 h 176"/>
                  <a:gd name="T30" fmla="*/ 0 w 225"/>
                  <a:gd name="T31" fmla="*/ 0 h 176"/>
                  <a:gd name="T32" fmla="*/ 0 w 225"/>
                  <a:gd name="T33" fmla="*/ 0 h 176"/>
                  <a:gd name="T34" fmla="*/ 0 w 225"/>
                  <a:gd name="T35" fmla="*/ 0 h 176"/>
                  <a:gd name="T36" fmla="*/ 0 w 225"/>
                  <a:gd name="T37" fmla="*/ 0 h 176"/>
                  <a:gd name="T38" fmla="*/ 0 w 225"/>
                  <a:gd name="T39" fmla="*/ 0 h 176"/>
                  <a:gd name="T40" fmla="*/ 0 w 225"/>
                  <a:gd name="T41" fmla="*/ 0 h 176"/>
                  <a:gd name="T42" fmla="*/ 0 w 225"/>
                  <a:gd name="T43" fmla="*/ 0 h 176"/>
                  <a:gd name="T44" fmla="*/ 0 w 225"/>
                  <a:gd name="T45" fmla="*/ 0 h 176"/>
                  <a:gd name="T46" fmla="*/ 0 w 225"/>
                  <a:gd name="T47" fmla="*/ 0 h 176"/>
                  <a:gd name="T48" fmla="*/ 0 w 225"/>
                  <a:gd name="T49" fmla="*/ 0 h 176"/>
                  <a:gd name="T50" fmla="*/ 0 w 225"/>
                  <a:gd name="T51" fmla="*/ 0 h 176"/>
                  <a:gd name="T52" fmla="*/ 0 w 225"/>
                  <a:gd name="T53" fmla="*/ 0 h 176"/>
                  <a:gd name="T54" fmla="*/ 0 w 225"/>
                  <a:gd name="T55" fmla="*/ 0 h 176"/>
                  <a:gd name="T56" fmla="*/ 0 w 225"/>
                  <a:gd name="T57" fmla="*/ 0 h 176"/>
                  <a:gd name="T58" fmla="*/ 0 w 225"/>
                  <a:gd name="T59" fmla="*/ 0 h 176"/>
                  <a:gd name="T60" fmla="*/ 0 w 225"/>
                  <a:gd name="T61" fmla="*/ 0 h 176"/>
                  <a:gd name="T62" fmla="*/ 0 w 225"/>
                  <a:gd name="T63" fmla="*/ 0 h 176"/>
                  <a:gd name="T64" fmla="*/ 0 w 225"/>
                  <a:gd name="T65" fmla="*/ 0 h 176"/>
                  <a:gd name="T66" fmla="*/ 0 w 225"/>
                  <a:gd name="T67" fmla="*/ 0 h 176"/>
                  <a:gd name="T68" fmla="*/ 0 w 225"/>
                  <a:gd name="T69" fmla="*/ 0 h 176"/>
                  <a:gd name="T70" fmla="*/ 0 w 225"/>
                  <a:gd name="T71" fmla="*/ 0 h 176"/>
                  <a:gd name="T72" fmla="*/ 0 w 225"/>
                  <a:gd name="T73" fmla="*/ 0 h 176"/>
                  <a:gd name="T74" fmla="*/ 0 w 225"/>
                  <a:gd name="T75" fmla="*/ 0 h 176"/>
                  <a:gd name="T76" fmla="*/ 0 w 225"/>
                  <a:gd name="T77" fmla="*/ 0 h 176"/>
                  <a:gd name="T78" fmla="*/ 0 w 225"/>
                  <a:gd name="T79" fmla="*/ 0 h 176"/>
                  <a:gd name="T80" fmla="*/ 0 w 225"/>
                  <a:gd name="T81" fmla="*/ 0 h 176"/>
                  <a:gd name="T82" fmla="*/ 0 w 225"/>
                  <a:gd name="T83" fmla="*/ 0 h 176"/>
                  <a:gd name="T84" fmla="*/ 0 w 225"/>
                  <a:gd name="T85" fmla="*/ 0 h 176"/>
                  <a:gd name="T86" fmla="*/ 0 w 225"/>
                  <a:gd name="T87" fmla="*/ 0 h 176"/>
                  <a:gd name="T88" fmla="*/ 0 w 225"/>
                  <a:gd name="T89" fmla="*/ 0 h 176"/>
                  <a:gd name="T90" fmla="*/ 0 w 225"/>
                  <a:gd name="T91" fmla="*/ 0 h 176"/>
                  <a:gd name="T92" fmla="*/ 0 w 225"/>
                  <a:gd name="T93" fmla="*/ 0 h 176"/>
                  <a:gd name="T94" fmla="*/ 0 w 225"/>
                  <a:gd name="T95" fmla="*/ 0 h 17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225"/>
                  <a:gd name="T145" fmla="*/ 0 h 176"/>
                  <a:gd name="T146" fmla="*/ 225 w 225"/>
                  <a:gd name="T147" fmla="*/ 176 h 176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225" h="176">
                    <a:moveTo>
                      <a:pt x="1" y="18"/>
                    </a:moveTo>
                    <a:lnTo>
                      <a:pt x="1" y="21"/>
                    </a:lnTo>
                    <a:lnTo>
                      <a:pt x="1" y="24"/>
                    </a:lnTo>
                    <a:lnTo>
                      <a:pt x="0" y="27"/>
                    </a:lnTo>
                    <a:lnTo>
                      <a:pt x="0" y="30"/>
                    </a:lnTo>
                    <a:lnTo>
                      <a:pt x="0" y="33"/>
                    </a:lnTo>
                    <a:lnTo>
                      <a:pt x="0" y="36"/>
                    </a:lnTo>
                    <a:lnTo>
                      <a:pt x="0" y="38"/>
                    </a:lnTo>
                    <a:lnTo>
                      <a:pt x="0" y="42"/>
                    </a:lnTo>
                    <a:lnTo>
                      <a:pt x="0" y="55"/>
                    </a:lnTo>
                    <a:lnTo>
                      <a:pt x="2" y="69"/>
                    </a:lnTo>
                    <a:lnTo>
                      <a:pt x="5" y="81"/>
                    </a:lnTo>
                    <a:lnTo>
                      <a:pt x="9" y="95"/>
                    </a:lnTo>
                    <a:lnTo>
                      <a:pt x="13" y="107"/>
                    </a:lnTo>
                    <a:lnTo>
                      <a:pt x="19" y="117"/>
                    </a:lnTo>
                    <a:lnTo>
                      <a:pt x="25" y="128"/>
                    </a:lnTo>
                    <a:lnTo>
                      <a:pt x="33" y="138"/>
                    </a:lnTo>
                    <a:lnTo>
                      <a:pt x="41" y="146"/>
                    </a:lnTo>
                    <a:lnTo>
                      <a:pt x="49" y="153"/>
                    </a:lnTo>
                    <a:lnTo>
                      <a:pt x="59" y="160"/>
                    </a:lnTo>
                    <a:lnTo>
                      <a:pt x="68" y="166"/>
                    </a:lnTo>
                    <a:lnTo>
                      <a:pt x="79" y="170"/>
                    </a:lnTo>
                    <a:lnTo>
                      <a:pt x="90" y="174"/>
                    </a:lnTo>
                    <a:lnTo>
                      <a:pt x="102" y="176"/>
                    </a:lnTo>
                    <a:lnTo>
                      <a:pt x="113" y="176"/>
                    </a:lnTo>
                    <a:lnTo>
                      <a:pt x="123" y="176"/>
                    </a:lnTo>
                    <a:lnTo>
                      <a:pt x="133" y="175"/>
                    </a:lnTo>
                    <a:lnTo>
                      <a:pt x="143" y="172"/>
                    </a:lnTo>
                    <a:lnTo>
                      <a:pt x="152" y="169"/>
                    </a:lnTo>
                    <a:lnTo>
                      <a:pt x="161" y="164"/>
                    </a:lnTo>
                    <a:lnTo>
                      <a:pt x="170" y="158"/>
                    </a:lnTo>
                    <a:lnTo>
                      <a:pt x="178" y="152"/>
                    </a:lnTo>
                    <a:lnTo>
                      <a:pt x="185" y="145"/>
                    </a:lnTo>
                    <a:lnTo>
                      <a:pt x="192" y="138"/>
                    </a:lnTo>
                    <a:lnTo>
                      <a:pt x="199" y="129"/>
                    </a:lnTo>
                    <a:lnTo>
                      <a:pt x="205" y="120"/>
                    </a:lnTo>
                    <a:lnTo>
                      <a:pt x="211" y="110"/>
                    </a:lnTo>
                    <a:lnTo>
                      <a:pt x="215" y="101"/>
                    </a:lnTo>
                    <a:lnTo>
                      <a:pt x="219" y="90"/>
                    </a:lnTo>
                    <a:lnTo>
                      <a:pt x="222" y="79"/>
                    </a:lnTo>
                    <a:lnTo>
                      <a:pt x="225" y="67"/>
                    </a:lnTo>
                    <a:lnTo>
                      <a:pt x="224" y="63"/>
                    </a:lnTo>
                    <a:lnTo>
                      <a:pt x="223" y="61"/>
                    </a:lnTo>
                    <a:lnTo>
                      <a:pt x="222" y="59"/>
                    </a:lnTo>
                    <a:lnTo>
                      <a:pt x="221" y="55"/>
                    </a:lnTo>
                    <a:lnTo>
                      <a:pt x="221" y="53"/>
                    </a:lnTo>
                    <a:lnTo>
                      <a:pt x="220" y="49"/>
                    </a:lnTo>
                    <a:lnTo>
                      <a:pt x="219" y="47"/>
                    </a:lnTo>
                    <a:lnTo>
                      <a:pt x="218" y="44"/>
                    </a:lnTo>
                    <a:lnTo>
                      <a:pt x="217" y="56"/>
                    </a:lnTo>
                    <a:lnTo>
                      <a:pt x="215" y="68"/>
                    </a:lnTo>
                    <a:lnTo>
                      <a:pt x="212" y="80"/>
                    </a:lnTo>
                    <a:lnTo>
                      <a:pt x="209" y="91"/>
                    </a:lnTo>
                    <a:lnTo>
                      <a:pt x="203" y="102"/>
                    </a:lnTo>
                    <a:lnTo>
                      <a:pt x="198" y="113"/>
                    </a:lnTo>
                    <a:lnTo>
                      <a:pt x="192" y="122"/>
                    </a:lnTo>
                    <a:lnTo>
                      <a:pt x="186" y="130"/>
                    </a:lnTo>
                    <a:lnTo>
                      <a:pt x="178" y="138"/>
                    </a:lnTo>
                    <a:lnTo>
                      <a:pt x="170" y="145"/>
                    </a:lnTo>
                    <a:lnTo>
                      <a:pt x="162" y="151"/>
                    </a:lnTo>
                    <a:lnTo>
                      <a:pt x="153" y="157"/>
                    </a:lnTo>
                    <a:lnTo>
                      <a:pt x="144" y="160"/>
                    </a:lnTo>
                    <a:lnTo>
                      <a:pt x="134" y="163"/>
                    </a:lnTo>
                    <a:lnTo>
                      <a:pt x="124" y="165"/>
                    </a:lnTo>
                    <a:lnTo>
                      <a:pt x="113" y="165"/>
                    </a:lnTo>
                    <a:lnTo>
                      <a:pt x="103" y="165"/>
                    </a:lnTo>
                    <a:lnTo>
                      <a:pt x="92" y="163"/>
                    </a:lnTo>
                    <a:lnTo>
                      <a:pt x="81" y="160"/>
                    </a:lnTo>
                    <a:lnTo>
                      <a:pt x="72" y="156"/>
                    </a:lnTo>
                    <a:lnTo>
                      <a:pt x="63" y="151"/>
                    </a:lnTo>
                    <a:lnTo>
                      <a:pt x="54" y="145"/>
                    </a:lnTo>
                    <a:lnTo>
                      <a:pt x="46" y="138"/>
                    </a:lnTo>
                    <a:lnTo>
                      <a:pt x="39" y="129"/>
                    </a:lnTo>
                    <a:lnTo>
                      <a:pt x="32" y="121"/>
                    </a:lnTo>
                    <a:lnTo>
                      <a:pt x="26" y="111"/>
                    </a:lnTo>
                    <a:lnTo>
                      <a:pt x="21" y="101"/>
                    </a:lnTo>
                    <a:lnTo>
                      <a:pt x="17" y="90"/>
                    </a:lnTo>
                    <a:lnTo>
                      <a:pt x="13" y="79"/>
                    </a:lnTo>
                    <a:lnTo>
                      <a:pt x="11" y="67"/>
                    </a:lnTo>
                    <a:lnTo>
                      <a:pt x="9" y="55"/>
                    </a:lnTo>
                    <a:lnTo>
                      <a:pt x="9" y="42"/>
                    </a:lnTo>
                    <a:lnTo>
                      <a:pt x="9" y="36"/>
                    </a:lnTo>
                    <a:lnTo>
                      <a:pt x="9" y="31"/>
                    </a:lnTo>
                    <a:lnTo>
                      <a:pt x="10" y="25"/>
                    </a:lnTo>
                    <a:lnTo>
                      <a:pt x="10" y="20"/>
                    </a:lnTo>
                    <a:lnTo>
                      <a:pt x="11" y="15"/>
                    </a:lnTo>
                    <a:lnTo>
                      <a:pt x="12" y="9"/>
                    </a:lnTo>
                    <a:lnTo>
                      <a:pt x="13" y="5"/>
                    </a:lnTo>
                    <a:lnTo>
                      <a:pt x="15" y="0"/>
                    </a:lnTo>
                    <a:lnTo>
                      <a:pt x="13" y="2"/>
                    </a:lnTo>
                    <a:lnTo>
                      <a:pt x="11" y="5"/>
                    </a:lnTo>
                    <a:lnTo>
                      <a:pt x="9" y="7"/>
                    </a:lnTo>
                    <a:lnTo>
                      <a:pt x="8" y="8"/>
                    </a:lnTo>
                    <a:lnTo>
                      <a:pt x="6" y="11"/>
                    </a:lnTo>
                    <a:lnTo>
                      <a:pt x="5" y="13"/>
                    </a:lnTo>
                    <a:lnTo>
                      <a:pt x="3" y="15"/>
                    </a:lnTo>
                    <a:lnTo>
                      <a:pt x="1" y="18"/>
                    </a:lnTo>
                    <a:close/>
                  </a:path>
                </a:pathLst>
              </a:custGeom>
              <a:solidFill>
                <a:srgbClr val="F5C6A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7730" name="Freeform 23"/>
              <p:cNvSpPr>
                <a:spLocks/>
              </p:cNvSpPr>
              <p:nvPr/>
            </p:nvSpPr>
            <p:spPr bwMode="auto">
              <a:xfrm>
                <a:off x="1140" y="2651"/>
                <a:ext cx="43" cy="30"/>
              </a:xfrm>
              <a:custGeom>
                <a:avLst/>
                <a:gdLst>
                  <a:gd name="T0" fmla="*/ 0 w 217"/>
                  <a:gd name="T1" fmla="*/ 0 h 180"/>
                  <a:gd name="T2" fmla="*/ 0 w 217"/>
                  <a:gd name="T3" fmla="*/ 0 h 180"/>
                  <a:gd name="T4" fmla="*/ 0 w 217"/>
                  <a:gd name="T5" fmla="*/ 0 h 180"/>
                  <a:gd name="T6" fmla="*/ 0 w 217"/>
                  <a:gd name="T7" fmla="*/ 0 h 180"/>
                  <a:gd name="T8" fmla="*/ 0 w 217"/>
                  <a:gd name="T9" fmla="*/ 0 h 180"/>
                  <a:gd name="T10" fmla="*/ 0 w 217"/>
                  <a:gd name="T11" fmla="*/ 0 h 180"/>
                  <a:gd name="T12" fmla="*/ 0 w 217"/>
                  <a:gd name="T13" fmla="*/ 0 h 180"/>
                  <a:gd name="T14" fmla="*/ 0 w 217"/>
                  <a:gd name="T15" fmla="*/ 0 h 180"/>
                  <a:gd name="T16" fmla="*/ 0 w 217"/>
                  <a:gd name="T17" fmla="*/ 0 h 180"/>
                  <a:gd name="T18" fmla="*/ 0 w 217"/>
                  <a:gd name="T19" fmla="*/ 0 h 180"/>
                  <a:gd name="T20" fmla="*/ 0 w 217"/>
                  <a:gd name="T21" fmla="*/ 0 h 180"/>
                  <a:gd name="T22" fmla="*/ 0 w 217"/>
                  <a:gd name="T23" fmla="*/ 0 h 180"/>
                  <a:gd name="T24" fmla="*/ 0 w 217"/>
                  <a:gd name="T25" fmla="*/ 0 h 180"/>
                  <a:gd name="T26" fmla="*/ 0 w 217"/>
                  <a:gd name="T27" fmla="*/ 0 h 180"/>
                  <a:gd name="T28" fmla="*/ 0 w 217"/>
                  <a:gd name="T29" fmla="*/ 0 h 180"/>
                  <a:gd name="T30" fmla="*/ 0 w 217"/>
                  <a:gd name="T31" fmla="*/ 0 h 180"/>
                  <a:gd name="T32" fmla="*/ 0 w 217"/>
                  <a:gd name="T33" fmla="*/ 0 h 180"/>
                  <a:gd name="T34" fmla="*/ 0 w 217"/>
                  <a:gd name="T35" fmla="*/ 0 h 180"/>
                  <a:gd name="T36" fmla="*/ 0 w 217"/>
                  <a:gd name="T37" fmla="*/ 0 h 180"/>
                  <a:gd name="T38" fmla="*/ 0 w 217"/>
                  <a:gd name="T39" fmla="*/ 0 h 180"/>
                  <a:gd name="T40" fmla="*/ 0 w 217"/>
                  <a:gd name="T41" fmla="*/ 0 h 180"/>
                  <a:gd name="T42" fmla="*/ 0 w 217"/>
                  <a:gd name="T43" fmla="*/ 0 h 180"/>
                  <a:gd name="T44" fmla="*/ 0 w 217"/>
                  <a:gd name="T45" fmla="*/ 0 h 180"/>
                  <a:gd name="T46" fmla="*/ 0 w 217"/>
                  <a:gd name="T47" fmla="*/ 0 h 180"/>
                  <a:gd name="T48" fmla="*/ 0 w 217"/>
                  <a:gd name="T49" fmla="*/ 0 h 180"/>
                  <a:gd name="T50" fmla="*/ 0 w 217"/>
                  <a:gd name="T51" fmla="*/ 0 h 180"/>
                  <a:gd name="T52" fmla="*/ 0 w 217"/>
                  <a:gd name="T53" fmla="*/ 0 h 180"/>
                  <a:gd name="T54" fmla="*/ 0 w 217"/>
                  <a:gd name="T55" fmla="*/ 0 h 180"/>
                  <a:gd name="T56" fmla="*/ 0 w 217"/>
                  <a:gd name="T57" fmla="*/ 0 h 180"/>
                  <a:gd name="T58" fmla="*/ 0 w 217"/>
                  <a:gd name="T59" fmla="*/ 0 h 180"/>
                  <a:gd name="T60" fmla="*/ 0 w 217"/>
                  <a:gd name="T61" fmla="*/ 0 h 180"/>
                  <a:gd name="T62" fmla="*/ 0 w 217"/>
                  <a:gd name="T63" fmla="*/ 0 h 180"/>
                  <a:gd name="T64" fmla="*/ 0 w 217"/>
                  <a:gd name="T65" fmla="*/ 0 h 180"/>
                  <a:gd name="T66" fmla="*/ 0 w 217"/>
                  <a:gd name="T67" fmla="*/ 0 h 180"/>
                  <a:gd name="T68" fmla="*/ 0 w 217"/>
                  <a:gd name="T69" fmla="*/ 0 h 180"/>
                  <a:gd name="T70" fmla="*/ 0 w 217"/>
                  <a:gd name="T71" fmla="*/ 0 h 180"/>
                  <a:gd name="T72" fmla="*/ 0 w 217"/>
                  <a:gd name="T73" fmla="*/ 0 h 180"/>
                  <a:gd name="T74" fmla="*/ 0 w 217"/>
                  <a:gd name="T75" fmla="*/ 0 h 180"/>
                  <a:gd name="T76" fmla="*/ 0 w 217"/>
                  <a:gd name="T77" fmla="*/ 0 h 180"/>
                  <a:gd name="T78" fmla="*/ 0 w 217"/>
                  <a:gd name="T79" fmla="*/ 0 h 180"/>
                  <a:gd name="T80" fmla="*/ 0 w 217"/>
                  <a:gd name="T81" fmla="*/ 0 h 180"/>
                  <a:gd name="T82" fmla="*/ 0 w 217"/>
                  <a:gd name="T83" fmla="*/ 0 h 180"/>
                  <a:gd name="T84" fmla="*/ 0 w 217"/>
                  <a:gd name="T85" fmla="*/ 0 h 180"/>
                  <a:gd name="T86" fmla="*/ 0 w 217"/>
                  <a:gd name="T87" fmla="*/ 0 h 180"/>
                  <a:gd name="T88" fmla="*/ 0 w 217"/>
                  <a:gd name="T89" fmla="*/ 0 h 180"/>
                  <a:gd name="T90" fmla="*/ 0 w 217"/>
                  <a:gd name="T91" fmla="*/ 0 h 180"/>
                  <a:gd name="T92" fmla="*/ 0 w 217"/>
                  <a:gd name="T93" fmla="*/ 0 h 180"/>
                  <a:gd name="T94" fmla="*/ 0 w 217"/>
                  <a:gd name="T95" fmla="*/ 0 h 180"/>
                  <a:gd name="T96" fmla="*/ 0 w 217"/>
                  <a:gd name="T97" fmla="*/ 0 h 180"/>
                  <a:gd name="T98" fmla="*/ 0 w 217"/>
                  <a:gd name="T99" fmla="*/ 0 h 180"/>
                  <a:gd name="T100" fmla="*/ 0 w 217"/>
                  <a:gd name="T101" fmla="*/ 0 h 180"/>
                  <a:gd name="T102" fmla="*/ 0 w 217"/>
                  <a:gd name="T103" fmla="*/ 0 h 180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217"/>
                  <a:gd name="T157" fmla="*/ 0 h 180"/>
                  <a:gd name="T158" fmla="*/ 217 w 217"/>
                  <a:gd name="T159" fmla="*/ 180 h 180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217" h="180">
                    <a:moveTo>
                      <a:pt x="4" y="18"/>
                    </a:moveTo>
                    <a:lnTo>
                      <a:pt x="3" y="22"/>
                    </a:lnTo>
                    <a:lnTo>
                      <a:pt x="2" y="26"/>
                    </a:lnTo>
                    <a:lnTo>
                      <a:pt x="2" y="30"/>
                    </a:lnTo>
                    <a:lnTo>
                      <a:pt x="1" y="34"/>
                    </a:lnTo>
                    <a:lnTo>
                      <a:pt x="1" y="38"/>
                    </a:lnTo>
                    <a:lnTo>
                      <a:pt x="0" y="42"/>
                    </a:lnTo>
                    <a:lnTo>
                      <a:pt x="0" y="46"/>
                    </a:lnTo>
                    <a:lnTo>
                      <a:pt x="0" y="51"/>
                    </a:lnTo>
                    <a:lnTo>
                      <a:pt x="1" y="64"/>
                    </a:lnTo>
                    <a:lnTo>
                      <a:pt x="2" y="77"/>
                    </a:lnTo>
                    <a:lnTo>
                      <a:pt x="5" y="89"/>
                    </a:lnTo>
                    <a:lnTo>
                      <a:pt x="9" y="101"/>
                    </a:lnTo>
                    <a:lnTo>
                      <a:pt x="13" y="112"/>
                    </a:lnTo>
                    <a:lnTo>
                      <a:pt x="19" y="123"/>
                    </a:lnTo>
                    <a:lnTo>
                      <a:pt x="25" y="133"/>
                    </a:lnTo>
                    <a:lnTo>
                      <a:pt x="32" y="142"/>
                    </a:lnTo>
                    <a:lnTo>
                      <a:pt x="39" y="150"/>
                    </a:lnTo>
                    <a:lnTo>
                      <a:pt x="48" y="159"/>
                    </a:lnTo>
                    <a:lnTo>
                      <a:pt x="57" y="165"/>
                    </a:lnTo>
                    <a:lnTo>
                      <a:pt x="66" y="171"/>
                    </a:lnTo>
                    <a:lnTo>
                      <a:pt x="76" y="174"/>
                    </a:lnTo>
                    <a:lnTo>
                      <a:pt x="87" y="178"/>
                    </a:lnTo>
                    <a:lnTo>
                      <a:pt x="98" y="179"/>
                    </a:lnTo>
                    <a:lnTo>
                      <a:pt x="109" y="180"/>
                    </a:lnTo>
                    <a:lnTo>
                      <a:pt x="119" y="179"/>
                    </a:lnTo>
                    <a:lnTo>
                      <a:pt x="130" y="178"/>
                    </a:lnTo>
                    <a:lnTo>
                      <a:pt x="139" y="175"/>
                    </a:lnTo>
                    <a:lnTo>
                      <a:pt x="149" y="172"/>
                    </a:lnTo>
                    <a:lnTo>
                      <a:pt x="158" y="167"/>
                    </a:lnTo>
                    <a:lnTo>
                      <a:pt x="166" y="161"/>
                    </a:lnTo>
                    <a:lnTo>
                      <a:pt x="174" y="154"/>
                    </a:lnTo>
                    <a:lnTo>
                      <a:pt x="182" y="147"/>
                    </a:lnTo>
                    <a:lnTo>
                      <a:pt x="188" y="138"/>
                    </a:lnTo>
                    <a:lnTo>
                      <a:pt x="195" y="130"/>
                    </a:lnTo>
                    <a:lnTo>
                      <a:pt x="200" y="120"/>
                    </a:lnTo>
                    <a:lnTo>
                      <a:pt x="206" y="110"/>
                    </a:lnTo>
                    <a:lnTo>
                      <a:pt x="210" y="99"/>
                    </a:lnTo>
                    <a:lnTo>
                      <a:pt x="214" y="88"/>
                    </a:lnTo>
                    <a:lnTo>
                      <a:pt x="216" y="76"/>
                    </a:lnTo>
                    <a:lnTo>
                      <a:pt x="217" y="64"/>
                    </a:lnTo>
                    <a:lnTo>
                      <a:pt x="217" y="62"/>
                    </a:lnTo>
                    <a:lnTo>
                      <a:pt x="216" y="58"/>
                    </a:lnTo>
                    <a:lnTo>
                      <a:pt x="215" y="56"/>
                    </a:lnTo>
                    <a:lnTo>
                      <a:pt x="214" y="53"/>
                    </a:lnTo>
                    <a:lnTo>
                      <a:pt x="212" y="50"/>
                    </a:lnTo>
                    <a:lnTo>
                      <a:pt x="211" y="47"/>
                    </a:lnTo>
                    <a:lnTo>
                      <a:pt x="210" y="45"/>
                    </a:lnTo>
                    <a:lnTo>
                      <a:pt x="209" y="42"/>
                    </a:lnTo>
                    <a:lnTo>
                      <a:pt x="209" y="44"/>
                    </a:lnTo>
                    <a:lnTo>
                      <a:pt x="209" y="45"/>
                    </a:lnTo>
                    <a:lnTo>
                      <a:pt x="209" y="46"/>
                    </a:lnTo>
                    <a:lnTo>
                      <a:pt x="209" y="47"/>
                    </a:lnTo>
                    <a:lnTo>
                      <a:pt x="209" y="48"/>
                    </a:lnTo>
                    <a:lnTo>
                      <a:pt x="209" y="50"/>
                    </a:lnTo>
                    <a:lnTo>
                      <a:pt x="209" y="51"/>
                    </a:lnTo>
                    <a:lnTo>
                      <a:pt x="209" y="63"/>
                    </a:lnTo>
                    <a:lnTo>
                      <a:pt x="207" y="75"/>
                    </a:lnTo>
                    <a:lnTo>
                      <a:pt x="205" y="86"/>
                    </a:lnTo>
                    <a:lnTo>
                      <a:pt x="200" y="98"/>
                    </a:lnTo>
                    <a:lnTo>
                      <a:pt x="196" y="107"/>
                    </a:lnTo>
                    <a:lnTo>
                      <a:pt x="191" y="117"/>
                    </a:lnTo>
                    <a:lnTo>
                      <a:pt x="185" y="126"/>
                    </a:lnTo>
                    <a:lnTo>
                      <a:pt x="179" y="135"/>
                    </a:lnTo>
                    <a:lnTo>
                      <a:pt x="172" y="142"/>
                    </a:lnTo>
                    <a:lnTo>
                      <a:pt x="164" y="149"/>
                    </a:lnTo>
                    <a:lnTo>
                      <a:pt x="156" y="155"/>
                    </a:lnTo>
                    <a:lnTo>
                      <a:pt x="148" y="160"/>
                    </a:lnTo>
                    <a:lnTo>
                      <a:pt x="139" y="165"/>
                    </a:lnTo>
                    <a:lnTo>
                      <a:pt x="129" y="167"/>
                    </a:lnTo>
                    <a:lnTo>
                      <a:pt x="119" y="168"/>
                    </a:lnTo>
                    <a:lnTo>
                      <a:pt x="109" y="169"/>
                    </a:lnTo>
                    <a:lnTo>
                      <a:pt x="99" y="168"/>
                    </a:lnTo>
                    <a:lnTo>
                      <a:pt x="89" y="167"/>
                    </a:lnTo>
                    <a:lnTo>
                      <a:pt x="79" y="165"/>
                    </a:lnTo>
                    <a:lnTo>
                      <a:pt x="70" y="160"/>
                    </a:lnTo>
                    <a:lnTo>
                      <a:pt x="61" y="155"/>
                    </a:lnTo>
                    <a:lnTo>
                      <a:pt x="53" y="149"/>
                    </a:lnTo>
                    <a:lnTo>
                      <a:pt x="45" y="142"/>
                    </a:lnTo>
                    <a:lnTo>
                      <a:pt x="38" y="135"/>
                    </a:lnTo>
                    <a:lnTo>
                      <a:pt x="32" y="126"/>
                    </a:lnTo>
                    <a:lnTo>
                      <a:pt x="26" y="117"/>
                    </a:lnTo>
                    <a:lnTo>
                      <a:pt x="21" y="107"/>
                    </a:lnTo>
                    <a:lnTo>
                      <a:pt x="17" y="98"/>
                    </a:lnTo>
                    <a:lnTo>
                      <a:pt x="14" y="86"/>
                    </a:lnTo>
                    <a:lnTo>
                      <a:pt x="11" y="75"/>
                    </a:lnTo>
                    <a:lnTo>
                      <a:pt x="10" y="63"/>
                    </a:lnTo>
                    <a:lnTo>
                      <a:pt x="9" y="51"/>
                    </a:lnTo>
                    <a:lnTo>
                      <a:pt x="9" y="44"/>
                    </a:lnTo>
                    <a:lnTo>
                      <a:pt x="10" y="38"/>
                    </a:lnTo>
                    <a:lnTo>
                      <a:pt x="11" y="32"/>
                    </a:lnTo>
                    <a:lnTo>
                      <a:pt x="12" y="24"/>
                    </a:lnTo>
                    <a:lnTo>
                      <a:pt x="13" y="18"/>
                    </a:lnTo>
                    <a:lnTo>
                      <a:pt x="14" y="12"/>
                    </a:lnTo>
                    <a:lnTo>
                      <a:pt x="16" y="6"/>
                    </a:lnTo>
                    <a:lnTo>
                      <a:pt x="18" y="0"/>
                    </a:lnTo>
                    <a:lnTo>
                      <a:pt x="16" y="3"/>
                    </a:lnTo>
                    <a:lnTo>
                      <a:pt x="15" y="5"/>
                    </a:lnTo>
                    <a:lnTo>
                      <a:pt x="13" y="6"/>
                    </a:lnTo>
                    <a:lnTo>
                      <a:pt x="11" y="9"/>
                    </a:lnTo>
                    <a:lnTo>
                      <a:pt x="9" y="11"/>
                    </a:lnTo>
                    <a:lnTo>
                      <a:pt x="7" y="14"/>
                    </a:lnTo>
                    <a:lnTo>
                      <a:pt x="5" y="16"/>
                    </a:lnTo>
                    <a:lnTo>
                      <a:pt x="4" y="18"/>
                    </a:lnTo>
                    <a:close/>
                  </a:path>
                </a:pathLst>
              </a:custGeom>
              <a:solidFill>
                <a:srgbClr val="F6C9A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7731" name="Freeform 24"/>
              <p:cNvSpPr>
                <a:spLocks/>
              </p:cNvSpPr>
              <p:nvPr/>
            </p:nvSpPr>
            <p:spPr bwMode="auto">
              <a:xfrm>
                <a:off x="1141" y="2650"/>
                <a:ext cx="42" cy="30"/>
              </a:xfrm>
              <a:custGeom>
                <a:avLst/>
                <a:gdLst>
                  <a:gd name="T0" fmla="*/ 0 w 209"/>
                  <a:gd name="T1" fmla="*/ 0 h 181"/>
                  <a:gd name="T2" fmla="*/ 0 w 209"/>
                  <a:gd name="T3" fmla="*/ 0 h 181"/>
                  <a:gd name="T4" fmla="*/ 0 w 209"/>
                  <a:gd name="T5" fmla="*/ 0 h 181"/>
                  <a:gd name="T6" fmla="*/ 0 w 209"/>
                  <a:gd name="T7" fmla="*/ 0 h 181"/>
                  <a:gd name="T8" fmla="*/ 0 w 209"/>
                  <a:gd name="T9" fmla="*/ 0 h 181"/>
                  <a:gd name="T10" fmla="*/ 0 w 209"/>
                  <a:gd name="T11" fmla="*/ 0 h 181"/>
                  <a:gd name="T12" fmla="*/ 0 w 209"/>
                  <a:gd name="T13" fmla="*/ 0 h 181"/>
                  <a:gd name="T14" fmla="*/ 0 w 209"/>
                  <a:gd name="T15" fmla="*/ 0 h 181"/>
                  <a:gd name="T16" fmla="*/ 0 w 209"/>
                  <a:gd name="T17" fmla="*/ 0 h 181"/>
                  <a:gd name="T18" fmla="*/ 0 w 209"/>
                  <a:gd name="T19" fmla="*/ 0 h 181"/>
                  <a:gd name="T20" fmla="*/ 0 w 209"/>
                  <a:gd name="T21" fmla="*/ 0 h 181"/>
                  <a:gd name="T22" fmla="*/ 0 w 209"/>
                  <a:gd name="T23" fmla="*/ 0 h 181"/>
                  <a:gd name="T24" fmla="*/ 0 w 209"/>
                  <a:gd name="T25" fmla="*/ 0 h 181"/>
                  <a:gd name="T26" fmla="*/ 0 w 209"/>
                  <a:gd name="T27" fmla="*/ 0 h 181"/>
                  <a:gd name="T28" fmla="*/ 0 w 209"/>
                  <a:gd name="T29" fmla="*/ 0 h 181"/>
                  <a:gd name="T30" fmla="*/ 0 w 209"/>
                  <a:gd name="T31" fmla="*/ 0 h 181"/>
                  <a:gd name="T32" fmla="*/ 0 w 209"/>
                  <a:gd name="T33" fmla="*/ 0 h 181"/>
                  <a:gd name="T34" fmla="*/ 0 w 209"/>
                  <a:gd name="T35" fmla="*/ 0 h 181"/>
                  <a:gd name="T36" fmla="*/ 0 w 209"/>
                  <a:gd name="T37" fmla="*/ 0 h 181"/>
                  <a:gd name="T38" fmla="*/ 0 w 209"/>
                  <a:gd name="T39" fmla="*/ 0 h 181"/>
                  <a:gd name="T40" fmla="*/ 0 w 209"/>
                  <a:gd name="T41" fmla="*/ 0 h 181"/>
                  <a:gd name="T42" fmla="*/ 0 w 209"/>
                  <a:gd name="T43" fmla="*/ 0 h 181"/>
                  <a:gd name="T44" fmla="*/ 0 w 209"/>
                  <a:gd name="T45" fmla="*/ 0 h 181"/>
                  <a:gd name="T46" fmla="*/ 0 w 209"/>
                  <a:gd name="T47" fmla="*/ 0 h 181"/>
                  <a:gd name="T48" fmla="*/ 0 w 209"/>
                  <a:gd name="T49" fmla="*/ 0 h 181"/>
                  <a:gd name="T50" fmla="*/ 0 w 209"/>
                  <a:gd name="T51" fmla="*/ 0 h 181"/>
                  <a:gd name="T52" fmla="*/ 0 w 209"/>
                  <a:gd name="T53" fmla="*/ 0 h 181"/>
                  <a:gd name="T54" fmla="*/ 0 w 209"/>
                  <a:gd name="T55" fmla="*/ 0 h 181"/>
                  <a:gd name="T56" fmla="*/ 0 w 209"/>
                  <a:gd name="T57" fmla="*/ 0 h 181"/>
                  <a:gd name="T58" fmla="*/ 0 w 209"/>
                  <a:gd name="T59" fmla="*/ 0 h 181"/>
                  <a:gd name="T60" fmla="*/ 0 w 209"/>
                  <a:gd name="T61" fmla="*/ 0 h 181"/>
                  <a:gd name="T62" fmla="*/ 0 w 209"/>
                  <a:gd name="T63" fmla="*/ 0 h 181"/>
                  <a:gd name="T64" fmla="*/ 0 w 209"/>
                  <a:gd name="T65" fmla="*/ 0 h 181"/>
                  <a:gd name="T66" fmla="*/ 0 w 209"/>
                  <a:gd name="T67" fmla="*/ 0 h 181"/>
                  <a:gd name="T68" fmla="*/ 0 w 209"/>
                  <a:gd name="T69" fmla="*/ 0 h 181"/>
                  <a:gd name="T70" fmla="*/ 0 w 209"/>
                  <a:gd name="T71" fmla="*/ 0 h 181"/>
                  <a:gd name="T72" fmla="*/ 0 w 209"/>
                  <a:gd name="T73" fmla="*/ 0 h 181"/>
                  <a:gd name="T74" fmla="*/ 0 w 209"/>
                  <a:gd name="T75" fmla="*/ 0 h 181"/>
                  <a:gd name="T76" fmla="*/ 0 w 209"/>
                  <a:gd name="T77" fmla="*/ 0 h 181"/>
                  <a:gd name="T78" fmla="*/ 0 w 209"/>
                  <a:gd name="T79" fmla="*/ 0 h 181"/>
                  <a:gd name="T80" fmla="*/ 0 w 209"/>
                  <a:gd name="T81" fmla="*/ 0 h 181"/>
                  <a:gd name="T82" fmla="*/ 0 w 209"/>
                  <a:gd name="T83" fmla="*/ 0 h 181"/>
                  <a:gd name="T84" fmla="*/ 0 w 209"/>
                  <a:gd name="T85" fmla="*/ 0 h 181"/>
                  <a:gd name="T86" fmla="*/ 0 w 209"/>
                  <a:gd name="T87" fmla="*/ 0 h 181"/>
                  <a:gd name="T88" fmla="*/ 0 w 209"/>
                  <a:gd name="T89" fmla="*/ 0 h 181"/>
                  <a:gd name="T90" fmla="*/ 0 w 209"/>
                  <a:gd name="T91" fmla="*/ 0 h 181"/>
                  <a:gd name="T92" fmla="*/ 0 w 209"/>
                  <a:gd name="T93" fmla="*/ 0 h 181"/>
                  <a:gd name="T94" fmla="*/ 0 w 209"/>
                  <a:gd name="T95" fmla="*/ 0 h 181"/>
                  <a:gd name="T96" fmla="*/ 0 w 209"/>
                  <a:gd name="T97" fmla="*/ 0 h 181"/>
                  <a:gd name="T98" fmla="*/ 0 w 209"/>
                  <a:gd name="T99" fmla="*/ 0 h 181"/>
                  <a:gd name="T100" fmla="*/ 0 w 209"/>
                  <a:gd name="T101" fmla="*/ 0 h 181"/>
                  <a:gd name="T102" fmla="*/ 0 w 209"/>
                  <a:gd name="T103" fmla="*/ 0 h 181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209"/>
                  <a:gd name="T157" fmla="*/ 0 h 181"/>
                  <a:gd name="T158" fmla="*/ 209 w 209"/>
                  <a:gd name="T159" fmla="*/ 181 h 181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209" h="181">
                    <a:moveTo>
                      <a:pt x="6" y="16"/>
                    </a:moveTo>
                    <a:lnTo>
                      <a:pt x="4" y="21"/>
                    </a:lnTo>
                    <a:lnTo>
                      <a:pt x="3" y="25"/>
                    </a:lnTo>
                    <a:lnTo>
                      <a:pt x="2" y="31"/>
                    </a:lnTo>
                    <a:lnTo>
                      <a:pt x="1" y="36"/>
                    </a:lnTo>
                    <a:lnTo>
                      <a:pt x="1" y="41"/>
                    </a:lnTo>
                    <a:lnTo>
                      <a:pt x="0" y="47"/>
                    </a:lnTo>
                    <a:lnTo>
                      <a:pt x="0" y="52"/>
                    </a:lnTo>
                    <a:lnTo>
                      <a:pt x="0" y="58"/>
                    </a:lnTo>
                    <a:lnTo>
                      <a:pt x="0" y="71"/>
                    </a:lnTo>
                    <a:lnTo>
                      <a:pt x="2" y="83"/>
                    </a:lnTo>
                    <a:lnTo>
                      <a:pt x="4" y="95"/>
                    </a:lnTo>
                    <a:lnTo>
                      <a:pt x="8" y="106"/>
                    </a:lnTo>
                    <a:lnTo>
                      <a:pt x="12" y="117"/>
                    </a:lnTo>
                    <a:lnTo>
                      <a:pt x="17" y="127"/>
                    </a:lnTo>
                    <a:lnTo>
                      <a:pt x="23" y="137"/>
                    </a:lnTo>
                    <a:lnTo>
                      <a:pt x="30" y="145"/>
                    </a:lnTo>
                    <a:lnTo>
                      <a:pt x="37" y="154"/>
                    </a:lnTo>
                    <a:lnTo>
                      <a:pt x="45" y="161"/>
                    </a:lnTo>
                    <a:lnTo>
                      <a:pt x="54" y="167"/>
                    </a:lnTo>
                    <a:lnTo>
                      <a:pt x="63" y="172"/>
                    </a:lnTo>
                    <a:lnTo>
                      <a:pt x="72" y="176"/>
                    </a:lnTo>
                    <a:lnTo>
                      <a:pt x="83" y="179"/>
                    </a:lnTo>
                    <a:lnTo>
                      <a:pt x="94" y="181"/>
                    </a:lnTo>
                    <a:lnTo>
                      <a:pt x="104" y="181"/>
                    </a:lnTo>
                    <a:lnTo>
                      <a:pt x="115" y="181"/>
                    </a:lnTo>
                    <a:lnTo>
                      <a:pt x="125" y="179"/>
                    </a:lnTo>
                    <a:lnTo>
                      <a:pt x="135" y="176"/>
                    </a:lnTo>
                    <a:lnTo>
                      <a:pt x="144" y="173"/>
                    </a:lnTo>
                    <a:lnTo>
                      <a:pt x="153" y="167"/>
                    </a:lnTo>
                    <a:lnTo>
                      <a:pt x="161" y="161"/>
                    </a:lnTo>
                    <a:lnTo>
                      <a:pt x="169" y="154"/>
                    </a:lnTo>
                    <a:lnTo>
                      <a:pt x="177" y="146"/>
                    </a:lnTo>
                    <a:lnTo>
                      <a:pt x="183" y="138"/>
                    </a:lnTo>
                    <a:lnTo>
                      <a:pt x="189" y="129"/>
                    </a:lnTo>
                    <a:lnTo>
                      <a:pt x="194" y="118"/>
                    </a:lnTo>
                    <a:lnTo>
                      <a:pt x="200" y="107"/>
                    </a:lnTo>
                    <a:lnTo>
                      <a:pt x="203" y="96"/>
                    </a:lnTo>
                    <a:lnTo>
                      <a:pt x="206" y="84"/>
                    </a:lnTo>
                    <a:lnTo>
                      <a:pt x="208" y="72"/>
                    </a:lnTo>
                    <a:lnTo>
                      <a:pt x="209" y="60"/>
                    </a:lnTo>
                    <a:lnTo>
                      <a:pt x="207" y="57"/>
                    </a:lnTo>
                    <a:lnTo>
                      <a:pt x="206" y="54"/>
                    </a:lnTo>
                    <a:lnTo>
                      <a:pt x="205" y="52"/>
                    </a:lnTo>
                    <a:lnTo>
                      <a:pt x="204" y="49"/>
                    </a:lnTo>
                    <a:lnTo>
                      <a:pt x="202" y="46"/>
                    </a:lnTo>
                    <a:lnTo>
                      <a:pt x="201" y="43"/>
                    </a:lnTo>
                    <a:lnTo>
                      <a:pt x="200" y="41"/>
                    </a:lnTo>
                    <a:lnTo>
                      <a:pt x="197" y="39"/>
                    </a:lnTo>
                    <a:lnTo>
                      <a:pt x="197" y="41"/>
                    </a:lnTo>
                    <a:lnTo>
                      <a:pt x="198" y="43"/>
                    </a:lnTo>
                    <a:lnTo>
                      <a:pt x="198" y="46"/>
                    </a:lnTo>
                    <a:lnTo>
                      <a:pt x="198" y="48"/>
                    </a:lnTo>
                    <a:lnTo>
                      <a:pt x="198" y="51"/>
                    </a:lnTo>
                    <a:lnTo>
                      <a:pt x="198" y="53"/>
                    </a:lnTo>
                    <a:lnTo>
                      <a:pt x="200" y="55"/>
                    </a:lnTo>
                    <a:lnTo>
                      <a:pt x="200" y="58"/>
                    </a:lnTo>
                    <a:lnTo>
                      <a:pt x="198" y="70"/>
                    </a:lnTo>
                    <a:lnTo>
                      <a:pt x="197" y="81"/>
                    </a:lnTo>
                    <a:lnTo>
                      <a:pt x="194" y="91"/>
                    </a:lnTo>
                    <a:lnTo>
                      <a:pt x="191" y="102"/>
                    </a:lnTo>
                    <a:lnTo>
                      <a:pt x="187" y="112"/>
                    </a:lnTo>
                    <a:lnTo>
                      <a:pt x="182" y="121"/>
                    </a:lnTo>
                    <a:lnTo>
                      <a:pt x="177" y="130"/>
                    </a:lnTo>
                    <a:lnTo>
                      <a:pt x="171" y="138"/>
                    </a:lnTo>
                    <a:lnTo>
                      <a:pt x="164" y="145"/>
                    </a:lnTo>
                    <a:lnTo>
                      <a:pt x="157" y="151"/>
                    </a:lnTo>
                    <a:lnTo>
                      <a:pt x="149" y="157"/>
                    </a:lnTo>
                    <a:lnTo>
                      <a:pt x="141" y="162"/>
                    </a:lnTo>
                    <a:lnTo>
                      <a:pt x="132" y="166"/>
                    </a:lnTo>
                    <a:lnTo>
                      <a:pt x="123" y="169"/>
                    </a:lnTo>
                    <a:lnTo>
                      <a:pt x="114" y="170"/>
                    </a:lnTo>
                    <a:lnTo>
                      <a:pt x="104" y="170"/>
                    </a:lnTo>
                    <a:lnTo>
                      <a:pt x="94" y="170"/>
                    </a:lnTo>
                    <a:lnTo>
                      <a:pt x="85" y="169"/>
                    </a:lnTo>
                    <a:lnTo>
                      <a:pt x="76" y="166"/>
                    </a:lnTo>
                    <a:lnTo>
                      <a:pt x="66" y="162"/>
                    </a:lnTo>
                    <a:lnTo>
                      <a:pt x="58" y="157"/>
                    </a:lnTo>
                    <a:lnTo>
                      <a:pt x="50" y="151"/>
                    </a:lnTo>
                    <a:lnTo>
                      <a:pt x="43" y="145"/>
                    </a:lnTo>
                    <a:lnTo>
                      <a:pt x="36" y="138"/>
                    </a:lnTo>
                    <a:lnTo>
                      <a:pt x="30" y="130"/>
                    </a:lnTo>
                    <a:lnTo>
                      <a:pt x="25" y="121"/>
                    </a:lnTo>
                    <a:lnTo>
                      <a:pt x="20" y="112"/>
                    </a:lnTo>
                    <a:lnTo>
                      <a:pt x="16" y="102"/>
                    </a:lnTo>
                    <a:lnTo>
                      <a:pt x="13" y="91"/>
                    </a:lnTo>
                    <a:lnTo>
                      <a:pt x="11" y="81"/>
                    </a:lnTo>
                    <a:lnTo>
                      <a:pt x="9" y="70"/>
                    </a:lnTo>
                    <a:lnTo>
                      <a:pt x="9" y="58"/>
                    </a:lnTo>
                    <a:lnTo>
                      <a:pt x="9" y="49"/>
                    </a:lnTo>
                    <a:lnTo>
                      <a:pt x="10" y="42"/>
                    </a:lnTo>
                    <a:lnTo>
                      <a:pt x="11" y="35"/>
                    </a:lnTo>
                    <a:lnTo>
                      <a:pt x="12" y="28"/>
                    </a:lnTo>
                    <a:lnTo>
                      <a:pt x="14" y="21"/>
                    </a:lnTo>
                    <a:lnTo>
                      <a:pt x="16" y="13"/>
                    </a:lnTo>
                    <a:lnTo>
                      <a:pt x="19" y="6"/>
                    </a:lnTo>
                    <a:lnTo>
                      <a:pt x="22" y="0"/>
                    </a:lnTo>
                    <a:lnTo>
                      <a:pt x="20" y="1"/>
                    </a:lnTo>
                    <a:lnTo>
                      <a:pt x="18" y="4"/>
                    </a:lnTo>
                    <a:lnTo>
                      <a:pt x="16" y="6"/>
                    </a:lnTo>
                    <a:lnTo>
                      <a:pt x="14" y="7"/>
                    </a:lnTo>
                    <a:lnTo>
                      <a:pt x="12" y="10"/>
                    </a:lnTo>
                    <a:lnTo>
                      <a:pt x="10" y="12"/>
                    </a:lnTo>
                    <a:lnTo>
                      <a:pt x="8" y="13"/>
                    </a:lnTo>
                    <a:lnTo>
                      <a:pt x="6" y="16"/>
                    </a:lnTo>
                    <a:close/>
                  </a:path>
                </a:pathLst>
              </a:custGeom>
              <a:solidFill>
                <a:srgbClr val="F6CBA4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7732" name="Freeform 25"/>
              <p:cNvSpPr>
                <a:spLocks/>
              </p:cNvSpPr>
              <p:nvPr/>
            </p:nvSpPr>
            <p:spPr bwMode="auto">
              <a:xfrm>
                <a:off x="1142" y="2649"/>
                <a:ext cx="40" cy="30"/>
              </a:xfrm>
              <a:custGeom>
                <a:avLst/>
                <a:gdLst>
                  <a:gd name="T0" fmla="*/ 0 w 200"/>
                  <a:gd name="T1" fmla="*/ 0 h 183"/>
                  <a:gd name="T2" fmla="*/ 0 w 200"/>
                  <a:gd name="T3" fmla="*/ 0 h 183"/>
                  <a:gd name="T4" fmla="*/ 0 w 200"/>
                  <a:gd name="T5" fmla="*/ 0 h 183"/>
                  <a:gd name="T6" fmla="*/ 0 w 200"/>
                  <a:gd name="T7" fmla="*/ 0 h 183"/>
                  <a:gd name="T8" fmla="*/ 0 w 200"/>
                  <a:gd name="T9" fmla="*/ 0 h 183"/>
                  <a:gd name="T10" fmla="*/ 0 w 200"/>
                  <a:gd name="T11" fmla="*/ 0 h 183"/>
                  <a:gd name="T12" fmla="*/ 0 w 200"/>
                  <a:gd name="T13" fmla="*/ 0 h 183"/>
                  <a:gd name="T14" fmla="*/ 0 w 200"/>
                  <a:gd name="T15" fmla="*/ 0 h 183"/>
                  <a:gd name="T16" fmla="*/ 0 w 200"/>
                  <a:gd name="T17" fmla="*/ 0 h 183"/>
                  <a:gd name="T18" fmla="*/ 0 w 200"/>
                  <a:gd name="T19" fmla="*/ 0 h 183"/>
                  <a:gd name="T20" fmla="*/ 0 w 200"/>
                  <a:gd name="T21" fmla="*/ 0 h 183"/>
                  <a:gd name="T22" fmla="*/ 0 w 200"/>
                  <a:gd name="T23" fmla="*/ 0 h 183"/>
                  <a:gd name="T24" fmla="*/ 0 w 200"/>
                  <a:gd name="T25" fmla="*/ 0 h 183"/>
                  <a:gd name="T26" fmla="*/ 0 w 200"/>
                  <a:gd name="T27" fmla="*/ 0 h 183"/>
                  <a:gd name="T28" fmla="*/ 0 w 200"/>
                  <a:gd name="T29" fmla="*/ 0 h 183"/>
                  <a:gd name="T30" fmla="*/ 0 w 200"/>
                  <a:gd name="T31" fmla="*/ 0 h 183"/>
                  <a:gd name="T32" fmla="*/ 0 w 200"/>
                  <a:gd name="T33" fmla="*/ 0 h 183"/>
                  <a:gd name="T34" fmla="*/ 0 w 200"/>
                  <a:gd name="T35" fmla="*/ 0 h 183"/>
                  <a:gd name="T36" fmla="*/ 0 w 200"/>
                  <a:gd name="T37" fmla="*/ 0 h 183"/>
                  <a:gd name="T38" fmla="*/ 0 w 200"/>
                  <a:gd name="T39" fmla="*/ 0 h 183"/>
                  <a:gd name="T40" fmla="*/ 0 w 200"/>
                  <a:gd name="T41" fmla="*/ 0 h 183"/>
                  <a:gd name="T42" fmla="*/ 0 w 200"/>
                  <a:gd name="T43" fmla="*/ 0 h 183"/>
                  <a:gd name="T44" fmla="*/ 0 w 200"/>
                  <a:gd name="T45" fmla="*/ 0 h 183"/>
                  <a:gd name="T46" fmla="*/ 0 w 200"/>
                  <a:gd name="T47" fmla="*/ 0 h 183"/>
                  <a:gd name="T48" fmla="*/ 0 w 200"/>
                  <a:gd name="T49" fmla="*/ 0 h 183"/>
                  <a:gd name="T50" fmla="*/ 0 w 200"/>
                  <a:gd name="T51" fmla="*/ 0 h 183"/>
                  <a:gd name="T52" fmla="*/ 0 w 200"/>
                  <a:gd name="T53" fmla="*/ 0 h 183"/>
                  <a:gd name="T54" fmla="*/ 0 w 200"/>
                  <a:gd name="T55" fmla="*/ 0 h 183"/>
                  <a:gd name="T56" fmla="*/ 0 w 200"/>
                  <a:gd name="T57" fmla="*/ 0 h 183"/>
                  <a:gd name="T58" fmla="*/ 0 w 200"/>
                  <a:gd name="T59" fmla="*/ 0 h 183"/>
                  <a:gd name="T60" fmla="*/ 0 w 200"/>
                  <a:gd name="T61" fmla="*/ 0 h 183"/>
                  <a:gd name="T62" fmla="*/ 0 w 200"/>
                  <a:gd name="T63" fmla="*/ 0 h 183"/>
                  <a:gd name="T64" fmla="*/ 0 w 200"/>
                  <a:gd name="T65" fmla="*/ 0 h 183"/>
                  <a:gd name="T66" fmla="*/ 0 w 200"/>
                  <a:gd name="T67" fmla="*/ 0 h 183"/>
                  <a:gd name="T68" fmla="*/ 0 w 200"/>
                  <a:gd name="T69" fmla="*/ 0 h 183"/>
                  <a:gd name="T70" fmla="*/ 0 w 200"/>
                  <a:gd name="T71" fmla="*/ 0 h 183"/>
                  <a:gd name="T72" fmla="*/ 0 w 200"/>
                  <a:gd name="T73" fmla="*/ 0 h 183"/>
                  <a:gd name="T74" fmla="*/ 0 w 200"/>
                  <a:gd name="T75" fmla="*/ 0 h 183"/>
                  <a:gd name="T76" fmla="*/ 0 w 200"/>
                  <a:gd name="T77" fmla="*/ 0 h 183"/>
                  <a:gd name="T78" fmla="*/ 0 w 200"/>
                  <a:gd name="T79" fmla="*/ 0 h 183"/>
                  <a:gd name="T80" fmla="*/ 0 w 200"/>
                  <a:gd name="T81" fmla="*/ 0 h 183"/>
                  <a:gd name="T82" fmla="*/ 0 w 200"/>
                  <a:gd name="T83" fmla="*/ 0 h 183"/>
                  <a:gd name="T84" fmla="*/ 0 w 200"/>
                  <a:gd name="T85" fmla="*/ 0 h 183"/>
                  <a:gd name="T86" fmla="*/ 0 w 200"/>
                  <a:gd name="T87" fmla="*/ 0 h 183"/>
                  <a:gd name="T88" fmla="*/ 0 w 200"/>
                  <a:gd name="T89" fmla="*/ 0 h 183"/>
                  <a:gd name="T90" fmla="*/ 0 w 200"/>
                  <a:gd name="T91" fmla="*/ 0 h 183"/>
                  <a:gd name="T92" fmla="*/ 0 w 200"/>
                  <a:gd name="T93" fmla="*/ 0 h 183"/>
                  <a:gd name="T94" fmla="*/ 0 w 200"/>
                  <a:gd name="T95" fmla="*/ 0 h 183"/>
                  <a:gd name="T96" fmla="*/ 0 w 200"/>
                  <a:gd name="T97" fmla="*/ 0 h 183"/>
                  <a:gd name="T98" fmla="*/ 0 w 200"/>
                  <a:gd name="T99" fmla="*/ 0 h 183"/>
                  <a:gd name="T100" fmla="*/ 0 w 200"/>
                  <a:gd name="T101" fmla="*/ 0 h 183"/>
                  <a:gd name="T102" fmla="*/ 0 w 200"/>
                  <a:gd name="T103" fmla="*/ 0 h 183"/>
                  <a:gd name="T104" fmla="*/ 0 w 200"/>
                  <a:gd name="T105" fmla="*/ 0 h 183"/>
                  <a:gd name="T106" fmla="*/ 0 w 200"/>
                  <a:gd name="T107" fmla="*/ 0 h 183"/>
                  <a:gd name="T108" fmla="*/ 0 w 200"/>
                  <a:gd name="T109" fmla="*/ 0 h 183"/>
                  <a:gd name="T110" fmla="*/ 0 w 200"/>
                  <a:gd name="T111" fmla="*/ 0 h 183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w 200"/>
                  <a:gd name="T169" fmla="*/ 0 h 183"/>
                  <a:gd name="T170" fmla="*/ 200 w 200"/>
                  <a:gd name="T171" fmla="*/ 183 h 183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T168" t="T169" r="T170" b="T171"/>
                <a:pathLst>
                  <a:path w="200" h="183">
                    <a:moveTo>
                      <a:pt x="200" y="65"/>
                    </a:moveTo>
                    <a:lnTo>
                      <a:pt x="200" y="64"/>
                    </a:lnTo>
                    <a:lnTo>
                      <a:pt x="200" y="62"/>
                    </a:lnTo>
                    <a:lnTo>
                      <a:pt x="200" y="61"/>
                    </a:lnTo>
                    <a:lnTo>
                      <a:pt x="200" y="60"/>
                    </a:lnTo>
                    <a:lnTo>
                      <a:pt x="200" y="59"/>
                    </a:lnTo>
                    <a:lnTo>
                      <a:pt x="200" y="58"/>
                    </a:lnTo>
                    <a:lnTo>
                      <a:pt x="200" y="56"/>
                    </a:lnTo>
                    <a:lnTo>
                      <a:pt x="198" y="53"/>
                    </a:lnTo>
                    <a:lnTo>
                      <a:pt x="197" y="50"/>
                    </a:lnTo>
                    <a:lnTo>
                      <a:pt x="196" y="48"/>
                    </a:lnTo>
                    <a:lnTo>
                      <a:pt x="193" y="46"/>
                    </a:lnTo>
                    <a:lnTo>
                      <a:pt x="192" y="42"/>
                    </a:lnTo>
                    <a:lnTo>
                      <a:pt x="190" y="40"/>
                    </a:lnTo>
                    <a:lnTo>
                      <a:pt x="188" y="37"/>
                    </a:lnTo>
                    <a:lnTo>
                      <a:pt x="187" y="35"/>
                    </a:lnTo>
                    <a:lnTo>
                      <a:pt x="187" y="38"/>
                    </a:lnTo>
                    <a:lnTo>
                      <a:pt x="188" y="42"/>
                    </a:lnTo>
                    <a:lnTo>
                      <a:pt x="189" y="46"/>
                    </a:lnTo>
                    <a:lnTo>
                      <a:pt x="189" y="49"/>
                    </a:lnTo>
                    <a:lnTo>
                      <a:pt x="190" y="53"/>
                    </a:lnTo>
                    <a:lnTo>
                      <a:pt x="190" y="58"/>
                    </a:lnTo>
                    <a:lnTo>
                      <a:pt x="190" y="61"/>
                    </a:lnTo>
                    <a:lnTo>
                      <a:pt x="190" y="65"/>
                    </a:lnTo>
                    <a:lnTo>
                      <a:pt x="190" y="76"/>
                    </a:lnTo>
                    <a:lnTo>
                      <a:pt x="188" y="86"/>
                    </a:lnTo>
                    <a:lnTo>
                      <a:pt x="186" y="97"/>
                    </a:lnTo>
                    <a:lnTo>
                      <a:pt x="183" y="107"/>
                    </a:lnTo>
                    <a:lnTo>
                      <a:pt x="179" y="116"/>
                    </a:lnTo>
                    <a:lnTo>
                      <a:pt x="175" y="125"/>
                    </a:lnTo>
                    <a:lnTo>
                      <a:pt x="169" y="133"/>
                    </a:lnTo>
                    <a:lnTo>
                      <a:pt x="164" y="142"/>
                    </a:lnTo>
                    <a:lnTo>
                      <a:pt x="157" y="147"/>
                    </a:lnTo>
                    <a:lnTo>
                      <a:pt x="150" y="155"/>
                    </a:lnTo>
                    <a:lnTo>
                      <a:pt x="143" y="159"/>
                    </a:lnTo>
                    <a:lnTo>
                      <a:pt x="135" y="164"/>
                    </a:lnTo>
                    <a:lnTo>
                      <a:pt x="127" y="168"/>
                    </a:lnTo>
                    <a:lnTo>
                      <a:pt x="118" y="170"/>
                    </a:lnTo>
                    <a:lnTo>
                      <a:pt x="109" y="173"/>
                    </a:lnTo>
                    <a:lnTo>
                      <a:pt x="100" y="173"/>
                    </a:lnTo>
                    <a:lnTo>
                      <a:pt x="91" y="173"/>
                    </a:lnTo>
                    <a:lnTo>
                      <a:pt x="82" y="170"/>
                    </a:lnTo>
                    <a:lnTo>
                      <a:pt x="73" y="168"/>
                    </a:lnTo>
                    <a:lnTo>
                      <a:pt x="64" y="164"/>
                    </a:lnTo>
                    <a:lnTo>
                      <a:pt x="56" y="159"/>
                    </a:lnTo>
                    <a:lnTo>
                      <a:pt x="49" y="155"/>
                    </a:lnTo>
                    <a:lnTo>
                      <a:pt x="42" y="147"/>
                    </a:lnTo>
                    <a:lnTo>
                      <a:pt x="36" y="142"/>
                    </a:lnTo>
                    <a:lnTo>
                      <a:pt x="30" y="133"/>
                    </a:lnTo>
                    <a:lnTo>
                      <a:pt x="25" y="125"/>
                    </a:lnTo>
                    <a:lnTo>
                      <a:pt x="20" y="116"/>
                    </a:lnTo>
                    <a:lnTo>
                      <a:pt x="16" y="107"/>
                    </a:lnTo>
                    <a:lnTo>
                      <a:pt x="13" y="97"/>
                    </a:lnTo>
                    <a:lnTo>
                      <a:pt x="11" y="86"/>
                    </a:lnTo>
                    <a:lnTo>
                      <a:pt x="10" y="76"/>
                    </a:lnTo>
                    <a:lnTo>
                      <a:pt x="9" y="65"/>
                    </a:lnTo>
                    <a:lnTo>
                      <a:pt x="9" y="55"/>
                    </a:lnTo>
                    <a:lnTo>
                      <a:pt x="10" y="47"/>
                    </a:lnTo>
                    <a:lnTo>
                      <a:pt x="12" y="38"/>
                    </a:lnTo>
                    <a:lnTo>
                      <a:pt x="14" y="30"/>
                    </a:lnTo>
                    <a:lnTo>
                      <a:pt x="16" y="22"/>
                    </a:lnTo>
                    <a:lnTo>
                      <a:pt x="20" y="14"/>
                    </a:lnTo>
                    <a:lnTo>
                      <a:pt x="23" y="7"/>
                    </a:lnTo>
                    <a:lnTo>
                      <a:pt x="27" y="0"/>
                    </a:lnTo>
                    <a:lnTo>
                      <a:pt x="25" y="1"/>
                    </a:lnTo>
                    <a:lnTo>
                      <a:pt x="22" y="4"/>
                    </a:lnTo>
                    <a:lnTo>
                      <a:pt x="20" y="5"/>
                    </a:lnTo>
                    <a:lnTo>
                      <a:pt x="18" y="7"/>
                    </a:lnTo>
                    <a:lnTo>
                      <a:pt x="16" y="8"/>
                    </a:lnTo>
                    <a:lnTo>
                      <a:pt x="14" y="11"/>
                    </a:lnTo>
                    <a:lnTo>
                      <a:pt x="11" y="13"/>
                    </a:lnTo>
                    <a:lnTo>
                      <a:pt x="9" y="14"/>
                    </a:lnTo>
                    <a:lnTo>
                      <a:pt x="7" y="20"/>
                    </a:lnTo>
                    <a:lnTo>
                      <a:pt x="5" y="26"/>
                    </a:lnTo>
                    <a:lnTo>
                      <a:pt x="4" y="32"/>
                    </a:lnTo>
                    <a:lnTo>
                      <a:pt x="3" y="38"/>
                    </a:lnTo>
                    <a:lnTo>
                      <a:pt x="2" y="46"/>
                    </a:lnTo>
                    <a:lnTo>
                      <a:pt x="1" y="52"/>
                    </a:lnTo>
                    <a:lnTo>
                      <a:pt x="0" y="58"/>
                    </a:lnTo>
                    <a:lnTo>
                      <a:pt x="0" y="65"/>
                    </a:lnTo>
                    <a:lnTo>
                      <a:pt x="1" y="77"/>
                    </a:lnTo>
                    <a:lnTo>
                      <a:pt x="2" y="89"/>
                    </a:lnTo>
                    <a:lnTo>
                      <a:pt x="5" y="100"/>
                    </a:lnTo>
                    <a:lnTo>
                      <a:pt x="8" y="112"/>
                    </a:lnTo>
                    <a:lnTo>
                      <a:pt x="12" y="121"/>
                    </a:lnTo>
                    <a:lnTo>
                      <a:pt x="17" y="131"/>
                    </a:lnTo>
                    <a:lnTo>
                      <a:pt x="23" y="140"/>
                    </a:lnTo>
                    <a:lnTo>
                      <a:pt x="29" y="149"/>
                    </a:lnTo>
                    <a:lnTo>
                      <a:pt x="36" y="156"/>
                    </a:lnTo>
                    <a:lnTo>
                      <a:pt x="44" y="163"/>
                    </a:lnTo>
                    <a:lnTo>
                      <a:pt x="52" y="169"/>
                    </a:lnTo>
                    <a:lnTo>
                      <a:pt x="61" y="174"/>
                    </a:lnTo>
                    <a:lnTo>
                      <a:pt x="70" y="179"/>
                    </a:lnTo>
                    <a:lnTo>
                      <a:pt x="80" y="181"/>
                    </a:lnTo>
                    <a:lnTo>
                      <a:pt x="90" y="182"/>
                    </a:lnTo>
                    <a:lnTo>
                      <a:pt x="100" y="183"/>
                    </a:lnTo>
                    <a:lnTo>
                      <a:pt x="110" y="182"/>
                    </a:lnTo>
                    <a:lnTo>
                      <a:pt x="120" y="181"/>
                    </a:lnTo>
                    <a:lnTo>
                      <a:pt x="130" y="179"/>
                    </a:lnTo>
                    <a:lnTo>
                      <a:pt x="139" y="174"/>
                    </a:lnTo>
                    <a:lnTo>
                      <a:pt x="147" y="169"/>
                    </a:lnTo>
                    <a:lnTo>
                      <a:pt x="155" y="163"/>
                    </a:lnTo>
                    <a:lnTo>
                      <a:pt x="163" y="156"/>
                    </a:lnTo>
                    <a:lnTo>
                      <a:pt x="170" y="149"/>
                    </a:lnTo>
                    <a:lnTo>
                      <a:pt x="176" y="140"/>
                    </a:lnTo>
                    <a:lnTo>
                      <a:pt x="182" y="131"/>
                    </a:lnTo>
                    <a:lnTo>
                      <a:pt x="187" y="121"/>
                    </a:lnTo>
                    <a:lnTo>
                      <a:pt x="191" y="112"/>
                    </a:lnTo>
                    <a:lnTo>
                      <a:pt x="196" y="100"/>
                    </a:lnTo>
                    <a:lnTo>
                      <a:pt x="198" y="89"/>
                    </a:lnTo>
                    <a:lnTo>
                      <a:pt x="200" y="77"/>
                    </a:lnTo>
                    <a:lnTo>
                      <a:pt x="200" y="65"/>
                    </a:lnTo>
                    <a:close/>
                  </a:path>
                </a:pathLst>
              </a:custGeom>
              <a:solidFill>
                <a:srgbClr val="F6CBA4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7733" name="Freeform 26"/>
              <p:cNvSpPr>
                <a:spLocks/>
              </p:cNvSpPr>
              <p:nvPr/>
            </p:nvSpPr>
            <p:spPr bwMode="auto">
              <a:xfrm>
                <a:off x="1143" y="2648"/>
                <a:ext cx="38" cy="30"/>
              </a:xfrm>
              <a:custGeom>
                <a:avLst/>
                <a:gdLst>
                  <a:gd name="T0" fmla="*/ 0 w 191"/>
                  <a:gd name="T1" fmla="*/ 0 h 183"/>
                  <a:gd name="T2" fmla="*/ 0 w 191"/>
                  <a:gd name="T3" fmla="*/ 0 h 183"/>
                  <a:gd name="T4" fmla="*/ 0 w 191"/>
                  <a:gd name="T5" fmla="*/ 0 h 183"/>
                  <a:gd name="T6" fmla="*/ 0 w 191"/>
                  <a:gd name="T7" fmla="*/ 0 h 183"/>
                  <a:gd name="T8" fmla="*/ 0 w 191"/>
                  <a:gd name="T9" fmla="*/ 0 h 183"/>
                  <a:gd name="T10" fmla="*/ 0 w 191"/>
                  <a:gd name="T11" fmla="*/ 0 h 183"/>
                  <a:gd name="T12" fmla="*/ 0 w 191"/>
                  <a:gd name="T13" fmla="*/ 0 h 183"/>
                  <a:gd name="T14" fmla="*/ 0 w 191"/>
                  <a:gd name="T15" fmla="*/ 0 h 183"/>
                  <a:gd name="T16" fmla="*/ 0 w 191"/>
                  <a:gd name="T17" fmla="*/ 0 h 183"/>
                  <a:gd name="T18" fmla="*/ 0 w 191"/>
                  <a:gd name="T19" fmla="*/ 0 h 183"/>
                  <a:gd name="T20" fmla="*/ 0 w 191"/>
                  <a:gd name="T21" fmla="*/ 0 h 183"/>
                  <a:gd name="T22" fmla="*/ 0 w 191"/>
                  <a:gd name="T23" fmla="*/ 0 h 183"/>
                  <a:gd name="T24" fmla="*/ 0 w 191"/>
                  <a:gd name="T25" fmla="*/ 0 h 183"/>
                  <a:gd name="T26" fmla="*/ 0 w 191"/>
                  <a:gd name="T27" fmla="*/ 0 h 183"/>
                  <a:gd name="T28" fmla="*/ 0 w 191"/>
                  <a:gd name="T29" fmla="*/ 0 h 183"/>
                  <a:gd name="T30" fmla="*/ 0 w 191"/>
                  <a:gd name="T31" fmla="*/ 0 h 183"/>
                  <a:gd name="T32" fmla="*/ 0 w 191"/>
                  <a:gd name="T33" fmla="*/ 0 h 183"/>
                  <a:gd name="T34" fmla="*/ 0 w 191"/>
                  <a:gd name="T35" fmla="*/ 0 h 183"/>
                  <a:gd name="T36" fmla="*/ 0 w 191"/>
                  <a:gd name="T37" fmla="*/ 0 h 183"/>
                  <a:gd name="T38" fmla="*/ 0 w 191"/>
                  <a:gd name="T39" fmla="*/ 0 h 183"/>
                  <a:gd name="T40" fmla="*/ 0 w 191"/>
                  <a:gd name="T41" fmla="*/ 0 h 183"/>
                  <a:gd name="T42" fmla="*/ 0 w 191"/>
                  <a:gd name="T43" fmla="*/ 0 h 183"/>
                  <a:gd name="T44" fmla="*/ 0 w 191"/>
                  <a:gd name="T45" fmla="*/ 0 h 183"/>
                  <a:gd name="T46" fmla="*/ 0 w 191"/>
                  <a:gd name="T47" fmla="*/ 0 h 183"/>
                  <a:gd name="T48" fmla="*/ 0 w 191"/>
                  <a:gd name="T49" fmla="*/ 0 h 183"/>
                  <a:gd name="T50" fmla="*/ 0 w 191"/>
                  <a:gd name="T51" fmla="*/ 0 h 183"/>
                  <a:gd name="T52" fmla="*/ 0 w 191"/>
                  <a:gd name="T53" fmla="*/ 0 h 183"/>
                  <a:gd name="T54" fmla="*/ 0 w 191"/>
                  <a:gd name="T55" fmla="*/ 0 h 183"/>
                  <a:gd name="T56" fmla="*/ 0 w 191"/>
                  <a:gd name="T57" fmla="*/ 0 h 183"/>
                  <a:gd name="T58" fmla="*/ 0 w 191"/>
                  <a:gd name="T59" fmla="*/ 0 h 183"/>
                  <a:gd name="T60" fmla="*/ 0 w 191"/>
                  <a:gd name="T61" fmla="*/ 0 h 183"/>
                  <a:gd name="T62" fmla="*/ 0 w 191"/>
                  <a:gd name="T63" fmla="*/ 0 h 183"/>
                  <a:gd name="T64" fmla="*/ 0 w 191"/>
                  <a:gd name="T65" fmla="*/ 0 h 183"/>
                  <a:gd name="T66" fmla="*/ 0 w 191"/>
                  <a:gd name="T67" fmla="*/ 0 h 183"/>
                  <a:gd name="T68" fmla="*/ 0 w 191"/>
                  <a:gd name="T69" fmla="*/ 0 h 183"/>
                  <a:gd name="T70" fmla="*/ 0 w 191"/>
                  <a:gd name="T71" fmla="*/ 0 h 183"/>
                  <a:gd name="T72" fmla="*/ 0 w 191"/>
                  <a:gd name="T73" fmla="*/ 0 h 183"/>
                  <a:gd name="T74" fmla="*/ 0 w 191"/>
                  <a:gd name="T75" fmla="*/ 0 h 183"/>
                  <a:gd name="T76" fmla="*/ 0 w 191"/>
                  <a:gd name="T77" fmla="*/ 0 h 183"/>
                  <a:gd name="T78" fmla="*/ 0 w 191"/>
                  <a:gd name="T79" fmla="*/ 0 h 183"/>
                  <a:gd name="T80" fmla="*/ 0 w 191"/>
                  <a:gd name="T81" fmla="*/ 0 h 183"/>
                  <a:gd name="T82" fmla="*/ 0 w 191"/>
                  <a:gd name="T83" fmla="*/ 0 h 183"/>
                  <a:gd name="T84" fmla="*/ 0 w 191"/>
                  <a:gd name="T85" fmla="*/ 0 h 183"/>
                  <a:gd name="T86" fmla="*/ 0 w 191"/>
                  <a:gd name="T87" fmla="*/ 0 h 183"/>
                  <a:gd name="T88" fmla="*/ 0 w 191"/>
                  <a:gd name="T89" fmla="*/ 0 h 183"/>
                  <a:gd name="T90" fmla="*/ 0 w 191"/>
                  <a:gd name="T91" fmla="*/ 0 h 183"/>
                  <a:gd name="T92" fmla="*/ 0 w 191"/>
                  <a:gd name="T93" fmla="*/ 0 h 183"/>
                  <a:gd name="T94" fmla="*/ 0 w 191"/>
                  <a:gd name="T95" fmla="*/ 0 h 183"/>
                  <a:gd name="T96" fmla="*/ 0 w 191"/>
                  <a:gd name="T97" fmla="*/ 0 h 183"/>
                  <a:gd name="T98" fmla="*/ 0 w 191"/>
                  <a:gd name="T99" fmla="*/ 0 h 183"/>
                  <a:gd name="T100" fmla="*/ 0 w 191"/>
                  <a:gd name="T101" fmla="*/ 0 h 183"/>
                  <a:gd name="T102" fmla="*/ 0 w 191"/>
                  <a:gd name="T103" fmla="*/ 0 h 183"/>
                  <a:gd name="T104" fmla="*/ 0 w 191"/>
                  <a:gd name="T105" fmla="*/ 0 h 183"/>
                  <a:gd name="T106" fmla="*/ 0 w 191"/>
                  <a:gd name="T107" fmla="*/ 0 h 183"/>
                  <a:gd name="T108" fmla="*/ 0 w 191"/>
                  <a:gd name="T109" fmla="*/ 0 h 183"/>
                  <a:gd name="T110" fmla="*/ 0 w 191"/>
                  <a:gd name="T111" fmla="*/ 0 h 183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w 191"/>
                  <a:gd name="T169" fmla="*/ 0 h 183"/>
                  <a:gd name="T170" fmla="*/ 191 w 191"/>
                  <a:gd name="T171" fmla="*/ 183 h 183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T168" t="T169" r="T170" b="T171"/>
                <a:pathLst>
                  <a:path w="191" h="183">
                    <a:moveTo>
                      <a:pt x="191" y="71"/>
                    </a:moveTo>
                    <a:lnTo>
                      <a:pt x="191" y="68"/>
                    </a:lnTo>
                    <a:lnTo>
                      <a:pt x="189" y="66"/>
                    </a:lnTo>
                    <a:lnTo>
                      <a:pt x="189" y="64"/>
                    </a:lnTo>
                    <a:lnTo>
                      <a:pt x="189" y="61"/>
                    </a:lnTo>
                    <a:lnTo>
                      <a:pt x="189" y="59"/>
                    </a:lnTo>
                    <a:lnTo>
                      <a:pt x="189" y="56"/>
                    </a:lnTo>
                    <a:lnTo>
                      <a:pt x="188" y="54"/>
                    </a:lnTo>
                    <a:lnTo>
                      <a:pt x="188" y="52"/>
                    </a:lnTo>
                    <a:lnTo>
                      <a:pt x="187" y="48"/>
                    </a:lnTo>
                    <a:lnTo>
                      <a:pt x="185" y="46"/>
                    </a:lnTo>
                    <a:lnTo>
                      <a:pt x="183" y="43"/>
                    </a:lnTo>
                    <a:lnTo>
                      <a:pt x="181" y="41"/>
                    </a:lnTo>
                    <a:lnTo>
                      <a:pt x="179" y="38"/>
                    </a:lnTo>
                    <a:lnTo>
                      <a:pt x="178" y="35"/>
                    </a:lnTo>
                    <a:lnTo>
                      <a:pt x="176" y="32"/>
                    </a:lnTo>
                    <a:lnTo>
                      <a:pt x="174" y="30"/>
                    </a:lnTo>
                    <a:lnTo>
                      <a:pt x="175" y="35"/>
                    </a:lnTo>
                    <a:lnTo>
                      <a:pt x="177" y="40"/>
                    </a:lnTo>
                    <a:lnTo>
                      <a:pt x="178" y="44"/>
                    </a:lnTo>
                    <a:lnTo>
                      <a:pt x="179" y="49"/>
                    </a:lnTo>
                    <a:lnTo>
                      <a:pt x="180" y="55"/>
                    </a:lnTo>
                    <a:lnTo>
                      <a:pt x="180" y="60"/>
                    </a:lnTo>
                    <a:lnTo>
                      <a:pt x="180" y="66"/>
                    </a:lnTo>
                    <a:lnTo>
                      <a:pt x="181" y="71"/>
                    </a:lnTo>
                    <a:lnTo>
                      <a:pt x="180" y="82"/>
                    </a:lnTo>
                    <a:lnTo>
                      <a:pt x="179" y="91"/>
                    </a:lnTo>
                    <a:lnTo>
                      <a:pt x="177" y="101"/>
                    </a:lnTo>
                    <a:lnTo>
                      <a:pt x="174" y="110"/>
                    </a:lnTo>
                    <a:lnTo>
                      <a:pt x="170" y="120"/>
                    </a:lnTo>
                    <a:lnTo>
                      <a:pt x="166" y="128"/>
                    </a:lnTo>
                    <a:lnTo>
                      <a:pt x="161" y="136"/>
                    </a:lnTo>
                    <a:lnTo>
                      <a:pt x="156" y="143"/>
                    </a:lnTo>
                    <a:lnTo>
                      <a:pt x="149" y="150"/>
                    </a:lnTo>
                    <a:lnTo>
                      <a:pt x="143" y="156"/>
                    </a:lnTo>
                    <a:lnTo>
                      <a:pt x="136" y="161"/>
                    </a:lnTo>
                    <a:lnTo>
                      <a:pt x="128" y="165"/>
                    </a:lnTo>
                    <a:lnTo>
                      <a:pt x="121" y="169"/>
                    </a:lnTo>
                    <a:lnTo>
                      <a:pt x="112" y="171"/>
                    </a:lnTo>
                    <a:lnTo>
                      <a:pt x="104" y="173"/>
                    </a:lnTo>
                    <a:lnTo>
                      <a:pt x="95" y="173"/>
                    </a:lnTo>
                    <a:lnTo>
                      <a:pt x="86" y="173"/>
                    </a:lnTo>
                    <a:lnTo>
                      <a:pt x="78" y="171"/>
                    </a:lnTo>
                    <a:lnTo>
                      <a:pt x="70" y="169"/>
                    </a:lnTo>
                    <a:lnTo>
                      <a:pt x="61" y="165"/>
                    </a:lnTo>
                    <a:lnTo>
                      <a:pt x="53" y="161"/>
                    </a:lnTo>
                    <a:lnTo>
                      <a:pt x="46" y="156"/>
                    </a:lnTo>
                    <a:lnTo>
                      <a:pt x="40" y="150"/>
                    </a:lnTo>
                    <a:lnTo>
                      <a:pt x="34" y="143"/>
                    </a:lnTo>
                    <a:lnTo>
                      <a:pt x="28" y="136"/>
                    </a:lnTo>
                    <a:lnTo>
                      <a:pt x="23" y="128"/>
                    </a:lnTo>
                    <a:lnTo>
                      <a:pt x="19" y="120"/>
                    </a:lnTo>
                    <a:lnTo>
                      <a:pt x="15" y="110"/>
                    </a:lnTo>
                    <a:lnTo>
                      <a:pt x="12" y="101"/>
                    </a:lnTo>
                    <a:lnTo>
                      <a:pt x="10" y="91"/>
                    </a:lnTo>
                    <a:lnTo>
                      <a:pt x="9" y="82"/>
                    </a:lnTo>
                    <a:lnTo>
                      <a:pt x="9" y="71"/>
                    </a:lnTo>
                    <a:lnTo>
                      <a:pt x="9" y="60"/>
                    </a:lnTo>
                    <a:lnTo>
                      <a:pt x="10" y="50"/>
                    </a:lnTo>
                    <a:lnTo>
                      <a:pt x="12" y="41"/>
                    </a:lnTo>
                    <a:lnTo>
                      <a:pt x="15" y="32"/>
                    </a:lnTo>
                    <a:lnTo>
                      <a:pt x="18" y="23"/>
                    </a:lnTo>
                    <a:lnTo>
                      <a:pt x="22" y="14"/>
                    </a:lnTo>
                    <a:lnTo>
                      <a:pt x="27" y="7"/>
                    </a:lnTo>
                    <a:lnTo>
                      <a:pt x="32" y="0"/>
                    </a:lnTo>
                    <a:lnTo>
                      <a:pt x="30" y="1"/>
                    </a:lnTo>
                    <a:lnTo>
                      <a:pt x="27" y="2"/>
                    </a:lnTo>
                    <a:lnTo>
                      <a:pt x="25" y="5"/>
                    </a:lnTo>
                    <a:lnTo>
                      <a:pt x="22" y="6"/>
                    </a:lnTo>
                    <a:lnTo>
                      <a:pt x="20" y="7"/>
                    </a:lnTo>
                    <a:lnTo>
                      <a:pt x="18" y="10"/>
                    </a:lnTo>
                    <a:lnTo>
                      <a:pt x="15" y="11"/>
                    </a:lnTo>
                    <a:lnTo>
                      <a:pt x="13" y="13"/>
                    </a:lnTo>
                    <a:lnTo>
                      <a:pt x="10" y="19"/>
                    </a:lnTo>
                    <a:lnTo>
                      <a:pt x="7" y="26"/>
                    </a:lnTo>
                    <a:lnTo>
                      <a:pt x="5" y="34"/>
                    </a:lnTo>
                    <a:lnTo>
                      <a:pt x="3" y="41"/>
                    </a:lnTo>
                    <a:lnTo>
                      <a:pt x="2" y="48"/>
                    </a:lnTo>
                    <a:lnTo>
                      <a:pt x="1" y="55"/>
                    </a:lnTo>
                    <a:lnTo>
                      <a:pt x="0" y="62"/>
                    </a:lnTo>
                    <a:lnTo>
                      <a:pt x="0" y="71"/>
                    </a:lnTo>
                    <a:lnTo>
                      <a:pt x="0" y="83"/>
                    </a:lnTo>
                    <a:lnTo>
                      <a:pt x="2" y="94"/>
                    </a:lnTo>
                    <a:lnTo>
                      <a:pt x="4" y="104"/>
                    </a:lnTo>
                    <a:lnTo>
                      <a:pt x="7" y="115"/>
                    </a:lnTo>
                    <a:lnTo>
                      <a:pt x="11" y="125"/>
                    </a:lnTo>
                    <a:lnTo>
                      <a:pt x="16" y="134"/>
                    </a:lnTo>
                    <a:lnTo>
                      <a:pt x="21" y="143"/>
                    </a:lnTo>
                    <a:lnTo>
                      <a:pt x="27" y="151"/>
                    </a:lnTo>
                    <a:lnTo>
                      <a:pt x="34" y="158"/>
                    </a:lnTo>
                    <a:lnTo>
                      <a:pt x="41" y="164"/>
                    </a:lnTo>
                    <a:lnTo>
                      <a:pt x="49" y="170"/>
                    </a:lnTo>
                    <a:lnTo>
                      <a:pt x="57" y="175"/>
                    </a:lnTo>
                    <a:lnTo>
                      <a:pt x="67" y="179"/>
                    </a:lnTo>
                    <a:lnTo>
                      <a:pt x="76" y="182"/>
                    </a:lnTo>
                    <a:lnTo>
                      <a:pt x="85" y="183"/>
                    </a:lnTo>
                    <a:lnTo>
                      <a:pt x="95" y="183"/>
                    </a:lnTo>
                    <a:lnTo>
                      <a:pt x="105" y="183"/>
                    </a:lnTo>
                    <a:lnTo>
                      <a:pt x="114" y="182"/>
                    </a:lnTo>
                    <a:lnTo>
                      <a:pt x="123" y="179"/>
                    </a:lnTo>
                    <a:lnTo>
                      <a:pt x="132" y="175"/>
                    </a:lnTo>
                    <a:lnTo>
                      <a:pt x="140" y="170"/>
                    </a:lnTo>
                    <a:lnTo>
                      <a:pt x="148" y="164"/>
                    </a:lnTo>
                    <a:lnTo>
                      <a:pt x="155" y="158"/>
                    </a:lnTo>
                    <a:lnTo>
                      <a:pt x="162" y="151"/>
                    </a:lnTo>
                    <a:lnTo>
                      <a:pt x="168" y="143"/>
                    </a:lnTo>
                    <a:lnTo>
                      <a:pt x="173" y="134"/>
                    </a:lnTo>
                    <a:lnTo>
                      <a:pt x="178" y="125"/>
                    </a:lnTo>
                    <a:lnTo>
                      <a:pt x="182" y="115"/>
                    </a:lnTo>
                    <a:lnTo>
                      <a:pt x="185" y="104"/>
                    </a:lnTo>
                    <a:lnTo>
                      <a:pt x="188" y="94"/>
                    </a:lnTo>
                    <a:lnTo>
                      <a:pt x="189" y="83"/>
                    </a:lnTo>
                    <a:lnTo>
                      <a:pt x="191" y="71"/>
                    </a:lnTo>
                    <a:close/>
                  </a:path>
                </a:pathLst>
              </a:custGeom>
              <a:solidFill>
                <a:srgbClr val="F7CDA5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7734" name="Freeform 27"/>
              <p:cNvSpPr>
                <a:spLocks/>
              </p:cNvSpPr>
              <p:nvPr/>
            </p:nvSpPr>
            <p:spPr bwMode="auto">
              <a:xfrm>
                <a:off x="1143" y="2647"/>
                <a:ext cx="37" cy="30"/>
              </a:xfrm>
              <a:custGeom>
                <a:avLst/>
                <a:gdLst>
                  <a:gd name="T0" fmla="*/ 0 w 181"/>
                  <a:gd name="T1" fmla="*/ 0 h 185"/>
                  <a:gd name="T2" fmla="*/ 0 w 181"/>
                  <a:gd name="T3" fmla="*/ 0 h 185"/>
                  <a:gd name="T4" fmla="*/ 0 w 181"/>
                  <a:gd name="T5" fmla="*/ 0 h 185"/>
                  <a:gd name="T6" fmla="*/ 0 w 181"/>
                  <a:gd name="T7" fmla="*/ 0 h 185"/>
                  <a:gd name="T8" fmla="*/ 0 w 181"/>
                  <a:gd name="T9" fmla="*/ 0 h 185"/>
                  <a:gd name="T10" fmla="*/ 0 w 181"/>
                  <a:gd name="T11" fmla="*/ 0 h 185"/>
                  <a:gd name="T12" fmla="*/ 0 w 181"/>
                  <a:gd name="T13" fmla="*/ 0 h 185"/>
                  <a:gd name="T14" fmla="*/ 0 w 181"/>
                  <a:gd name="T15" fmla="*/ 0 h 185"/>
                  <a:gd name="T16" fmla="*/ 0 w 181"/>
                  <a:gd name="T17" fmla="*/ 0 h 185"/>
                  <a:gd name="T18" fmla="*/ 0 w 181"/>
                  <a:gd name="T19" fmla="*/ 0 h 185"/>
                  <a:gd name="T20" fmla="*/ 0 w 181"/>
                  <a:gd name="T21" fmla="*/ 0 h 185"/>
                  <a:gd name="T22" fmla="*/ 0 w 181"/>
                  <a:gd name="T23" fmla="*/ 0 h 185"/>
                  <a:gd name="T24" fmla="*/ 0 w 181"/>
                  <a:gd name="T25" fmla="*/ 0 h 185"/>
                  <a:gd name="T26" fmla="*/ 0 w 181"/>
                  <a:gd name="T27" fmla="*/ 0 h 185"/>
                  <a:gd name="T28" fmla="*/ 0 w 181"/>
                  <a:gd name="T29" fmla="*/ 0 h 185"/>
                  <a:gd name="T30" fmla="*/ 0 w 181"/>
                  <a:gd name="T31" fmla="*/ 0 h 185"/>
                  <a:gd name="T32" fmla="*/ 0 w 181"/>
                  <a:gd name="T33" fmla="*/ 0 h 185"/>
                  <a:gd name="T34" fmla="*/ 0 w 181"/>
                  <a:gd name="T35" fmla="*/ 0 h 185"/>
                  <a:gd name="T36" fmla="*/ 0 w 181"/>
                  <a:gd name="T37" fmla="*/ 0 h 185"/>
                  <a:gd name="T38" fmla="*/ 0 w 181"/>
                  <a:gd name="T39" fmla="*/ 0 h 185"/>
                  <a:gd name="T40" fmla="*/ 0 w 181"/>
                  <a:gd name="T41" fmla="*/ 0 h 185"/>
                  <a:gd name="T42" fmla="*/ 0 w 181"/>
                  <a:gd name="T43" fmla="*/ 0 h 185"/>
                  <a:gd name="T44" fmla="*/ 0 w 181"/>
                  <a:gd name="T45" fmla="*/ 0 h 185"/>
                  <a:gd name="T46" fmla="*/ 0 w 181"/>
                  <a:gd name="T47" fmla="*/ 0 h 185"/>
                  <a:gd name="T48" fmla="*/ 0 w 181"/>
                  <a:gd name="T49" fmla="*/ 0 h 185"/>
                  <a:gd name="T50" fmla="*/ 0 w 181"/>
                  <a:gd name="T51" fmla="*/ 0 h 185"/>
                  <a:gd name="T52" fmla="*/ 0 w 181"/>
                  <a:gd name="T53" fmla="*/ 0 h 185"/>
                  <a:gd name="T54" fmla="*/ 0 w 181"/>
                  <a:gd name="T55" fmla="*/ 0 h 185"/>
                  <a:gd name="T56" fmla="*/ 0 w 181"/>
                  <a:gd name="T57" fmla="*/ 0 h 185"/>
                  <a:gd name="T58" fmla="*/ 0 w 181"/>
                  <a:gd name="T59" fmla="*/ 0 h 185"/>
                  <a:gd name="T60" fmla="*/ 0 w 181"/>
                  <a:gd name="T61" fmla="*/ 0 h 185"/>
                  <a:gd name="T62" fmla="*/ 0 w 181"/>
                  <a:gd name="T63" fmla="*/ 0 h 185"/>
                  <a:gd name="T64" fmla="*/ 0 w 181"/>
                  <a:gd name="T65" fmla="*/ 0 h 185"/>
                  <a:gd name="T66" fmla="*/ 0 w 181"/>
                  <a:gd name="T67" fmla="*/ 0 h 185"/>
                  <a:gd name="T68" fmla="*/ 0 w 181"/>
                  <a:gd name="T69" fmla="*/ 0 h 185"/>
                  <a:gd name="T70" fmla="*/ 0 w 181"/>
                  <a:gd name="T71" fmla="*/ 0 h 185"/>
                  <a:gd name="T72" fmla="*/ 0 w 181"/>
                  <a:gd name="T73" fmla="*/ 0 h 185"/>
                  <a:gd name="T74" fmla="*/ 0 w 181"/>
                  <a:gd name="T75" fmla="*/ 0 h 185"/>
                  <a:gd name="T76" fmla="*/ 0 w 181"/>
                  <a:gd name="T77" fmla="*/ 0 h 185"/>
                  <a:gd name="T78" fmla="*/ 0 w 181"/>
                  <a:gd name="T79" fmla="*/ 0 h 185"/>
                  <a:gd name="T80" fmla="*/ 0 w 181"/>
                  <a:gd name="T81" fmla="*/ 0 h 185"/>
                  <a:gd name="T82" fmla="*/ 0 w 181"/>
                  <a:gd name="T83" fmla="*/ 0 h 185"/>
                  <a:gd name="T84" fmla="*/ 0 w 181"/>
                  <a:gd name="T85" fmla="*/ 0 h 185"/>
                  <a:gd name="T86" fmla="*/ 0 w 181"/>
                  <a:gd name="T87" fmla="*/ 0 h 185"/>
                  <a:gd name="T88" fmla="*/ 0 w 181"/>
                  <a:gd name="T89" fmla="*/ 0 h 185"/>
                  <a:gd name="T90" fmla="*/ 0 w 181"/>
                  <a:gd name="T91" fmla="*/ 0 h 185"/>
                  <a:gd name="T92" fmla="*/ 0 w 181"/>
                  <a:gd name="T93" fmla="*/ 0 h 185"/>
                  <a:gd name="T94" fmla="*/ 0 w 181"/>
                  <a:gd name="T95" fmla="*/ 0 h 185"/>
                  <a:gd name="T96" fmla="*/ 0 w 181"/>
                  <a:gd name="T97" fmla="*/ 0 h 185"/>
                  <a:gd name="T98" fmla="*/ 0 w 181"/>
                  <a:gd name="T99" fmla="*/ 0 h 185"/>
                  <a:gd name="T100" fmla="*/ 0 w 181"/>
                  <a:gd name="T101" fmla="*/ 0 h 185"/>
                  <a:gd name="T102" fmla="*/ 0 w 181"/>
                  <a:gd name="T103" fmla="*/ 0 h 185"/>
                  <a:gd name="T104" fmla="*/ 0 w 181"/>
                  <a:gd name="T105" fmla="*/ 0 h 185"/>
                  <a:gd name="T106" fmla="*/ 0 w 181"/>
                  <a:gd name="T107" fmla="*/ 0 h 185"/>
                  <a:gd name="T108" fmla="*/ 0 w 181"/>
                  <a:gd name="T109" fmla="*/ 0 h 185"/>
                  <a:gd name="T110" fmla="*/ 0 w 181"/>
                  <a:gd name="T111" fmla="*/ 0 h 185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w 181"/>
                  <a:gd name="T169" fmla="*/ 0 h 185"/>
                  <a:gd name="T170" fmla="*/ 181 w 181"/>
                  <a:gd name="T171" fmla="*/ 185 h 185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T168" t="T169" r="T170" b="T171"/>
                <a:pathLst>
                  <a:path w="181" h="185">
                    <a:moveTo>
                      <a:pt x="181" y="77"/>
                    </a:moveTo>
                    <a:lnTo>
                      <a:pt x="181" y="73"/>
                    </a:lnTo>
                    <a:lnTo>
                      <a:pt x="181" y="70"/>
                    </a:lnTo>
                    <a:lnTo>
                      <a:pt x="181" y="65"/>
                    </a:lnTo>
                    <a:lnTo>
                      <a:pt x="180" y="61"/>
                    </a:lnTo>
                    <a:lnTo>
                      <a:pt x="180" y="58"/>
                    </a:lnTo>
                    <a:lnTo>
                      <a:pt x="179" y="54"/>
                    </a:lnTo>
                    <a:lnTo>
                      <a:pt x="178" y="50"/>
                    </a:lnTo>
                    <a:lnTo>
                      <a:pt x="178" y="47"/>
                    </a:lnTo>
                    <a:lnTo>
                      <a:pt x="176" y="44"/>
                    </a:lnTo>
                    <a:lnTo>
                      <a:pt x="174" y="41"/>
                    </a:lnTo>
                    <a:lnTo>
                      <a:pt x="171" y="38"/>
                    </a:lnTo>
                    <a:lnTo>
                      <a:pt x="169" y="36"/>
                    </a:lnTo>
                    <a:lnTo>
                      <a:pt x="167" y="34"/>
                    </a:lnTo>
                    <a:lnTo>
                      <a:pt x="165" y="31"/>
                    </a:lnTo>
                    <a:lnTo>
                      <a:pt x="163" y="29"/>
                    </a:lnTo>
                    <a:lnTo>
                      <a:pt x="160" y="26"/>
                    </a:lnTo>
                    <a:lnTo>
                      <a:pt x="163" y="31"/>
                    </a:lnTo>
                    <a:lnTo>
                      <a:pt x="165" y="37"/>
                    </a:lnTo>
                    <a:lnTo>
                      <a:pt x="167" y="43"/>
                    </a:lnTo>
                    <a:lnTo>
                      <a:pt x="169" y="50"/>
                    </a:lnTo>
                    <a:lnTo>
                      <a:pt x="170" y="56"/>
                    </a:lnTo>
                    <a:lnTo>
                      <a:pt x="171" y="64"/>
                    </a:lnTo>
                    <a:lnTo>
                      <a:pt x="172" y="70"/>
                    </a:lnTo>
                    <a:lnTo>
                      <a:pt x="172" y="77"/>
                    </a:lnTo>
                    <a:lnTo>
                      <a:pt x="172" y="86"/>
                    </a:lnTo>
                    <a:lnTo>
                      <a:pt x="170" y="96"/>
                    </a:lnTo>
                    <a:lnTo>
                      <a:pt x="168" y="106"/>
                    </a:lnTo>
                    <a:lnTo>
                      <a:pt x="166" y="114"/>
                    </a:lnTo>
                    <a:lnTo>
                      <a:pt x="162" y="124"/>
                    </a:lnTo>
                    <a:lnTo>
                      <a:pt x="158" y="131"/>
                    </a:lnTo>
                    <a:lnTo>
                      <a:pt x="154" y="139"/>
                    </a:lnTo>
                    <a:lnTo>
                      <a:pt x="148" y="145"/>
                    </a:lnTo>
                    <a:lnTo>
                      <a:pt x="143" y="151"/>
                    </a:lnTo>
                    <a:lnTo>
                      <a:pt x="136" y="157"/>
                    </a:lnTo>
                    <a:lnTo>
                      <a:pt x="130" y="162"/>
                    </a:lnTo>
                    <a:lnTo>
                      <a:pt x="123" y="167"/>
                    </a:lnTo>
                    <a:lnTo>
                      <a:pt x="115" y="169"/>
                    </a:lnTo>
                    <a:lnTo>
                      <a:pt x="107" y="171"/>
                    </a:lnTo>
                    <a:lnTo>
                      <a:pt x="99" y="174"/>
                    </a:lnTo>
                    <a:lnTo>
                      <a:pt x="91" y="174"/>
                    </a:lnTo>
                    <a:lnTo>
                      <a:pt x="83" y="174"/>
                    </a:lnTo>
                    <a:lnTo>
                      <a:pt x="75" y="171"/>
                    </a:lnTo>
                    <a:lnTo>
                      <a:pt x="67" y="169"/>
                    </a:lnTo>
                    <a:lnTo>
                      <a:pt x="59" y="167"/>
                    </a:lnTo>
                    <a:lnTo>
                      <a:pt x="52" y="162"/>
                    </a:lnTo>
                    <a:lnTo>
                      <a:pt x="45" y="157"/>
                    </a:lnTo>
                    <a:lnTo>
                      <a:pt x="39" y="151"/>
                    </a:lnTo>
                    <a:lnTo>
                      <a:pt x="33" y="145"/>
                    </a:lnTo>
                    <a:lnTo>
                      <a:pt x="28" y="139"/>
                    </a:lnTo>
                    <a:lnTo>
                      <a:pt x="23" y="131"/>
                    </a:lnTo>
                    <a:lnTo>
                      <a:pt x="19" y="124"/>
                    </a:lnTo>
                    <a:lnTo>
                      <a:pt x="16" y="114"/>
                    </a:lnTo>
                    <a:lnTo>
                      <a:pt x="13" y="106"/>
                    </a:lnTo>
                    <a:lnTo>
                      <a:pt x="11" y="96"/>
                    </a:lnTo>
                    <a:lnTo>
                      <a:pt x="10" y="86"/>
                    </a:lnTo>
                    <a:lnTo>
                      <a:pt x="9" y="77"/>
                    </a:lnTo>
                    <a:lnTo>
                      <a:pt x="10" y="65"/>
                    </a:lnTo>
                    <a:lnTo>
                      <a:pt x="11" y="54"/>
                    </a:lnTo>
                    <a:lnTo>
                      <a:pt x="14" y="43"/>
                    </a:lnTo>
                    <a:lnTo>
                      <a:pt x="18" y="34"/>
                    </a:lnTo>
                    <a:lnTo>
                      <a:pt x="22" y="24"/>
                    </a:lnTo>
                    <a:lnTo>
                      <a:pt x="27" y="16"/>
                    </a:lnTo>
                    <a:lnTo>
                      <a:pt x="33" y="7"/>
                    </a:lnTo>
                    <a:lnTo>
                      <a:pt x="40" y="0"/>
                    </a:lnTo>
                    <a:lnTo>
                      <a:pt x="37" y="1"/>
                    </a:lnTo>
                    <a:lnTo>
                      <a:pt x="35" y="2"/>
                    </a:lnTo>
                    <a:lnTo>
                      <a:pt x="32" y="4"/>
                    </a:lnTo>
                    <a:lnTo>
                      <a:pt x="29" y="6"/>
                    </a:lnTo>
                    <a:lnTo>
                      <a:pt x="26" y="7"/>
                    </a:lnTo>
                    <a:lnTo>
                      <a:pt x="23" y="8"/>
                    </a:lnTo>
                    <a:lnTo>
                      <a:pt x="21" y="11"/>
                    </a:lnTo>
                    <a:lnTo>
                      <a:pt x="18" y="12"/>
                    </a:lnTo>
                    <a:lnTo>
                      <a:pt x="14" y="19"/>
                    </a:lnTo>
                    <a:lnTo>
                      <a:pt x="11" y="26"/>
                    </a:lnTo>
                    <a:lnTo>
                      <a:pt x="7" y="34"/>
                    </a:lnTo>
                    <a:lnTo>
                      <a:pt x="5" y="42"/>
                    </a:lnTo>
                    <a:lnTo>
                      <a:pt x="3" y="50"/>
                    </a:lnTo>
                    <a:lnTo>
                      <a:pt x="1" y="59"/>
                    </a:lnTo>
                    <a:lnTo>
                      <a:pt x="0" y="67"/>
                    </a:lnTo>
                    <a:lnTo>
                      <a:pt x="0" y="77"/>
                    </a:lnTo>
                    <a:lnTo>
                      <a:pt x="1" y="88"/>
                    </a:lnTo>
                    <a:lnTo>
                      <a:pt x="2" y="98"/>
                    </a:lnTo>
                    <a:lnTo>
                      <a:pt x="4" y="109"/>
                    </a:lnTo>
                    <a:lnTo>
                      <a:pt x="7" y="119"/>
                    </a:lnTo>
                    <a:lnTo>
                      <a:pt x="11" y="128"/>
                    </a:lnTo>
                    <a:lnTo>
                      <a:pt x="16" y="137"/>
                    </a:lnTo>
                    <a:lnTo>
                      <a:pt x="21" y="145"/>
                    </a:lnTo>
                    <a:lnTo>
                      <a:pt x="27" y="154"/>
                    </a:lnTo>
                    <a:lnTo>
                      <a:pt x="33" y="159"/>
                    </a:lnTo>
                    <a:lnTo>
                      <a:pt x="40" y="167"/>
                    </a:lnTo>
                    <a:lnTo>
                      <a:pt x="47" y="171"/>
                    </a:lnTo>
                    <a:lnTo>
                      <a:pt x="55" y="176"/>
                    </a:lnTo>
                    <a:lnTo>
                      <a:pt x="64" y="180"/>
                    </a:lnTo>
                    <a:lnTo>
                      <a:pt x="73" y="182"/>
                    </a:lnTo>
                    <a:lnTo>
                      <a:pt x="82" y="185"/>
                    </a:lnTo>
                    <a:lnTo>
                      <a:pt x="91" y="185"/>
                    </a:lnTo>
                    <a:lnTo>
                      <a:pt x="100" y="185"/>
                    </a:lnTo>
                    <a:lnTo>
                      <a:pt x="109" y="182"/>
                    </a:lnTo>
                    <a:lnTo>
                      <a:pt x="118" y="180"/>
                    </a:lnTo>
                    <a:lnTo>
                      <a:pt x="126" y="176"/>
                    </a:lnTo>
                    <a:lnTo>
                      <a:pt x="134" y="171"/>
                    </a:lnTo>
                    <a:lnTo>
                      <a:pt x="141" y="167"/>
                    </a:lnTo>
                    <a:lnTo>
                      <a:pt x="148" y="159"/>
                    </a:lnTo>
                    <a:lnTo>
                      <a:pt x="155" y="154"/>
                    </a:lnTo>
                    <a:lnTo>
                      <a:pt x="160" y="145"/>
                    </a:lnTo>
                    <a:lnTo>
                      <a:pt x="166" y="137"/>
                    </a:lnTo>
                    <a:lnTo>
                      <a:pt x="170" y="128"/>
                    </a:lnTo>
                    <a:lnTo>
                      <a:pt x="174" y="119"/>
                    </a:lnTo>
                    <a:lnTo>
                      <a:pt x="177" y="109"/>
                    </a:lnTo>
                    <a:lnTo>
                      <a:pt x="179" y="98"/>
                    </a:lnTo>
                    <a:lnTo>
                      <a:pt x="181" y="88"/>
                    </a:lnTo>
                    <a:lnTo>
                      <a:pt x="181" y="77"/>
                    </a:lnTo>
                    <a:close/>
                  </a:path>
                </a:pathLst>
              </a:custGeom>
              <a:solidFill>
                <a:srgbClr val="F7CFA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7735" name="Freeform 28"/>
              <p:cNvSpPr>
                <a:spLocks/>
              </p:cNvSpPr>
              <p:nvPr/>
            </p:nvSpPr>
            <p:spPr bwMode="auto">
              <a:xfrm>
                <a:off x="1144" y="2646"/>
                <a:ext cx="35" cy="30"/>
              </a:xfrm>
              <a:custGeom>
                <a:avLst/>
                <a:gdLst>
                  <a:gd name="T0" fmla="*/ 0 w 172"/>
                  <a:gd name="T1" fmla="*/ 0 h 184"/>
                  <a:gd name="T2" fmla="*/ 0 w 172"/>
                  <a:gd name="T3" fmla="*/ 0 h 184"/>
                  <a:gd name="T4" fmla="*/ 0 w 172"/>
                  <a:gd name="T5" fmla="*/ 0 h 184"/>
                  <a:gd name="T6" fmla="*/ 0 w 172"/>
                  <a:gd name="T7" fmla="*/ 0 h 184"/>
                  <a:gd name="T8" fmla="*/ 0 w 172"/>
                  <a:gd name="T9" fmla="*/ 0 h 184"/>
                  <a:gd name="T10" fmla="*/ 0 w 172"/>
                  <a:gd name="T11" fmla="*/ 0 h 184"/>
                  <a:gd name="T12" fmla="*/ 0 w 172"/>
                  <a:gd name="T13" fmla="*/ 0 h 184"/>
                  <a:gd name="T14" fmla="*/ 0 w 172"/>
                  <a:gd name="T15" fmla="*/ 0 h 184"/>
                  <a:gd name="T16" fmla="*/ 0 w 172"/>
                  <a:gd name="T17" fmla="*/ 0 h 184"/>
                  <a:gd name="T18" fmla="*/ 0 w 172"/>
                  <a:gd name="T19" fmla="*/ 0 h 184"/>
                  <a:gd name="T20" fmla="*/ 0 w 172"/>
                  <a:gd name="T21" fmla="*/ 0 h 184"/>
                  <a:gd name="T22" fmla="*/ 0 w 172"/>
                  <a:gd name="T23" fmla="*/ 0 h 184"/>
                  <a:gd name="T24" fmla="*/ 0 w 172"/>
                  <a:gd name="T25" fmla="*/ 0 h 184"/>
                  <a:gd name="T26" fmla="*/ 0 w 172"/>
                  <a:gd name="T27" fmla="*/ 0 h 184"/>
                  <a:gd name="T28" fmla="*/ 0 w 172"/>
                  <a:gd name="T29" fmla="*/ 0 h 184"/>
                  <a:gd name="T30" fmla="*/ 0 w 172"/>
                  <a:gd name="T31" fmla="*/ 0 h 184"/>
                  <a:gd name="T32" fmla="*/ 0 w 172"/>
                  <a:gd name="T33" fmla="*/ 0 h 184"/>
                  <a:gd name="T34" fmla="*/ 0 w 172"/>
                  <a:gd name="T35" fmla="*/ 0 h 184"/>
                  <a:gd name="T36" fmla="*/ 0 w 172"/>
                  <a:gd name="T37" fmla="*/ 0 h 184"/>
                  <a:gd name="T38" fmla="*/ 0 w 172"/>
                  <a:gd name="T39" fmla="*/ 0 h 184"/>
                  <a:gd name="T40" fmla="*/ 0 w 172"/>
                  <a:gd name="T41" fmla="*/ 0 h 184"/>
                  <a:gd name="T42" fmla="*/ 0 w 172"/>
                  <a:gd name="T43" fmla="*/ 0 h 184"/>
                  <a:gd name="T44" fmla="*/ 0 w 172"/>
                  <a:gd name="T45" fmla="*/ 0 h 184"/>
                  <a:gd name="T46" fmla="*/ 0 w 172"/>
                  <a:gd name="T47" fmla="*/ 0 h 184"/>
                  <a:gd name="T48" fmla="*/ 0 w 172"/>
                  <a:gd name="T49" fmla="*/ 0 h 184"/>
                  <a:gd name="T50" fmla="*/ 0 w 172"/>
                  <a:gd name="T51" fmla="*/ 0 h 184"/>
                  <a:gd name="T52" fmla="*/ 0 w 172"/>
                  <a:gd name="T53" fmla="*/ 0 h 184"/>
                  <a:gd name="T54" fmla="*/ 0 w 172"/>
                  <a:gd name="T55" fmla="*/ 0 h 184"/>
                  <a:gd name="T56" fmla="*/ 0 w 172"/>
                  <a:gd name="T57" fmla="*/ 0 h 184"/>
                  <a:gd name="T58" fmla="*/ 0 w 172"/>
                  <a:gd name="T59" fmla="*/ 0 h 184"/>
                  <a:gd name="T60" fmla="*/ 0 w 172"/>
                  <a:gd name="T61" fmla="*/ 0 h 184"/>
                  <a:gd name="T62" fmla="*/ 0 w 172"/>
                  <a:gd name="T63" fmla="*/ 0 h 184"/>
                  <a:gd name="T64" fmla="*/ 0 w 172"/>
                  <a:gd name="T65" fmla="*/ 0 h 184"/>
                  <a:gd name="T66" fmla="*/ 0 w 172"/>
                  <a:gd name="T67" fmla="*/ 0 h 184"/>
                  <a:gd name="T68" fmla="*/ 0 w 172"/>
                  <a:gd name="T69" fmla="*/ 0 h 184"/>
                  <a:gd name="T70" fmla="*/ 0 w 172"/>
                  <a:gd name="T71" fmla="*/ 0 h 184"/>
                  <a:gd name="T72" fmla="*/ 0 w 172"/>
                  <a:gd name="T73" fmla="*/ 0 h 184"/>
                  <a:gd name="T74" fmla="*/ 0 w 172"/>
                  <a:gd name="T75" fmla="*/ 0 h 184"/>
                  <a:gd name="T76" fmla="*/ 0 w 172"/>
                  <a:gd name="T77" fmla="*/ 0 h 184"/>
                  <a:gd name="T78" fmla="*/ 0 w 172"/>
                  <a:gd name="T79" fmla="*/ 0 h 184"/>
                  <a:gd name="T80" fmla="*/ 0 w 172"/>
                  <a:gd name="T81" fmla="*/ 0 h 184"/>
                  <a:gd name="T82" fmla="*/ 0 w 172"/>
                  <a:gd name="T83" fmla="*/ 0 h 184"/>
                  <a:gd name="T84" fmla="*/ 0 w 172"/>
                  <a:gd name="T85" fmla="*/ 0 h 184"/>
                  <a:gd name="T86" fmla="*/ 0 w 172"/>
                  <a:gd name="T87" fmla="*/ 0 h 184"/>
                  <a:gd name="T88" fmla="*/ 0 w 172"/>
                  <a:gd name="T89" fmla="*/ 0 h 184"/>
                  <a:gd name="T90" fmla="*/ 0 w 172"/>
                  <a:gd name="T91" fmla="*/ 0 h 184"/>
                  <a:gd name="T92" fmla="*/ 0 w 172"/>
                  <a:gd name="T93" fmla="*/ 0 h 184"/>
                  <a:gd name="T94" fmla="*/ 0 w 172"/>
                  <a:gd name="T95" fmla="*/ 0 h 184"/>
                  <a:gd name="T96" fmla="*/ 0 w 172"/>
                  <a:gd name="T97" fmla="*/ 0 h 184"/>
                  <a:gd name="T98" fmla="*/ 0 w 172"/>
                  <a:gd name="T99" fmla="*/ 0 h 184"/>
                  <a:gd name="T100" fmla="*/ 0 w 172"/>
                  <a:gd name="T101" fmla="*/ 0 h 184"/>
                  <a:gd name="T102" fmla="*/ 0 w 172"/>
                  <a:gd name="T103" fmla="*/ 0 h 184"/>
                  <a:gd name="T104" fmla="*/ 0 w 172"/>
                  <a:gd name="T105" fmla="*/ 0 h 184"/>
                  <a:gd name="T106" fmla="*/ 0 w 172"/>
                  <a:gd name="T107" fmla="*/ 0 h 184"/>
                  <a:gd name="T108" fmla="*/ 0 w 172"/>
                  <a:gd name="T109" fmla="*/ 0 h 184"/>
                  <a:gd name="T110" fmla="*/ 0 w 172"/>
                  <a:gd name="T111" fmla="*/ 0 h 184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w 172"/>
                  <a:gd name="T169" fmla="*/ 0 h 184"/>
                  <a:gd name="T170" fmla="*/ 172 w 172"/>
                  <a:gd name="T171" fmla="*/ 184 h 184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T168" t="T169" r="T170" b="T171"/>
                <a:pathLst>
                  <a:path w="172" h="184">
                    <a:moveTo>
                      <a:pt x="172" y="82"/>
                    </a:moveTo>
                    <a:lnTo>
                      <a:pt x="171" y="77"/>
                    </a:lnTo>
                    <a:lnTo>
                      <a:pt x="171" y="71"/>
                    </a:lnTo>
                    <a:lnTo>
                      <a:pt x="171" y="66"/>
                    </a:lnTo>
                    <a:lnTo>
                      <a:pt x="170" y="60"/>
                    </a:lnTo>
                    <a:lnTo>
                      <a:pt x="169" y="55"/>
                    </a:lnTo>
                    <a:lnTo>
                      <a:pt x="168" y="51"/>
                    </a:lnTo>
                    <a:lnTo>
                      <a:pt x="166" y="46"/>
                    </a:lnTo>
                    <a:lnTo>
                      <a:pt x="165" y="41"/>
                    </a:lnTo>
                    <a:lnTo>
                      <a:pt x="162" y="39"/>
                    </a:lnTo>
                    <a:lnTo>
                      <a:pt x="160" y="36"/>
                    </a:lnTo>
                    <a:lnTo>
                      <a:pt x="157" y="33"/>
                    </a:lnTo>
                    <a:lnTo>
                      <a:pt x="154" y="30"/>
                    </a:lnTo>
                    <a:lnTo>
                      <a:pt x="152" y="28"/>
                    </a:lnTo>
                    <a:lnTo>
                      <a:pt x="149" y="25"/>
                    </a:lnTo>
                    <a:lnTo>
                      <a:pt x="146" y="23"/>
                    </a:lnTo>
                    <a:lnTo>
                      <a:pt x="143" y="21"/>
                    </a:lnTo>
                    <a:lnTo>
                      <a:pt x="147" y="27"/>
                    </a:lnTo>
                    <a:lnTo>
                      <a:pt x="151" y="34"/>
                    </a:lnTo>
                    <a:lnTo>
                      <a:pt x="155" y="41"/>
                    </a:lnTo>
                    <a:lnTo>
                      <a:pt x="157" y="48"/>
                    </a:lnTo>
                    <a:lnTo>
                      <a:pt x="160" y="57"/>
                    </a:lnTo>
                    <a:lnTo>
                      <a:pt x="161" y="65"/>
                    </a:lnTo>
                    <a:lnTo>
                      <a:pt x="162" y="73"/>
                    </a:lnTo>
                    <a:lnTo>
                      <a:pt x="163" y="82"/>
                    </a:lnTo>
                    <a:lnTo>
                      <a:pt x="162" y="91"/>
                    </a:lnTo>
                    <a:lnTo>
                      <a:pt x="161" y="100"/>
                    </a:lnTo>
                    <a:lnTo>
                      <a:pt x="159" y="109"/>
                    </a:lnTo>
                    <a:lnTo>
                      <a:pt x="157" y="118"/>
                    </a:lnTo>
                    <a:lnTo>
                      <a:pt x="153" y="125"/>
                    </a:lnTo>
                    <a:lnTo>
                      <a:pt x="149" y="133"/>
                    </a:lnTo>
                    <a:lnTo>
                      <a:pt x="145" y="141"/>
                    </a:lnTo>
                    <a:lnTo>
                      <a:pt x="140" y="147"/>
                    </a:lnTo>
                    <a:lnTo>
                      <a:pt x="135" y="153"/>
                    </a:lnTo>
                    <a:lnTo>
                      <a:pt x="129" y="157"/>
                    </a:lnTo>
                    <a:lnTo>
                      <a:pt x="123" y="162"/>
                    </a:lnTo>
                    <a:lnTo>
                      <a:pt x="116" y="166"/>
                    </a:lnTo>
                    <a:lnTo>
                      <a:pt x="109" y="169"/>
                    </a:lnTo>
                    <a:lnTo>
                      <a:pt x="102" y="172"/>
                    </a:lnTo>
                    <a:lnTo>
                      <a:pt x="94" y="173"/>
                    </a:lnTo>
                    <a:lnTo>
                      <a:pt x="86" y="173"/>
                    </a:lnTo>
                    <a:lnTo>
                      <a:pt x="78" y="173"/>
                    </a:lnTo>
                    <a:lnTo>
                      <a:pt x="71" y="172"/>
                    </a:lnTo>
                    <a:lnTo>
                      <a:pt x="63" y="169"/>
                    </a:lnTo>
                    <a:lnTo>
                      <a:pt x="55" y="166"/>
                    </a:lnTo>
                    <a:lnTo>
                      <a:pt x="49" y="162"/>
                    </a:lnTo>
                    <a:lnTo>
                      <a:pt x="42" y="157"/>
                    </a:lnTo>
                    <a:lnTo>
                      <a:pt x="36" y="153"/>
                    </a:lnTo>
                    <a:lnTo>
                      <a:pt x="31" y="147"/>
                    </a:lnTo>
                    <a:lnTo>
                      <a:pt x="26" y="141"/>
                    </a:lnTo>
                    <a:lnTo>
                      <a:pt x="22" y="133"/>
                    </a:lnTo>
                    <a:lnTo>
                      <a:pt x="18" y="125"/>
                    </a:lnTo>
                    <a:lnTo>
                      <a:pt x="15" y="118"/>
                    </a:lnTo>
                    <a:lnTo>
                      <a:pt x="12" y="109"/>
                    </a:lnTo>
                    <a:lnTo>
                      <a:pt x="10" y="100"/>
                    </a:lnTo>
                    <a:lnTo>
                      <a:pt x="9" y="91"/>
                    </a:lnTo>
                    <a:lnTo>
                      <a:pt x="9" y="82"/>
                    </a:lnTo>
                    <a:lnTo>
                      <a:pt x="9" y="69"/>
                    </a:lnTo>
                    <a:lnTo>
                      <a:pt x="12" y="57"/>
                    </a:lnTo>
                    <a:lnTo>
                      <a:pt x="15" y="45"/>
                    </a:lnTo>
                    <a:lnTo>
                      <a:pt x="20" y="34"/>
                    </a:lnTo>
                    <a:lnTo>
                      <a:pt x="26" y="24"/>
                    </a:lnTo>
                    <a:lnTo>
                      <a:pt x="33" y="15"/>
                    </a:lnTo>
                    <a:lnTo>
                      <a:pt x="41" y="7"/>
                    </a:lnTo>
                    <a:lnTo>
                      <a:pt x="49" y="0"/>
                    </a:lnTo>
                    <a:lnTo>
                      <a:pt x="46" y="2"/>
                    </a:lnTo>
                    <a:lnTo>
                      <a:pt x="43" y="3"/>
                    </a:lnTo>
                    <a:lnTo>
                      <a:pt x="39" y="4"/>
                    </a:lnTo>
                    <a:lnTo>
                      <a:pt x="36" y="5"/>
                    </a:lnTo>
                    <a:lnTo>
                      <a:pt x="33" y="6"/>
                    </a:lnTo>
                    <a:lnTo>
                      <a:pt x="30" y="7"/>
                    </a:lnTo>
                    <a:lnTo>
                      <a:pt x="27" y="10"/>
                    </a:lnTo>
                    <a:lnTo>
                      <a:pt x="23" y="11"/>
                    </a:lnTo>
                    <a:lnTo>
                      <a:pt x="18" y="18"/>
                    </a:lnTo>
                    <a:lnTo>
                      <a:pt x="13" y="25"/>
                    </a:lnTo>
                    <a:lnTo>
                      <a:pt x="9" y="34"/>
                    </a:lnTo>
                    <a:lnTo>
                      <a:pt x="6" y="43"/>
                    </a:lnTo>
                    <a:lnTo>
                      <a:pt x="3" y="52"/>
                    </a:lnTo>
                    <a:lnTo>
                      <a:pt x="1" y="61"/>
                    </a:lnTo>
                    <a:lnTo>
                      <a:pt x="0" y="71"/>
                    </a:lnTo>
                    <a:lnTo>
                      <a:pt x="0" y="82"/>
                    </a:lnTo>
                    <a:lnTo>
                      <a:pt x="0" y="93"/>
                    </a:lnTo>
                    <a:lnTo>
                      <a:pt x="1" y="102"/>
                    </a:lnTo>
                    <a:lnTo>
                      <a:pt x="3" y="112"/>
                    </a:lnTo>
                    <a:lnTo>
                      <a:pt x="6" y="121"/>
                    </a:lnTo>
                    <a:lnTo>
                      <a:pt x="10" y="131"/>
                    </a:lnTo>
                    <a:lnTo>
                      <a:pt x="14" y="139"/>
                    </a:lnTo>
                    <a:lnTo>
                      <a:pt x="19" y="147"/>
                    </a:lnTo>
                    <a:lnTo>
                      <a:pt x="25" y="154"/>
                    </a:lnTo>
                    <a:lnTo>
                      <a:pt x="31" y="161"/>
                    </a:lnTo>
                    <a:lnTo>
                      <a:pt x="37" y="167"/>
                    </a:lnTo>
                    <a:lnTo>
                      <a:pt x="44" y="172"/>
                    </a:lnTo>
                    <a:lnTo>
                      <a:pt x="52" y="176"/>
                    </a:lnTo>
                    <a:lnTo>
                      <a:pt x="61" y="180"/>
                    </a:lnTo>
                    <a:lnTo>
                      <a:pt x="69" y="182"/>
                    </a:lnTo>
                    <a:lnTo>
                      <a:pt x="77" y="184"/>
                    </a:lnTo>
                    <a:lnTo>
                      <a:pt x="86" y="184"/>
                    </a:lnTo>
                    <a:lnTo>
                      <a:pt x="95" y="184"/>
                    </a:lnTo>
                    <a:lnTo>
                      <a:pt x="103" y="182"/>
                    </a:lnTo>
                    <a:lnTo>
                      <a:pt x="111" y="180"/>
                    </a:lnTo>
                    <a:lnTo>
                      <a:pt x="119" y="176"/>
                    </a:lnTo>
                    <a:lnTo>
                      <a:pt x="127" y="172"/>
                    </a:lnTo>
                    <a:lnTo>
                      <a:pt x="134" y="167"/>
                    </a:lnTo>
                    <a:lnTo>
                      <a:pt x="140" y="161"/>
                    </a:lnTo>
                    <a:lnTo>
                      <a:pt x="147" y="154"/>
                    </a:lnTo>
                    <a:lnTo>
                      <a:pt x="152" y="147"/>
                    </a:lnTo>
                    <a:lnTo>
                      <a:pt x="157" y="139"/>
                    </a:lnTo>
                    <a:lnTo>
                      <a:pt x="161" y="131"/>
                    </a:lnTo>
                    <a:lnTo>
                      <a:pt x="165" y="121"/>
                    </a:lnTo>
                    <a:lnTo>
                      <a:pt x="168" y="112"/>
                    </a:lnTo>
                    <a:lnTo>
                      <a:pt x="170" y="102"/>
                    </a:lnTo>
                    <a:lnTo>
                      <a:pt x="171" y="93"/>
                    </a:lnTo>
                    <a:lnTo>
                      <a:pt x="172" y="82"/>
                    </a:lnTo>
                    <a:close/>
                  </a:path>
                </a:pathLst>
              </a:custGeom>
              <a:solidFill>
                <a:srgbClr val="F7D2A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7736" name="Freeform 29"/>
              <p:cNvSpPr>
                <a:spLocks/>
              </p:cNvSpPr>
              <p:nvPr/>
            </p:nvSpPr>
            <p:spPr bwMode="auto">
              <a:xfrm>
                <a:off x="1145" y="2645"/>
                <a:ext cx="33" cy="30"/>
              </a:xfrm>
              <a:custGeom>
                <a:avLst/>
                <a:gdLst>
                  <a:gd name="T0" fmla="*/ 0 w 163"/>
                  <a:gd name="T1" fmla="*/ 0 h 181"/>
                  <a:gd name="T2" fmla="*/ 0 w 163"/>
                  <a:gd name="T3" fmla="*/ 0 h 181"/>
                  <a:gd name="T4" fmla="*/ 0 w 163"/>
                  <a:gd name="T5" fmla="*/ 0 h 181"/>
                  <a:gd name="T6" fmla="*/ 0 w 163"/>
                  <a:gd name="T7" fmla="*/ 0 h 181"/>
                  <a:gd name="T8" fmla="*/ 0 w 163"/>
                  <a:gd name="T9" fmla="*/ 0 h 181"/>
                  <a:gd name="T10" fmla="*/ 0 w 163"/>
                  <a:gd name="T11" fmla="*/ 0 h 181"/>
                  <a:gd name="T12" fmla="*/ 0 w 163"/>
                  <a:gd name="T13" fmla="*/ 0 h 181"/>
                  <a:gd name="T14" fmla="*/ 0 w 163"/>
                  <a:gd name="T15" fmla="*/ 0 h 181"/>
                  <a:gd name="T16" fmla="*/ 0 w 163"/>
                  <a:gd name="T17" fmla="*/ 0 h 181"/>
                  <a:gd name="T18" fmla="*/ 0 w 163"/>
                  <a:gd name="T19" fmla="*/ 0 h 181"/>
                  <a:gd name="T20" fmla="*/ 0 w 163"/>
                  <a:gd name="T21" fmla="*/ 0 h 181"/>
                  <a:gd name="T22" fmla="*/ 0 w 163"/>
                  <a:gd name="T23" fmla="*/ 0 h 181"/>
                  <a:gd name="T24" fmla="*/ 0 w 163"/>
                  <a:gd name="T25" fmla="*/ 0 h 181"/>
                  <a:gd name="T26" fmla="*/ 0 w 163"/>
                  <a:gd name="T27" fmla="*/ 0 h 181"/>
                  <a:gd name="T28" fmla="*/ 0 w 163"/>
                  <a:gd name="T29" fmla="*/ 0 h 181"/>
                  <a:gd name="T30" fmla="*/ 0 w 163"/>
                  <a:gd name="T31" fmla="*/ 0 h 181"/>
                  <a:gd name="T32" fmla="*/ 0 w 163"/>
                  <a:gd name="T33" fmla="*/ 0 h 181"/>
                  <a:gd name="T34" fmla="*/ 0 w 163"/>
                  <a:gd name="T35" fmla="*/ 0 h 181"/>
                  <a:gd name="T36" fmla="*/ 0 w 163"/>
                  <a:gd name="T37" fmla="*/ 0 h 181"/>
                  <a:gd name="T38" fmla="*/ 0 w 163"/>
                  <a:gd name="T39" fmla="*/ 0 h 181"/>
                  <a:gd name="T40" fmla="*/ 0 w 163"/>
                  <a:gd name="T41" fmla="*/ 0 h 181"/>
                  <a:gd name="T42" fmla="*/ 0 w 163"/>
                  <a:gd name="T43" fmla="*/ 0 h 181"/>
                  <a:gd name="T44" fmla="*/ 0 w 163"/>
                  <a:gd name="T45" fmla="*/ 0 h 181"/>
                  <a:gd name="T46" fmla="*/ 0 w 163"/>
                  <a:gd name="T47" fmla="*/ 0 h 181"/>
                  <a:gd name="T48" fmla="*/ 0 w 163"/>
                  <a:gd name="T49" fmla="*/ 0 h 181"/>
                  <a:gd name="T50" fmla="*/ 0 w 163"/>
                  <a:gd name="T51" fmla="*/ 0 h 181"/>
                  <a:gd name="T52" fmla="*/ 0 w 163"/>
                  <a:gd name="T53" fmla="*/ 0 h 181"/>
                  <a:gd name="T54" fmla="*/ 0 w 163"/>
                  <a:gd name="T55" fmla="*/ 0 h 181"/>
                  <a:gd name="T56" fmla="*/ 0 w 163"/>
                  <a:gd name="T57" fmla="*/ 0 h 181"/>
                  <a:gd name="T58" fmla="*/ 0 w 163"/>
                  <a:gd name="T59" fmla="*/ 0 h 181"/>
                  <a:gd name="T60" fmla="*/ 0 w 163"/>
                  <a:gd name="T61" fmla="*/ 0 h 181"/>
                  <a:gd name="T62" fmla="*/ 0 w 163"/>
                  <a:gd name="T63" fmla="*/ 0 h 181"/>
                  <a:gd name="T64" fmla="*/ 0 w 163"/>
                  <a:gd name="T65" fmla="*/ 0 h 181"/>
                  <a:gd name="T66" fmla="*/ 0 w 163"/>
                  <a:gd name="T67" fmla="*/ 0 h 181"/>
                  <a:gd name="T68" fmla="*/ 0 w 163"/>
                  <a:gd name="T69" fmla="*/ 0 h 181"/>
                  <a:gd name="T70" fmla="*/ 0 w 163"/>
                  <a:gd name="T71" fmla="*/ 0 h 181"/>
                  <a:gd name="T72" fmla="*/ 0 w 163"/>
                  <a:gd name="T73" fmla="*/ 0 h 181"/>
                  <a:gd name="T74" fmla="*/ 0 w 163"/>
                  <a:gd name="T75" fmla="*/ 0 h 181"/>
                  <a:gd name="T76" fmla="*/ 0 w 163"/>
                  <a:gd name="T77" fmla="*/ 0 h 181"/>
                  <a:gd name="T78" fmla="*/ 0 w 163"/>
                  <a:gd name="T79" fmla="*/ 0 h 181"/>
                  <a:gd name="T80" fmla="*/ 0 w 163"/>
                  <a:gd name="T81" fmla="*/ 0 h 181"/>
                  <a:gd name="T82" fmla="*/ 0 w 163"/>
                  <a:gd name="T83" fmla="*/ 0 h 181"/>
                  <a:gd name="T84" fmla="*/ 0 w 163"/>
                  <a:gd name="T85" fmla="*/ 0 h 181"/>
                  <a:gd name="T86" fmla="*/ 0 w 163"/>
                  <a:gd name="T87" fmla="*/ 0 h 181"/>
                  <a:gd name="T88" fmla="*/ 0 w 163"/>
                  <a:gd name="T89" fmla="*/ 0 h 181"/>
                  <a:gd name="T90" fmla="*/ 0 w 163"/>
                  <a:gd name="T91" fmla="*/ 0 h 181"/>
                  <a:gd name="T92" fmla="*/ 0 w 163"/>
                  <a:gd name="T93" fmla="*/ 0 h 181"/>
                  <a:gd name="T94" fmla="*/ 0 w 163"/>
                  <a:gd name="T95" fmla="*/ 0 h 181"/>
                  <a:gd name="T96" fmla="*/ 0 w 163"/>
                  <a:gd name="T97" fmla="*/ 0 h 181"/>
                  <a:gd name="T98" fmla="*/ 0 w 163"/>
                  <a:gd name="T99" fmla="*/ 0 h 181"/>
                  <a:gd name="T100" fmla="*/ 0 w 163"/>
                  <a:gd name="T101" fmla="*/ 0 h 181"/>
                  <a:gd name="T102" fmla="*/ 0 w 163"/>
                  <a:gd name="T103" fmla="*/ 0 h 181"/>
                  <a:gd name="T104" fmla="*/ 0 w 163"/>
                  <a:gd name="T105" fmla="*/ 0 h 181"/>
                  <a:gd name="T106" fmla="*/ 0 w 163"/>
                  <a:gd name="T107" fmla="*/ 0 h 181"/>
                  <a:gd name="T108" fmla="*/ 0 w 163"/>
                  <a:gd name="T109" fmla="*/ 0 h 181"/>
                  <a:gd name="T110" fmla="*/ 0 w 163"/>
                  <a:gd name="T111" fmla="*/ 0 h 181"/>
                  <a:gd name="T112" fmla="*/ 0 w 163"/>
                  <a:gd name="T113" fmla="*/ 0 h 181"/>
                  <a:gd name="T114" fmla="*/ 0 w 163"/>
                  <a:gd name="T115" fmla="*/ 0 h 181"/>
                  <a:gd name="T116" fmla="*/ 0 w 163"/>
                  <a:gd name="T117" fmla="*/ 0 h 181"/>
                  <a:gd name="T118" fmla="*/ 0 w 163"/>
                  <a:gd name="T119" fmla="*/ 0 h 181"/>
                  <a:gd name="T120" fmla="*/ 0 w 163"/>
                  <a:gd name="T121" fmla="*/ 0 h 181"/>
                  <a:gd name="T122" fmla="*/ 0 w 163"/>
                  <a:gd name="T123" fmla="*/ 0 h 181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w 163"/>
                  <a:gd name="T187" fmla="*/ 0 h 181"/>
                  <a:gd name="T188" fmla="*/ 163 w 163"/>
                  <a:gd name="T189" fmla="*/ 181 h 181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T186" t="T187" r="T188" b="T189"/>
                <a:pathLst>
                  <a:path w="163" h="181">
                    <a:moveTo>
                      <a:pt x="163" y="84"/>
                    </a:moveTo>
                    <a:lnTo>
                      <a:pt x="163" y="77"/>
                    </a:lnTo>
                    <a:lnTo>
                      <a:pt x="162" y="71"/>
                    </a:lnTo>
                    <a:lnTo>
                      <a:pt x="161" y="63"/>
                    </a:lnTo>
                    <a:lnTo>
                      <a:pt x="160" y="57"/>
                    </a:lnTo>
                    <a:lnTo>
                      <a:pt x="158" y="50"/>
                    </a:lnTo>
                    <a:lnTo>
                      <a:pt x="156" y="44"/>
                    </a:lnTo>
                    <a:lnTo>
                      <a:pt x="154" y="38"/>
                    </a:lnTo>
                    <a:lnTo>
                      <a:pt x="151" y="33"/>
                    </a:lnTo>
                    <a:lnTo>
                      <a:pt x="149" y="31"/>
                    </a:lnTo>
                    <a:lnTo>
                      <a:pt x="147" y="30"/>
                    </a:lnTo>
                    <a:lnTo>
                      <a:pt x="145" y="27"/>
                    </a:lnTo>
                    <a:lnTo>
                      <a:pt x="143" y="26"/>
                    </a:lnTo>
                    <a:lnTo>
                      <a:pt x="141" y="24"/>
                    </a:lnTo>
                    <a:lnTo>
                      <a:pt x="139" y="23"/>
                    </a:lnTo>
                    <a:lnTo>
                      <a:pt x="137" y="21"/>
                    </a:lnTo>
                    <a:lnTo>
                      <a:pt x="135" y="19"/>
                    </a:lnTo>
                    <a:lnTo>
                      <a:pt x="133" y="18"/>
                    </a:lnTo>
                    <a:lnTo>
                      <a:pt x="132" y="18"/>
                    </a:lnTo>
                    <a:lnTo>
                      <a:pt x="130" y="17"/>
                    </a:lnTo>
                    <a:lnTo>
                      <a:pt x="128" y="15"/>
                    </a:lnTo>
                    <a:lnTo>
                      <a:pt x="127" y="14"/>
                    </a:lnTo>
                    <a:lnTo>
                      <a:pt x="125" y="13"/>
                    </a:lnTo>
                    <a:lnTo>
                      <a:pt x="123" y="13"/>
                    </a:lnTo>
                    <a:lnTo>
                      <a:pt x="122" y="12"/>
                    </a:lnTo>
                    <a:lnTo>
                      <a:pt x="129" y="18"/>
                    </a:lnTo>
                    <a:lnTo>
                      <a:pt x="135" y="25"/>
                    </a:lnTo>
                    <a:lnTo>
                      <a:pt x="140" y="33"/>
                    </a:lnTo>
                    <a:lnTo>
                      <a:pt x="145" y="42"/>
                    </a:lnTo>
                    <a:lnTo>
                      <a:pt x="149" y="51"/>
                    </a:lnTo>
                    <a:lnTo>
                      <a:pt x="152" y="62"/>
                    </a:lnTo>
                    <a:lnTo>
                      <a:pt x="153" y="73"/>
                    </a:lnTo>
                    <a:lnTo>
                      <a:pt x="154" y="84"/>
                    </a:lnTo>
                    <a:lnTo>
                      <a:pt x="154" y="92"/>
                    </a:lnTo>
                    <a:lnTo>
                      <a:pt x="153" y="101"/>
                    </a:lnTo>
                    <a:lnTo>
                      <a:pt x="151" y="109"/>
                    </a:lnTo>
                    <a:lnTo>
                      <a:pt x="148" y="117"/>
                    </a:lnTo>
                    <a:lnTo>
                      <a:pt x="145" y="125"/>
                    </a:lnTo>
                    <a:lnTo>
                      <a:pt x="142" y="132"/>
                    </a:lnTo>
                    <a:lnTo>
                      <a:pt x="138" y="139"/>
                    </a:lnTo>
                    <a:lnTo>
                      <a:pt x="133" y="145"/>
                    </a:lnTo>
                    <a:lnTo>
                      <a:pt x="128" y="151"/>
                    </a:lnTo>
                    <a:lnTo>
                      <a:pt x="122" y="156"/>
                    </a:lnTo>
                    <a:lnTo>
                      <a:pt x="116" y="159"/>
                    </a:lnTo>
                    <a:lnTo>
                      <a:pt x="110" y="163"/>
                    </a:lnTo>
                    <a:lnTo>
                      <a:pt x="103" y="166"/>
                    </a:lnTo>
                    <a:lnTo>
                      <a:pt x="97" y="169"/>
                    </a:lnTo>
                    <a:lnTo>
                      <a:pt x="89" y="170"/>
                    </a:lnTo>
                    <a:lnTo>
                      <a:pt x="82" y="170"/>
                    </a:lnTo>
                    <a:lnTo>
                      <a:pt x="75" y="170"/>
                    </a:lnTo>
                    <a:lnTo>
                      <a:pt x="68" y="169"/>
                    </a:lnTo>
                    <a:lnTo>
                      <a:pt x="61" y="166"/>
                    </a:lnTo>
                    <a:lnTo>
                      <a:pt x="54" y="163"/>
                    </a:lnTo>
                    <a:lnTo>
                      <a:pt x="47" y="159"/>
                    </a:lnTo>
                    <a:lnTo>
                      <a:pt x="41" y="156"/>
                    </a:lnTo>
                    <a:lnTo>
                      <a:pt x="35" y="151"/>
                    </a:lnTo>
                    <a:lnTo>
                      <a:pt x="30" y="145"/>
                    </a:lnTo>
                    <a:lnTo>
                      <a:pt x="26" y="139"/>
                    </a:lnTo>
                    <a:lnTo>
                      <a:pt x="21" y="132"/>
                    </a:lnTo>
                    <a:lnTo>
                      <a:pt x="18" y="125"/>
                    </a:lnTo>
                    <a:lnTo>
                      <a:pt x="15" y="117"/>
                    </a:lnTo>
                    <a:lnTo>
                      <a:pt x="12" y="109"/>
                    </a:lnTo>
                    <a:lnTo>
                      <a:pt x="11" y="101"/>
                    </a:lnTo>
                    <a:lnTo>
                      <a:pt x="10" y="92"/>
                    </a:lnTo>
                    <a:lnTo>
                      <a:pt x="9" y="84"/>
                    </a:lnTo>
                    <a:lnTo>
                      <a:pt x="9" y="77"/>
                    </a:lnTo>
                    <a:lnTo>
                      <a:pt x="10" y="68"/>
                    </a:lnTo>
                    <a:lnTo>
                      <a:pt x="12" y="61"/>
                    </a:lnTo>
                    <a:lnTo>
                      <a:pt x="13" y="55"/>
                    </a:lnTo>
                    <a:lnTo>
                      <a:pt x="18" y="42"/>
                    </a:lnTo>
                    <a:lnTo>
                      <a:pt x="25" y="30"/>
                    </a:lnTo>
                    <a:lnTo>
                      <a:pt x="33" y="19"/>
                    </a:lnTo>
                    <a:lnTo>
                      <a:pt x="43" y="11"/>
                    </a:lnTo>
                    <a:lnTo>
                      <a:pt x="48" y="7"/>
                    </a:lnTo>
                    <a:lnTo>
                      <a:pt x="54" y="5"/>
                    </a:lnTo>
                    <a:lnTo>
                      <a:pt x="60" y="1"/>
                    </a:lnTo>
                    <a:lnTo>
                      <a:pt x="66" y="0"/>
                    </a:lnTo>
                    <a:lnTo>
                      <a:pt x="62" y="0"/>
                    </a:lnTo>
                    <a:lnTo>
                      <a:pt x="57" y="1"/>
                    </a:lnTo>
                    <a:lnTo>
                      <a:pt x="52" y="1"/>
                    </a:lnTo>
                    <a:lnTo>
                      <a:pt x="48" y="2"/>
                    </a:lnTo>
                    <a:lnTo>
                      <a:pt x="44" y="4"/>
                    </a:lnTo>
                    <a:lnTo>
                      <a:pt x="39" y="5"/>
                    </a:lnTo>
                    <a:lnTo>
                      <a:pt x="35" y="6"/>
                    </a:lnTo>
                    <a:lnTo>
                      <a:pt x="31" y="7"/>
                    </a:lnTo>
                    <a:lnTo>
                      <a:pt x="24" y="14"/>
                    </a:lnTo>
                    <a:lnTo>
                      <a:pt x="18" y="23"/>
                    </a:lnTo>
                    <a:lnTo>
                      <a:pt x="13" y="31"/>
                    </a:lnTo>
                    <a:lnTo>
                      <a:pt x="9" y="41"/>
                    </a:lnTo>
                    <a:lnTo>
                      <a:pt x="5" y="50"/>
                    </a:lnTo>
                    <a:lnTo>
                      <a:pt x="2" y="61"/>
                    </a:lnTo>
                    <a:lnTo>
                      <a:pt x="1" y="72"/>
                    </a:lnTo>
                    <a:lnTo>
                      <a:pt x="0" y="84"/>
                    </a:lnTo>
                    <a:lnTo>
                      <a:pt x="1" y="93"/>
                    </a:lnTo>
                    <a:lnTo>
                      <a:pt x="2" y="103"/>
                    </a:lnTo>
                    <a:lnTo>
                      <a:pt x="4" y="113"/>
                    </a:lnTo>
                    <a:lnTo>
                      <a:pt x="7" y="121"/>
                    </a:lnTo>
                    <a:lnTo>
                      <a:pt x="10" y="131"/>
                    </a:lnTo>
                    <a:lnTo>
                      <a:pt x="14" y="138"/>
                    </a:lnTo>
                    <a:lnTo>
                      <a:pt x="19" y="146"/>
                    </a:lnTo>
                    <a:lnTo>
                      <a:pt x="24" y="152"/>
                    </a:lnTo>
                    <a:lnTo>
                      <a:pt x="30" y="158"/>
                    </a:lnTo>
                    <a:lnTo>
                      <a:pt x="36" y="164"/>
                    </a:lnTo>
                    <a:lnTo>
                      <a:pt x="43" y="169"/>
                    </a:lnTo>
                    <a:lnTo>
                      <a:pt x="50" y="174"/>
                    </a:lnTo>
                    <a:lnTo>
                      <a:pt x="58" y="176"/>
                    </a:lnTo>
                    <a:lnTo>
                      <a:pt x="66" y="178"/>
                    </a:lnTo>
                    <a:lnTo>
                      <a:pt x="74" y="181"/>
                    </a:lnTo>
                    <a:lnTo>
                      <a:pt x="82" y="181"/>
                    </a:lnTo>
                    <a:lnTo>
                      <a:pt x="90" y="181"/>
                    </a:lnTo>
                    <a:lnTo>
                      <a:pt x="98" y="178"/>
                    </a:lnTo>
                    <a:lnTo>
                      <a:pt x="106" y="176"/>
                    </a:lnTo>
                    <a:lnTo>
                      <a:pt x="114" y="174"/>
                    </a:lnTo>
                    <a:lnTo>
                      <a:pt x="121" y="169"/>
                    </a:lnTo>
                    <a:lnTo>
                      <a:pt x="127" y="164"/>
                    </a:lnTo>
                    <a:lnTo>
                      <a:pt x="134" y="158"/>
                    </a:lnTo>
                    <a:lnTo>
                      <a:pt x="139" y="152"/>
                    </a:lnTo>
                    <a:lnTo>
                      <a:pt x="145" y="146"/>
                    </a:lnTo>
                    <a:lnTo>
                      <a:pt x="149" y="138"/>
                    </a:lnTo>
                    <a:lnTo>
                      <a:pt x="153" y="131"/>
                    </a:lnTo>
                    <a:lnTo>
                      <a:pt x="157" y="121"/>
                    </a:lnTo>
                    <a:lnTo>
                      <a:pt x="159" y="113"/>
                    </a:lnTo>
                    <a:lnTo>
                      <a:pt x="161" y="103"/>
                    </a:lnTo>
                    <a:lnTo>
                      <a:pt x="163" y="93"/>
                    </a:lnTo>
                    <a:lnTo>
                      <a:pt x="163" y="84"/>
                    </a:lnTo>
                    <a:close/>
                  </a:path>
                </a:pathLst>
              </a:custGeom>
              <a:solidFill>
                <a:srgbClr val="F8D4AB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7737" name="Freeform 30"/>
              <p:cNvSpPr>
                <a:spLocks noEditPoints="1"/>
              </p:cNvSpPr>
              <p:nvPr/>
            </p:nvSpPr>
            <p:spPr bwMode="auto">
              <a:xfrm>
                <a:off x="1146" y="2645"/>
                <a:ext cx="31" cy="29"/>
              </a:xfrm>
              <a:custGeom>
                <a:avLst/>
                <a:gdLst>
                  <a:gd name="T0" fmla="*/ 0 w 154"/>
                  <a:gd name="T1" fmla="*/ 0 h 175"/>
                  <a:gd name="T2" fmla="*/ 0 w 154"/>
                  <a:gd name="T3" fmla="*/ 0 h 175"/>
                  <a:gd name="T4" fmla="*/ 0 w 154"/>
                  <a:gd name="T5" fmla="*/ 0 h 175"/>
                  <a:gd name="T6" fmla="*/ 0 w 154"/>
                  <a:gd name="T7" fmla="*/ 0 h 175"/>
                  <a:gd name="T8" fmla="*/ 0 w 154"/>
                  <a:gd name="T9" fmla="*/ 0 h 175"/>
                  <a:gd name="T10" fmla="*/ 0 w 154"/>
                  <a:gd name="T11" fmla="*/ 0 h 175"/>
                  <a:gd name="T12" fmla="*/ 0 w 154"/>
                  <a:gd name="T13" fmla="*/ 0 h 175"/>
                  <a:gd name="T14" fmla="*/ 0 w 154"/>
                  <a:gd name="T15" fmla="*/ 0 h 175"/>
                  <a:gd name="T16" fmla="*/ 0 w 154"/>
                  <a:gd name="T17" fmla="*/ 0 h 175"/>
                  <a:gd name="T18" fmla="*/ 0 w 154"/>
                  <a:gd name="T19" fmla="*/ 0 h 175"/>
                  <a:gd name="T20" fmla="*/ 0 w 154"/>
                  <a:gd name="T21" fmla="*/ 0 h 175"/>
                  <a:gd name="T22" fmla="*/ 0 w 154"/>
                  <a:gd name="T23" fmla="*/ 0 h 175"/>
                  <a:gd name="T24" fmla="*/ 0 w 154"/>
                  <a:gd name="T25" fmla="*/ 0 h 175"/>
                  <a:gd name="T26" fmla="*/ 0 w 154"/>
                  <a:gd name="T27" fmla="*/ 0 h 175"/>
                  <a:gd name="T28" fmla="*/ 0 w 154"/>
                  <a:gd name="T29" fmla="*/ 0 h 175"/>
                  <a:gd name="T30" fmla="*/ 0 w 154"/>
                  <a:gd name="T31" fmla="*/ 0 h 175"/>
                  <a:gd name="T32" fmla="*/ 0 w 154"/>
                  <a:gd name="T33" fmla="*/ 0 h 175"/>
                  <a:gd name="T34" fmla="*/ 0 w 154"/>
                  <a:gd name="T35" fmla="*/ 0 h 175"/>
                  <a:gd name="T36" fmla="*/ 0 w 154"/>
                  <a:gd name="T37" fmla="*/ 0 h 175"/>
                  <a:gd name="T38" fmla="*/ 0 w 154"/>
                  <a:gd name="T39" fmla="*/ 0 h 175"/>
                  <a:gd name="T40" fmla="*/ 0 w 154"/>
                  <a:gd name="T41" fmla="*/ 0 h 175"/>
                  <a:gd name="T42" fmla="*/ 0 w 154"/>
                  <a:gd name="T43" fmla="*/ 0 h 175"/>
                  <a:gd name="T44" fmla="*/ 0 w 154"/>
                  <a:gd name="T45" fmla="*/ 0 h 175"/>
                  <a:gd name="T46" fmla="*/ 0 w 154"/>
                  <a:gd name="T47" fmla="*/ 0 h 175"/>
                  <a:gd name="T48" fmla="*/ 0 w 154"/>
                  <a:gd name="T49" fmla="*/ 0 h 175"/>
                  <a:gd name="T50" fmla="*/ 0 w 154"/>
                  <a:gd name="T51" fmla="*/ 0 h 175"/>
                  <a:gd name="T52" fmla="*/ 0 w 154"/>
                  <a:gd name="T53" fmla="*/ 0 h 175"/>
                  <a:gd name="T54" fmla="*/ 0 w 154"/>
                  <a:gd name="T55" fmla="*/ 0 h 175"/>
                  <a:gd name="T56" fmla="*/ 0 w 154"/>
                  <a:gd name="T57" fmla="*/ 0 h 175"/>
                  <a:gd name="T58" fmla="*/ 0 w 154"/>
                  <a:gd name="T59" fmla="*/ 0 h 175"/>
                  <a:gd name="T60" fmla="*/ 0 w 154"/>
                  <a:gd name="T61" fmla="*/ 0 h 175"/>
                  <a:gd name="T62" fmla="*/ 0 w 154"/>
                  <a:gd name="T63" fmla="*/ 0 h 175"/>
                  <a:gd name="T64" fmla="*/ 0 w 154"/>
                  <a:gd name="T65" fmla="*/ 0 h 175"/>
                  <a:gd name="T66" fmla="*/ 0 w 154"/>
                  <a:gd name="T67" fmla="*/ 0 h 175"/>
                  <a:gd name="T68" fmla="*/ 0 w 154"/>
                  <a:gd name="T69" fmla="*/ 0 h 175"/>
                  <a:gd name="T70" fmla="*/ 0 w 154"/>
                  <a:gd name="T71" fmla="*/ 0 h 175"/>
                  <a:gd name="T72" fmla="*/ 0 w 154"/>
                  <a:gd name="T73" fmla="*/ 0 h 175"/>
                  <a:gd name="T74" fmla="*/ 0 w 154"/>
                  <a:gd name="T75" fmla="*/ 0 h 175"/>
                  <a:gd name="T76" fmla="*/ 0 w 154"/>
                  <a:gd name="T77" fmla="*/ 0 h 175"/>
                  <a:gd name="T78" fmla="*/ 0 w 154"/>
                  <a:gd name="T79" fmla="*/ 0 h 175"/>
                  <a:gd name="T80" fmla="*/ 0 w 154"/>
                  <a:gd name="T81" fmla="*/ 0 h 175"/>
                  <a:gd name="T82" fmla="*/ 0 w 154"/>
                  <a:gd name="T83" fmla="*/ 0 h 175"/>
                  <a:gd name="T84" fmla="*/ 0 w 154"/>
                  <a:gd name="T85" fmla="*/ 0 h 175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154"/>
                  <a:gd name="T130" fmla="*/ 0 h 175"/>
                  <a:gd name="T131" fmla="*/ 154 w 154"/>
                  <a:gd name="T132" fmla="*/ 175 h 175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154" h="175">
                    <a:moveTo>
                      <a:pt x="154" y="84"/>
                    </a:moveTo>
                    <a:lnTo>
                      <a:pt x="153" y="75"/>
                    </a:lnTo>
                    <a:lnTo>
                      <a:pt x="152" y="67"/>
                    </a:lnTo>
                    <a:lnTo>
                      <a:pt x="151" y="59"/>
                    </a:lnTo>
                    <a:lnTo>
                      <a:pt x="148" y="50"/>
                    </a:lnTo>
                    <a:lnTo>
                      <a:pt x="146" y="43"/>
                    </a:lnTo>
                    <a:lnTo>
                      <a:pt x="142" y="36"/>
                    </a:lnTo>
                    <a:lnTo>
                      <a:pt x="138" y="29"/>
                    </a:lnTo>
                    <a:lnTo>
                      <a:pt x="134" y="23"/>
                    </a:lnTo>
                    <a:lnTo>
                      <a:pt x="133" y="21"/>
                    </a:lnTo>
                    <a:lnTo>
                      <a:pt x="132" y="21"/>
                    </a:lnTo>
                    <a:lnTo>
                      <a:pt x="131" y="20"/>
                    </a:lnTo>
                    <a:lnTo>
                      <a:pt x="130" y="20"/>
                    </a:lnTo>
                    <a:lnTo>
                      <a:pt x="130" y="19"/>
                    </a:lnTo>
                    <a:lnTo>
                      <a:pt x="119" y="13"/>
                    </a:lnTo>
                    <a:lnTo>
                      <a:pt x="108" y="8"/>
                    </a:lnTo>
                    <a:lnTo>
                      <a:pt x="97" y="4"/>
                    </a:lnTo>
                    <a:lnTo>
                      <a:pt x="86" y="1"/>
                    </a:lnTo>
                    <a:lnTo>
                      <a:pt x="75" y="0"/>
                    </a:lnTo>
                    <a:lnTo>
                      <a:pt x="64" y="0"/>
                    </a:lnTo>
                    <a:lnTo>
                      <a:pt x="52" y="1"/>
                    </a:lnTo>
                    <a:lnTo>
                      <a:pt x="40" y="2"/>
                    </a:lnTo>
                    <a:lnTo>
                      <a:pt x="32" y="9"/>
                    </a:lnTo>
                    <a:lnTo>
                      <a:pt x="24" y="17"/>
                    </a:lnTo>
                    <a:lnTo>
                      <a:pt x="17" y="26"/>
                    </a:lnTo>
                    <a:lnTo>
                      <a:pt x="11" y="36"/>
                    </a:lnTo>
                    <a:lnTo>
                      <a:pt x="6" y="47"/>
                    </a:lnTo>
                    <a:lnTo>
                      <a:pt x="3" y="59"/>
                    </a:lnTo>
                    <a:lnTo>
                      <a:pt x="0" y="71"/>
                    </a:lnTo>
                    <a:lnTo>
                      <a:pt x="0" y="84"/>
                    </a:lnTo>
                    <a:lnTo>
                      <a:pt x="0" y="93"/>
                    </a:lnTo>
                    <a:lnTo>
                      <a:pt x="1" y="102"/>
                    </a:lnTo>
                    <a:lnTo>
                      <a:pt x="3" y="111"/>
                    </a:lnTo>
                    <a:lnTo>
                      <a:pt x="6" y="120"/>
                    </a:lnTo>
                    <a:lnTo>
                      <a:pt x="9" y="127"/>
                    </a:lnTo>
                    <a:lnTo>
                      <a:pt x="13" y="135"/>
                    </a:lnTo>
                    <a:lnTo>
                      <a:pt x="17" y="143"/>
                    </a:lnTo>
                    <a:lnTo>
                      <a:pt x="22" y="149"/>
                    </a:lnTo>
                    <a:lnTo>
                      <a:pt x="27" y="155"/>
                    </a:lnTo>
                    <a:lnTo>
                      <a:pt x="33" y="159"/>
                    </a:lnTo>
                    <a:lnTo>
                      <a:pt x="40" y="164"/>
                    </a:lnTo>
                    <a:lnTo>
                      <a:pt x="46" y="168"/>
                    </a:lnTo>
                    <a:lnTo>
                      <a:pt x="54" y="171"/>
                    </a:lnTo>
                    <a:lnTo>
                      <a:pt x="62" y="174"/>
                    </a:lnTo>
                    <a:lnTo>
                      <a:pt x="69" y="175"/>
                    </a:lnTo>
                    <a:lnTo>
                      <a:pt x="77" y="175"/>
                    </a:lnTo>
                    <a:lnTo>
                      <a:pt x="85" y="175"/>
                    </a:lnTo>
                    <a:lnTo>
                      <a:pt x="93" y="174"/>
                    </a:lnTo>
                    <a:lnTo>
                      <a:pt x="100" y="171"/>
                    </a:lnTo>
                    <a:lnTo>
                      <a:pt x="107" y="168"/>
                    </a:lnTo>
                    <a:lnTo>
                      <a:pt x="114" y="164"/>
                    </a:lnTo>
                    <a:lnTo>
                      <a:pt x="120" y="159"/>
                    </a:lnTo>
                    <a:lnTo>
                      <a:pt x="126" y="155"/>
                    </a:lnTo>
                    <a:lnTo>
                      <a:pt x="131" y="149"/>
                    </a:lnTo>
                    <a:lnTo>
                      <a:pt x="136" y="143"/>
                    </a:lnTo>
                    <a:lnTo>
                      <a:pt x="140" y="135"/>
                    </a:lnTo>
                    <a:lnTo>
                      <a:pt x="144" y="127"/>
                    </a:lnTo>
                    <a:lnTo>
                      <a:pt x="148" y="120"/>
                    </a:lnTo>
                    <a:lnTo>
                      <a:pt x="150" y="111"/>
                    </a:lnTo>
                    <a:lnTo>
                      <a:pt x="152" y="102"/>
                    </a:lnTo>
                    <a:lnTo>
                      <a:pt x="153" y="93"/>
                    </a:lnTo>
                    <a:lnTo>
                      <a:pt x="154" y="84"/>
                    </a:lnTo>
                    <a:close/>
                    <a:moveTo>
                      <a:pt x="145" y="84"/>
                    </a:moveTo>
                    <a:lnTo>
                      <a:pt x="144" y="92"/>
                    </a:lnTo>
                    <a:lnTo>
                      <a:pt x="143" y="101"/>
                    </a:lnTo>
                    <a:lnTo>
                      <a:pt x="142" y="108"/>
                    </a:lnTo>
                    <a:lnTo>
                      <a:pt x="139" y="115"/>
                    </a:lnTo>
                    <a:lnTo>
                      <a:pt x="136" y="122"/>
                    </a:lnTo>
                    <a:lnTo>
                      <a:pt x="133" y="129"/>
                    </a:lnTo>
                    <a:lnTo>
                      <a:pt x="129" y="135"/>
                    </a:lnTo>
                    <a:lnTo>
                      <a:pt x="125" y="141"/>
                    </a:lnTo>
                    <a:lnTo>
                      <a:pt x="120" y="146"/>
                    </a:lnTo>
                    <a:lnTo>
                      <a:pt x="115" y="151"/>
                    </a:lnTo>
                    <a:lnTo>
                      <a:pt x="109" y="155"/>
                    </a:lnTo>
                    <a:lnTo>
                      <a:pt x="103" y="158"/>
                    </a:lnTo>
                    <a:lnTo>
                      <a:pt x="97" y="161"/>
                    </a:lnTo>
                    <a:lnTo>
                      <a:pt x="91" y="163"/>
                    </a:lnTo>
                    <a:lnTo>
                      <a:pt x="84" y="164"/>
                    </a:lnTo>
                    <a:lnTo>
                      <a:pt x="77" y="164"/>
                    </a:lnTo>
                    <a:lnTo>
                      <a:pt x="70" y="164"/>
                    </a:lnTo>
                    <a:lnTo>
                      <a:pt x="64" y="163"/>
                    </a:lnTo>
                    <a:lnTo>
                      <a:pt x="57" y="161"/>
                    </a:lnTo>
                    <a:lnTo>
                      <a:pt x="51" y="158"/>
                    </a:lnTo>
                    <a:lnTo>
                      <a:pt x="44" y="155"/>
                    </a:lnTo>
                    <a:lnTo>
                      <a:pt x="38" y="151"/>
                    </a:lnTo>
                    <a:lnTo>
                      <a:pt x="33" y="146"/>
                    </a:lnTo>
                    <a:lnTo>
                      <a:pt x="28" y="141"/>
                    </a:lnTo>
                    <a:lnTo>
                      <a:pt x="24" y="135"/>
                    </a:lnTo>
                    <a:lnTo>
                      <a:pt x="20" y="129"/>
                    </a:lnTo>
                    <a:lnTo>
                      <a:pt x="17" y="122"/>
                    </a:lnTo>
                    <a:lnTo>
                      <a:pt x="14" y="115"/>
                    </a:lnTo>
                    <a:lnTo>
                      <a:pt x="12" y="108"/>
                    </a:lnTo>
                    <a:lnTo>
                      <a:pt x="10" y="101"/>
                    </a:lnTo>
                    <a:lnTo>
                      <a:pt x="9" y="92"/>
                    </a:lnTo>
                    <a:lnTo>
                      <a:pt x="9" y="84"/>
                    </a:lnTo>
                    <a:lnTo>
                      <a:pt x="9" y="75"/>
                    </a:lnTo>
                    <a:lnTo>
                      <a:pt x="10" y="67"/>
                    </a:lnTo>
                    <a:lnTo>
                      <a:pt x="12" y="60"/>
                    </a:lnTo>
                    <a:lnTo>
                      <a:pt x="14" y="53"/>
                    </a:lnTo>
                    <a:lnTo>
                      <a:pt x="17" y="45"/>
                    </a:lnTo>
                    <a:lnTo>
                      <a:pt x="20" y="38"/>
                    </a:lnTo>
                    <a:lnTo>
                      <a:pt x="24" y="32"/>
                    </a:lnTo>
                    <a:lnTo>
                      <a:pt x="28" y="26"/>
                    </a:lnTo>
                    <a:lnTo>
                      <a:pt x="33" y="21"/>
                    </a:lnTo>
                    <a:lnTo>
                      <a:pt x="38" y="17"/>
                    </a:lnTo>
                    <a:lnTo>
                      <a:pt x="44" y="13"/>
                    </a:lnTo>
                    <a:lnTo>
                      <a:pt x="51" y="9"/>
                    </a:lnTo>
                    <a:lnTo>
                      <a:pt x="57" y="7"/>
                    </a:lnTo>
                    <a:lnTo>
                      <a:pt x="64" y="5"/>
                    </a:lnTo>
                    <a:lnTo>
                      <a:pt x="70" y="4"/>
                    </a:lnTo>
                    <a:lnTo>
                      <a:pt x="77" y="2"/>
                    </a:lnTo>
                    <a:lnTo>
                      <a:pt x="84" y="4"/>
                    </a:lnTo>
                    <a:lnTo>
                      <a:pt x="91" y="5"/>
                    </a:lnTo>
                    <a:lnTo>
                      <a:pt x="97" y="7"/>
                    </a:lnTo>
                    <a:lnTo>
                      <a:pt x="103" y="9"/>
                    </a:lnTo>
                    <a:lnTo>
                      <a:pt x="109" y="13"/>
                    </a:lnTo>
                    <a:lnTo>
                      <a:pt x="115" y="17"/>
                    </a:lnTo>
                    <a:lnTo>
                      <a:pt x="120" y="21"/>
                    </a:lnTo>
                    <a:lnTo>
                      <a:pt x="125" y="26"/>
                    </a:lnTo>
                    <a:lnTo>
                      <a:pt x="129" y="32"/>
                    </a:lnTo>
                    <a:lnTo>
                      <a:pt x="133" y="38"/>
                    </a:lnTo>
                    <a:lnTo>
                      <a:pt x="136" y="45"/>
                    </a:lnTo>
                    <a:lnTo>
                      <a:pt x="139" y="53"/>
                    </a:lnTo>
                    <a:lnTo>
                      <a:pt x="142" y="60"/>
                    </a:lnTo>
                    <a:lnTo>
                      <a:pt x="143" y="67"/>
                    </a:lnTo>
                    <a:lnTo>
                      <a:pt x="144" y="75"/>
                    </a:lnTo>
                    <a:lnTo>
                      <a:pt x="145" y="84"/>
                    </a:lnTo>
                    <a:close/>
                  </a:path>
                </a:pathLst>
              </a:custGeom>
              <a:solidFill>
                <a:srgbClr val="F8D4AB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7738" name="Freeform 31"/>
              <p:cNvSpPr>
                <a:spLocks noEditPoints="1"/>
              </p:cNvSpPr>
              <p:nvPr/>
            </p:nvSpPr>
            <p:spPr bwMode="auto">
              <a:xfrm>
                <a:off x="1147" y="2645"/>
                <a:ext cx="29" cy="29"/>
              </a:xfrm>
              <a:custGeom>
                <a:avLst/>
                <a:gdLst>
                  <a:gd name="T0" fmla="*/ 0 w 145"/>
                  <a:gd name="T1" fmla="*/ 0 h 170"/>
                  <a:gd name="T2" fmla="*/ 0 w 145"/>
                  <a:gd name="T3" fmla="*/ 0 h 170"/>
                  <a:gd name="T4" fmla="*/ 0 w 145"/>
                  <a:gd name="T5" fmla="*/ 0 h 170"/>
                  <a:gd name="T6" fmla="*/ 0 w 145"/>
                  <a:gd name="T7" fmla="*/ 0 h 170"/>
                  <a:gd name="T8" fmla="*/ 0 w 145"/>
                  <a:gd name="T9" fmla="*/ 0 h 170"/>
                  <a:gd name="T10" fmla="*/ 0 w 145"/>
                  <a:gd name="T11" fmla="*/ 0 h 170"/>
                  <a:gd name="T12" fmla="*/ 0 w 145"/>
                  <a:gd name="T13" fmla="*/ 0 h 170"/>
                  <a:gd name="T14" fmla="*/ 0 w 145"/>
                  <a:gd name="T15" fmla="*/ 0 h 170"/>
                  <a:gd name="T16" fmla="*/ 0 w 145"/>
                  <a:gd name="T17" fmla="*/ 0 h 170"/>
                  <a:gd name="T18" fmla="*/ 0 w 145"/>
                  <a:gd name="T19" fmla="*/ 0 h 170"/>
                  <a:gd name="T20" fmla="*/ 0 w 145"/>
                  <a:gd name="T21" fmla="*/ 0 h 170"/>
                  <a:gd name="T22" fmla="*/ 0 w 145"/>
                  <a:gd name="T23" fmla="*/ 0 h 170"/>
                  <a:gd name="T24" fmla="*/ 0 w 145"/>
                  <a:gd name="T25" fmla="*/ 0 h 170"/>
                  <a:gd name="T26" fmla="*/ 0 w 145"/>
                  <a:gd name="T27" fmla="*/ 0 h 170"/>
                  <a:gd name="T28" fmla="*/ 0 w 145"/>
                  <a:gd name="T29" fmla="*/ 0 h 170"/>
                  <a:gd name="T30" fmla="*/ 0 w 145"/>
                  <a:gd name="T31" fmla="*/ 0 h 170"/>
                  <a:gd name="T32" fmla="*/ 0 w 145"/>
                  <a:gd name="T33" fmla="*/ 0 h 170"/>
                  <a:gd name="T34" fmla="*/ 0 w 145"/>
                  <a:gd name="T35" fmla="*/ 0 h 170"/>
                  <a:gd name="T36" fmla="*/ 0 w 145"/>
                  <a:gd name="T37" fmla="*/ 0 h 170"/>
                  <a:gd name="T38" fmla="*/ 0 w 145"/>
                  <a:gd name="T39" fmla="*/ 0 h 170"/>
                  <a:gd name="T40" fmla="*/ 0 w 145"/>
                  <a:gd name="T41" fmla="*/ 0 h 170"/>
                  <a:gd name="T42" fmla="*/ 0 w 145"/>
                  <a:gd name="T43" fmla="*/ 0 h 170"/>
                  <a:gd name="T44" fmla="*/ 0 w 145"/>
                  <a:gd name="T45" fmla="*/ 0 h 170"/>
                  <a:gd name="T46" fmla="*/ 0 w 145"/>
                  <a:gd name="T47" fmla="*/ 0 h 170"/>
                  <a:gd name="T48" fmla="*/ 0 w 145"/>
                  <a:gd name="T49" fmla="*/ 0 h 170"/>
                  <a:gd name="T50" fmla="*/ 0 w 145"/>
                  <a:gd name="T51" fmla="*/ 0 h 170"/>
                  <a:gd name="T52" fmla="*/ 0 w 145"/>
                  <a:gd name="T53" fmla="*/ 0 h 170"/>
                  <a:gd name="T54" fmla="*/ 0 w 145"/>
                  <a:gd name="T55" fmla="*/ 0 h 170"/>
                  <a:gd name="T56" fmla="*/ 0 w 145"/>
                  <a:gd name="T57" fmla="*/ 0 h 170"/>
                  <a:gd name="T58" fmla="*/ 0 w 145"/>
                  <a:gd name="T59" fmla="*/ 0 h 170"/>
                  <a:gd name="T60" fmla="*/ 0 w 145"/>
                  <a:gd name="T61" fmla="*/ 0 h 170"/>
                  <a:gd name="T62" fmla="*/ 0 w 145"/>
                  <a:gd name="T63" fmla="*/ 0 h 170"/>
                  <a:gd name="T64" fmla="*/ 0 w 145"/>
                  <a:gd name="T65" fmla="*/ 0 h 170"/>
                  <a:gd name="T66" fmla="*/ 0 w 145"/>
                  <a:gd name="T67" fmla="*/ 0 h 170"/>
                  <a:gd name="T68" fmla="*/ 0 w 145"/>
                  <a:gd name="T69" fmla="*/ 0 h 170"/>
                  <a:gd name="T70" fmla="*/ 0 w 145"/>
                  <a:gd name="T71" fmla="*/ 0 h 170"/>
                  <a:gd name="T72" fmla="*/ 0 w 145"/>
                  <a:gd name="T73" fmla="*/ 0 h 170"/>
                  <a:gd name="T74" fmla="*/ 0 w 145"/>
                  <a:gd name="T75" fmla="*/ 0 h 170"/>
                  <a:gd name="T76" fmla="*/ 0 w 145"/>
                  <a:gd name="T77" fmla="*/ 0 h 170"/>
                  <a:gd name="T78" fmla="*/ 0 w 145"/>
                  <a:gd name="T79" fmla="*/ 0 h 170"/>
                  <a:gd name="T80" fmla="*/ 0 w 145"/>
                  <a:gd name="T81" fmla="*/ 0 h 170"/>
                  <a:gd name="T82" fmla="*/ 0 w 145"/>
                  <a:gd name="T83" fmla="*/ 0 h 170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145"/>
                  <a:gd name="T127" fmla="*/ 0 h 170"/>
                  <a:gd name="T128" fmla="*/ 145 w 145"/>
                  <a:gd name="T129" fmla="*/ 170 h 170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145" h="170">
                    <a:moveTo>
                      <a:pt x="145" y="84"/>
                    </a:moveTo>
                    <a:lnTo>
                      <a:pt x="144" y="73"/>
                    </a:lnTo>
                    <a:lnTo>
                      <a:pt x="143" y="62"/>
                    </a:lnTo>
                    <a:lnTo>
                      <a:pt x="140" y="51"/>
                    </a:lnTo>
                    <a:lnTo>
                      <a:pt x="136" y="42"/>
                    </a:lnTo>
                    <a:lnTo>
                      <a:pt x="131" y="33"/>
                    </a:lnTo>
                    <a:lnTo>
                      <a:pt x="126" y="25"/>
                    </a:lnTo>
                    <a:lnTo>
                      <a:pt x="120" y="18"/>
                    </a:lnTo>
                    <a:lnTo>
                      <a:pt x="113" y="12"/>
                    </a:lnTo>
                    <a:lnTo>
                      <a:pt x="106" y="8"/>
                    </a:lnTo>
                    <a:lnTo>
                      <a:pt x="99" y="6"/>
                    </a:lnTo>
                    <a:lnTo>
                      <a:pt x="92" y="4"/>
                    </a:lnTo>
                    <a:lnTo>
                      <a:pt x="85" y="2"/>
                    </a:lnTo>
                    <a:lnTo>
                      <a:pt x="78" y="1"/>
                    </a:lnTo>
                    <a:lnTo>
                      <a:pt x="71" y="0"/>
                    </a:lnTo>
                    <a:lnTo>
                      <a:pt x="64" y="0"/>
                    </a:lnTo>
                    <a:lnTo>
                      <a:pt x="57" y="0"/>
                    </a:lnTo>
                    <a:lnTo>
                      <a:pt x="51" y="1"/>
                    </a:lnTo>
                    <a:lnTo>
                      <a:pt x="45" y="5"/>
                    </a:lnTo>
                    <a:lnTo>
                      <a:pt x="39" y="7"/>
                    </a:lnTo>
                    <a:lnTo>
                      <a:pt x="34" y="11"/>
                    </a:lnTo>
                    <a:lnTo>
                      <a:pt x="24" y="19"/>
                    </a:lnTo>
                    <a:lnTo>
                      <a:pt x="16" y="30"/>
                    </a:lnTo>
                    <a:lnTo>
                      <a:pt x="12" y="36"/>
                    </a:lnTo>
                    <a:lnTo>
                      <a:pt x="9" y="42"/>
                    </a:lnTo>
                    <a:lnTo>
                      <a:pt x="7" y="48"/>
                    </a:lnTo>
                    <a:lnTo>
                      <a:pt x="4" y="55"/>
                    </a:lnTo>
                    <a:lnTo>
                      <a:pt x="3" y="61"/>
                    </a:lnTo>
                    <a:lnTo>
                      <a:pt x="1" y="68"/>
                    </a:lnTo>
                    <a:lnTo>
                      <a:pt x="0" y="77"/>
                    </a:lnTo>
                    <a:lnTo>
                      <a:pt x="0" y="84"/>
                    </a:lnTo>
                    <a:lnTo>
                      <a:pt x="1" y="92"/>
                    </a:lnTo>
                    <a:lnTo>
                      <a:pt x="2" y="101"/>
                    </a:lnTo>
                    <a:lnTo>
                      <a:pt x="3" y="109"/>
                    </a:lnTo>
                    <a:lnTo>
                      <a:pt x="6" y="117"/>
                    </a:lnTo>
                    <a:lnTo>
                      <a:pt x="9" y="125"/>
                    </a:lnTo>
                    <a:lnTo>
                      <a:pt x="12" y="132"/>
                    </a:lnTo>
                    <a:lnTo>
                      <a:pt x="17" y="139"/>
                    </a:lnTo>
                    <a:lnTo>
                      <a:pt x="21" y="145"/>
                    </a:lnTo>
                    <a:lnTo>
                      <a:pt x="26" y="151"/>
                    </a:lnTo>
                    <a:lnTo>
                      <a:pt x="32" y="156"/>
                    </a:lnTo>
                    <a:lnTo>
                      <a:pt x="38" y="159"/>
                    </a:lnTo>
                    <a:lnTo>
                      <a:pt x="45" y="163"/>
                    </a:lnTo>
                    <a:lnTo>
                      <a:pt x="52" y="166"/>
                    </a:lnTo>
                    <a:lnTo>
                      <a:pt x="59" y="169"/>
                    </a:lnTo>
                    <a:lnTo>
                      <a:pt x="66" y="170"/>
                    </a:lnTo>
                    <a:lnTo>
                      <a:pt x="73" y="170"/>
                    </a:lnTo>
                    <a:lnTo>
                      <a:pt x="80" y="170"/>
                    </a:lnTo>
                    <a:lnTo>
                      <a:pt x="88" y="169"/>
                    </a:lnTo>
                    <a:lnTo>
                      <a:pt x="94" y="166"/>
                    </a:lnTo>
                    <a:lnTo>
                      <a:pt x="101" y="163"/>
                    </a:lnTo>
                    <a:lnTo>
                      <a:pt x="107" y="159"/>
                    </a:lnTo>
                    <a:lnTo>
                      <a:pt x="113" y="156"/>
                    </a:lnTo>
                    <a:lnTo>
                      <a:pt x="119" y="151"/>
                    </a:lnTo>
                    <a:lnTo>
                      <a:pt x="124" y="145"/>
                    </a:lnTo>
                    <a:lnTo>
                      <a:pt x="129" y="139"/>
                    </a:lnTo>
                    <a:lnTo>
                      <a:pt x="133" y="132"/>
                    </a:lnTo>
                    <a:lnTo>
                      <a:pt x="136" y="125"/>
                    </a:lnTo>
                    <a:lnTo>
                      <a:pt x="139" y="117"/>
                    </a:lnTo>
                    <a:lnTo>
                      <a:pt x="142" y="109"/>
                    </a:lnTo>
                    <a:lnTo>
                      <a:pt x="144" y="101"/>
                    </a:lnTo>
                    <a:lnTo>
                      <a:pt x="145" y="92"/>
                    </a:lnTo>
                    <a:lnTo>
                      <a:pt x="145" y="84"/>
                    </a:lnTo>
                    <a:close/>
                    <a:moveTo>
                      <a:pt x="136" y="84"/>
                    </a:moveTo>
                    <a:lnTo>
                      <a:pt x="136" y="91"/>
                    </a:lnTo>
                    <a:lnTo>
                      <a:pt x="135" y="99"/>
                    </a:lnTo>
                    <a:lnTo>
                      <a:pt x="133" y="107"/>
                    </a:lnTo>
                    <a:lnTo>
                      <a:pt x="131" y="113"/>
                    </a:lnTo>
                    <a:lnTo>
                      <a:pt x="128" y="120"/>
                    </a:lnTo>
                    <a:lnTo>
                      <a:pt x="125" y="126"/>
                    </a:lnTo>
                    <a:lnTo>
                      <a:pt x="122" y="132"/>
                    </a:lnTo>
                    <a:lnTo>
                      <a:pt x="118" y="138"/>
                    </a:lnTo>
                    <a:lnTo>
                      <a:pt x="113" y="143"/>
                    </a:lnTo>
                    <a:lnTo>
                      <a:pt x="108" y="146"/>
                    </a:lnTo>
                    <a:lnTo>
                      <a:pt x="103" y="150"/>
                    </a:lnTo>
                    <a:lnTo>
                      <a:pt x="98" y="153"/>
                    </a:lnTo>
                    <a:lnTo>
                      <a:pt x="92" y="156"/>
                    </a:lnTo>
                    <a:lnTo>
                      <a:pt x="86" y="158"/>
                    </a:lnTo>
                    <a:lnTo>
                      <a:pt x="80" y="159"/>
                    </a:lnTo>
                    <a:lnTo>
                      <a:pt x="73" y="159"/>
                    </a:lnTo>
                    <a:lnTo>
                      <a:pt x="67" y="159"/>
                    </a:lnTo>
                    <a:lnTo>
                      <a:pt x="60" y="158"/>
                    </a:lnTo>
                    <a:lnTo>
                      <a:pt x="54" y="156"/>
                    </a:lnTo>
                    <a:lnTo>
                      <a:pt x="49" y="153"/>
                    </a:lnTo>
                    <a:lnTo>
                      <a:pt x="42" y="150"/>
                    </a:lnTo>
                    <a:lnTo>
                      <a:pt x="37" y="146"/>
                    </a:lnTo>
                    <a:lnTo>
                      <a:pt x="32" y="143"/>
                    </a:lnTo>
                    <a:lnTo>
                      <a:pt x="28" y="138"/>
                    </a:lnTo>
                    <a:lnTo>
                      <a:pt x="24" y="132"/>
                    </a:lnTo>
                    <a:lnTo>
                      <a:pt x="20" y="126"/>
                    </a:lnTo>
                    <a:lnTo>
                      <a:pt x="17" y="120"/>
                    </a:lnTo>
                    <a:lnTo>
                      <a:pt x="14" y="113"/>
                    </a:lnTo>
                    <a:lnTo>
                      <a:pt x="12" y="107"/>
                    </a:lnTo>
                    <a:lnTo>
                      <a:pt x="10" y="99"/>
                    </a:lnTo>
                    <a:lnTo>
                      <a:pt x="9" y="91"/>
                    </a:lnTo>
                    <a:lnTo>
                      <a:pt x="9" y="84"/>
                    </a:lnTo>
                    <a:lnTo>
                      <a:pt x="9" y="77"/>
                    </a:lnTo>
                    <a:lnTo>
                      <a:pt x="10" y="68"/>
                    </a:lnTo>
                    <a:lnTo>
                      <a:pt x="12" y="61"/>
                    </a:lnTo>
                    <a:lnTo>
                      <a:pt x="14" y="54"/>
                    </a:lnTo>
                    <a:lnTo>
                      <a:pt x="17" y="48"/>
                    </a:lnTo>
                    <a:lnTo>
                      <a:pt x="20" y="42"/>
                    </a:lnTo>
                    <a:lnTo>
                      <a:pt x="24" y="36"/>
                    </a:lnTo>
                    <a:lnTo>
                      <a:pt x="28" y="30"/>
                    </a:lnTo>
                    <a:lnTo>
                      <a:pt x="32" y="25"/>
                    </a:lnTo>
                    <a:lnTo>
                      <a:pt x="37" y="21"/>
                    </a:lnTo>
                    <a:lnTo>
                      <a:pt x="42" y="18"/>
                    </a:lnTo>
                    <a:lnTo>
                      <a:pt x="49" y="14"/>
                    </a:lnTo>
                    <a:lnTo>
                      <a:pt x="54" y="12"/>
                    </a:lnTo>
                    <a:lnTo>
                      <a:pt x="60" y="9"/>
                    </a:lnTo>
                    <a:lnTo>
                      <a:pt x="67" y="8"/>
                    </a:lnTo>
                    <a:lnTo>
                      <a:pt x="73" y="8"/>
                    </a:lnTo>
                    <a:lnTo>
                      <a:pt x="80" y="8"/>
                    </a:lnTo>
                    <a:lnTo>
                      <a:pt x="86" y="9"/>
                    </a:lnTo>
                    <a:lnTo>
                      <a:pt x="92" y="12"/>
                    </a:lnTo>
                    <a:lnTo>
                      <a:pt x="98" y="14"/>
                    </a:lnTo>
                    <a:lnTo>
                      <a:pt x="103" y="18"/>
                    </a:lnTo>
                    <a:lnTo>
                      <a:pt x="108" y="21"/>
                    </a:lnTo>
                    <a:lnTo>
                      <a:pt x="113" y="25"/>
                    </a:lnTo>
                    <a:lnTo>
                      <a:pt x="118" y="30"/>
                    </a:lnTo>
                    <a:lnTo>
                      <a:pt x="122" y="36"/>
                    </a:lnTo>
                    <a:lnTo>
                      <a:pt x="125" y="42"/>
                    </a:lnTo>
                    <a:lnTo>
                      <a:pt x="128" y="48"/>
                    </a:lnTo>
                    <a:lnTo>
                      <a:pt x="131" y="54"/>
                    </a:lnTo>
                    <a:lnTo>
                      <a:pt x="133" y="61"/>
                    </a:lnTo>
                    <a:lnTo>
                      <a:pt x="135" y="68"/>
                    </a:lnTo>
                    <a:lnTo>
                      <a:pt x="136" y="77"/>
                    </a:lnTo>
                    <a:lnTo>
                      <a:pt x="136" y="84"/>
                    </a:lnTo>
                    <a:close/>
                  </a:path>
                </a:pathLst>
              </a:custGeom>
              <a:solidFill>
                <a:srgbClr val="F8D7A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7739" name="Freeform 32"/>
              <p:cNvSpPr>
                <a:spLocks noEditPoints="1"/>
              </p:cNvSpPr>
              <p:nvPr/>
            </p:nvSpPr>
            <p:spPr bwMode="auto">
              <a:xfrm>
                <a:off x="1148" y="2646"/>
                <a:ext cx="27" cy="27"/>
              </a:xfrm>
              <a:custGeom>
                <a:avLst/>
                <a:gdLst>
                  <a:gd name="T0" fmla="*/ 0 w 136"/>
                  <a:gd name="T1" fmla="*/ 0 h 162"/>
                  <a:gd name="T2" fmla="*/ 0 w 136"/>
                  <a:gd name="T3" fmla="*/ 0 h 162"/>
                  <a:gd name="T4" fmla="*/ 0 w 136"/>
                  <a:gd name="T5" fmla="*/ 0 h 162"/>
                  <a:gd name="T6" fmla="*/ 0 w 136"/>
                  <a:gd name="T7" fmla="*/ 0 h 162"/>
                  <a:gd name="T8" fmla="*/ 0 w 136"/>
                  <a:gd name="T9" fmla="*/ 0 h 162"/>
                  <a:gd name="T10" fmla="*/ 0 w 136"/>
                  <a:gd name="T11" fmla="*/ 0 h 162"/>
                  <a:gd name="T12" fmla="*/ 0 w 136"/>
                  <a:gd name="T13" fmla="*/ 0 h 162"/>
                  <a:gd name="T14" fmla="*/ 0 w 136"/>
                  <a:gd name="T15" fmla="*/ 0 h 162"/>
                  <a:gd name="T16" fmla="*/ 0 w 136"/>
                  <a:gd name="T17" fmla="*/ 0 h 162"/>
                  <a:gd name="T18" fmla="*/ 0 w 136"/>
                  <a:gd name="T19" fmla="*/ 0 h 162"/>
                  <a:gd name="T20" fmla="*/ 0 w 136"/>
                  <a:gd name="T21" fmla="*/ 0 h 162"/>
                  <a:gd name="T22" fmla="*/ 0 w 136"/>
                  <a:gd name="T23" fmla="*/ 0 h 162"/>
                  <a:gd name="T24" fmla="*/ 0 w 136"/>
                  <a:gd name="T25" fmla="*/ 0 h 162"/>
                  <a:gd name="T26" fmla="*/ 0 w 136"/>
                  <a:gd name="T27" fmla="*/ 0 h 162"/>
                  <a:gd name="T28" fmla="*/ 0 w 136"/>
                  <a:gd name="T29" fmla="*/ 0 h 162"/>
                  <a:gd name="T30" fmla="*/ 0 w 136"/>
                  <a:gd name="T31" fmla="*/ 0 h 162"/>
                  <a:gd name="T32" fmla="*/ 0 w 136"/>
                  <a:gd name="T33" fmla="*/ 0 h 162"/>
                  <a:gd name="T34" fmla="*/ 0 w 136"/>
                  <a:gd name="T35" fmla="*/ 0 h 162"/>
                  <a:gd name="T36" fmla="*/ 0 w 136"/>
                  <a:gd name="T37" fmla="*/ 0 h 162"/>
                  <a:gd name="T38" fmla="*/ 0 w 136"/>
                  <a:gd name="T39" fmla="*/ 0 h 162"/>
                  <a:gd name="T40" fmla="*/ 0 w 136"/>
                  <a:gd name="T41" fmla="*/ 0 h 162"/>
                  <a:gd name="T42" fmla="*/ 0 w 136"/>
                  <a:gd name="T43" fmla="*/ 0 h 162"/>
                  <a:gd name="T44" fmla="*/ 0 w 136"/>
                  <a:gd name="T45" fmla="*/ 0 h 162"/>
                  <a:gd name="T46" fmla="*/ 0 w 136"/>
                  <a:gd name="T47" fmla="*/ 0 h 162"/>
                  <a:gd name="T48" fmla="*/ 0 w 136"/>
                  <a:gd name="T49" fmla="*/ 0 h 162"/>
                  <a:gd name="T50" fmla="*/ 0 w 136"/>
                  <a:gd name="T51" fmla="*/ 0 h 162"/>
                  <a:gd name="T52" fmla="*/ 0 w 136"/>
                  <a:gd name="T53" fmla="*/ 0 h 162"/>
                  <a:gd name="T54" fmla="*/ 0 w 136"/>
                  <a:gd name="T55" fmla="*/ 0 h 162"/>
                  <a:gd name="T56" fmla="*/ 0 w 136"/>
                  <a:gd name="T57" fmla="*/ 0 h 162"/>
                  <a:gd name="T58" fmla="*/ 0 w 136"/>
                  <a:gd name="T59" fmla="*/ 0 h 162"/>
                  <a:gd name="T60" fmla="*/ 0 w 136"/>
                  <a:gd name="T61" fmla="*/ 0 h 162"/>
                  <a:gd name="T62" fmla="*/ 0 w 136"/>
                  <a:gd name="T63" fmla="*/ 0 h 162"/>
                  <a:gd name="T64" fmla="*/ 0 w 136"/>
                  <a:gd name="T65" fmla="*/ 0 h 162"/>
                  <a:gd name="T66" fmla="*/ 0 w 136"/>
                  <a:gd name="T67" fmla="*/ 0 h 162"/>
                  <a:gd name="T68" fmla="*/ 0 w 136"/>
                  <a:gd name="T69" fmla="*/ 0 h 162"/>
                  <a:gd name="T70" fmla="*/ 0 w 136"/>
                  <a:gd name="T71" fmla="*/ 0 h 162"/>
                  <a:gd name="T72" fmla="*/ 0 w 136"/>
                  <a:gd name="T73" fmla="*/ 0 h 162"/>
                  <a:gd name="T74" fmla="*/ 0 w 136"/>
                  <a:gd name="T75" fmla="*/ 0 h 162"/>
                  <a:gd name="T76" fmla="*/ 0 w 136"/>
                  <a:gd name="T77" fmla="*/ 0 h 162"/>
                  <a:gd name="T78" fmla="*/ 0 w 136"/>
                  <a:gd name="T79" fmla="*/ 0 h 162"/>
                  <a:gd name="T80" fmla="*/ 0 w 136"/>
                  <a:gd name="T81" fmla="*/ 0 h 162"/>
                  <a:gd name="T82" fmla="*/ 0 w 136"/>
                  <a:gd name="T83" fmla="*/ 0 h 162"/>
                  <a:gd name="T84" fmla="*/ 0 w 136"/>
                  <a:gd name="T85" fmla="*/ 0 h 162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136"/>
                  <a:gd name="T130" fmla="*/ 0 h 162"/>
                  <a:gd name="T131" fmla="*/ 136 w 136"/>
                  <a:gd name="T132" fmla="*/ 162 h 162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136" h="162">
                    <a:moveTo>
                      <a:pt x="136" y="82"/>
                    </a:moveTo>
                    <a:lnTo>
                      <a:pt x="135" y="73"/>
                    </a:lnTo>
                    <a:lnTo>
                      <a:pt x="134" y="65"/>
                    </a:lnTo>
                    <a:lnTo>
                      <a:pt x="133" y="58"/>
                    </a:lnTo>
                    <a:lnTo>
                      <a:pt x="130" y="51"/>
                    </a:lnTo>
                    <a:lnTo>
                      <a:pt x="127" y="43"/>
                    </a:lnTo>
                    <a:lnTo>
                      <a:pt x="124" y="36"/>
                    </a:lnTo>
                    <a:lnTo>
                      <a:pt x="120" y="30"/>
                    </a:lnTo>
                    <a:lnTo>
                      <a:pt x="116" y="24"/>
                    </a:lnTo>
                    <a:lnTo>
                      <a:pt x="111" y="19"/>
                    </a:lnTo>
                    <a:lnTo>
                      <a:pt x="106" y="15"/>
                    </a:lnTo>
                    <a:lnTo>
                      <a:pt x="100" y="11"/>
                    </a:lnTo>
                    <a:lnTo>
                      <a:pt x="94" y="7"/>
                    </a:lnTo>
                    <a:lnTo>
                      <a:pt x="88" y="5"/>
                    </a:lnTo>
                    <a:lnTo>
                      <a:pt x="82" y="3"/>
                    </a:lnTo>
                    <a:lnTo>
                      <a:pt x="75" y="2"/>
                    </a:lnTo>
                    <a:lnTo>
                      <a:pt x="68" y="0"/>
                    </a:lnTo>
                    <a:lnTo>
                      <a:pt x="61" y="2"/>
                    </a:lnTo>
                    <a:lnTo>
                      <a:pt x="55" y="3"/>
                    </a:lnTo>
                    <a:lnTo>
                      <a:pt x="48" y="5"/>
                    </a:lnTo>
                    <a:lnTo>
                      <a:pt x="42" y="7"/>
                    </a:lnTo>
                    <a:lnTo>
                      <a:pt x="35" y="11"/>
                    </a:lnTo>
                    <a:lnTo>
                      <a:pt x="29" y="15"/>
                    </a:lnTo>
                    <a:lnTo>
                      <a:pt x="24" y="19"/>
                    </a:lnTo>
                    <a:lnTo>
                      <a:pt x="19" y="24"/>
                    </a:lnTo>
                    <a:lnTo>
                      <a:pt x="15" y="30"/>
                    </a:lnTo>
                    <a:lnTo>
                      <a:pt x="11" y="36"/>
                    </a:lnTo>
                    <a:lnTo>
                      <a:pt x="8" y="43"/>
                    </a:lnTo>
                    <a:lnTo>
                      <a:pt x="5" y="51"/>
                    </a:lnTo>
                    <a:lnTo>
                      <a:pt x="3" y="58"/>
                    </a:lnTo>
                    <a:lnTo>
                      <a:pt x="1" y="65"/>
                    </a:lnTo>
                    <a:lnTo>
                      <a:pt x="0" y="73"/>
                    </a:lnTo>
                    <a:lnTo>
                      <a:pt x="0" y="82"/>
                    </a:lnTo>
                    <a:lnTo>
                      <a:pt x="0" y="90"/>
                    </a:lnTo>
                    <a:lnTo>
                      <a:pt x="1" y="99"/>
                    </a:lnTo>
                    <a:lnTo>
                      <a:pt x="3" y="106"/>
                    </a:lnTo>
                    <a:lnTo>
                      <a:pt x="5" y="113"/>
                    </a:lnTo>
                    <a:lnTo>
                      <a:pt x="8" y="120"/>
                    </a:lnTo>
                    <a:lnTo>
                      <a:pt x="11" y="127"/>
                    </a:lnTo>
                    <a:lnTo>
                      <a:pt x="15" y="133"/>
                    </a:lnTo>
                    <a:lnTo>
                      <a:pt x="19" y="139"/>
                    </a:lnTo>
                    <a:lnTo>
                      <a:pt x="24" y="144"/>
                    </a:lnTo>
                    <a:lnTo>
                      <a:pt x="29" y="149"/>
                    </a:lnTo>
                    <a:lnTo>
                      <a:pt x="35" y="153"/>
                    </a:lnTo>
                    <a:lnTo>
                      <a:pt x="42" y="156"/>
                    </a:lnTo>
                    <a:lnTo>
                      <a:pt x="48" y="159"/>
                    </a:lnTo>
                    <a:lnTo>
                      <a:pt x="55" y="161"/>
                    </a:lnTo>
                    <a:lnTo>
                      <a:pt x="61" y="162"/>
                    </a:lnTo>
                    <a:lnTo>
                      <a:pt x="68" y="162"/>
                    </a:lnTo>
                    <a:lnTo>
                      <a:pt x="75" y="162"/>
                    </a:lnTo>
                    <a:lnTo>
                      <a:pt x="82" y="161"/>
                    </a:lnTo>
                    <a:lnTo>
                      <a:pt x="88" y="159"/>
                    </a:lnTo>
                    <a:lnTo>
                      <a:pt x="94" y="156"/>
                    </a:lnTo>
                    <a:lnTo>
                      <a:pt x="100" y="153"/>
                    </a:lnTo>
                    <a:lnTo>
                      <a:pt x="106" y="149"/>
                    </a:lnTo>
                    <a:lnTo>
                      <a:pt x="111" y="144"/>
                    </a:lnTo>
                    <a:lnTo>
                      <a:pt x="116" y="139"/>
                    </a:lnTo>
                    <a:lnTo>
                      <a:pt x="120" y="133"/>
                    </a:lnTo>
                    <a:lnTo>
                      <a:pt x="124" y="127"/>
                    </a:lnTo>
                    <a:lnTo>
                      <a:pt x="127" y="120"/>
                    </a:lnTo>
                    <a:lnTo>
                      <a:pt x="130" y="113"/>
                    </a:lnTo>
                    <a:lnTo>
                      <a:pt x="133" y="106"/>
                    </a:lnTo>
                    <a:lnTo>
                      <a:pt x="134" y="99"/>
                    </a:lnTo>
                    <a:lnTo>
                      <a:pt x="135" y="90"/>
                    </a:lnTo>
                    <a:lnTo>
                      <a:pt x="136" y="82"/>
                    </a:lnTo>
                    <a:close/>
                    <a:moveTo>
                      <a:pt x="127" y="82"/>
                    </a:moveTo>
                    <a:lnTo>
                      <a:pt x="126" y="89"/>
                    </a:lnTo>
                    <a:lnTo>
                      <a:pt x="125" y="96"/>
                    </a:lnTo>
                    <a:lnTo>
                      <a:pt x="124" y="102"/>
                    </a:lnTo>
                    <a:lnTo>
                      <a:pt x="122" y="109"/>
                    </a:lnTo>
                    <a:lnTo>
                      <a:pt x="120" y="115"/>
                    </a:lnTo>
                    <a:lnTo>
                      <a:pt x="117" y="121"/>
                    </a:lnTo>
                    <a:lnTo>
                      <a:pt x="113" y="126"/>
                    </a:lnTo>
                    <a:lnTo>
                      <a:pt x="109" y="131"/>
                    </a:lnTo>
                    <a:lnTo>
                      <a:pt x="105" y="136"/>
                    </a:lnTo>
                    <a:lnTo>
                      <a:pt x="101" y="141"/>
                    </a:lnTo>
                    <a:lnTo>
                      <a:pt x="96" y="143"/>
                    </a:lnTo>
                    <a:lnTo>
                      <a:pt x="91" y="147"/>
                    </a:lnTo>
                    <a:lnTo>
                      <a:pt x="85" y="149"/>
                    </a:lnTo>
                    <a:lnTo>
                      <a:pt x="80" y="150"/>
                    </a:lnTo>
                    <a:lnTo>
                      <a:pt x="74" y="151"/>
                    </a:lnTo>
                    <a:lnTo>
                      <a:pt x="68" y="151"/>
                    </a:lnTo>
                    <a:lnTo>
                      <a:pt x="62" y="151"/>
                    </a:lnTo>
                    <a:lnTo>
                      <a:pt x="56" y="150"/>
                    </a:lnTo>
                    <a:lnTo>
                      <a:pt x="51" y="149"/>
                    </a:lnTo>
                    <a:lnTo>
                      <a:pt x="45" y="147"/>
                    </a:lnTo>
                    <a:lnTo>
                      <a:pt x="40" y="143"/>
                    </a:lnTo>
                    <a:lnTo>
                      <a:pt x="34" y="141"/>
                    </a:lnTo>
                    <a:lnTo>
                      <a:pt x="30" y="136"/>
                    </a:lnTo>
                    <a:lnTo>
                      <a:pt x="26" y="131"/>
                    </a:lnTo>
                    <a:lnTo>
                      <a:pt x="22" y="126"/>
                    </a:lnTo>
                    <a:lnTo>
                      <a:pt x="19" y="121"/>
                    </a:lnTo>
                    <a:lnTo>
                      <a:pt x="16" y="115"/>
                    </a:lnTo>
                    <a:lnTo>
                      <a:pt x="13" y="109"/>
                    </a:lnTo>
                    <a:lnTo>
                      <a:pt x="11" y="102"/>
                    </a:lnTo>
                    <a:lnTo>
                      <a:pt x="10" y="96"/>
                    </a:lnTo>
                    <a:lnTo>
                      <a:pt x="9" y="89"/>
                    </a:lnTo>
                    <a:lnTo>
                      <a:pt x="9" y="82"/>
                    </a:lnTo>
                    <a:lnTo>
                      <a:pt x="9" y="75"/>
                    </a:lnTo>
                    <a:lnTo>
                      <a:pt x="10" y="67"/>
                    </a:lnTo>
                    <a:lnTo>
                      <a:pt x="11" y="61"/>
                    </a:lnTo>
                    <a:lnTo>
                      <a:pt x="13" y="54"/>
                    </a:lnTo>
                    <a:lnTo>
                      <a:pt x="16" y="48"/>
                    </a:lnTo>
                    <a:lnTo>
                      <a:pt x="19" y="42"/>
                    </a:lnTo>
                    <a:lnTo>
                      <a:pt x="22" y="37"/>
                    </a:lnTo>
                    <a:lnTo>
                      <a:pt x="26" y="33"/>
                    </a:lnTo>
                    <a:lnTo>
                      <a:pt x="30" y="28"/>
                    </a:lnTo>
                    <a:lnTo>
                      <a:pt x="34" y="23"/>
                    </a:lnTo>
                    <a:lnTo>
                      <a:pt x="40" y="21"/>
                    </a:lnTo>
                    <a:lnTo>
                      <a:pt x="45" y="17"/>
                    </a:lnTo>
                    <a:lnTo>
                      <a:pt x="51" y="15"/>
                    </a:lnTo>
                    <a:lnTo>
                      <a:pt x="56" y="13"/>
                    </a:lnTo>
                    <a:lnTo>
                      <a:pt x="62" y="12"/>
                    </a:lnTo>
                    <a:lnTo>
                      <a:pt x="68" y="11"/>
                    </a:lnTo>
                    <a:lnTo>
                      <a:pt x="74" y="12"/>
                    </a:lnTo>
                    <a:lnTo>
                      <a:pt x="80" y="13"/>
                    </a:lnTo>
                    <a:lnTo>
                      <a:pt x="85" y="15"/>
                    </a:lnTo>
                    <a:lnTo>
                      <a:pt x="91" y="17"/>
                    </a:lnTo>
                    <a:lnTo>
                      <a:pt x="96" y="21"/>
                    </a:lnTo>
                    <a:lnTo>
                      <a:pt x="101" y="23"/>
                    </a:lnTo>
                    <a:lnTo>
                      <a:pt x="105" y="28"/>
                    </a:lnTo>
                    <a:lnTo>
                      <a:pt x="109" y="33"/>
                    </a:lnTo>
                    <a:lnTo>
                      <a:pt x="113" y="37"/>
                    </a:lnTo>
                    <a:lnTo>
                      <a:pt x="117" y="42"/>
                    </a:lnTo>
                    <a:lnTo>
                      <a:pt x="120" y="48"/>
                    </a:lnTo>
                    <a:lnTo>
                      <a:pt x="122" y="54"/>
                    </a:lnTo>
                    <a:lnTo>
                      <a:pt x="124" y="61"/>
                    </a:lnTo>
                    <a:lnTo>
                      <a:pt x="125" y="67"/>
                    </a:lnTo>
                    <a:lnTo>
                      <a:pt x="126" y="75"/>
                    </a:lnTo>
                    <a:lnTo>
                      <a:pt x="127" y="82"/>
                    </a:lnTo>
                    <a:close/>
                  </a:path>
                </a:pathLst>
              </a:custGeom>
              <a:solidFill>
                <a:srgbClr val="F9DAB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7740" name="Freeform 33"/>
              <p:cNvSpPr>
                <a:spLocks noEditPoints="1"/>
              </p:cNvSpPr>
              <p:nvPr/>
            </p:nvSpPr>
            <p:spPr bwMode="auto">
              <a:xfrm>
                <a:off x="1149" y="2647"/>
                <a:ext cx="25" cy="25"/>
              </a:xfrm>
              <a:custGeom>
                <a:avLst/>
                <a:gdLst>
                  <a:gd name="T0" fmla="*/ 0 w 127"/>
                  <a:gd name="T1" fmla="*/ 0 h 151"/>
                  <a:gd name="T2" fmla="*/ 0 w 127"/>
                  <a:gd name="T3" fmla="*/ 0 h 151"/>
                  <a:gd name="T4" fmla="*/ 0 w 127"/>
                  <a:gd name="T5" fmla="*/ 0 h 151"/>
                  <a:gd name="T6" fmla="*/ 0 w 127"/>
                  <a:gd name="T7" fmla="*/ 0 h 151"/>
                  <a:gd name="T8" fmla="*/ 0 w 127"/>
                  <a:gd name="T9" fmla="*/ 0 h 151"/>
                  <a:gd name="T10" fmla="*/ 0 w 127"/>
                  <a:gd name="T11" fmla="*/ 0 h 151"/>
                  <a:gd name="T12" fmla="*/ 0 w 127"/>
                  <a:gd name="T13" fmla="*/ 0 h 151"/>
                  <a:gd name="T14" fmla="*/ 0 w 127"/>
                  <a:gd name="T15" fmla="*/ 0 h 151"/>
                  <a:gd name="T16" fmla="*/ 0 w 127"/>
                  <a:gd name="T17" fmla="*/ 0 h 151"/>
                  <a:gd name="T18" fmla="*/ 0 w 127"/>
                  <a:gd name="T19" fmla="*/ 0 h 151"/>
                  <a:gd name="T20" fmla="*/ 0 w 127"/>
                  <a:gd name="T21" fmla="*/ 0 h 151"/>
                  <a:gd name="T22" fmla="*/ 0 w 127"/>
                  <a:gd name="T23" fmla="*/ 0 h 151"/>
                  <a:gd name="T24" fmla="*/ 0 w 127"/>
                  <a:gd name="T25" fmla="*/ 0 h 151"/>
                  <a:gd name="T26" fmla="*/ 0 w 127"/>
                  <a:gd name="T27" fmla="*/ 0 h 151"/>
                  <a:gd name="T28" fmla="*/ 0 w 127"/>
                  <a:gd name="T29" fmla="*/ 0 h 151"/>
                  <a:gd name="T30" fmla="*/ 0 w 127"/>
                  <a:gd name="T31" fmla="*/ 0 h 151"/>
                  <a:gd name="T32" fmla="*/ 0 w 127"/>
                  <a:gd name="T33" fmla="*/ 0 h 151"/>
                  <a:gd name="T34" fmla="*/ 0 w 127"/>
                  <a:gd name="T35" fmla="*/ 0 h 151"/>
                  <a:gd name="T36" fmla="*/ 0 w 127"/>
                  <a:gd name="T37" fmla="*/ 0 h 151"/>
                  <a:gd name="T38" fmla="*/ 0 w 127"/>
                  <a:gd name="T39" fmla="*/ 0 h 151"/>
                  <a:gd name="T40" fmla="*/ 0 w 127"/>
                  <a:gd name="T41" fmla="*/ 0 h 151"/>
                  <a:gd name="T42" fmla="*/ 0 w 127"/>
                  <a:gd name="T43" fmla="*/ 0 h 151"/>
                  <a:gd name="T44" fmla="*/ 0 w 127"/>
                  <a:gd name="T45" fmla="*/ 0 h 151"/>
                  <a:gd name="T46" fmla="*/ 0 w 127"/>
                  <a:gd name="T47" fmla="*/ 0 h 151"/>
                  <a:gd name="T48" fmla="*/ 0 w 127"/>
                  <a:gd name="T49" fmla="*/ 0 h 151"/>
                  <a:gd name="T50" fmla="*/ 0 w 127"/>
                  <a:gd name="T51" fmla="*/ 0 h 151"/>
                  <a:gd name="T52" fmla="*/ 0 w 127"/>
                  <a:gd name="T53" fmla="*/ 0 h 151"/>
                  <a:gd name="T54" fmla="*/ 0 w 127"/>
                  <a:gd name="T55" fmla="*/ 0 h 151"/>
                  <a:gd name="T56" fmla="*/ 0 w 127"/>
                  <a:gd name="T57" fmla="*/ 0 h 151"/>
                  <a:gd name="T58" fmla="*/ 0 w 127"/>
                  <a:gd name="T59" fmla="*/ 0 h 151"/>
                  <a:gd name="T60" fmla="*/ 0 w 127"/>
                  <a:gd name="T61" fmla="*/ 0 h 151"/>
                  <a:gd name="T62" fmla="*/ 0 w 127"/>
                  <a:gd name="T63" fmla="*/ 0 h 151"/>
                  <a:gd name="T64" fmla="*/ 0 w 127"/>
                  <a:gd name="T65" fmla="*/ 0 h 151"/>
                  <a:gd name="T66" fmla="*/ 0 w 127"/>
                  <a:gd name="T67" fmla="*/ 0 h 151"/>
                  <a:gd name="T68" fmla="*/ 0 w 127"/>
                  <a:gd name="T69" fmla="*/ 0 h 151"/>
                  <a:gd name="T70" fmla="*/ 0 w 127"/>
                  <a:gd name="T71" fmla="*/ 0 h 151"/>
                  <a:gd name="T72" fmla="*/ 0 w 127"/>
                  <a:gd name="T73" fmla="*/ 0 h 151"/>
                  <a:gd name="T74" fmla="*/ 0 w 127"/>
                  <a:gd name="T75" fmla="*/ 0 h 151"/>
                  <a:gd name="T76" fmla="*/ 0 w 127"/>
                  <a:gd name="T77" fmla="*/ 0 h 151"/>
                  <a:gd name="T78" fmla="*/ 0 w 127"/>
                  <a:gd name="T79" fmla="*/ 0 h 151"/>
                  <a:gd name="T80" fmla="*/ 0 w 127"/>
                  <a:gd name="T81" fmla="*/ 0 h 151"/>
                  <a:gd name="T82" fmla="*/ 0 w 127"/>
                  <a:gd name="T83" fmla="*/ 0 h 151"/>
                  <a:gd name="T84" fmla="*/ 0 w 127"/>
                  <a:gd name="T85" fmla="*/ 0 h 151"/>
                  <a:gd name="T86" fmla="*/ 0 w 127"/>
                  <a:gd name="T87" fmla="*/ 0 h 151"/>
                  <a:gd name="T88" fmla="*/ 0 w 127"/>
                  <a:gd name="T89" fmla="*/ 0 h 151"/>
                  <a:gd name="T90" fmla="*/ 0 w 127"/>
                  <a:gd name="T91" fmla="*/ 0 h 151"/>
                  <a:gd name="T92" fmla="*/ 0 w 127"/>
                  <a:gd name="T93" fmla="*/ 0 h 151"/>
                  <a:gd name="T94" fmla="*/ 0 w 127"/>
                  <a:gd name="T95" fmla="*/ 0 h 151"/>
                  <a:gd name="T96" fmla="*/ 0 w 127"/>
                  <a:gd name="T97" fmla="*/ 0 h 151"/>
                  <a:gd name="T98" fmla="*/ 0 w 127"/>
                  <a:gd name="T99" fmla="*/ 0 h 151"/>
                  <a:gd name="T100" fmla="*/ 0 w 127"/>
                  <a:gd name="T101" fmla="*/ 0 h 151"/>
                  <a:gd name="T102" fmla="*/ 0 w 127"/>
                  <a:gd name="T103" fmla="*/ 0 h 151"/>
                  <a:gd name="T104" fmla="*/ 0 w 127"/>
                  <a:gd name="T105" fmla="*/ 0 h 151"/>
                  <a:gd name="T106" fmla="*/ 0 w 127"/>
                  <a:gd name="T107" fmla="*/ 0 h 151"/>
                  <a:gd name="T108" fmla="*/ 0 w 127"/>
                  <a:gd name="T109" fmla="*/ 0 h 151"/>
                  <a:gd name="T110" fmla="*/ 0 w 127"/>
                  <a:gd name="T111" fmla="*/ 0 h 151"/>
                  <a:gd name="T112" fmla="*/ 0 w 127"/>
                  <a:gd name="T113" fmla="*/ 0 h 151"/>
                  <a:gd name="T114" fmla="*/ 0 w 127"/>
                  <a:gd name="T115" fmla="*/ 0 h 151"/>
                  <a:gd name="T116" fmla="*/ 0 w 127"/>
                  <a:gd name="T117" fmla="*/ 0 h 151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w 127"/>
                  <a:gd name="T178" fmla="*/ 0 h 151"/>
                  <a:gd name="T179" fmla="*/ 127 w 127"/>
                  <a:gd name="T180" fmla="*/ 151 h 151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T177" t="T178" r="T179" b="T180"/>
                <a:pathLst>
                  <a:path w="127" h="151">
                    <a:moveTo>
                      <a:pt x="127" y="76"/>
                    </a:moveTo>
                    <a:lnTo>
                      <a:pt x="127" y="69"/>
                    </a:lnTo>
                    <a:lnTo>
                      <a:pt x="126" y="60"/>
                    </a:lnTo>
                    <a:lnTo>
                      <a:pt x="124" y="53"/>
                    </a:lnTo>
                    <a:lnTo>
                      <a:pt x="122" y="46"/>
                    </a:lnTo>
                    <a:lnTo>
                      <a:pt x="119" y="40"/>
                    </a:lnTo>
                    <a:lnTo>
                      <a:pt x="116" y="34"/>
                    </a:lnTo>
                    <a:lnTo>
                      <a:pt x="113" y="28"/>
                    </a:lnTo>
                    <a:lnTo>
                      <a:pt x="109" y="22"/>
                    </a:lnTo>
                    <a:lnTo>
                      <a:pt x="104" y="17"/>
                    </a:lnTo>
                    <a:lnTo>
                      <a:pt x="99" y="13"/>
                    </a:lnTo>
                    <a:lnTo>
                      <a:pt x="94" y="10"/>
                    </a:lnTo>
                    <a:lnTo>
                      <a:pt x="89" y="6"/>
                    </a:lnTo>
                    <a:lnTo>
                      <a:pt x="83" y="4"/>
                    </a:lnTo>
                    <a:lnTo>
                      <a:pt x="77" y="1"/>
                    </a:lnTo>
                    <a:lnTo>
                      <a:pt x="71" y="0"/>
                    </a:lnTo>
                    <a:lnTo>
                      <a:pt x="64" y="0"/>
                    </a:lnTo>
                    <a:lnTo>
                      <a:pt x="58" y="0"/>
                    </a:lnTo>
                    <a:lnTo>
                      <a:pt x="51" y="1"/>
                    </a:lnTo>
                    <a:lnTo>
                      <a:pt x="45" y="4"/>
                    </a:lnTo>
                    <a:lnTo>
                      <a:pt x="40" y="6"/>
                    </a:lnTo>
                    <a:lnTo>
                      <a:pt x="33" y="10"/>
                    </a:lnTo>
                    <a:lnTo>
                      <a:pt x="28" y="13"/>
                    </a:lnTo>
                    <a:lnTo>
                      <a:pt x="23" y="17"/>
                    </a:lnTo>
                    <a:lnTo>
                      <a:pt x="19" y="22"/>
                    </a:lnTo>
                    <a:lnTo>
                      <a:pt x="15" y="28"/>
                    </a:lnTo>
                    <a:lnTo>
                      <a:pt x="11" y="34"/>
                    </a:lnTo>
                    <a:lnTo>
                      <a:pt x="8" y="40"/>
                    </a:lnTo>
                    <a:lnTo>
                      <a:pt x="5" y="46"/>
                    </a:lnTo>
                    <a:lnTo>
                      <a:pt x="3" y="53"/>
                    </a:lnTo>
                    <a:lnTo>
                      <a:pt x="1" y="60"/>
                    </a:lnTo>
                    <a:lnTo>
                      <a:pt x="0" y="69"/>
                    </a:lnTo>
                    <a:lnTo>
                      <a:pt x="0" y="76"/>
                    </a:lnTo>
                    <a:lnTo>
                      <a:pt x="0" y="83"/>
                    </a:lnTo>
                    <a:lnTo>
                      <a:pt x="1" y="91"/>
                    </a:lnTo>
                    <a:lnTo>
                      <a:pt x="3" y="99"/>
                    </a:lnTo>
                    <a:lnTo>
                      <a:pt x="5" y="105"/>
                    </a:lnTo>
                    <a:lnTo>
                      <a:pt x="8" y="112"/>
                    </a:lnTo>
                    <a:lnTo>
                      <a:pt x="11" y="118"/>
                    </a:lnTo>
                    <a:lnTo>
                      <a:pt x="15" y="124"/>
                    </a:lnTo>
                    <a:lnTo>
                      <a:pt x="19" y="130"/>
                    </a:lnTo>
                    <a:lnTo>
                      <a:pt x="23" y="135"/>
                    </a:lnTo>
                    <a:lnTo>
                      <a:pt x="28" y="138"/>
                    </a:lnTo>
                    <a:lnTo>
                      <a:pt x="33" y="142"/>
                    </a:lnTo>
                    <a:lnTo>
                      <a:pt x="40" y="145"/>
                    </a:lnTo>
                    <a:lnTo>
                      <a:pt x="45" y="148"/>
                    </a:lnTo>
                    <a:lnTo>
                      <a:pt x="51" y="150"/>
                    </a:lnTo>
                    <a:lnTo>
                      <a:pt x="58" y="151"/>
                    </a:lnTo>
                    <a:lnTo>
                      <a:pt x="64" y="151"/>
                    </a:lnTo>
                    <a:lnTo>
                      <a:pt x="71" y="151"/>
                    </a:lnTo>
                    <a:lnTo>
                      <a:pt x="77" y="150"/>
                    </a:lnTo>
                    <a:lnTo>
                      <a:pt x="83" y="148"/>
                    </a:lnTo>
                    <a:lnTo>
                      <a:pt x="89" y="145"/>
                    </a:lnTo>
                    <a:lnTo>
                      <a:pt x="94" y="142"/>
                    </a:lnTo>
                    <a:lnTo>
                      <a:pt x="99" y="138"/>
                    </a:lnTo>
                    <a:lnTo>
                      <a:pt x="104" y="135"/>
                    </a:lnTo>
                    <a:lnTo>
                      <a:pt x="109" y="130"/>
                    </a:lnTo>
                    <a:lnTo>
                      <a:pt x="113" y="124"/>
                    </a:lnTo>
                    <a:lnTo>
                      <a:pt x="116" y="118"/>
                    </a:lnTo>
                    <a:lnTo>
                      <a:pt x="119" y="112"/>
                    </a:lnTo>
                    <a:lnTo>
                      <a:pt x="122" y="105"/>
                    </a:lnTo>
                    <a:lnTo>
                      <a:pt x="124" y="99"/>
                    </a:lnTo>
                    <a:lnTo>
                      <a:pt x="126" y="91"/>
                    </a:lnTo>
                    <a:lnTo>
                      <a:pt x="127" y="83"/>
                    </a:lnTo>
                    <a:lnTo>
                      <a:pt x="127" y="76"/>
                    </a:lnTo>
                    <a:close/>
                    <a:moveTo>
                      <a:pt x="118" y="76"/>
                    </a:moveTo>
                    <a:lnTo>
                      <a:pt x="118" y="82"/>
                    </a:lnTo>
                    <a:lnTo>
                      <a:pt x="117" y="89"/>
                    </a:lnTo>
                    <a:lnTo>
                      <a:pt x="116" y="95"/>
                    </a:lnTo>
                    <a:lnTo>
                      <a:pt x="114" y="101"/>
                    </a:lnTo>
                    <a:lnTo>
                      <a:pt x="109" y="112"/>
                    </a:lnTo>
                    <a:lnTo>
                      <a:pt x="102" y="121"/>
                    </a:lnTo>
                    <a:lnTo>
                      <a:pt x="94" y="130"/>
                    </a:lnTo>
                    <a:lnTo>
                      <a:pt x="85" y="136"/>
                    </a:lnTo>
                    <a:lnTo>
                      <a:pt x="80" y="138"/>
                    </a:lnTo>
                    <a:lnTo>
                      <a:pt x="75" y="139"/>
                    </a:lnTo>
                    <a:lnTo>
                      <a:pt x="70" y="141"/>
                    </a:lnTo>
                    <a:lnTo>
                      <a:pt x="64" y="141"/>
                    </a:lnTo>
                    <a:lnTo>
                      <a:pt x="59" y="141"/>
                    </a:lnTo>
                    <a:lnTo>
                      <a:pt x="53" y="139"/>
                    </a:lnTo>
                    <a:lnTo>
                      <a:pt x="48" y="138"/>
                    </a:lnTo>
                    <a:lnTo>
                      <a:pt x="43" y="136"/>
                    </a:lnTo>
                    <a:lnTo>
                      <a:pt x="38" y="132"/>
                    </a:lnTo>
                    <a:lnTo>
                      <a:pt x="33" y="130"/>
                    </a:lnTo>
                    <a:lnTo>
                      <a:pt x="29" y="126"/>
                    </a:lnTo>
                    <a:lnTo>
                      <a:pt x="25" y="121"/>
                    </a:lnTo>
                    <a:lnTo>
                      <a:pt x="21" y="117"/>
                    </a:lnTo>
                    <a:lnTo>
                      <a:pt x="18" y="112"/>
                    </a:lnTo>
                    <a:lnTo>
                      <a:pt x="16" y="107"/>
                    </a:lnTo>
                    <a:lnTo>
                      <a:pt x="13" y="101"/>
                    </a:lnTo>
                    <a:lnTo>
                      <a:pt x="12" y="95"/>
                    </a:lnTo>
                    <a:lnTo>
                      <a:pt x="10" y="89"/>
                    </a:lnTo>
                    <a:lnTo>
                      <a:pt x="9" y="82"/>
                    </a:lnTo>
                    <a:lnTo>
                      <a:pt x="9" y="76"/>
                    </a:lnTo>
                    <a:lnTo>
                      <a:pt x="9" y="69"/>
                    </a:lnTo>
                    <a:lnTo>
                      <a:pt x="10" y="63"/>
                    </a:lnTo>
                    <a:lnTo>
                      <a:pt x="12" y="57"/>
                    </a:lnTo>
                    <a:lnTo>
                      <a:pt x="13" y="51"/>
                    </a:lnTo>
                    <a:lnTo>
                      <a:pt x="18" y="40"/>
                    </a:lnTo>
                    <a:lnTo>
                      <a:pt x="25" y="30"/>
                    </a:lnTo>
                    <a:lnTo>
                      <a:pt x="33" y="22"/>
                    </a:lnTo>
                    <a:lnTo>
                      <a:pt x="43" y="16"/>
                    </a:lnTo>
                    <a:lnTo>
                      <a:pt x="48" y="13"/>
                    </a:lnTo>
                    <a:lnTo>
                      <a:pt x="53" y="12"/>
                    </a:lnTo>
                    <a:lnTo>
                      <a:pt x="59" y="11"/>
                    </a:lnTo>
                    <a:lnTo>
                      <a:pt x="64" y="11"/>
                    </a:lnTo>
                    <a:lnTo>
                      <a:pt x="70" y="11"/>
                    </a:lnTo>
                    <a:lnTo>
                      <a:pt x="75" y="12"/>
                    </a:lnTo>
                    <a:lnTo>
                      <a:pt x="80" y="13"/>
                    </a:lnTo>
                    <a:lnTo>
                      <a:pt x="85" y="16"/>
                    </a:lnTo>
                    <a:lnTo>
                      <a:pt x="94" y="22"/>
                    </a:lnTo>
                    <a:lnTo>
                      <a:pt x="102" y="30"/>
                    </a:lnTo>
                    <a:lnTo>
                      <a:pt x="109" y="40"/>
                    </a:lnTo>
                    <a:lnTo>
                      <a:pt x="114" y="51"/>
                    </a:lnTo>
                    <a:lnTo>
                      <a:pt x="116" y="57"/>
                    </a:lnTo>
                    <a:lnTo>
                      <a:pt x="117" y="63"/>
                    </a:lnTo>
                    <a:lnTo>
                      <a:pt x="118" y="69"/>
                    </a:lnTo>
                    <a:lnTo>
                      <a:pt x="118" y="76"/>
                    </a:lnTo>
                    <a:close/>
                  </a:path>
                </a:pathLst>
              </a:custGeom>
              <a:solidFill>
                <a:srgbClr val="F9DDB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7741" name="Freeform 34"/>
              <p:cNvSpPr>
                <a:spLocks noEditPoints="1"/>
              </p:cNvSpPr>
              <p:nvPr/>
            </p:nvSpPr>
            <p:spPr bwMode="auto">
              <a:xfrm>
                <a:off x="1150" y="2648"/>
                <a:ext cx="23" cy="23"/>
              </a:xfrm>
              <a:custGeom>
                <a:avLst/>
                <a:gdLst>
                  <a:gd name="T0" fmla="*/ 0 w 118"/>
                  <a:gd name="T1" fmla="*/ 0 h 140"/>
                  <a:gd name="T2" fmla="*/ 0 w 118"/>
                  <a:gd name="T3" fmla="*/ 0 h 140"/>
                  <a:gd name="T4" fmla="*/ 0 w 118"/>
                  <a:gd name="T5" fmla="*/ 0 h 140"/>
                  <a:gd name="T6" fmla="*/ 0 w 118"/>
                  <a:gd name="T7" fmla="*/ 0 h 140"/>
                  <a:gd name="T8" fmla="*/ 0 w 118"/>
                  <a:gd name="T9" fmla="*/ 0 h 140"/>
                  <a:gd name="T10" fmla="*/ 0 w 118"/>
                  <a:gd name="T11" fmla="*/ 0 h 140"/>
                  <a:gd name="T12" fmla="*/ 0 w 118"/>
                  <a:gd name="T13" fmla="*/ 0 h 140"/>
                  <a:gd name="T14" fmla="*/ 0 w 118"/>
                  <a:gd name="T15" fmla="*/ 0 h 140"/>
                  <a:gd name="T16" fmla="*/ 0 w 118"/>
                  <a:gd name="T17" fmla="*/ 0 h 140"/>
                  <a:gd name="T18" fmla="*/ 0 w 118"/>
                  <a:gd name="T19" fmla="*/ 0 h 140"/>
                  <a:gd name="T20" fmla="*/ 0 w 118"/>
                  <a:gd name="T21" fmla="*/ 0 h 140"/>
                  <a:gd name="T22" fmla="*/ 0 w 118"/>
                  <a:gd name="T23" fmla="*/ 0 h 140"/>
                  <a:gd name="T24" fmla="*/ 0 w 118"/>
                  <a:gd name="T25" fmla="*/ 0 h 140"/>
                  <a:gd name="T26" fmla="*/ 0 w 118"/>
                  <a:gd name="T27" fmla="*/ 0 h 140"/>
                  <a:gd name="T28" fmla="*/ 0 w 118"/>
                  <a:gd name="T29" fmla="*/ 0 h 140"/>
                  <a:gd name="T30" fmla="*/ 0 w 118"/>
                  <a:gd name="T31" fmla="*/ 0 h 140"/>
                  <a:gd name="T32" fmla="*/ 0 w 118"/>
                  <a:gd name="T33" fmla="*/ 0 h 140"/>
                  <a:gd name="T34" fmla="*/ 0 w 118"/>
                  <a:gd name="T35" fmla="*/ 0 h 140"/>
                  <a:gd name="T36" fmla="*/ 0 w 118"/>
                  <a:gd name="T37" fmla="*/ 0 h 140"/>
                  <a:gd name="T38" fmla="*/ 0 w 118"/>
                  <a:gd name="T39" fmla="*/ 0 h 140"/>
                  <a:gd name="T40" fmla="*/ 0 w 118"/>
                  <a:gd name="T41" fmla="*/ 0 h 140"/>
                  <a:gd name="T42" fmla="*/ 0 w 118"/>
                  <a:gd name="T43" fmla="*/ 0 h 140"/>
                  <a:gd name="T44" fmla="*/ 0 w 118"/>
                  <a:gd name="T45" fmla="*/ 0 h 140"/>
                  <a:gd name="T46" fmla="*/ 0 w 118"/>
                  <a:gd name="T47" fmla="*/ 0 h 140"/>
                  <a:gd name="T48" fmla="*/ 0 w 118"/>
                  <a:gd name="T49" fmla="*/ 0 h 140"/>
                  <a:gd name="T50" fmla="*/ 0 w 118"/>
                  <a:gd name="T51" fmla="*/ 0 h 140"/>
                  <a:gd name="T52" fmla="*/ 0 w 118"/>
                  <a:gd name="T53" fmla="*/ 0 h 140"/>
                  <a:gd name="T54" fmla="*/ 0 w 118"/>
                  <a:gd name="T55" fmla="*/ 0 h 140"/>
                  <a:gd name="T56" fmla="*/ 0 w 118"/>
                  <a:gd name="T57" fmla="*/ 0 h 140"/>
                  <a:gd name="T58" fmla="*/ 0 w 118"/>
                  <a:gd name="T59" fmla="*/ 0 h 140"/>
                  <a:gd name="T60" fmla="*/ 0 w 118"/>
                  <a:gd name="T61" fmla="*/ 0 h 140"/>
                  <a:gd name="T62" fmla="*/ 0 w 118"/>
                  <a:gd name="T63" fmla="*/ 0 h 140"/>
                  <a:gd name="T64" fmla="*/ 0 w 118"/>
                  <a:gd name="T65" fmla="*/ 0 h 140"/>
                  <a:gd name="T66" fmla="*/ 0 w 118"/>
                  <a:gd name="T67" fmla="*/ 0 h 140"/>
                  <a:gd name="T68" fmla="*/ 0 w 118"/>
                  <a:gd name="T69" fmla="*/ 0 h 140"/>
                  <a:gd name="T70" fmla="*/ 0 w 118"/>
                  <a:gd name="T71" fmla="*/ 0 h 140"/>
                  <a:gd name="T72" fmla="*/ 0 w 118"/>
                  <a:gd name="T73" fmla="*/ 0 h 140"/>
                  <a:gd name="T74" fmla="*/ 0 w 118"/>
                  <a:gd name="T75" fmla="*/ 0 h 140"/>
                  <a:gd name="T76" fmla="*/ 0 w 118"/>
                  <a:gd name="T77" fmla="*/ 0 h 140"/>
                  <a:gd name="T78" fmla="*/ 0 w 118"/>
                  <a:gd name="T79" fmla="*/ 0 h 140"/>
                  <a:gd name="T80" fmla="*/ 0 w 118"/>
                  <a:gd name="T81" fmla="*/ 0 h 140"/>
                  <a:gd name="T82" fmla="*/ 0 w 118"/>
                  <a:gd name="T83" fmla="*/ 0 h 140"/>
                  <a:gd name="T84" fmla="*/ 0 w 118"/>
                  <a:gd name="T85" fmla="*/ 0 h 140"/>
                  <a:gd name="T86" fmla="*/ 0 w 118"/>
                  <a:gd name="T87" fmla="*/ 0 h 140"/>
                  <a:gd name="T88" fmla="*/ 0 w 118"/>
                  <a:gd name="T89" fmla="*/ 0 h 140"/>
                  <a:gd name="T90" fmla="*/ 0 w 118"/>
                  <a:gd name="T91" fmla="*/ 0 h 140"/>
                  <a:gd name="T92" fmla="*/ 0 w 118"/>
                  <a:gd name="T93" fmla="*/ 0 h 140"/>
                  <a:gd name="T94" fmla="*/ 0 w 118"/>
                  <a:gd name="T95" fmla="*/ 0 h 140"/>
                  <a:gd name="T96" fmla="*/ 0 w 118"/>
                  <a:gd name="T97" fmla="*/ 0 h 140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118"/>
                  <a:gd name="T148" fmla="*/ 0 h 140"/>
                  <a:gd name="T149" fmla="*/ 118 w 118"/>
                  <a:gd name="T150" fmla="*/ 140 h 140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118" h="140">
                    <a:moveTo>
                      <a:pt x="118" y="71"/>
                    </a:moveTo>
                    <a:lnTo>
                      <a:pt x="117" y="64"/>
                    </a:lnTo>
                    <a:lnTo>
                      <a:pt x="116" y="56"/>
                    </a:lnTo>
                    <a:lnTo>
                      <a:pt x="115" y="50"/>
                    </a:lnTo>
                    <a:lnTo>
                      <a:pt x="113" y="43"/>
                    </a:lnTo>
                    <a:lnTo>
                      <a:pt x="110" y="37"/>
                    </a:lnTo>
                    <a:lnTo>
                      <a:pt x="108" y="31"/>
                    </a:lnTo>
                    <a:lnTo>
                      <a:pt x="104" y="26"/>
                    </a:lnTo>
                    <a:lnTo>
                      <a:pt x="100" y="22"/>
                    </a:lnTo>
                    <a:lnTo>
                      <a:pt x="96" y="17"/>
                    </a:lnTo>
                    <a:lnTo>
                      <a:pt x="92" y="12"/>
                    </a:lnTo>
                    <a:lnTo>
                      <a:pt x="87" y="10"/>
                    </a:lnTo>
                    <a:lnTo>
                      <a:pt x="82" y="6"/>
                    </a:lnTo>
                    <a:lnTo>
                      <a:pt x="76" y="4"/>
                    </a:lnTo>
                    <a:lnTo>
                      <a:pt x="71" y="2"/>
                    </a:lnTo>
                    <a:lnTo>
                      <a:pt x="65" y="1"/>
                    </a:lnTo>
                    <a:lnTo>
                      <a:pt x="59" y="0"/>
                    </a:lnTo>
                    <a:lnTo>
                      <a:pt x="53" y="1"/>
                    </a:lnTo>
                    <a:lnTo>
                      <a:pt x="47" y="2"/>
                    </a:lnTo>
                    <a:lnTo>
                      <a:pt x="42" y="4"/>
                    </a:lnTo>
                    <a:lnTo>
                      <a:pt x="36" y="6"/>
                    </a:lnTo>
                    <a:lnTo>
                      <a:pt x="31" y="10"/>
                    </a:lnTo>
                    <a:lnTo>
                      <a:pt x="25" y="12"/>
                    </a:lnTo>
                    <a:lnTo>
                      <a:pt x="21" y="17"/>
                    </a:lnTo>
                    <a:lnTo>
                      <a:pt x="17" y="22"/>
                    </a:lnTo>
                    <a:lnTo>
                      <a:pt x="13" y="26"/>
                    </a:lnTo>
                    <a:lnTo>
                      <a:pt x="10" y="31"/>
                    </a:lnTo>
                    <a:lnTo>
                      <a:pt x="7" y="37"/>
                    </a:lnTo>
                    <a:lnTo>
                      <a:pt x="4" y="43"/>
                    </a:lnTo>
                    <a:lnTo>
                      <a:pt x="2" y="50"/>
                    </a:lnTo>
                    <a:lnTo>
                      <a:pt x="1" y="56"/>
                    </a:lnTo>
                    <a:lnTo>
                      <a:pt x="0" y="64"/>
                    </a:lnTo>
                    <a:lnTo>
                      <a:pt x="0" y="71"/>
                    </a:lnTo>
                    <a:lnTo>
                      <a:pt x="0" y="78"/>
                    </a:lnTo>
                    <a:lnTo>
                      <a:pt x="1" y="85"/>
                    </a:lnTo>
                    <a:lnTo>
                      <a:pt x="2" y="91"/>
                    </a:lnTo>
                    <a:lnTo>
                      <a:pt x="4" y="98"/>
                    </a:lnTo>
                    <a:lnTo>
                      <a:pt x="7" y="104"/>
                    </a:lnTo>
                    <a:lnTo>
                      <a:pt x="10" y="110"/>
                    </a:lnTo>
                    <a:lnTo>
                      <a:pt x="13" y="115"/>
                    </a:lnTo>
                    <a:lnTo>
                      <a:pt x="17" y="120"/>
                    </a:lnTo>
                    <a:lnTo>
                      <a:pt x="21" y="125"/>
                    </a:lnTo>
                    <a:lnTo>
                      <a:pt x="25" y="128"/>
                    </a:lnTo>
                    <a:lnTo>
                      <a:pt x="31" y="132"/>
                    </a:lnTo>
                    <a:lnTo>
                      <a:pt x="36" y="136"/>
                    </a:lnTo>
                    <a:lnTo>
                      <a:pt x="42" y="138"/>
                    </a:lnTo>
                    <a:lnTo>
                      <a:pt x="47" y="139"/>
                    </a:lnTo>
                    <a:lnTo>
                      <a:pt x="53" y="140"/>
                    </a:lnTo>
                    <a:lnTo>
                      <a:pt x="59" y="140"/>
                    </a:lnTo>
                    <a:lnTo>
                      <a:pt x="65" y="140"/>
                    </a:lnTo>
                    <a:lnTo>
                      <a:pt x="71" y="139"/>
                    </a:lnTo>
                    <a:lnTo>
                      <a:pt x="76" y="138"/>
                    </a:lnTo>
                    <a:lnTo>
                      <a:pt x="82" y="136"/>
                    </a:lnTo>
                    <a:lnTo>
                      <a:pt x="87" y="132"/>
                    </a:lnTo>
                    <a:lnTo>
                      <a:pt x="92" y="128"/>
                    </a:lnTo>
                    <a:lnTo>
                      <a:pt x="96" y="125"/>
                    </a:lnTo>
                    <a:lnTo>
                      <a:pt x="100" y="120"/>
                    </a:lnTo>
                    <a:lnTo>
                      <a:pt x="104" y="115"/>
                    </a:lnTo>
                    <a:lnTo>
                      <a:pt x="108" y="110"/>
                    </a:lnTo>
                    <a:lnTo>
                      <a:pt x="110" y="104"/>
                    </a:lnTo>
                    <a:lnTo>
                      <a:pt x="113" y="98"/>
                    </a:lnTo>
                    <a:lnTo>
                      <a:pt x="115" y="91"/>
                    </a:lnTo>
                    <a:lnTo>
                      <a:pt x="116" y="85"/>
                    </a:lnTo>
                    <a:lnTo>
                      <a:pt x="117" y="78"/>
                    </a:lnTo>
                    <a:lnTo>
                      <a:pt x="118" y="71"/>
                    </a:lnTo>
                    <a:close/>
                    <a:moveTo>
                      <a:pt x="109" y="71"/>
                    </a:moveTo>
                    <a:lnTo>
                      <a:pt x="108" y="83"/>
                    </a:lnTo>
                    <a:lnTo>
                      <a:pt x="105" y="94"/>
                    </a:lnTo>
                    <a:lnTo>
                      <a:pt x="100" y="104"/>
                    </a:lnTo>
                    <a:lnTo>
                      <a:pt x="94" y="113"/>
                    </a:lnTo>
                    <a:lnTo>
                      <a:pt x="87" y="120"/>
                    </a:lnTo>
                    <a:lnTo>
                      <a:pt x="78" y="126"/>
                    </a:lnTo>
                    <a:lnTo>
                      <a:pt x="69" y="128"/>
                    </a:lnTo>
                    <a:lnTo>
                      <a:pt x="59" y="130"/>
                    </a:lnTo>
                    <a:lnTo>
                      <a:pt x="49" y="128"/>
                    </a:lnTo>
                    <a:lnTo>
                      <a:pt x="40" y="126"/>
                    </a:lnTo>
                    <a:lnTo>
                      <a:pt x="31" y="120"/>
                    </a:lnTo>
                    <a:lnTo>
                      <a:pt x="23" y="113"/>
                    </a:lnTo>
                    <a:lnTo>
                      <a:pt x="17" y="104"/>
                    </a:lnTo>
                    <a:lnTo>
                      <a:pt x="13" y="94"/>
                    </a:lnTo>
                    <a:lnTo>
                      <a:pt x="10" y="83"/>
                    </a:lnTo>
                    <a:lnTo>
                      <a:pt x="9" y="71"/>
                    </a:lnTo>
                    <a:lnTo>
                      <a:pt x="10" y="59"/>
                    </a:lnTo>
                    <a:lnTo>
                      <a:pt x="13" y="48"/>
                    </a:lnTo>
                    <a:lnTo>
                      <a:pt x="17" y="37"/>
                    </a:lnTo>
                    <a:lnTo>
                      <a:pt x="23" y="29"/>
                    </a:lnTo>
                    <a:lnTo>
                      <a:pt x="31" y="22"/>
                    </a:lnTo>
                    <a:lnTo>
                      <a:pt x="40" y="16"/>
                    </a:lnTo>
                    <a:lnTo>
                      <a:pt x="49" y="12"/>
                    </a:lnTo>
                    <a:lnTo>
                      <a:pt x="59" y="11"/>
                    </a:lnTo>
                    <a:lnTo>
                      <a:pt x="69" y="12"/>
                    </a:lnTo>
                    <a:lnTo>
                      <a:pt x="78" y="16"/>
                    </a:lnTo>
                    <a:lnTo>
                      <a:pt x="87" y="22"/>
                    </a:lnTo>
                    <a:lnTo>
                      <a:pt x="94" y="29"/>
                    </a:lnTo>
                    <a:lnTo>
                      <a:pt x="100" y="37"/>
                    </a:lnTo>
                    <a:lnTo>
                      <a:pt x="105" y="48"/>
                    </a:lnTo>
                    <a:lnTo>
                      <a:pt x="108" y="59"/>
                    </a:lnTo>
                    <a:lnTo>
                      <a:pt x="109" y="71"/>
                    </a:lnTo>
                    <a:close/>
                  </a:path>
                </a:pathLst>
              </a:custGeom>
              <a:solidFill>
                <a:srgbClr val="F9E0B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7742" name="Freeform 35"/>
              <p:cNvSpPr>
                <a:spLocks noEditPoints="1"/>
              </p:cNvSpPr>
              <p:nvPr/>
            </p:nvSpPr>
            <p:spPr bwMode="auto">
              <a:xfrm>
                <a:off x="1151" y="2649"/>
                <a:ext cx="21" cy="21"/>
              </a:xfrm>
              <a:custGeom>
                <a:avLst/>
                <a:gdLst>
                  <a:gd name="T0" fmla="*/ 0 w 109"/>
                  <a:gd name="T1" fmla="*/ 0 h 130"/>
                  <a:gd name="T2" fmla="*/ 0 w 109"/>
                  <a:gd name="T3" fmla="*/ 0 h 130"/>
                  <a:gd name="T4" fmla="*/ 0 w 109"/>
                  <a:gd name="T5" fmla="*/ 0 h 130"/>
                  <a:gd name="T6" fmla="*/ 0 w 109"/>
                  <a:gd name="T7" fmla="*/ 0 h 130"/>
                  <a:gd name="T8" fmla="*/ 0 w 109"/>
                  <a:gd name="T9" fmla="*/ 0 h 130"/>
                  <a:gd name="T10" fmla="*/ 0 w 109"/>
                  <a:gd name="T11" fmla="*/ 0 h 130"/>
                  <a:gd name="T12" fmla="*/ 0 w 109"/>
                  <a:gd name="T13" fmla="*/ 0 h 130"/>
                  <a:gd name="T14" fmla="*/ 0 w 109"/>
                  <a:gd name="T15" fmla="*/ 0 h 130"/>
                  <a:gd name="T16" fmla="*/ 0 w 109"/>
                  <a:gd name="T17" fmla="*/ 0 h 130"/>
                  <a:gd name="T18" fmla="*/ 0 w 109"/>
                  <a:gd name="T19" fmla="*/ 0 h 130"/>
                  <a:gd name="T20" fmla="*/ 0 w 109"/>
                  <a:gd name="T21" fmla="*/ 0 h 130"/>
                  <a:gd name="T22" fmla="*/ 0 w 109"/>
                  <a:gd name="T23" fmla="*/ 0 h 130"/>
                  <a:gd name="T24" fmla="*/ 0 w 109"/>
                  <a:gd name="T25" fmla="*/ 0 h 130"/>
                  <a:gd name="T26" fmla="*/ 0 w 109"/>
                  <a:gd name="T27" fmla="*/ 0 h 130"/>
                  <a:gd name="T28" fmla="*/ 0 w 109"/>
                  <a:gd name="T29" fmla="*/ 0 h 130"/>
                  <a:gd name="T30" fmla="*/ 0 w 109"/>
                  <a:gd name="T31" fmla="*/ 0 h 130"/>
                  <a:gd name="T32" fmla="*/ 0 w 109"/>
                  <a:gd name="T33" fmla="*/ 0 h 130"/>
                  <a:gd name="T34" fmla="*/ 0 w 109"/>
                  <a:gd name="T35" fmla="*/ 0 h 130"/>
                  <a:gd name="T36" fmla="*/ 0 w 109"/>
                  <a:gd name="T37" fmla="*/ 0 h 130"/>
                  <a:gd name="T38" fmla="*/ 0 w 109"/>
                  <a:gd name="T39" fmla="*/ 0 h 130"/>
                  <a:gd name="T40" fmla="*/ 0 w 109"/>
                  <a:gd name="T41" fmla="*/ 0 h 130"/>
                  <a:gd name="T42" fmla="*/ 0 w 109"/>
                  <a:gd name="T43" fmla="*/ 0 h 130"/>
                  <a:gd name="T44" fmla="*/ 0 w 109"/>
                  <a:gd name="T45" fmla="*/ 0 h 130"/>
                  <a:gd name="T46" fmla="*/ 0 w 109"/>
                  <a:gd name="T47" fmla="*/ 0 h 130"/>
                  <a:gd name="T48" fmla="*/ 0 w 109"/>
                  <a:gd name="T49" fmla="*/ 0 h 130"/>
                  <a:gd name="T50" fmla="*/ 0 w 109"/>
                  <a:gd name="T51" fmla="*/ 0 h 130"/>
                  <a:gd name="T52" fmla="*/ 0 w 109"/>
                  <a:gd name="T53" fmla="*/ 0 h 130"/>
                  <a:gd name="T54" fmla="*/ 0 w 109"/>
                  <a:gd name="T55" fmla="*/ 0 h 130"/>
                  <a:gd name="T56" fmla="*/ 0 w 109"/>
                  <a:gd name="T57" fmla="*/ 0 h 130"/>
                  <a:gd name="T58" fmla="*/ 0 w 109"/>
                  <a:gd name="T59" fmla="*/ 0 h 130"/>
                  <a:gd name="T60" fmla="*/ 0 w 109"/>
                  <a:gd name="T61" fmla="*/ 0 h 130"/>
                  <a:gd name="T62" fmla="*/ 0 w 109"/>
                  <a:gd name="T63" fmla="*/ 0 h 130"/>
                  <a:gd name="T64" fmla="*/ 0 w 109"/>
                  <a:gd name="T65" fmla="*/ 0 h 130"/>
                  <a:gd name="T66" fmla="*/ 0 w 109"/>
                  <a:gd name="T67" fmla="*/ 0 h 130"/>
                  <a:gd name="T68" fmla="*/ 0 w 109"/>
                  <a:gd name="T69" fmla="*/ 0 h 130"/>
                  <a:gd name="T70" fmla="*/ 0 w 109"/>
                  <a:gd name="T71" fmla="*/ 0 h 130"/>
                  <a:gd name="T72" fmla="*/ 0 w 109"/>
                  <a:gd name="T73" fmla="*/ 0 h 130"/>
                  <a:gd name="T74" fmla="*/ 0 w 109"/>
                  <a:gd name="T75" fmla="*/ 0 h 130"/>
                  <a:gd name="T76" fmla="*/ 0 w 109"/>
                  <a:gd name="T77" fmla="*/ 0 h 130"/>
                  <a:gd name="T78" fmla="*/ 0 w 109"/>
                  <a:gd name="T79" fmla="*/ 0 h 130"/>
                  <a:gd name="T80" fmla="*/ 0 w 109"/>
                  <a:gd name="T81" fmla="*/ 0 h 130"/>
                  <a:gd name="T82" fmla="*/ 0 w 109"/>
                  <a:gd name="T83" fmla="*/ 0 h 130"/>
                  <a:gd name="T84" fmla="*/ 0 w 109"/>
                  <a:gd name="T85" fmla="*/ 0 h 130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109"/>
                  <a:gd name="T130" fmla="*/ 0 h 130"/>
                  <a:gd name="T131" fmla="*/ 109 w 109"/>
                  <a:gd name="T132" fmla="*/ 130 h 130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109" h="130">
                    <a:moveTo>
                      <a:pt x="109" y="65"/>
                    </a:moveTo>
                    <a:lnTo>
                      <a:pt x="109" y="58"/>
                    </a:lnTo>
                    <a:lnTo>
                      <a:pt x="108" y="52"/>
                    </a:lnTo>
                    <a:lnTo>
                      <a:pt x="107" y="46"/>
                    </a:lnTo>
                    <a:lnTo>
                      <a:pt x="105" y="40"/>
                    </a:lnTo>
                    <a:lnTo>
                      <a:pt x="100" y="29"/>
                    </a:lnTo>
                    <a:lnTo>
                      <a:pt x="93" y="19"/>
                    </a:lnTo>
                    <a:lnTo>
                      <a:pt x="85" y="11"/>
                    </a:lnTo>
                    <a:lnTo>
                      <a:pt x="76" y="5"/>
                    </a:lnTo>
                    <a:lnTo>
                      <a:pt x="71" y="2"/>
                    </a:lnTo>
                    <a:lnTo>
                      <a:pt x="66" y="1"/>
                    </a:lnTo>
                    <a:lnTo>
                      <a:pt x="61" y="0"/>
                    </a:lnTo>
                    <a:lnTo>
                      <a:pt x="55" y="0"/>
                    </a:lnTo>
                    <a:lnTo>
                      <a:pt x="50" y="0"/>
                    </a:lnTo>
                    <a:lnTo>
                      <a:pt x="44" y="1"/>
                    </a:lnTo>
                    <a:lnTo>
                      <a:pt x="39" y="2"/>
                    </a:lnTo>
                    <a:lnTo>
                      <a:pt x="34" y="5"/>
                    </a:lnTo>
                    <a:lnTo>
                      <a:pt x="24" y="11"/>
                    </a:lnTo>
                    <a:lnTo>
                      <a:pt x="16" y="19"/>
                    </a:lnTo>
                    <a:lnTo>
                      <a:pt x="9" y="29"/>
                    </a:lnTo>
                    <a:lnTo>
                      <a:pt x="4" y="40"/>
                    </a:lnTo>
                    <a:lnTo>
                      <a:pt x="3" y="46"/>
                    </a:lnTo>
                    <a:lnTo>
                      <a:pt x="1" y="52"/>
                    </a:lnTo>
                    <a:lnTo>
                      <a:pt x="0" y="58"/>
                    </a:lnTo>
                    <a:lnTo>
                      <a:pt x="0" y="65"/>
                    </a:lnTo>
                    <a:lnTo>
                      <a:pt x="0" y="71"/>
                    </a:lnTo>
                    <a:lnTo>
                      <a:pt x="1" y="78"/>
                    </a:lnTo>
                    <a:lnTo>
                      <a:pt x="3" y="84"/>
                    </a:lnTo>
                    <a:lnTo>
                      <a:pt x="4" y="90"/>
                    </a:lnTo>
                    <a:lnTo>
                      <a:pt x="7" y="96"/>
                    </a:lnTo>
                    <a:lnTo>
                      <a:pt x="9" y="101"/>
                    </a:lnTo>
                    <a:lnTo>
                      <a:pt x="12" y="106"/>
                    </a:lnTo>
                    <a:lnTo>
                      <a:pt x="16" y="110"/>
                    </a:lnTo>
                    <a:lnTo>
                      <a:pt x="20" y="115"/>
                    </a:lnTo>
                    <a:lnTo>
                      <a:pt x="24" y="119"/>
                    </a:lnTo>
                    <a:lnTo>
                      <a:pt x="29" y="121"/>
                    </a:lnTo>
                    <a:lnTo>
                      <a:pt x="34" y="125"/>
                    </a:lnTo>
                    <a:lnTo>
                      <a:pt x="39" y="127"/>
                    </a:lnTo>
                    <a:lnTo>
                      <a:pt x="44" y="128"/>
                    </a:lnTo>
                    <a:lnTo>
                      <a:pt x="50" y="130"/>
                    </a:lnTo>
                    <a:lnTo>
                      <a:pt x="55" y="130"/>
                    </a:lnTo>
                    <a:lnTo>
                      <a:pt x="61" y="130"/>
                    </a:lnTo>
                    <a:lnTo>
                      <a:pt x="66" y="128"/>
                    </a:lnTo>
                    <a:lnTo>
                      <a:pt x="71" y="127"/>
                    </a:lnTo>
                    <a:lnTo>
                      <a:pt x="76" y="125"/>
                    </a:lnTo>
                    <a:lnTo>
                      <a:pt x="85" y="119"/>
                    </a:lnTo>
                    <a:lnTo>
                      <a:pt x="93" y="110"/>
                    </a:lnTo>
                    <a:lnTo>
                      <a:pt x="100" y="101"/>
                    </a:lnTo>
                    <a:lnTo>
                      <a:pt x="105" y="90"/>
                    </a:lnTo>
                    <a:lnTo>
                      <a:pt x="107" y="84"/>
                    </a:lnTo>
                    <a:lnTo>
                      <a:pt x="108" y="78"/>
                    </a:lnTo>
                    <a:lnTo>
                      <a:pt x="109" y="71"/>
                    </a:lnTo>
                    <a:lnTo>
                      <a:pt x="109" y="65"/>
                    </a:lnTo>
                    <a:close/>
                    <a:moveTo>
                      <a:pt x="100" y="65"/>
                    </a:moveTo>
                    <a:lnTo>
                      <a:pt x="99" y="76"/>
                    </a:lnTo>
                    <a:lnTo>
                      <a:pt x="97" y="85"/>
                    </a:lnTo>
                    <a:lnTo>
                      <a:pt x="92" y="95"/>
                    </a:lnTo>
                    <a:lnTo>
                      <a:pt x="87" y="103"/>
                    </a:lnTo>
                    <a:lnTo>
                      <a:pt x="80" y="109"/>
                    </a:lnTo>
                    <a:lnTo>
                      <a:pt x="73" y="114"/>
                    </a:lnTo>
                    <a:lnTo>
                      <a:pt x="64" y="118"/>
                    </a:lnTo>
                    <a:lnTo>
                      <a:pt x="55" y="119"/>
                    </a:lnTo>
                    <a:lnTo>
                      <a:pt x="46" y="118"/>
                    </a:lnTo>
                    <a:lnTo>
                      <a:pt x="38" y="114"/>
                    </a:lnTo>
                    <a:lnTo>
                      <a:pt x="30" y="109"/>
                    </a:lnTo>
                    <a:lnTo>
                      <a:pt x="22" y="103"/>
                    </a:lnTo>
                    <a:lnTo>
                      <a:pt x="17" y="95"/>
                    </a:lnTo>
                    <a:lnTo>
                      <a:pt x="13" y="85"/>
                    </a:lnTo>
                    <a:lnTo>
                      <a:pt x="10" y="76"/>
                    </a:lnTo>
                    <a:lnTo>
                      <a:pt x="9" y="65"/>
                    </a:lnTo>
                    <a:lnTo>
                      <a:pt x="10" y="54"/>
                    </a:lnTo>
                    <a:lnTo>
                      <a:pt x="13" y="43"/>
                    </a:lnTo>
                    <a:lnTo>
                      <a:pt x="17" y="35"/>
                    </a:lnTo>
                    <a:lnTo>
                      <a:pt x="22" y="26"/>
                    </a:lnTo>
                    <a:lnTo>
                      <a:pt x="30" y="20"/>
                    </a:lnTo>
                    <a:lnTo>
                      <a:pt x="38" y="16"/>
                    </a:lnTo>
                    <a:lnTo>
                      <a:pt x="46" y="12"/>
                    </a:lnTo>
                    <a:lnTo>
                      <a:pt x="55" y="11"/>
                    </a:lnTo>
                    <a:lnTo>
                      <a:pt x="64" y="12"/>
                    </a:lnTo>
                    <a:lnTo>
                      <a:pt x="73" y="16"/>
                    </a:lnTo>
                    <a:lnTo>
                      <a:pt x="80" y="20"/>
                    </a:lnTo>
                    <a:lnTo>
                      <a:pt x="87" y="26"/>
                    </a:lnTo>
                    <a:lnTo>
                      <a:pt x="92" y="35"/>
                    </a:lnTo>
                    <a:lnTo>
                      <a:pt x="97" y="43"/>
                    </a:lnTo>
                    <a:lnTo>
                      <a:pt x="99" y="54"/>
                    </a:lnTo>
                    <a:lnTo>
                      <a:pt x="100" y="65"/>
                    </a:lnTo>
                    <a:close/>
                  </a:path>
                </a:pathLst>
              </a:custGeom>
              <a:solidFill>
                <a:srgbClr val="FAE3B4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7743" name="Freeform 36"/>
              <p:cNvSpPr>
                <a:spLocks noEditPoints="1"/>
              </p:cNvSpPr>
              <p:nvPr/>
            </p:nvSpPr>
            <p:spPr bwMode="auto">
              <a:xfrm>
                <a:off x="1152" y="2649"/>
                <a:ext cx="20" cy="20"/>
              </a:xfrm>
              <a:custGeom>
                <a:avLst/>
                <a:gdLst>
                  <a:gd name="T0" fmla="*/ 0 w 100"/>
                  <a:gd name="T1" fmla="*/ 0 h 119"/>
                  <a:gd name="T2" fmla="*/ 0 w 100"/>
                  <a:gd name="T3" fmla="*/ 0 h 119"/>
                  <a:gd name="T4" fmla="*/ 0 w 100"/>
                  <a:gd name="T5" fmla="*/ 0 h 119"/>
                  <a:gd name="T6" fmla="*/ 0 w 100"/>
                  <a:gd name="T7" fmla="*/ 0 h 119"/>
                  <a:gd name="T8" fmla="*/ 0 w 100"/>
                  <a:gd name="T9" fmla="*/ 0 h 119"/>
                  <a:gd name="T10" fmla="*/ 0 w 100"/>
                  <a:gd name="T11" fmla="*/ 0 h 119"/>
                  <a:gd name="T12" fmla="*/ 0 w 100"/>
                  <a:gd name="T13" fmla="*/ 0 h 119"/>
                  <a:gd name="T14" fmla="*/ 0 w 100"/>
                  <a:gd name="T15" fmla="*/ 0 h 119"/>
                  <a:gd name="T16" fmla="*/ 0 w 100"/>
                  <a:gd name="T17" fmla="*/ 0 h 119"/>
                  <a:gd name="T18" fmla="*/ 0 w 100"/>
                  <a:gd name="T19" fmla="*/ 0 h 119"/>
                  <a:gd name="T20" fmla="*/ 0 w 100"/>
                  <a:gd name="T21" fmla="*/ 0 h 119"/>
                  <a:gd name="T22" fmla="*/ 0 w 100"/>
                  <a:gd name="T23" fmla="*/ 0 h 119"/>
                  <a:gd name="T24" fmla="*/ 0 w 100"/>
                  <a:gd name="T25" fmla="*/ 0 h 119"/>
                  <a:gd name="T26" fmla="*/ 0 w 100"/>
                  <a:gd name="T27" fmla="*/ 0 h 119"/>
                  <a:gd name="T28" fmla="*/ 0 w 100"/>
                  <a:gd name="T29" fmla="*/ 0 h 119"/>
                  <a:gd name="T30" fmla="*/ 0 w 100"/>
                  <a:gd name="T31" fmla="*/ 0 h 119"/>
                  <a:gd name="T32" fmla="*/ 0 w 100"/>
                  <a:gd name="T33" fmla="*/ 0 h 119"/>
                  <a:gd name="T34" fmla="*/ 0 w 100"/>
                  <a:gd name="T35" fmla="*/ 0 h 119"/>
                  <a:gd name="T36" fmla="*/ 0 w 100"/>
                  <a:gd name="T37" fmla="*/ 0 h 119"/>
                  <a:gd name="T38" fmla="*/ 0 w 100"/>
                  <a:gd name="T39" fmla="*/ 0 h 119"/>
                  <a:gd name="T40" fmla="*/ 0 w 100"/>
                  <a:gd name="T41" fmla="*/ 0 h 119"/>
                  <a:gd name="T42" fmla="*/ 0 w 100"/>
                  <a:gd name="T43" fmla="*/ 0 h 119"/>
                  <a:gd name="T44" fmla="*/ 0 w 100"/>
                  <a:gd name="T45" fmla="*/ 0 h 119"/>
                  <a:gd name="T46" fmla="*/ 0 w 100"/>
                  <a:gd name="T47" fmla="*/ 0 h 119"/>
                  <a:gd name="T48" fmla="*/ 0 w 100"/>
                  <a:gd name="T49" fmla="*/ 0 h 119"/>
                  <a:gd name="T50" fmla="*/ 0 w 100"/>
                  <a:gd name="T51" fmla="*/ 0 h 119"/>
                  <a:gd name="T52" fmla="*/ 0 w 100"/>
                  <a:gd name="T53" fmla="*/ 0 h 119"/>
                  <a:gd name="T54" fmla="*/ 0 w 100"/>
                  <a:gd name="T55" fmla="*/ 0 h 119"/>
                  <a:gd name="T56" fmla="*/ 0 w 100"/>
                  <a:gd name="T57" fmla="*/ 0 h 119"/>
                  <a:gd name="T58" fmla="*/ 0 w 100"/>
                  <a:gd name="T59" fmla="*/ 0 h 119"/>
                  <a:gd name="T60" fmla="*/ 0 w 100"/>
                  <a:gd name="T61" fmla="*/ 0 h 119"/>
                  <a:gd name="T62" fmla="*/ 0 w 100"/>
                  <a:gd name="T63" fmla="*/ 0 h 119"/>
                  <a:gd name="T64" fmla="*/ 0 w 100"/>
                  <a:gd name="T65" fmla="*/ 0 h 11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100"/>
                  <a:gd name="T100" fmla="*/ 0 h 119"/>
                  <a:gd name="T101" fmla="*/ 100 w 100"/>
                  <a:gd name="T102" fmla="*/ 119 h 119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100" h="119">
                    <a:moveTo>
                      <a:pt x="100" y="60"/>
                    </a:moveTo>
                    <a:lnTo>
                      <a:pt x="99" y="48"/>
                    </a:lnTo>
                    <a:lnTo>
                      <a:pt x="96" y="37"/>
                    </a:lnTo>
                    <a:lnTo>
                      <a:pt x="91" y="26"/>
                    </a:lnTo>
                    <a:lnTo>
                      <a:pt x="85" y="18"/>
                    </a:lnTo>
                    <a:lnTo>
                      <a:pt x="78" y="11"/>
                    </a:lnTo>
                    <a:lnTo>
                      <a:pt x="69" y="5"/>
                    </a:lnTo>
                    <a:lnTo>
                      <a:pt x="60" y="1"/>
                    </a:lnTo>
                    <a:lnTo>
                      <a:pt x="50" y="0"/>
                    </a:lnTo>
                    <a:lnTo>
                      <a:pt x="40" y="1"/>
                    </a:lnTo>
                    <a:lnTo>
                      <a:pt x="31" y="5"/>
                    </a:lnTo>
                    <a:lnTo>
                      <a:pt x="22" y="11"/>
                    </a:lnTo>
                    <a:lnTo>
                      <a:pt x="14" y="18"/>
                    </a:lnTo>
                    <a:lnTo>
                      <a:pt x="8" y="26"/>
                    </a:lnTo>
                    <a:lnTo>
                      <a:pt x="4" y="37"/>
                    </a:lnTo>
                    <a:lnTo>
                      <a:pt x="1" y="48"/>
                    </a:lnTo>
                    <a:lnTo>
                      <a:pt x="0" y="60"/>
                    </a:lnTo>
                    <a:lnTo>
                      <a:pt x="1" y="72"/>
                    </a:lnTo>
                    <a:lnTo>
                      <a:pt x="4" y="83"/>
                    </a:lnTo>
                    <a:lnTo>
                      <a:pt x="8" y="93"/>
                    </a:lnTo>
                    <a:lnTo>
                      <a:pt x="14" y="102"/>
                    </a:lnTo>
                    <a:lnTo>
                      <a:pt x="22" y="109"/>
                    </a:lnTo>
                    <a:lnTo>
                      <a:pt x="31" y="115"/>
                    </a:lnTo>
                    <a:lnTo>
                      <a:pt x="40" y="117"/>
                    </a:lnTo>
                    <a:lnTo>
                      <a:pt x="50" y="119"/>
                    </a:lnTo>
                    <a:lnTo>
                      <a:pt x="60" y="117"/>
                    </a:lnTo>
                    <a:lnTo>
                      <a:pt x="69" y="115"/>
                    </a:lnTo>
                    <a:lnTo>
                      <a:pt x="78" y="109"/>
                    </a:lnTo>
                    <a:lnTo>
                      <a:pt x="85" y="102"/>
                    </a:lnTo>
                    <a:lnTo>
                      <a:pt x="91" y="93"/>
                    </a:lnTo>
                    <a:lnTo>
                      <a:pt x="96" y="83"/>
                    </a:lnTo>
                    <a:lnTo>
                      <a:pt x="99" y="72"/>
                    </a:lnTo>
                    <a:lnTo>
                      <a:pt x="100" y="60"/>
                    </a:lnTo>
                    <a:close/>
                    <a:moveTo>
                      <a:pt x="91" y="60"/>
                    </a:moveTo>
                    <a:lnTo>
                      <a:pt x="90" y="69"/>
                    </a:lnTo>
                    <a:lnTo>
                      <a:pt x="87" y="79"/>
                    </a:lnTo>
                    <a:lnTo>
                      <a:pt x="84" y="87"/>
                    </a:lnTo>
                    <a:lnTo>
                      <a:pt x="79" y="95"/>
                    </a:lnTo>
                    <a:lnTo>
                      <a:pt x="73" y="101"/>
                    </a:lnTo>
                    <a:lnTo>
                      <a:pt x="66" y="104"/>
                    </a:lnTo>
                    <a:lnTo>
                      <a:pt x="58" y="108"/>
                    </a:lnTo>
                    <a:lnTo>
                      <a:pt x="50" y="108"/>
                    </a:lnTo>
                    <a:lnTo>
                      <a:pt x="42" y="108"/>
                    </a:lnTo>
                    <a:lnTo>
                      <a:pt x="34" y="104"/>
                    </a:lnTo>
                    <a:lnTo>
                      <a:pt x="27" y="101"/>
                    </a:lnTo>
                    <a:lnTo>
                      <a:pt x="20" y="95"/>
                    </a:lnTo>
                    <a:lnTo>
                      <a:pt x="16" y="87"/>
                    </a:lnTo>
                    <a:lnTo>
                      <a:pt x="12" y="79"/>
                    </a:lnTo>
                    <a:lnTo>
                      <a:pt x="9" y="69"/>
                    </a:lnTo>
                    <a:lnTo>
                      <a:pt x="9" y="60"/>
                    </a:lnTo>
                    <a:lnTo>
                      <a:pt x="9" y="50"/>
                    </a:lnTo>
                    <a:lnTo>
                      <a:pt x="12" y="41"/>
                    </a:lnTo>
                    <a:lnTo>
                      <a:pt x="16" y="32"/>
                    </a:lnTo>
                    <a:lnTo>
                      <a:pt x="20" y="25"/>
                    </a:lnTo>
                    <a:lnTo>
                      <a:pt x="27" y="19"/>
                    </a:lnTo>
                    <a:lnTo>
                      <a:pt x="34" y="15"/>
                    </a:lnTo>
                    <a:lnTo>
                      <a:pt x="42" y="12"/>
                    </a:lnTo>
                    <a:lnTo>
                      <a:pt x="50" y="11"/>
                    </a:lnTo>
                    <a:lnTo>
                      <a:pt x="58" y="12"/>
                    </a:lnTo>
                    <a:lnTo>
                      <a:pt x="66" y="15"/>
                    </a:lnTo>
                    <a:lnTo>
                      <a:pt x="73" y="19"/>
                    </a:lnTo>
                    <a:lnTo>
                      <a:pt x="79" y="25"/>
                    </a:lnTo>
                    <a:lnTo>
                      <a:pt x="84" y="32"/>
                    </a:lnTo>
                    <a:lnTo>
                      <a:pt x="87" y="41"/>
                    </a:lnTo>
                    <a:lnTo>
                      <a:pt x="90" y="50"/>
                    </a:lnTo>
                    <a:lnTo>
                      <a:pt x="91" y="60"/>
                    </a:lnTo>
                    <a:close/>
                  </a:path>
                </a:pathLst>
              </a:custGeom>
              <a:solidFill>
                <a:srgbClr val="FAE3B4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7744" name="Freeform 37"/>
              <p:cNvSpPr>
                <a:spLocks noEditPoints="1"/>
              </p:cNvSpPr>
              <p:nvPr/>
            </p:nvSpPr>
            <p:spPr bwMode="auto">
              <a:xfrm>
                <a:off x="1152" y="2650"/>
                <a:ext cx="19" cy="18"/>
              </a:xfrm>
              <a:custGeom>
                <a:avLst/>
                <a:gdLst>
                  <a:gd name="T0" fmla="*/ 0 w 91"/>
                  <a:gd name="T1" fmla="*/ 0 h 108"/>
                  <a:gd name="T2" fmla="*/ 0 w 91"/>
                  <a:gd name="T3" fmla="*/ 0 h 108"/>
                  <a:gd name="T4" fmla="*/ 0 w 91"/>
                  <a:gd name="T5" fmla="*/ 0 h 108"/>
                  <a:gd name="T6" fmla="*/ 0 w 91"/>
                  <a:gd name="T7" fmla="*/ 0 h 108"/>
                  <a:gd name="T8" fmla="*/ 0 w 91"/>
                  <a:gd name="T9" fmla="*/ 0 h 108"/>
                  <a:gd name="T10" fmla="*/ 0 w 91"/>
                  <a:gd name="T11" fmla="*/ 0 h 108"/>
                  <a:gd name="T12" fmla="*/ 0 w 91"/>
                  <a:gd name="T13" fmla="*/ 0 h 108"/>
                  <a:gd name="T14" fmla="*/ 0 w 91"/>
                  <a:gd name="T15" fmla="*/ 0 h 108"/>
                  <a:gd name="T16" fmla="*/ 0 w 91"/>
                  <a:gd name="T17" fmla="*/ 0 h 108"/>
                  <a:gd name="T18" fmla="*/ 0 w 91"/>
                  <a:gd name="T19" fmla="*/ 0 h 108"/>
                  <a:gd name="T20" fmla="*/ 0 w 91"/>
                  <a:gd name="T21" fmla="*/ 0 h 108"/>
                  <a:gd name="T22" fmla="*/ 0 w 91"/>
                  <a:gd name="T23" fmla="*/ 0 h 108"/>
                  <a:gd name="T24" fmla="*/ 0 w 91"/>
                  <a:gd name="T25" fmla="*/ 0 h 108"/>
                  <a:gd name="T26" fmla="*/ 0 w 91"/>
                  <a:gd name="T27" fmla="*/ 0 h 108"/>
                  <a:gd name="T28" fmla="*/ 0 w 91"/>
                  <a:gd name="T29" fmla="*/ 0 h 108"/>
                  <a:gd name="T30" fmla="*/ 0 w 91"/>
                  <a:gd name="T31" fmla="*/ 0 h 108"/>
                  <a:gd name="T32" fmla="*/ 0 w 91"/>
                  <a:gd name="T33" fmla="*/ 0 h 108"/>
                  <a:gd name="T34" fmla="*/ 0 w 91"/>
                  <a:gd name="T35" fmla="*/ 0 h 108"/>
                  <a:gd name="T36" fmla="*/ 0 w 91"/>
                  <a:gd name="T37" fmla="*/ 0 h 108"/>
                  <a:gd name="T38" fmla="*/ 0 w 91"/>
                  <a:gd name="T39" fmla="*/ 0 h 108"/>
                  <a:gd name="T40" fmla="*/ 0 w 91"/>
                  <a:gd name="T41" fmla="*/ 0 h 108"/>
                  <a:gd name="T42" fmla="*/ 0 w 91"/>
                  <a:gd name="T43" fmla="*/ 0 h 108"/>
                  <a:gd name="T44" fmla="*/ 0 w 91"/>
                  <a:gd name="T45" fmla="*/ 0 h 108"/>
                  <a:gd name="T46" fmla="*/ 0 w 91"/>
                  <a:gd name="T47" fmla="*/ 0 h 108"/>
                  <a:gd name="T48" fmla="*/ 0 w 91"/>
                  <a:gd name="T49" fmla="*/ 0 h 108"/>
                  <a:gd name="T50" fmla="*/ 0 w 91"/>
                  <a:gd name="T51" fmla="*/ 0 h 108"/>
                  <a:gd name="T52" fmla="*/ 0 w 91"/>
                  <a:gd name="T53" fmla="*/ 0 h 108"/>
                  <a:gd name="T54" fmla="*/ 0 w 91"/>
                  <a:gd name="T55" fmla="*/ 0 h 108"/>
                  <a:gd name="T56" fmla="*/ 0 w 91"/>
                  <a:gd name="T57" fmla="*/ 0 h 108"/>
                  <a:gd name="T58" fmla="*/ 0 w 91"/>
                  <a:gd name="T59" fmla="*/ 0 h 108"/>
                  <a:gd name="T60" fmla="*/ 0 w 91"/>
                  <a:gd name="T61" fmla="*/ 0 h 108"/>
                  <a:gd name="T62" fmla="*/ 0 w 91"/>
                  <a:gd name="T63" fmla="*/ 0 h 108"/>
                  <a:gd name="T64" fmla="*/ 0 w 91"/>
                  <a:gd name="T65" fmla="*/ 0 h 10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91"/>
                  <a:gd name="T100" fmla="*/ 0 h 108"/>
                  <a:gd name="T101" fmla="*/ 91 w 91"/>
                  <a:gd name="T102" fmla="*/ 108 h 108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91" h="108">
                    <a:moveTo>
                      <a:pt x="91" y="54"/>
                    </a:moveTo>
                    <a:lnTo>
                      <a:pt x="90" y="43"/>
                    </a:lnTo>
                    <a:lnTo>
                      <a:pt x="88" y="32"/>
                    </a:lnTo>
                    <a:lnTo>
                      <a:pt x="83" y="24"/>
                    </a:lnTo>
                    <a:lnTo>
                      <a:pt x="78" y="15"/>
                    </a:lnTo>
                    <a:lnTo>
                      <a:pt x="71" y="9"/>
                    </a:lnTo>
                    <a:lnTo>
                      <a:pt x="64" y="3"/>
                    </a:lnTo>
                    <a:lnTo>
                      <a:pt x="55" y="1"/>
                    </a:lnTo>
                    <a:lnTo>
                      <a:pt x="46" y="0"/>
                    </a:lnTo>
                    <a:lnTo>
                      <a:pt x="37" y="1"/>
                    </a:lnTo>
                    <a:lnTo>
                      <a:pt x="29" y="3"/>
                    </a:lnTo>
                    <a:lnTo>
                      <a:pt x="21" y="9"/>
                    </a:lnTo>
                    <a:lnTo>
                      <a:pt x="13" y="15"/>
                    </a:lnTo>
                    <a:lnTo>
                      <a:pt x="8" y="24"/>
                    </a:lnTo>
                    <a:lnTo>
                      <a:pt x="4" y="32"/>
                    </a:lnTo>
                    <a:lnTo>
                      <a:pt x="1" y="43"/>
                    </a:lnTo>
                    <a:lnTo>
                      <a:pt x="0" y="54"/>
                    </a:lnTo>
                    <a:lnTo>
                      <a:pt x="1" y="65"/>
                    </a:lnTo>
                    <a:lnTo>
                      <a:pt x="4" y="74"/>
                    </a:lnTo>
                    <a:lnTo>
                      <a:pt x="8" y="84"/>
                    </a:lnTo>
                    <a:lnTo>
                      <a:pt x="13" y="92"/>
                    </a:lnTo>
                    <a:lnTo>
                      <a:pt x="21" y="98"/>
                    </a:lnTo>
                    <a:lnTo>
                      <a:pt x="29" y="103"/>
                    </a:lnTo>
                    <a:lnTo>
                      <a:pt x="37" y="107"/>
                    </a:lnTo>
                    <a:lnTo>
                      <a:pt x="46" y="108"/>
                    </a:lnTo>
                    <a:lnTo>
                      <a:pt x="55" y="107"/>
                    </a:lnTo>
                    <a:lnTo>
                      <a:pt x="64" y="103"/>
                    </a:lnTo>
                    <a:lnTo>
                      <a:pt x="71" y="98"/>
                    </a:lnTo>
                    <a:lnTo>
                      <a:pt x="78" y="92"/>
                    </a:lnTo>
                    <a:lnTo>
                      <a:pt x="83" y="84"/>
                    </a:lnTo>
                    <a:lnTo>
                      <a:pt x="88" y="74"/>
                    </a:lnTo>
                    <a:lnTo>
                      <a:pt x="90" y="65"/>
                    </a:lnTo>
                    <a:lnTo>
                      <a:pt x="91" y="54"/>
                    </a:lnTo>
                    <a:close/>
                    <a:moveTo>
                      <a:pt x="82" y="54"/>
                    </a:moveTo>
                    <a:lnTo>
                      <a:pt x="81" y="62"/>
                    </a:lnTo>
                    <a:lnTo>
                      <a:pt x="79" y="71"/>
                    </a:lnTo>
                    <a:lnTo>
                      <a:pt x="76" y="78"/>
                    </a:lnTo>
                    <a:lnTo>
                      <a:pt x="72" y="84"/>
                    </a:lnTo>
                    <a:lnTo>
                      <a:pt x="66" y="90"/>
                    </a:lnTo>
                    <a:lnTo>
                      <a:pt x="60" y="93"/>
                    </a:lnTo>
                    <a:lnTo>
                      <a:pt x="53" y="96"/>
                    </a:lnTo>
                    <a:lnTo>
                      <a:pt x="46" y="97"/>
                    </a:lnTo>
                    <a:lnTo>
                      <a:pt x="39" y="96"/>
                    </a:lnTo>
                    <a:lnTo>
                      <a:pt x="32" y="93"/>
                    </a:lnTo>
                    <a:lnTo>
                      <a:pt x="26" y="90"/>
                    </a:lnTo>
                    <a:lnTo>
                      <a:pt x="21" y="84"/>
                    </a:lnTo>
                    <a:lnTo>
                      <a:pt x="15" y="78"/>
                    </a:lnTo>
                    <a:lnTo>
                      <a:pt x="12" y="71"/>
                    </a:lnTo>
                    <a:lnTo>
                      <a:pt x="10" y="62"/>
                    </a:lnTo>
                    <a:lnTo>
                      <a:pt x="9" y="54"/>
                    </a:lnTo>
                    <a:lnTo>
                      <a:pt x="10" y="45"/>
                    </a:lnTo>
                    <a:lnTo>
                      <a:pt x="12" y="37"/>
                    </a:lnTo>
                    <a:lnTo>
                      <a:pt x="15" y="30"/>
                    </a:lnTo>
                    <a:lnTo>
                      <a:pt x="21" y="24"/>
                    </a:lnTo>
                    <a:lnTo>
                      <a:pt x="26" y="18"/>
                    </a:lnTo>
                    <a:lnTo>
                      <a:pt x="32" y="14"/>
                    </a:lnTo>
                    <a:lnTo>
                      <a:pt x="39" y="12"/>
                    </a:lnTo>
                    <a:lnTo>
                      <a:pt x="46" y="11"/>
                    </a:lnTo>
                    <a:lnTo>
                      <a:pt x="53" y="12"/>
                    </a:lnTo>
                    <a:lnTo>
                      <a:pt x="60" y="14"/>
                    </a:lnTo>
                    <a:lnTo>
                      <a:pt x="66" y="18"/>
                    </a:lnTo>
                    <a:lnTo>
                      <a:pt x="72" y="24"/>
                    </a:lnTo>
                    <a:lnTo>
                      <a:pt x="76" y="30"/>
                    </a:lnTo>
                    <a:lnTo>
                      <a:pt x="79" y="37"/>
                    </a:lnTo>
                    <a:lnTo>
                      <a:pt x="81" y="45"/>
                    </a:lnTo>
                    <a:lnTo>
                      <a:pt x="82" y="54"/>
                    </a:lnTo>
                    <a:close/>
                  </a:path>
                </a:pathLst>
              </a:custGeom>
              <a:solidFill>
                <a:srgbClr val="FAE6B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7745" name="Freeform 38"/>
              <p:cNvSpPr>
                <a:spLocks noEditPoints="1"/>
              </p:cNvSpPr>
              <p:nvPr/>
            </p:nvSpPr>
            <p:spPr bwMode="auto">
              <a:xfrm>
                <a:off x="1153" y="2651"/>
                <a:ext cx="17" cy="16"/>
              </a:xfrm>
              <a:custGeom>
                <a:avLst/>
                <a:gdLst>
                  <a:gd name="T0" fmla="*/ 0 w 82"/>
                  <a:gd name="T1" fmla="*/ 0 h 97"/>
                  <a:gd name="T2" fmla="*/ 0 w 82"/>
                  <a:gd name="T3" fmla="*/ 0 h 97"/>
                  <a:gd name="T4" fmla="*/ 0 w 82"/>
                  <a:gd name="T5" fmla="*/ 0 h 97"/>
                  <a:gd name="T6" fmla="*/ 0 w 82"/>
                  <a:gd name="T7" fmla="*/ 0 h 97"/>
                  <a:gd name="T8" fmla="*/ 0 w 82"/>
                  <a:gd name="T9" fmla="*/ 0 h 97"/>
                  <a:gd name="T10" fmla="*/ 0 w 82"/>
                  <a:gd name="T11" fmla="*/ 0 h 97"/>
                  <a:gd name="T12" fmla="*/ 0 w 82"/>
                  <a:gd name="T13" fmla="*/ 0 h 97"/>
                  <a:gd name="T14" fmla="*/ 0 w 82"/>
                  <a:gd name="T15" fmla="*/ 0 h 97"/>
                  <a:gd name="T16" fmla="*/ 0 w 82"/>
                  <a:gd name="T17" fmla="*/ 0 h 97"/>
                  <a:gd name="T18" fmla="*/ 0 w 82"/>
                  <a:gd name="T19" fmla="*/ 0 h 97"/>
                  <a:gd name="T20" fmla="*/ 0 w 82"/>
                  <a:gd name="T21" fmla="*/ 0 h 97"/>
                  <a:gd name="T22" fmla="*/ 0 w 82"/>
                  <a:gd name="T23" fmla="*/ 0 h 97"/>
                  <a:gd name="T24" fmla="*/ 0 w 82"/>
                  <a:gd name="T25" fmla="*/ 0 h 97"/>
                  <a:gd name="T26" fmla="*/ 0 w 82"/>
                  <a:gd name="T27" fmla="*/ 0 h 97"/>
                  <a:gd name="T28" fmla="*/ 0 w 82"/>
                  <a:gd name="T29" fmla="*/ 0 h 97"/>
                  <a:gd name="T30" fmla="*/ 0 w 82"/>
                  <a:gd name="T31" fmla="*/ 0 h 97"/>
                  <a:gd name="T32" fmla="*/ 0 w 82"/>
                  <a:gd name="T33" fmla="*/ 0 h 97"/>
                  <a:gd name="T34" fmla="*/ 0 w 82"/>
                  <a:gd name="T35" fmla="*/ 0 h 97"/>
                  <a:gd name="T36" fmla="*/ 0 w 82"/>
                  <a:gd name="T37" fmla="*/ 0 h 97"/>
                  <a:gd name="T38" fmla="*/ 0 w 82"/>
                  <a:gd name="T39" fmla="*/ 0 h 97"/>
                  <a:gd name="T40" fmla="*/ 0 w 82"/>
                  <a:gd name="T41" fmla="*/ 0 h 97"/>
                  <a:gd name="T42" fmla="*/ 0 w 82"/>
                  <a:gd name="T43" fmla="*/ 0 h 97"/>
                  <a:gd name="T44" fmla="*/ 0 w 82"/>
                  <a:gd name="T45" fmla="*/ 0 h 97"/>
                  <a:gd name="T46" fmla="*/ 0 w 82"/>
                  <a:gd name="T47" fmla="*/ 0 h 97"/>
                  <a:gd name="T48" fmla="*/ 0 w 82"/>
                  <a:gd name="T49" fmla="*/ 0 h 97"/>
                  <a:gd name="T50" fmla="*/ 0 w 82"/>
                  <a:gd name="T51" fmla="*/ 0 h 97"/>
                  <a:gd name="T52" fmla="*/ 0 w 82"/>
                  <a:gd name="T53" fmla="*/ 0 h 97"/>
                  <a:gd name="T54" fmla="*/ 0 w 82"/>
                  <a:gd name="T55" fmla="*/ 0 h 97"/>
                  <a:gd name="T56" fmla="*/ 0 w 82"/>
                  <a:gd name="T57" fmla="*/ 0 h 97"/>
                  <a:gd name="T58" fmla="*/ 0 w 82"/>
                  <a:gd name="T59" fmla="*/ 0 h 97"/>
                  <a:gd name="T60" fmla="*/ 0 w 82"/>
                  <a:gd name="T61" fmla="*/ 0 h 97"/>
                  <a:gd name="T62" fmla="*/ 0 w 82"/>
                  <a:gd name="T63" fmla="*/ 0 h 97"/>
                  <a:gd name="T64" fmla="*/ 0 w 82"/>
                  <a:gd name="T65" fmla="*/ 0 h 97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82"/>
                  <a:gd name="T100" fmla="*/ 0 h 97"/>
                  <a:gd name="T101" fmla="*/ 82 w 82"/>
                  <a:gd name="T102" fmla="*/ 97 h 97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82" h="97">
                    <a:moveTo>
                      <a:pt x="82" y="49"/>
                    </a:moveTo>
                    <a:lnTo>
                      <a:pt x="81" y="39"/>
                    </a:lnTo>
                    <a:lnTo>
                      <a:pt x="78" y="30"/>
                    </a:lnTo>
                    <a:lnTo>
                      <a:pt x="75" y="21"/>
                    </a:lnTo>
                    <a:lnTo>
                      <a:pt x="70" y="14"/>
                    </a:lnTo>
                    <a:lnTo>
                      <a:pt x="64" y="8"/>
                    </a:lnTo>
                    <a:lnTo>
                      <a:pt x="57" y="4"/>
                    </a:lnTo>
                    <a:lnTo>
                      <a:pt x="49" y="1"/>
                    </a:lnTo>
                    <a:lnTo>
                      <a:pt x="41" y="0"/>
                    </a:lnTo>
                    <a:lnTo>
                      <a:pt x="33" y="1"/>
                    </a:lnTo>
                    <a:lnTo>
                      <a:pt x="25" y="4"/>
                    </a:lnTo>
                    <a:lnTo>
                      <a:pt x="18" y="8"/>
                    </a:lnTo>
                    <a:lnTo>
                      <a:pt x="11" y="14"/>
                    </a:lnTo>
                    <a:lnTo>
                      <a:pt x="7" y="21"/>
                    </a:lnTo>
                    <a:lnTo>
                      <a:pt x="3" y="30"/>
                    </a:lnTo>
                    <a:lnTo>
                      <a:pt x="0" y="39"/>
                    </a:lnTo>
                    <a:lnTo>
                      <a:pt x="0" y="49"/>
                    </a:lnTo>
                    <a:lnTo>
                      <a:pt x="0" y="58"/>
                    </a:lnTo>
                    <a:lnTo>
                      <a:pt x="3" y="68"/>
                    </a:lnTo>
                    <a:lnTo>
                      <a:pt x="7" y="76"/>
                    </a:lnTo>
                    <a:lnTo>
                      <a:pt x="11" y="84"/>
                    </a:lnTo>
                    <a:lnTo>
                      <a:pt x="18" y="90"/>
                    </a:lnTo>
                    <a:lnTo>
                      <a:pt x="25" y="93"/>
                    </a:lnTo>
                    <a:lnTo>
                      <a:pt x="33" y="97"/>
                    </a:lnTo>
                    <a:lnTo>
                      <a:pt x="41" y="97"/>
                    </a:lnTo>
                    <a:lnTo>
                      <a:pt x="49" y="97"/>
                    </a:lnTo>
                    <a:lnTo>
                      <a:pt x="57" y="93"/>
                    </a:lnTo>
                    <a:lnTo>
                      <a:pt x="64" y="90"/>
                    </a:lnTo>
                    <a:lnTo>
                      <a:pt x="70" y="84"/>
                    </a:lnTo>
                    <a:lnTo>
                      <a:pt x="75" y="76"/>
                    </a:lnTo>
                    <a:lnTo>
                      <a:pt x="78" y="68"/>
                    </a:lnTo>
                    <a:lnTo>
                      <a:pt x="81" y="58"/>
                    </a:lnTo>
                    <a:lnTo>
                      <a:pt x="82" y="49"/>
                    </a:lnTo>
                    <a:close/>
                    <a:moveTo>
                      <a:pt x="73" y="49"/>
                    </a:moveTo>
                    <a:lnTo>
                      <a:pt x="72" y="56"/>
                    </a:lnTo>
                    <a:lnTo>
                      <a:pt x="70" y="63"/>
                    </a:lnTo>
                    <a:lnTo>
                      <a:pt x="67" y="70"/>
                    </a:lnTo>
                    <a:lnTo>
                      <a:pt x="63" y="75"/>
                    </a:lnTo>
                    <a:lnTo>
                      <a:pt x="59" y="80"/>
                    </a:lnTo>
                    <a:lnTo>
                      <a:pt x="53" y="84"/>
                    </a:lnTo>
                    <a:lnTo>
                      <a:pt x="47" y="86"/>
                    </a:lnTo>
                    <a:lnTo>
                      <a:pt x="41" y="86"/>
                    </a:lnTo>
                    <a:lnTo>
                      <a:pt x="35" y="86"/>
                    </a:lnTo>
                    <a:lnTo>
                      <a:pt x="29" y="84"/>
                    </a:lnTo>
                    <a:lnTo>
                      <a:pt x="24" y="80"/>
                    </a:lnTo>
                    <a:lnTo>
                      <a:pt x="19" y="75"/>
                    </a:lnTo>
                    <a:lnTo>
                      <a:pt x="15" y="70"/>
                    </a:lnTo>
                    <a:lnTo>
                      <a:pt x="11" y="63"/>
                    </a:lnTo>
                    <a:lnTo>
                      <a:pt x="9" y="56"/>
                    </a:lnTo>
                    <a:lnTo>
                      <a:pt x="9" y="49"/>
                    </a:lnTo>
                    <a:lnTo>
                      <a:pt x="9" y="42"/>
                    </a:lnTo>
                    <a:lnTo>
                      <a:pt x="11" y="34"/>
                    </a:lnTo>
                    <a:lnTo>
                      <a:pt x="15" y="27"/>
                    </a:lnTo>
                    <a:lnTo>
                      <a:pt x="19" y="22"/>
                    </a:lnTo>
                    <a:lnTo>
                      <a:pt x="24" y="18"/>
                    </a:lnTo>
                    <a:lnTo>
                      <a:pt x="29" y="14"/>
                    </a:lnTo>
                    <a:lnTo>
                      <a:pt x="35" y="12"/>
                    </a:lnTo>
                    <a:lnTo>
                      <a:pt x="41" y="10"/>
                    </a:lnTo>
                    <a:lnTo>
                      <a:pt x="47" y="12"/>
                    </a:lnTo>
                    <a:lnTo>
                      <a:pt x="53" y="14"/>
                    </a:lnTo>
                    <a:lnTo>
                      <a:pt x="59" y="18"/>
                    </a:lnTo>
                    <a:lnTo>
                      <a:pt x="63" y="22"/>
                    </a:lnTo>
                    <a:lnTo>
                      <a:pt x="67" y="27"/>
                    </a:lnTo>
                    <a:lnTo>
                      <a:pt x="70" y="34"/>
                    </a:lnTo>
                    <a:lnTo>
                      <a:pt x="72" y="42"/>
                    </a:lnTo>
                    <a:lnTo>
                      <a:pt x="73" y="49"/>
                    </a:lnTo>
                    <a:close/>
                  </a:path>
                </a:pathLst>
              </a:custGeom>
              <a:solidFill>
                <a:srgbClr val="FBE9B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7746" name="Freeform 39"/>
              <p:cNvSpPr>
                <a:spLocks noEditPoints="1"/>
              </p:cNvSpPr>
              <p:nvPr/>
            </p:nvSpPr>
            <p:spPr bwMode="auto">
              <a:xfrm>
                <a:off x="1154" y="2652"/>
                <a:ext cx="15" cy="14"/>
              </a:xfrm>
              <a:custGeom>
                <a:avLst/>
                <a:gdLst>
                  <a:gd name="T0" fmla="*/ 0 w 73"/>
                  <a:gd name="T1" fmla="*/ 0 h 86"/>
                  <a:gd name="T2" fmla="*/ 0 w 73"/>
                  <a:gd name="T3" fmla="*/ 0 h 86"/>
                  <a:gd name="T4" fmla="*/ 0 w 73"/>
                  <a:gd name="T5" fmla="*/ 0 h 86"/>
                  <a:gd name="T6" fmla="*/ 0 w 73"/>
                  <a:gd name="T7" fmla="*/ 0 h 86"/>
                  <a:gd name="T8" fmla="*/ 0 w 73"/>
                  <a:gd name="T9" fmla="*/ 0 h 86"/>
                  <a:gd name="T10" fmla="*/ 0 w 73"/>
                  <a:gd name="T11" fmla="*/ 0 h 86"/>
                  <a:gd name="T12" fmla="*/ 0 w 73"/>
                  <a:gd name="T13" fmla="*/ 0 h 86"/>
                  <a:gd name="T14" fmla="*/ 0 w 73"/>
                  <a:gd name="T15" fmla="*/ 0 h 86"/>
                  <a:gd name="T16" fmla="*/ 0 w 73"/>
                  <a:gd name="T17" fmla="*/ 0 h 86"/>
                  <a:gd name="T18" fmla="*/ 0 w 73"/>
                  <a:gd name="T19" fmla="*/ 0 h 86"/>
                  <a:gd name="T20" fmla="*/ 0 w 73"/>
                  <a:gd name="T21" fmla="*/ 0 h 86"/>
                  <a:gd name="T22" fmla="*/ 0 w 73"/>
                  <a:gd name="T23" fmla="*/ 0 h 86"/>
                  <a:gd name="T24" fmla="*/ 0 w 73"/>
                  <a:gd name="T25" fmla="*/ 0 h 86"/>
                  <a:gd name="T26" fmla="*/ 0 w 73"/>
                  <a:gd name="T27" fmla="*/ 0 h 86"/>
                  <a:gd name="T28" fmla="*/ 0 w 73"/>
                  <a:gd name="T29" fmla="*/ 0 h 86"/>
                  <a:gd name="T30" fmla="*/ 0 w 73"/>
                  <a:gd name="T31" fmla="*/ 0 h 86"/>
                  <a:gd name="T32" fmla="*/ 0 w 73"/>
                  <a:gd name="T33" fmla="*/ 0 h 86"/>
                  <a:gd name="T34" fmla="*/ 0 w 73"/>
                  <a:gd name="T35" fmla="*/ 0 h 86"/>
                  <a:gd name="T36" fmla="*/ 0 w 73"/>
                  <a:gd name="T37" fmla="*/ 0 h 86"/>
                  <a:gd name="T38" fmla="*/ 0 w 73"/>
                  <a:gd name="T39" fmla="*/ 0 h 86"/>
                  <a:gd name="T40" fmla="*/ 0 w 73"/>
                  <a:gd name="T41" fmla="*/ 0 h 86"/>
                  <a:gd name="T42" fmla="*/ 0 w 73"/>
                  <a:gd name="T43" fmla="*/ 0 h 86"/>
                  <a:gd name="T44" fmla="*/ 0 w 73"/>
                  <a:gd name="T45" fmla="*/ 0 h 86"/>
                  <a:gd name="T46" fmla="*/ 0 w 73"/>
                  <a:gd name="T47" fmla="*/ 0 h 86"/>
                  <a:gd name="T48" fmla="*/ 0 w 73"/>
                  <a:gd name="T49" fmla="*/ 0 h 86"/>
                  <a:gd name="T50" fmla="*/ 0 w 73"/>
                  <a:gd name="T51" fmla="*/ 0 h 86"/>
                  <a:gd name="T52" fmla="*/ 0 w 73"/>
                  <a:gd name="T53" fmla="*/ 0 h 86"/>
                  <a:gd name="T54" fmla="*/ 0 w 73"/>
                  <a:gd name="T55" fmla="*/ 0 h 86"/>
                  <a:gd name="T56" fmla="*/ 0 w 73"/>
                  <a:gd name="T57" fmla="*/ 0 h 86"/>
                  <a:gd name="T58" fmla="*/ 0 w 73"/>
                  <a:gd name="T59" fmla="*/ 0 h 86"/>
                  <a:gd name="T60" fmla="*/ 0 w 73"/>
                  <a:gd name="T61" fmla="*/ 0 h 86"/>
                  <a:gd name="T62" fmla="*/ 0 w 73"/>
                  <a:gd name="T63" fmla="*/ 0 h 86"/>
                  <a:gd name="T64" fmla="*/ 0 w 73"/>
                  <a:gd name="T65" fmla="*/ 0 h 8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73"/>
                  <a:gd name="T100" fmla="*/ 0 h 86"/>
                  <a:gd name="T101" fmla="*/ 73 w 73"/>
                  <a:gd name="T102" fmla="*/ 86 h 8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73" h="86">
                    <a:moveTo>
                      <a:pt x="73" y="43"/>
                    </a:moveTo>
                    <a:lnTo>
                      <a:pt x="72" y="34"/>
                    </a:lnTo>
                    <a:lnTo>
                      <a:pt x="70" y="26"/>
                    </a:lnTo>
                    <a:lnTo>
                      <a:pt x="67" y="19"/>
                    </a:lnTo>
                    <a:lnTo>
                      <a:pt x="63" y="13"/>
                    </a:lnTo>
                    <a:lnTo>
                      <a:pt x="57" y="7"/>
                    </a:lnTo>
                    <a:lnTo>
                      <a:pt x="51" y="3"/>
                    </a:lnTo>
                    <a:lnTo>
                      <a:pt x="44" y="1"/>
                    </a:lnTo>
                    <a:lnTo>
                      <a:pt x="37" y="0"/>
                    </a:lnTo>
                    <a:lnTo>
                      <a:pt x="30" y="1"/>
                    </a:lnTo>
                    <a:lnTo>
                      <a:pt x="23" y="3"/>
                    </a:lnTo>
                    <a:lnTo>
                      <a:pt x="17" y="7"/>
                    </a:lnTo>
                    <a:lnTo>
                      <a:pt x="12" y="13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1" y="34"/>
                    </a:lnTo>
                    <a:lnTo>
                      <a:pt x="0" y="43"/>
                    </a:lnTo>
                    <a:lnTo>
                      <a:pt x="1" y="51"/>
                    </a:lnTo>
                    <a:lnTo>
                      <a:pt x="3" y="60"/>
                    </a:lnTo>
                    <a:lnTo>
                      <a:pt x="6" y="67"/>
                    </a:lnTo>
                    <a:lnTo>
                      <a:pt x="12" y="73"/>
                    </a:lnTo>
                    <a:lnTo>
                      <a:pt x="17" y="79"/>
                    </a:lnTo>
                    <a:lnTo>
                      <a:pt x="23" y="82"/>
                    </a:lnTo>
                    <a:lnTo>
                      <a:pt x="30" y="85"/>
                    </a:lnTo>
                    <a:lnTo>
                      <a:pt x="37" y="86"/>
                    </a:lnTo>
                    <a:lnTo>
                      <a:pt x="44" y="85"/>
                    </a:lnTo>
                    <a:lnTo>
                      <a:pt x="51" y="82"/>
                    </a:lnTo>
                    <a:lnTo>
                      <a:pt x="57" y="79"/>
                    </a:lnTo>
                    <a:lnTo>
                      <a:pt x="63" y="73"/>
                    </a:lnTo>
                    <a:lnTo>
                      <a:pt x="67" y="67"/>
                    </a:lnTo>
                    <a:lnTo>
                      <a:pt x="70" y="60"/>
                    </a:lnTo>
                    <a:lnTo>
                      <a:pt x="72" y="51"/>
                    </a:lnTo>
                    <a:lnTo>
                      <a:pt x="73" y="43"/>
                    </a:lnTo>
                    <a:close/>
                    <a:moveTo>
                      <a:pt x="64" y="43"/>
                    </a:moveTo>
                    <a:lnTo>
                      <a:pt x="64" y="49"/>
                    </a:lnTo>
                    <a:lnTo>
                      <a:pt x="62" y="55"/>
                    </a:lnTo>
                    <a:lnTo>
                      <a:pt x="59" y="61"/>
                    </a:lnTo>
                    <a:lnTo>
                      <a:pt x="56" y="66"/>
                    </a:lnTo>
                    <a:lnTo>
                      <a:pt x="52" y="69"/>
                    </a:lnTo>
                    <a:lnTo>
                      <a:pt x="48" y="73"/>
                    </a:lnTo>
                    <a:lnTo>
                      <a:pt x="43" y="74"/>
                    </a:lnTo>
                    <a:lnTo>
                      <a:pt x="37" y="75"/>
                    </a:lnTo>
                    <a:lnTo>
                      <a:pt x="32" y="74"/>
                    </a:lnTo>
                    <a:lnTo>
                      <a:pt x="27" y="73"/>
                    </a:lnTo>
                    <a:lnTo>
                      <a:pt x="22" y="69"/>
                    </a:lnTo>
                    <a:lnTo>
                      <a:pt x="18" y="66"/>
                    </a:lnTo>
                    <a:lnTo>
                      <a:pt x="15" y="61"/>
                    </a:lnTo>
                    <a:lnTo>
                      <a:pt x="12" y="55"/>
                    </a:lnTo>
                    <a:lnTo>
                      <a:pt x="11" y="49"/>
                    </a:lnTo>
                    <a:lnTo>
                      <a:pt x="10" y="43"/>
                    </a:lnTo>
                    <a:lnTo>
                      <a:pt x="11" y="37"/>
                    </a:lnTo>
                    <a:lnTo>
                      <a:pt x="12" y="30"/>
                    </a:lnTo>
                    <a:lnTo>
                      <a:pt x="15" y="25"/>
                    </a:lnTo>
                    <a:lnTo>
                      <a:pt x="18" y="20"/>
                    </a:lnTo>
                    <a:lnTo>
                      <a:pt x="22" y="16"/>
                    </a:lnTo>
                    <a:lnTo>
                      <a:pt x="27" y="13"/>
                    </a:lnTo>
                    <a:lnTo>
                      <a:pt x="32" y="12"/>
                    </a:lnTo>
                    <a:lnTo>
                      <a:pt x="37" y="10"/>
                    </a:lnTo>
                    <a:lnTo>
                      <a:pt x="43" y="12"/>
                    </a:lnTo>
                    <a:lnTo>
                      <a:pt x="48" y="13"/>
                    </a:lnTo>
                    <a:lnTo>
                      <a:pt x="52" y="16"/>
                    </a:lnTo>
                    <a:lnTo>
                      <a:pt x="56" y="20"/>
                    </a:lnTo>
                    <a:lnTo>
                      <a:pt x="59" y="25"/>
                    </a:lnTo>
                    <a:lnTo>
                      <a:pt x="62" y="30"/>
                    </a:lnTo>
                    <a:lnTo>
                      <a:pt x="64" y="37"/>
                    </a:lnTo>
                    <a:lnTo>
                      <a:pt x="64" y="43"/>
                    </a:lnTo>
                    <a:close/>
                  </a:path>
                </a:pathLst>
              </a:custGeom>
              <a:solidFill>
                <a:srgbClr val="FBECB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7747" name="Freeform 40"/>
              <p:cNvSpPr>
                <a:spLocks noEditPoints="1"/>
              </p:cNvSpPr>
              <p:nvPr/>
            </p:nvSpPr>
            <p:spPr bwMode="auto">
              <a:xfrm>
                <a:off x="1155" y="2653"/>
                <a:ext cx="13" cy="12"/>
              </a:xfrm>
              <a:custGeom>
                <a:avLst/>
                <a:gdLst>
                  <a:gd name="T0" fmla="*/ 0 w 64"/>
                  <a:gd name="T1" fmla="*/ 0 h 76"/>
                  <a:gd name="T2" fmla="*/ 0 w 64"/>
                  <a:gd name="T3" fmla="*/ 0 h 76"/>
                  <a:gd name="T4" fmla="*/ 0 w 64"/>
                  <a:gd name="T5" fmla="*/ 0 h 76"/>
                  <a:gd name="T6" fmla="*/ 0 w 64"/>
                  <a:gd name="T7" fmla="*/ 0 h 76"/>
                  <a:gd name="T8" fmla="*/ 0 w 64"/>
                  <a:gd name="T9" fmla="*/ 0 h 76"/>
                  <a:gd name="T10" fmla="*/ 0 w 64"/>
                  <a:gd name="T11" fmla="*/ 0 h 76"/>
                  <a:gd name="T12" fmla="*/ 0 w 64"/>
                  <a:gd name="T13" fmla="*/ 0 h 76"/>
                  <a:gd name="T14" fmla="*/ 0 w 64"/>
                  <a:gd name="T15" fmla="*/ 0 h 76"/>
                  <a:gd name="T16" fmla="*/ 0 w 64"/>
                  <a:gd name="T17" fmla="*/ 0 h 76"/>
                  <a:gd name="T18" fmla="*/ 0 w 64"/>
                  <a:gd name="T19" fmla="*/ 0 h 76"/>
                  <a:gd name="T20" fmla="*/ 0 w 64"/>
                  <a:gd name="T21" fmla="*/ 0 h 76"/>
                  <a:gd name="T22" fmla="*/ 0 w 64"/>
                  <a:gd name="T23" fmla="*/ 0 h 76"/>
                  <a:gd name="T24" fmla="*/ 0 w 64"/>
                  <a:gd name="T25" fmla="*/ 0 h 76"/>
                  <a:gd name="T26" fmla="*/ 0 w 64"/>
                  <a:gd name="T27" fmla="*/ 0 h 76"/>
                  <a:gd name="T28" fmla="*/ 0 w 64"/>
                  <a:gd name="T29" fmla="*/ 0 h 76"/>
                  <a:gd name="T30" fmla="*/ 0 w 64"/>
                  <a:gd name="T31" fmla="*/ 0 h 76"/>
                  <a:gd name="T32" fmla="*/ 0 w 64"/>
                  <a:gd name="T33" fmla="*/ 0 h 76"/>
                  <a:gd name="T34" fmla="*/ 0 w 64"/>
                  <a:gd name="T35" fmla="*/ 0 h 76"/>
                  <a:gd name="T36" fmla="*/ 0 w 64"/>
                  <a:gd name="T37" fmla="*/ 0 h 76"/>
                  <a:gd name="T38" fmla="*/ 0 w 64"/>
                  <a:gd name="T39" fmla="*/ 0 h 76"/>
                  <a:gd name="T40" fmla="*/ 0 w 64"/>
                  <a:gd name="T41" fmla="*/ 0 h 76"/>
                  <a:gd name="T42" fmla="*/ 0 w 64"/>
                  <a:gd name="T43" fmla="*/ 0 h 76"/>
                  <a:gd name="T44" fmla="*/ 0 w 64"/>
                  <a:gd name="T45" fmla="*/ 0 h 76"/>
                  <a:gd name="T46" fmla="*/ 0 w 64"/>
                  <a:gd name="T47" fmla="*/ 0 h 76"/>
                  <a:gd name="T48" fmla="*/ 0 w 64"/>
                  <a:gd name="T49" fmla="*/ 0 h 76"/>
                  <a:gd name="T50" fmla="*/ 0 w 64"/>
                  <a:gd name="T51" fmla="*/ 0 h 76"/>
                  <a:gd name="T52" fmla="*/ 0 w 64"/>
                  <a:gd name="T53" fmla="*/ 0 h 76"/>
                  <a:gd name="T54" fmla="*/ 0 w 64"/>
                  <a:gd name="T55" fmla="*/ 0 h 76"/>
                  <a:gd name="T56" fmla="*/ 0 w 64"/>
                  <a:gd name="T57" fmla="*/ 0 h 76"/>
                  <a:gd name="T58" fmla="*/ 0 w 64"/>
                  <a:gd name="T59" fmla="*/ 0 h 76"/>
                  <a:gd name="T60" fmla="*/ 0 w 64"/>
                  <a:gd name="T61" fmla="*/ 0 h 76"/>
                  <a:gd name="T62" fmla="*/ 0 w 64"/>
                  <a:gd name="T63" fmla="*/ 0 h 76"/>
                  <a:gd name="T64" fmla="*/ 0 w 64"/>
                  <a:gd name="T65" fmla="*/ 0 h 7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64"/>
                  <a:gd name="T100" fmla="*/ 0 h 76"/>
                  <a:gd name="T101" fmla="*/ 64 w 64"/>
                  <a:gd name="T102" fmla="*/ 76 h 7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64" h="76">
                    <a:moveTo>
                      <a:pt x="64" y="39"/>
                    </a:moveTo>
                    <a:lnTo>
                      <a:pt x="63" y="32"/>
                    </a:lnTo>
                    <a:lnTo>
                      <a:pt x="61" y="24"/>
                    </a:lnTo>
                    <a:lnTo>
                      <a:pt x="58" y="17"/>
                    </a:lnTo>
                    <a:lnTo>
                      <a:pt x="54" y="12"/>
                    </a:lnTo>
                    <a:lnTo>
                      <a:pt x="50" y="8"/>
                    </a:lnTo>
                    <a:lnTo>
                      <a:pt x="44" y="4"/>
                    </a:lnTo>
                    <a:lnTo>
                      <a:pt x="38" y="2"/>
                    </a:lnTo>
                    <a:lnTo>
                      <a:pt x="32" y="0"/>
                    </a:lnTo>
                    <a:lnTo>
                      <a:pt x="26" y="2"/>
                    </a:lnTo>
                    <a:lnTo>
                      <a:pt x="20" y="4"/>
                    </a:lnTo>
                    <a:lnTo>
                      <a:pt x="15" y="8"/>
                    </a:lnTo>
                    <a:lnTo>
                      <a:pt x="10" y="12"/>
                    </a:lnTo>
                    <a:lnTo>
                      <a:pt x="6" y="17"/>
                    </a:lnTo>
                    <a:lnTo>
                      <a:pt x="2" y="24"/>
                    </a:lnTo>
                    <a:lnTo>
                      <a:pt x="0" y="32"/>
                    </a:lnTo>
                    <a:lnTo>
                      <a:pt x="0" y="39"/>
                    </a:lnTo>
                    <a:lnTo>
                      <a:pt x="0" y="46"/>
                    </a:lnTo>
                    <a:lnTo>
                      <a:pt x="2" y="53"/>
                    </a:lnTo>
                    <a:lnTo>
                      <a:pt x="6" y="60"/>
                    </a:lnTo>
                    <a:lnTo>
                      <a:pt x="10" y="65"/>
                    </a:lnTo>
                    <a:lnTo>
                      <a:pt x="15" y="70"/>
                    </a:lnTo>
                    <a:lnTo>
                      <a:pt x="20" y="74"/>
                    </a:lnTo>
                    <a:lnTo>
                      <a:pt x="26" y="76"/>
                    </a:lnTo>
                    <a:lnTo>
                      <a:pt x="32" y="76"/>
                    </a:lnTo>
                    <a:lnTo>
                      <a:pt x="38" y="76"/>
                    </a:lnTo>
                    <a:lnTo>
                      <a:pt x="44" y="74"/>
                    </a:lnTo>
                    <a:lnTo>
                      <a:pt x="50" y="70"/>
                    </a:lnTo>
                    <a:lnTo>
                      <a:pt x="54" y="65"/>
                    </a:lnTo>
                    <a:lnTo>
                      <a:pt x="58" y="60"/>
                    </a:lnTo>
                    <a:lnTo>
                      <a:pt x="61" y="53"/>
                    </a:lnTo>
                    <a:lnTo>
                      <a:pt x="63" y="46"/>
                    </a:lnTo>
                    <a:lnTo>
                      <a:pt x="64" y="39"/>
                    </a:lnTo>
                    <a:close/>
                    <a:moveTo>
                      <a:pt x="55" y="39"/>
                    </a:moveTo>
                    <a:lnTo>
                      <a:pt x="54" y="45"/>
                    </a:lnTo>
                    <a:lnTo>
                      <a:pt x="53" y="50"/>
                    </a:lnTo>
                    <a:lnTo>
                      <a:pt x="51" y="54"/>
                    </a:lnTo>
                    <a:lnTo>
                      <a:pt x="48" y="58"/>
                    </a:lnTo>
                    <a:lnTo>
                      <a:pt x="45" y="62"/>
                    </a:lnTo>
                    <a:lnTo>
                      <a:pt x="41" y="64"/>
                    </a:lnTo>
                    <a:lnTo>
                      <a:pt x="37" y="65"/>
                    </a:lnTo>
                    <a:lnTo>
                      <a:pt x="32" y="65"/>
                    </a:lnTo>
                    <a:lnTo>
                      <a:pt x="28" y="65"/>
                    </a:lnTo>
                    <a:lnTo>
                      <a:pt x="23" y="64"/>
                    </a:lnTo>
                    <a:lnTo>
                      <a:pt x="20" y="62"/>
                    </a:lnTo>
                    <a:lnTo>
                      <a:pt x="16" y="58"/>
                    </a:lnTo>
                    <a:lnTo>
                      <a:pt x="13" y="54"/>
                    </a:lnTo>
                    <a:lnTo>
                      <a:pt x="11" y="50"/>
                    </a:lnTo>
                    <a:lnTo>
                      <a:pt x="10" y="45"/>
                    </a:lnTo>
                    <a:lnTo>
                      <a:pt x="10" y="39"/>
                    </a:lnTo>
                    <a:lnTo>
                      <a:pt x="10" y="33"/>
                    </a:lnTo>
                    <a:lnTo>
                      <a:pt x="11" y="28"/>
                    </a:lnTo>
                    <a:lnTo>
                      <a:pt x="13" y="23"/>
                    </a:lnTo>
                    <a:lnTo>
                      <a:pt x="16" y="20"/>
                    </a:lnTo>
                    <a:lnTo>
                      <a:pt x="20" y="16"/>
                    </a:lnTo>
                    <a:lnTo>
                      <a:pt x="23" y="14"/>
                    </a:lnTo>
                    <a:lnTo>
                      <a:pt x="28" y="12"/>
                    </a:lnTo>
                    <a:lnTo>
                      <a:pt x="32" y="11"/>
                    </a:lnTo>
                    <a:lnTo>
                      <a:pt x="37" y="12"/>
                    </a:lnTo>
                    <a:lnTo>
                      <a:pt x="41" y="14"/>
                    </a:lnTo>
                    <a:lnTo>
                      <a:pt x="45" y="16"/>
                    </a:lnTo>
                    <a:lnTo>
                      <a:pt x="48" y="20"/>
                    </a:lnTo>
                    <a:lnTo>
                      <a:pt x="51" y="23"/>
                    </a:lnTo>
                    <a:lnTo>
                      <a:pt x="53" y="28"/>
                    </a:lnTo>
                    <a:lnTo>
                      <a:pt x="54" y="33"/>
                    </a:lnTo>
                    <a:lnTo>
                      <a:pt x="55" y="39"/>
                    </a:lnTo>
                    <a:close/>
                  </a:path>
                </a:pathLst>
              </a:custGeom>
              <a:solidFill>
                <a:srgbClr val="FCEFB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7748" name="Freeform 41"/>
              <p:cNvSpPr>
                <a:spLocks noEditPoints="1"/>
              </p:cNvSpPr>
              <p:nvPr/>
            </p:nvSpPr>
            <p:spPr bwMode="auto">
              <a:xfrm>
                <a:off x="1156" y="2654"/>
                <a:ext cx="11" cy="11"/>
              </a:xfrm>
              <a:custGeom>
                <a:avLst/>
                <a:gdLst>
                  <a:gd name="T0" fmla="*/ 0 w 54"/>
                  <a:gd name="T1" fmla="*/ 0 h 65"/>
                  <a:gd name="T2" fmla="*/ 0 w 54"/>
                  <a:gd name="T3" fmla="*/ 0 h 65"/>
                  <a:gd name="T4" fmla="*/ 0 w 54"/>
                  <a:gd name="T5" fmla="*/ 0 h 65"/>
                  <a:gd name="T6" fmla="*/ 0 w 54"/>
                  <a:gd name="T7" fmla="*/ 0 h 65"/>
                  <a:gd name="T8" fmla="*/ 0 w 54"/>
                  <a:gd name="T9" fmla="*/ 0 h 65"/>
                  <a:gd name="T10" fmla="*/ 0 w 54"/>
                  <a:gd name="T11" fmla="*/ 0 h 65"/>
                  <a:gd name="T12" fmla="*/ 0 w 54"/>
                  <a:gd name="T13" fmla="*/ 0 h 65"/>
                  <a:gd name="T14" fmla="*/ 0 w 54"/>
                  <a:gd name="T15" fmla="*/ 0 h 65"/>
                  <a:gd name="T16" fmla="*/ 0 w 54"/>
                  <a:gd name="T17" fmla="*/ 0 h 65"/>
                  <a:gd name="T18" fmla="*/ 0 w 54"/>
                  <a:gd name="T19" fmla="*/ 0 h 65"/>
                  <a:gd name="T20" fmla="*/ 0 w 54"/>
                  <a:gd name="T21" fmla="*/ 0 h 65"/>
                  <a:gd name="T22" fmla="*/ 0 w 54"/>
                  <a:gd name="T23" fmla="*/ 0 h 65"/>
                  <a:gd name="T24" fmla="*/ 0 w 54"/>
                  <a:gd name="T25" fmla="*/ 0 h 65"/>
                  <a:gd name="T26" fmla="*/ 0 w 54"/>
                  <a:gd name="T27" fmla="*/ 0 h 65"/>
                  <a:gd name="T28" fmla="*/ 0 w 54"/>
                  <a:gd name="T29" fmla="*/ 0 h 65"/>
                  <a:gd name="T30" fmla="*/ 0 w 54"/>
                  <a:gd name="T31" fmla="*/ 0 h 65"/>
                  <a:gd name="T32" fmla="*/ 0 w 54"/>
                  <a:gd name="T33" fmla="*/ 0 h 65"/>
                  <a:gd name="T34" fmla="*/ 0 w 54"/>
                  <a:gd name="T35" fmla="*/ 0 h 65"/>
                  <a:gd name="T36" fmla="*/ 0 w 54"/>
                  <a:gd name="T37" fmla="*/ 0 h 65"/>
                  <a:gd name="T38" fmla="*/ 0 w 54"/>
                  <a:gd name="T39" fmla="*/ 0 h 65"/>
                  <a:gd name="T40" fmla="*/ 0 w 54"/>
                  <a:gd name="T41" fmla="*/ 0 h 65"/>
                  <a:gd name="T42" fmla="*/ 0 w 54"/>
                  <a:gd name="T43" fmla="*/ 0 h 65"/>
                  <a:gd name="T44" fmla="*/ 0 w 54"/>
                  <a:gd name="T45" fmla="*/ 0 h 65"/>
                  <a:gd name="T46" fmla="*/ 0 w 54"/>
                  <a:gd name="T47" fmla="*/ 0 h 65"/>
                  <a:gd name="T48" fmla="*/ 0 w 54"/>
                  <a:gd name="T49" fmla="*/ 0 h 65"/>
                  <a:gd name="T50" fmla="*/ 0 w 54"/>
                  <a:gd name="T51" fmla="*/ 0 h 65"/>
                  <a:gd name="T52" fmla="*/ 0 w 54"/>
                  <a:gd name="T53" fmla="*/ 0 h 65"/>
                  <a:gd name="T54" fmla="*/ 0 w 54"/>
                  <a:gd name="T55" fmla="*/ 0 h 65"/>
                  <a:gd name="T56" fmla="*/ 0 w 54"/>
                  <a:gd name="T57" fmla="*/ 0 h 65"/>
                  <a:gd name="T58" fmla="*/ 0 w 54"/>
                  <a:gd name="T59" fmla="*/ 0 h 65"/>
                  <a:gd name="T60" fmla="*/ 0 w 54"/>
                  <a:gd name="T61" fmla="*/ 0 h 65"/>
                  <a:gd name="T62" fmla="*/ 0 w 54"/>
                  <a:gd name="T63" fmla="*/ 0 h 65"/>
                  <a:gd name="T64" fmla="*/ 0 w 54"/>
                  <a:gd name="T65" fmla="*/ 0 h 6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54"/>
                  <a:gd name="T100" fmla="*/ 0 h 65"/>
                  <a:gd name="T101" fmla="*/ 54 w 54"/>
                  <a:gd name="T102" fmla="*/ 65 h 65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54" h="65">
                    <a:moveTo>
                      <a:pt x="54" y="33"/>
                    </a:moveTo>
                    <a:lnTo>
                      <a:pt x="54" y="27"/>
                    </a:lnTo>
                    <a:lnTo>
                      <a:pt x="52" y="20"/>
                    </a:lnTo>
                    <a:lnTo>
                      <a:pt x="49" y="15"/>
                    </a:lnTo>
                    <a:lnTo>
                      <a:pt x="46" y="10"/>
                    </a:lnTo>
                    <a:lnTo>
                      <a:pt x="42" y="6"/>
                    </a:lnTo>
                    <a:lnTo>
                      <a:pt x="38" y="3"/>
                    </a:lnTo>
                    <a:lnTo>
                      <a:pt x="33" y="2"/>
                    </a:lnTo>
                    <a:lnTo>
                      <a:pt x="27" y="0"/>
                    </a:lnTo>
                    <a:lnTo>
                      <a:pt x="22" y="2"/>
                    </a:lnTo>
                    <a:lnTo>
                      <a:pt x="17" y="3"/>
                    </a:lnTo>
                    <a:lnTo>
                      <a:pt x="12" y="6"/>
                    </a:lnTo>
                    <a:lnTo>
                      <a:pt x="8" y="10"/>
                    </a:lnTo>
                    <a:lnTo>
                      <a:pt x="5" y="15"/>
                    </a:lnTo>
                    <a:lnTo>
                      <a:pt x="2" y="20"/>
                    </a:lnTo>
                    <a:lnTo>
                      <a:pt x="1" y="27"/>
                    </a:lnTo>
                    <a:lnTo>
                      <a:pt x="0" y="33"/>
                    </a:lnTo>
                    <a:lnTo>
                      <a:pt x="1" y="39"/>
                    </a:lnTo>
                    <a:lnTo>
                      <a:pt x="2" y="45"/>
                    </a:lnTo>
                    <a:lnTo>
                      <a:pt x="5" y="51"/>
                    </a:lnTo>
                    <a:lnTo>
                      <a:pt x="8" y="56"/>
                    </a:lnTo>
                    <a:lnTo>
                      <a:pt x="12" y="59"/>
                    </a:lnTo>
                    <a:lnTo>
                      <a:pt x="17" y="63"/>
                    </a:lnTo>
                    <a:lnTo>
                      <a:pt x="22" y="64"/>
                    </a:lnTo>
                    <a:lnTo>
                      <a:pt x="27" y="65"/>
                    </a:lnTo>
                    <a:lnTo>
                      <a:pt x="33" y="64"/>
                    </a:lnTo>
                    <a:lnTo>
                      <a:pt x="38" y="63"/>
                    </a:lnTo>
                    <a:lnTo>
                      <a:pt x="42" y="59"/>
                    </a:lnTo>
                    <a:lnTo>
                      <a:pt x="46" y="56"/>
                    </a:lnTo>
                    <a:lnTo>
                      <a:pt x="49" y="51"/>
                    </a:lnTo>
                    <a:lnTo>
                      <a:pt x="52" y="45"/>
                    </a:lnTo>
                    <a:lnTo>
                      <a:pt x="54" y="39"/>
                    </a:lnTo>
                    <a:lnTo>
                      <a:pt x="54" y="33"/>
                    </a:lnTo>
                    <a:close/>
                    <a:moveTo>
                      <a:pt x="45" y="33"/>
                    </a:moveTo>
                    <a:lnTo>
                      <a:pt x="45" y="38"/>
                    </a:lnTo>
                    <a:lnTo>
                      <a:pt x="44" y="41"/>
                    </a:lnTo>
                    <a:lnTo>
                      <a:pt x="42" y="45"/>
                    </a:lnTo>
                    <a:lnTo>
                      <a:pt x="40" y="48"/>
                    </a:lnTo>
                    <a:lnTo>
                      <a:pt x="37" y="51"/>
                    </a:lnTo>
                    <a:lnTo>
                      <a:pt x="34" y="53"/>
                    </a:lnTo>
                    <a:lnTo>
                      <a:pt x="31" y="54"/>
                    </a:lnTo>
                    <a:lnTo>
                      <a:pt x="27" y="54"/>
                    </a:lnTo>
                    <a:lnTo>
                      <a:pt x="23" y="54"/>
                    </a:lnTo>
                    <a:lnTo>
                      <a:pt x="20" y="53"/>
                    </a:lnTo>
                    <a:lnTo>
                      <a:pt x="17" y="51"/>
                    </a:lnTo>
                    <a:lnTo>
                      <a:pt x="14" y="48"/>
                    </a:lnTo>
                    <a:lnTo>
                      <a:pt x="12" y="45"/>
                    </a:lnTo>
                    <a:lnTo>
                      <a:pt x="11" y="41"/>
                    </a:lnTo>
                    <a:lnTo>
                      <a:pt x="9" y="38"/>
                    </a:lnTo>
                    <a:lnTo>
                      <a:pt x="9" y="33"/>
                    </a:lnTo>
                    <a:lnTo>
                      <a:pt x="9" y="28"/>
                    </a:lnTo>
                    <a:lnTo>
                      <a:pt x="11" y="24"/>
                    </a:lnTo>
                    <a:lnTo>
                      <a:pt x="12" y="21"/>
                    </a:lnTo>
                    <a:lnTo>
                      <a:pt x="14" y="17"/>
                    </a:lnTo>
                    <a:lnTo>
                      <a:pt x="17" y="15"/>
                    </a:lnTo>
                    <a:lnTo>
                      <a:pt x="20" y="12"/>
                    </a:lnTo>
                    <a:lnTo>
                      <a:pt x="23" y="11"/>
                    </a:lnTo>
                    <a:lnTo>
                      <a:pt x="27" y="11"/>
                    </a:lnTo>
                    <a:lnTo>
                      <a:pt x="31" y="11"/>
                    </a:lnTo>
                    <a:lnTo>
                      <a:pt x="34" y="12"/>
                    </a:lnTo>
                    <a:lnTo>
                      <a:pt x="37" y="15"/>
                    </a:lnTo>
                    <a:lnTo>
                      <a:pt x="40" y="17"/>
                    </a:lnTo>
                    <a:lnTo>
                      <a:pt x="42" y="21"/>
                    </a:lnTo>
                    <a:lnTo>
                      <a:pt x="44" y="24"/>
                    </a:lnTo>
                    <a:lnTo>
                      <a:pt x="45" y="28"/>
                    </a:lnTo>
                    <a:lnTo>
                      <a:pt x="45" y="33"/>
                    </a:lnTo>
                    <a:close/>
                  </a:path>
                </a:pathLst>
              </a:custGeom>
              <a:solidFill>
                <a:srgbClr val="FCEFB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7749" name="Freeform 42"/>
              <p:cNvSpPr>
                <a:spLocks noEditPoints="1"/>
              </p:cNvSpPr>
              <p:nvPr/>
            </p:nvSpPr>
            <p:spPr bwMode="auto">
              <a:xfrm>
                <a:off x="1157" y="2655"/>
                <a:ext cx="9" cy="9"/>
              </a:xfrm>
              <a:custGeom>
                <a:avLst/>
                <a:gdLst>
                  <a:gd name="T0" fmla="*/ 0 w 45"/>
                  <a:gd name="T1" fmla="*/ 0 h 54"/>
                  <a:gd name="T2" fmla="*/ 0 w 45"/>
                  <a:gd name="T3" fmla="*/ 0 h 54"/>
                  <a:gd name="T4" fmla="*/ 0 w 45"/>
                  <a:gd name="T5" fmla="*/ 0 h 54"/>
                  <a:gd name="T6" fmla="*/ 0 w 45"/>
                  <a:gd name="T7" fmla="*/ 0 h 54"/>
                  <a:gd name="T8" fmla="*/ 0 w 45"/>
                  <a:gd name="T9" fmla="*/ 0 h 54"/>
                  <a:gd name="T10" fmla="*/ 0 w 45"/>
                  <a:gd name="T11" fmla="*/ 0 h 54"/>
                  <a:gd name="T12" fmla="*/ 0 w 45"/>
                  <a:gd name="T13" fmla="*/ 0 h 54"/>
                  <a:gd name="T14" fmla="*/ 0 w 45"/>
                  <a:gd name="T15" fmla="*/ 0 h 54"/>
                  <a:gd name="T16" fmla="*/ 0 w 45"/>
                  <a:gd name="T17" fmla="*/ 0 h 54"/>
                  <a:gd name="T18" fmla="*/ 0 w 45"/>
                  <a:gd name="T19" fmla="*/ 0 h 54"/>
                  <a:gd name="T20" fmla="*/ 0 w 45"/>
                  <a:gd name="T21" fmla="*/ 0 h 54"/>
                  <a:gd name="T22" fmla="*/ 0 w 45"/>
                  <a:gd name="T23" fmla="*/ 0 h 54"/>
                  <a:gd name="T24" fmla="*/ 0 w 45"/>
                  <a:gd name="T25" fmla="*/ 0 h 54"/>
                  <a:gd name="T26" fmla="*/ 0 w 45"/>
                  <a:gd name="T27" fmla="*/ 0 h 54"/>
                  <a:gd name="T28" fmla="*/ 0 w 45"/>
                  <a:gd name="T29" fmla="*/ 0 h 54"/>
                  <a:gd name="T30" fmla="*/ 0 w 45"/>
                  <a:gd name="T31" fmla="*/ 0 h 54"/>
                  <a:gd name="T32" fmla="*/ 0 w 45"/>
                  <a:gd name="T33" fmla="*/ 0 h 54"/>
                  <a:gd name="T34" fmla="*/ 0 w 45"/>
                  <a:gd name="T35" fmla="*/ 0 h 54"/>
                  <a:gd name="T36" fmla="*/ 0 w 45"/>
                  <a:gd name="T37" fmla="*/ 0 h 54"/>
                  <a:gd name="T38" fmla="*/ 0 w 45"/>
                  <a:gd name="T39" fmla="*/ 0 h 54"/>
                  <a:gd name="T40" fmla="*/ 0 w 45"/>
                  <a:gd name="T41" fmla="*/ 0 h 54"/>
                  <a:gd name="T42" fmla="*/ 0 w 45"/>
                  <a:gd name="T43" fmla="*/ 0 h 54"/>
                  <a:gd name="T44" fmla="*/ 0 w 45"/>
                  <a:gd name="T45" fmla="*/ 0 h 54"/>
                  <a:gd name="T46" fmla="*/ 0 w 45"/>
                  <a:gd name="T47" fmla="*/ 0 h 54"/>
                  <a:gd name="T48" fmla="*/ 0 w 45"/>
                  <a:gd name="T49" fmla="*/ 0 h 54"/>
                  <a:gd name="T50" fmla="*/ 0 w 45"/>
                  <a:gd name="T51" fmla="*/ 0 h 54"/>
                  <a:gd name="T52" fmla="*/ 0 w 45"/>
                  <a:gd name="T53" fmla="*/ 0 h 54"/>
                  <a:gd name="T54" fmla="*/ 0 w 45"/>
                  <a:gd name="T55" fmla="*/ 0 h 54"/>
                  <a:gd name="T56" fmla="*/ 0 w 45"/>
                  <a:gd name="T57" fmla="*/ 0 h 54"/>
                  <a:gd name="T58" fmla="*/ 0 w 45"/>
                  <a:gd name="T59" fmla="*/ 0 h 54"/>
                  <a:gd name="T60" fmla="*/ 0 w 45"/>
                  <a:gd name="T61" fmla="*/ 0 h 54"/>
                  <a:gd name="T62" fmla="*/ 0 w 45"/>
                  <a:gd name="T63" fmla="*/ 0 h 54"/>
                  <a:gd name="T64" fmla="*/ 0 w 45"/>
                  <a:gd name="T65" fmla="*/ 0 h 54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45"/>
                  <a:gd name="T100" fmla="*/ 0 h 54"/>
                  <a:gd name="T101" fmla="*/ 45 w 45"/>
                  <a:gd name="T102" fmla="*/ 54 h 54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45" h="54">
                    <a:moveTo>
                      <a:pt x="45" y="28"/>
                    </a:moveTo>
                    <a:lnTo>
                      <a:pt x="44" y="22"/>
                    </a:lnTo>
                    <a:lnTo>
                      <a:pt x="43" y="17"/>
                    </a:lnTo>
                    <a:lnTo>
                      <a:pt x="41" y="12"/>
                    </a:lnTo>
                    <a:lnTo>
                      <a:pt x="38" y="9"/>
                    </a:lnTo>
                    <a:lnTo>
                      <a:pt x="35" y="5"/>
                    </a:lnTo>
                    <a:lnTo>
                      <a:pt x="31" y="3"/>
                    </a:lnTo>
                    <a:lnTo>
                      <a:pt x="27" y="1"/>
                    </a:lnTo>
                    <a:lnTo>
                      <a:pt x="22" y="0"/>
                    </a:lnTo>
                    <a:lnTo>
                      <a:pt x="18" y="1"/>
                    </a:lnTo>
                    <a:lnTo>
                      <a:pt x="13" y="3"/>
                    </a:lnTo>
                    <a:lnTo>
                      <a:pt x="10" y="5"/>
                    </a:lnTo>
                    <a:lnTo>
                      <a:pt x="6" y="9"/>
                    </a:lnTo>
                    <a:lnTo>
                      <a:pt x="3" y="12"/>
                    </a:lnTo>
                    <a:lnTo>
                      <a:pt x="1" y="17"/>
                    </a:lnTo>
                    <a:lnTo>
                      <a:pt x="0" y="22"/>
                    </a:lnTo>
                    <a:lnTo>
                      <a:pt x="0" y="28"/>
                    </a:lnTo>
                    <a:lnTo>
                      <a:pt x="0" y="34"/>
                    </a:lnTo>
                    <a:lnTo>
                      <a:pt x="1" y="39"/>
                    </a:lnTo>
                    <a:lnTo>
                      <a:pt x="3" y="43"/>
                    </a:lnTo>
                    <a:lnTo>
                      <a:pt x="6" y="47"/>
                    </a:lnTo>
                    <a:lnTo>
                      <a:pt x="10" y="51"/>
                    </a:lnTo>
                    <a:lnTo>
                      <a:pt x="13" y="53"/>
                    </a:lnTo>
                    <a:lnTo>
                      <a:pt x="18" y="54"/>
                    </a:lnTo>
                    <a:lnTo>
                      <a:pt x="22" y="54"/>
                    </a:lnTo>
                    <a:lnTo>
                      <a:pt x="27" y="54"/>
                    </a:lnTo>
                    <a:lnTo>
                      <a:pt x="31" y="53"/>
                    </a:lnTo>
                    <a:lnTo>
                      <a:pt x="35" y="51"/>
                    </a:lnTo>
                    <a:lnTo>
                      <a:pt x="38" y="47"/>
                    </a:lnTo>
                    <a:lnTo>
                      <a:pt x="41" y="43"/>
                    </a:lnTo>
                    <a:lnTo>
                      <a:pt x="43" y="39"/>
                    </a:lnTo>
                    <a:lnTo>
                      <a:pt x="44" y="34"/>
                    </a:lnTo>
                    <a:lnTo>
                      <a:pt x="45" y="28"/>
                    </a:lnTo>
                    <a:close/>
                    <a:moveTo>
                      <a:pt x="36" y="28"/>
                    </a:moveTo>
                    <a:lnTo>
                      <a:pt x="35" y="31"/>
                    </a:lnTo>
                    <a:lnTo>
                      <a:pt x="35" y="34"/>
                    </a:lnTo>
                    <a:lnTo>
                      <a:pt x="33" y="37"/>
                    </a:lnTo>
                    <a:lnTo>
                      <a:pt x="32" y="40"/>
                    </a:lnTo>
                    <a:lnTo>
                      <a:pt x="30" y="41"/>
                    </a:lnTo>
                    <a:lnTo>
                      <a:pt x="27" y="42"/>
                    </a:lnTo>
                    <a:lnTo>
                      <a:pt x="25" y="43"/>
                    </a:lnTo>
                    <a:lnTo>
                      <a:pt x="22" y="43"/>
                    </a:lnTo>
                    <a:lnTo>
                      <a:pt x="19" y="43"/>
                    </a:lnTo>
                    <a:lnTo>
                      <a:pt x="17" y="42"/>
                    </a:lnTo>
                    <a:lnTo>
                      <a:pt x="15" y="41"/>
                    </a:lnTo>
                    <a:lnTo>
                      <a:pt x="13" y="40"/>
                    </a:lnTo>
                    <a:lnTo>
                      <a:pt x="11" y="37"/>
                    </a:lnTo>
                    <a:lnTo>
                      <a:pt x="10" y="34"/>
                    </a:lnTo>
                    <a:lnTo>
                      <a:pt x="9" y="31"/>
                    </a:lnTo>
                    <a:lnTo>
                      <a:pt x="9" y="28"/>
                    </a:lnTo>
                    <a:lnTo>
                      <a:pt x="9" y="24"/>
                    </a:lnTo>
                    <a:lnTo>
                      <a:pt x="10" y="22"/>
                    </a:lnTo>
                    <a:lnTo>
                      <a:pt x="11" y="18"/>
                    </a:lnTo>
                    <a:lnTo>
                      <a:pt x="13" y="16"/>
                    </a:lnTo>
                    <a:lnTo>
                      <a:pt x="15" y="15"/>
                    </a:lnTo>
                    <a:lnTo>
                      <a:pt x="17" y="13"/>
                    </a:lnTo>
                    <a:lnTo>
                      <a:pt x="19" y="12"/>
                    </a:lnTo>
                    <a:lnTo>
                      <a:pt x="22" y="11"/>
                    </a:lnTo>
                    <a:lnTo>
                      <a:pt x="25" y="12"/>
                    </a:lnTo>
                    <a:lnTo>
                      <a:pt x="27" y="13"/>
                    </a:lnTo>
                    <a:lnTo>
                      <a:pt x="30" y="15"/>
                    </a:lnTo>
                    <a:lnTo>
                      <a:pt x="32" y="16"/>
                    </a:lnTo>
                    <a:lnTo>
                      <a:pt x="33" y="18"/>
                    </a:lnTo>
                    <a:lnTo>
                      <a:pt x="35" y="22"/>
                    </a:lnTo>
                    <a:lnTo>
                      <a:pt x="35" y="24"/>
                    </a:lnTo>
                    <a:lnTo>
                      <a:pt x="36" y="28"/>
                    </a:lnTo>
                    <a:close/>
                  </a:path>
                </a:pathLst>
              </a:custGeom>
              <a:solidFill>
                <a:srgbClr val="FCF2C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7750" name="Freeform 43"/>
              <p:cNvSpPr>
                <a:spLocks noEditPoints="1"/>
              </p:cNvSpPr>
              <p:nvPr/>
            </p:nvSpPr>
            <p:spPr bwMode="auto">
              <a:xfrm>
                <a:off x="1158" y="2656"/>
                <a:ext cx="7" cy="7"/>
              </a:xfrm>
              <a:custGeom>
                <a:avLst/>
                <a:gdLst>
                  <a:gd name="T0" fmla="*/ 0 w 36"/>
                  <a:gd name="T1" fmla="*/ 0 h 43"/>
                  <a:gd name="T2" fmla="*/ 0 w 36"/>
                  <a:gd name="T3" fmla="*/ 0 h 43"/>
                  <a:gd name="T4" fmla="*/ 0 w 36"/>
                  <a:gd name="T5" fmla="*/ 0 h 43"/>
                  <a:gd name="T6" fmla="*/ 0 w 36"/>
                  <a:gd name="T7" fmla="*/ 0 h 43"/>
                  <a:gd name="T8" fmla="*/ 0 w 36"/>
                  <a:gd name="T9" fmla="*/ 0 h 43"/>
                  <a:gd name="T10" fmla="*/ 0 w 36"/>
                  <a:gd name="T11" fmla="*/ 0 h 43"/>
                  <a:gd name="T12" fmla="*/ 0 w 36"/>
                  <a:gd name="T13" fmla="*/ 0 h 43"/>
                  <a:gd name="T14" fmla="*/ 0 w 36"/>
                  <a:gd name="T15" fmla="*/ 0 h 43"/>
                  <a:gd name="T16" fmla="*/ 0 w 36"/>
                  <a:gd name="T17" fmla="*/ 0 h 43"/>
                  <a:gd name="T18" fmla="*/ 0 w 36"/>
                  <a:gd name="T19" fmla="*/ 0 h 43"/>
                  <a:gd name="T20" fmla="*/ 0 w 36"/>
                  <a:gd name="T21" fmla="*/ 0 h 43"/>
                  <a:gd name="T22" fmla="*/ 0 w 36"/>
                  <a:gd name="T23" fmla="*/ 0 h 43"/>
                  <a:gd name="T24" fmla="*/ 0 w 36"/>
                  <a:gd name="T25" fmla="*/ 0 h 43"/>
                  <a:gd name="T26" fmla="*/ 0 w 36"/>
                  <a:gd name="T27" fmla="*/ 0 h 43"/>
                  <a:gd name="T28" fmla="*/ 0 w 36"/>
                  <a:gd name="T29" fmla="*/ 0 h 43"/>
                  <a:gd name="T30" fmla="*/ 0 w 36"/>
                  <a:gd name="T31" fmla="*/ 0 h 43"/>
                  <a:gd name="T32" fmla="*/ 0 w 36"/>
                  <a:gd name="T33" fmla="*/ 0 h 43"/>
                  <a:gd name="T34" fmla="*/ 0 w 36"/>
                  <a:gd name="T35" fmla="*/ 0 h 43"/>
                  <a:gd name="T36" fmla="*/ 0 w 36"/>
                  <a:gd name="T37" fmla="*/ 0 h 43"/>
                  <a:gd name="T38" fmla="*/ 0 w 36"/>
                  <a:gd name="T39" fmla="*/ 0 h 43"/>
                  <a:gd name="T40" fmla="*/ 0 w 36"/>
                  <a:gd name="T41" fmla="*/ 0 h 43"/>
                  <a:gd name="T42" fmla="*/ 0 w 36"/>
                  <a:gd name="T43" fmla="*/ 0 h 43"/>
                  <a:gd name="T44" fmla="*/ 0 w 36"/>
                  <a:gd name="T45" fmla="*/ 0 h 43"/>
                  <a:gd name="T46" fmla="*/ 0 w 36"/>
                  <a:gd name="T47" fmla="*/ 0 h 43"/>
                  <a:gd name="T48" fmla="*/ 0 w 36"/>
                  <a:gd name="T49" fmla="*/ 0 h 43"/>
                  <a:gd name="T50" fmla="*/ 0 w 36"/>
                  <a:gd name="T51" fmla="*/ 0 h 43"/>
                  <a:gd name="T52" fmla="*/ 0 w 36"/>
                  <a:gd name="T53" fmla="*/ 0 h 43"/>
                  <a:gd name="T54" fmla="*/ 0 w 36"/>
                  <a:gd name="T55" fmla="*/ 0 h 43"/>
                  <a:gd name="T56" fmla="*/ 0 w 36"/>
                  <a:gd name="T57" fmla="*/ 0 h 43"/>
                  <a:gd name="T58" fmla="*/ 0 w 36"/>
                  <a:gd name="T59" fmla="*/ 0 h 43"/>
                  <a:gd name="T60" fmla="*/ 0 w 36"/>
                  <a:gd name="T61" fmla="*/ 0 h 43"/>
                  <a:gd name="T62" fmla="*/ 0 w 36"/>
                  <a:gd name="T63" fmla="*/ 0 h 43"/>
                  <a:gd name="T64" fmla="*/ 0 w 36"/>
                  <a:gd name="T65" fmla="*/ 0 h 43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36"/>
                  <a:gd name="T100" fmla="*/ 0 h 43"/>
                  <a:gd name="T101" fmla="*/ 36 w 36"/>
                  <a:gd name="T102" fmla="*/ 43 h 43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36" h="43">
                    <a:moveTo>
                      <a:pt x="36" y="22"/>
                    </a:moveTo>
                    <a:lnTo>
                      <a:pt x="36" y="17"/>
                    </a:lnTo>
                    <a:lnTo>
                      <a:pt x="35" y="13"/>
                    </a:lnTo>
                    <a:lnTo>
                      <a:pt x="33" y="10"/>
                    </a:lnTo>
                    <a:lnTo>
                      <a:pt x="31" y="6"/>
                    </a:lnTo>
                    <a:lnTo>
                      <a:pt x="28" y="4"/>
                    </a:lnTo>
                    <a:lnTo>
                      <a:pt x="25" y="1"/>
                    </a:lnTo>
                    <a:lnTo>
                      <a:pt x="22" y="0"/>
                    </a:lnTo>
                    <a:lnTo>
                      <a:pt x="18" y="0"/>
                    </a:lnTo>
                    <a:lnTo>
                      <a:pt x="14" y="0"/>
                    </a:lnTo>
                    <a:lnTo>
                      <a:pt x="11" y="1"/>
                    </a:lnTo>
                    <a:lnTo>
                      <a:pt x="8" y="4"/>
                    </a:lnTo>
                    <a:lnTo>
                      <a:pt x="5" y="6"/>
                    </a:lnTo>
                    <a:lnTo>
                      <a:pt x="3" y="10"/>
                    </a:lnTo>
                    <a:lnTo>
                      <a:pt x="2" y="13"/>
                    </a:lnTo>
                    <a:lnTo>
                      <a:pt x="0" y="17"/>
                    </a:lnTo>
                    <a:lnTo>
                      <a:pt x="0" y="22"/>
                    </a:lnTo>
                    <a:lnTo>
                      <a:pt x="0" y="27"/>
                    </a:lnTo>
                    <a:lnTo>
                      <a:pt x="2" y="30"/>
                    </a:lnTo>
                    <a:lnTo>
                      <a:pt x="3" y="34"/>
                    </a:lnTo>
                    <a:lnTo>
                      <a:pt x="5" y="37"/>
                    </a:lnTo>
                    <a:lnTo>
                      <a:pt x="8" y="40"/>
                    </a:lnTo>
                    <a:lnTo>
                      <a:pt x="11" y="42"/>
                    </a:lnTo>
                    <a:lnTo>
                      <a:pt x="14" y="43"/>
                    </a:lnTo>
                    <a:lnTo>
                      <a:pt x="18" y="43"/>
                    </a:lnTo>
                    <a:lnTo>
                      <a:pt x="22" y="43"/>
                    </a:lnTo>
                    <a:lnTo>
                      <a:pt x="25" y="42"/>
                    </a:lnTo>
                    <a:lnTo>
                      <a:pt x="28" y="40"/>
                    </a:lnTo>
                    <a:lnTo>
                      <a:pt x="31" y="37"/>
                    </a:lnTo>
                    <a:lnTo>
                      <a:pt x="33" y="34"/>
                    </a:lnTo>
                    <a:lnTo>
                      <a:pt x="35" y="30"/>
                    </a:lnTo>
                    <a:lnTo>
                      <a:pt x="36" y="27"/>
                    </a:lnTo>
                    <a:lnTo>
                      <a:pt x="36" y="22"/>
                    </a:lnTo>
                    <a:close/>
                    <a:moveTo>
                      <a:pt x="27" y="22"/>
                    </a:moveTo>
                    <a:lnTo>
                      <a:pt x="27" y="24"/>
                    </a:lnTo>
                    <a:lnTo>
                      <a:pt x="26" y="25"/>
                    </a:lnTo>
                    <a:lnTo>
                      <a:pt x="26" y="28"/>
                    </a:lnTo>
                    <a:lnTo>
                      <a:pt x="24" y="29"/>
                    </a:lnTo>
                    <a:lnTo>
                      <a:pt x="23" y="30"/>
                    </a:lnTo>
                    <a:lnTo>
                      <a:pt x="22" y="31"/>
                    </a:lnTo>
                    <a:lnTo>
                      <a:pt x="20" y="33"/>
                    </a:lnTo>
                    <a:lnTo>
                      <a:pt x="18" y="33"/>
                    </a:lnTo>
                    <a:lnTo>
                      <a:pt x="16" y="33"/>
                    </a:lnTo>
                    <a:lnTo>
                      <a:pt x="15" y="31"/>
                    </a:lnTo>
                    <a:lnTo>
                      <a:pt x="13" y="30"/>
                    </a:lnTo>
                    <a:lnTo>
                      <a:pt x="12" y="29"/>
                    </a:lnTo>
                    <a:lnTo>
                      <a:pt x="11" y="28"/>
                    </a:lnTo>
                    <a:lnTo>
                      <a:pt x="10" y="25"/>
                    </a:lnTo>
                    <a:lnTo>
                      <a:pt x="9" y="24"/>
                    </a:lnTo>
                    <a:lnTo>
                      <a:pt x="9" y="22"/>
                    </a:lnTo>
                    <a:lnTo>
                      <a:pt x="9" y="19"/>
                    </a:lnTo>
                    <a:lnTo>
                      <a:pt x="10" y="17"/>
                    </a:lnTo>
                    <a:lnTo>
                      <a:pt x="11" y="16"/>
                    </a:lnTo>
                    <a:lnTo>
                      <a:pt x="12" y="15"/>
                    </a:lnTo>
                    <a:lnTo>
                      <a:pt x="13" y="13"/>
                    </a:lnTo>
                    <a:lnTo>
                      <a:pt x="15" y="12"/>
                    </a:lnTo>
                    <a:lnTo>
                      <a:pt x="16" y="11"/>
                    </a:lnTo>
                    <a:lnTo>
                      <a:pt x="18" y="11"/>
                    </a:lnTo>
                    <a:lnTo>
                      <a:pt x="20" y="11"/>
                    </a:lnTo>
                    <a:lnTo>
                      <a:pt x="22" y="12"/>
                    </a:lnTo>
                    <a:lnTo>
                      <a:pt x="23" y="13"/>
                    </a:lnTo>
                    <a:lnTo>
                      <a:pt x="24" y="15"/>
                    </a:lnTo>
                    <a:lnTo>
                      <a:pt x="26" y="16"/>
                    </a:lnTo>
                    <a:lnTo>
                      <a:pt x="26" y="17"/>
                    </a:lnTo>
                    <a:lnTo>
                      <a:pt x="27" y="19"/>
                    </a:lnTo>
                    <a:lnTo>
                      <a:pt x="27" y="22"/>
                    </a:lnTo>
                    <a:close/>
                  </a:path>
                </a:pathLst>
              </a:custGeom>
              <a:solidFill>
                <a:srgbClr val="FDF4C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7751" name="Freeform 44"/>
              <p:cNvSpPr>
                <a:spLocks/>
              </p:cNvSpPr>
              <p:nvPr/>
            </p:nvSpPr>
            <p:spPr bwMode="auto">
              <a:xfrm>
                <a:off x="1159" y="2657"/>
                <a:ext cx="5" cy="5"/>
              </a:xfrm>
              <a:custGeom>
                <a:avLst/>
                <a:gdLst>
                  <a:gd name="T0" fmla="*/ 0 w 27"/>
                  <a:gd name="T1" fmla="*/ 0 h 32"/>
                  <a:gd name="T2" fmla="*/ 0 w 27"/>
                  <a:gd name="T3" fmla="*/ 0 h 32"/>
                  <a:gd name="T4" fmla="*/ 0 w 27"/>
                  <a:gd name="T5" fmla="*/ 0 h 32"/>
                  <a:gd name="T6" fmla="*/ 0 w 27"/>
                  <a:gd name="T7" fmla="*/ 0 h 32"/>
                  <a:gd name="T8" fmla="*/ 0 w 27"/>
                  <a:gd name="T9" fmla="*/ 0 h 32"/>
                  <a:gd name="T10" fmla="*/ 0 w 27"/>
                  <a:gd name="T11" fmla="*/ 0 h 32"/>
                  <a:gd name="T12" fmla="*/ 0 w 27"/>
                  <a:gd name="T13" fmla="*/ 0 h 32"/>
                  <a:gd name="T14" fmla="*/ 0 w 27"/>
                  <a:gd name="T15" fmla="*/ 0 h 32"/>
                  <a:gd name="T16" fmla="*/ 0 w 27"/>
                  <a:gd name="T17" fmla="*/ 0 h 32"/>
                  <a:gd name="T18" fmla="*/ 0 w 27"/>
                  <a:gd name="T19" fmla="*/ 0 h 32"/>
                  <a:gd name="T20" fmla="*/ 0 w 27"/>
                  <a:gd name="T21" fmla="*/ 0 h 32"/>
                  <a:gd name="T22" fmla="*/ 0 w 27"/>
                  <a:gd name="T23" fmla="*/ 0 h 32"/>
                  <a:gd name="T24" fmla="*/ 0 w 27"/>
                  <a:gd name="T25" fmla="*/ 0 h 32"/>
                  <a:gd name="T26" fmla="*/ 0 w 27"/>
                  <a:gd name="T27" fmla="*/ 0 h 32"/>
                  <a:gd name="T28" fmla="*/ 0 w 27"/>
                  <a:gd name="T29" fmla="*/ 0 h 32"/>
                  <a:gd name="T30" fmla="*/ 0 w 27"/>
                  <a:gd name="T31" fmla="*/ 0 h 32"/>
                  <a:gd name="T32" fmla="*/ 0 w 27"/>
                  <a:gd name="T33" fmla="*/ 0 h 32"/>
                  <a:gd name="T34" fmla="*/ 0 w 27"/>
                  <a:gd name="T35" fmla="*/ 0 h 32"/>
                  <a:gd name="T36" fmla="*/ 0 w 27"/>
                  <a:gd name="T37" fmla="*/ 0 h 32"/>
                  <a:gd name="T38" fmla="*/ 0 w 27"/>
                  <a:gd name="T39" fmla="*/ 0 h 32"/>
                  <a:gd name="T40" fmla="*/ 0 w 27"/>
                  <a:gd name="T41" fmla="*/ 0 h 32"/>
                  <a:gd name="T42" fmla="*/ 0 w 27"/>
                  <a:gd name="T43" fmla="*/ 0 h 32"/>
                  <a:gd name="T44" fmla="*/ 0 w 27"/>
                  <a:gd name="T45" fmla="*/ 0 h 32"/>
                  <a:gd name="T46" fmla="*/ 0 w 27"/>
                  <a:gd name="T47" fmla="*/ 0 h 32"/>
                  <a:gd name="T48" fmla="*/ 0 w 27"/>
                  <a:gd name="T49" fmla="*/ 0 h 32"/>
                  <a:gd name="T50" fmla="*/ 0 w 27"/>
                  <a:gd name="T51" fmla="*/ 0 h 32"/>
                  <a:gd name="T52" fmla="*/ 0 w 27"/>
                  <a:gd name="T53" fmla="*/ 0 h 32"/>
                  <a:gd name="T54" fmla="*/ 0 w 27"/>
                  <a:gd name="T55" fmla="*/ 0 h 32"/>
                  <a:gd name="T56" fmla="*/ 0 w 27"/>
                  <a:gd name="T57" fmla="*/ 0 h 32"/>
                  <a:gd name="T58" fmla="*/ 0 w 27"/>
                  <a:gd name="T59" fmla="*/ 0 h 32"/>
                  <a:gd name="T60" fmla="*/ 0 w 27"/>
                  <a:gd name="T61" fmla="*/ 0 h 32"/>
                  <a:gd name="T62" fmla="*/ 0 w 27"/>
                  <a:gd name="T63" fmla="*/ 0 h 32"/>
                  <a:gd name="T64" fmla="*/ 0 w 27"/>
                  <a:gd name="T65" fmla="*/ 0 h 32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27"/>
                  <a:gd name="T100" fmla="*/ 0 h 32"/>
                  <a:gd name="T101" fmla="*/ 27 w 27"/>
                  <a:gd name="T102" fmla="*/ 32 h 32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27" h="32">
                    <a:moveTo>
                      <a:pt x="27" y="17"/>
                    </a:moveTo>
                    <a:lnTo>
                      <a:pt x="26" y="13"/>
                    </a:lnTo>
                    <a:lnTo>
                      <a:pt x="26" y="11"/>
                    </a:lnTo>
                    <a:lnTo>
                      <a:pt x="24" y="7"/>
                    </a:lnTo>
                    <a:lnTo>
                      <a:pt x="23" y="5"/>
                    </a:lnTo>
                    <a:lnTo>
                      <a:pt x="21" y="4"/>
                    </a:lnTo>
                    <a:lnTo>
                      <a:pt x="18" y="2"/>
                    </a:lnTo>
                    <a:lnTo>
                      <a:pt x="16" y="1"/>
                    </a:lnTo>
                    <a:lnTo>
                      <a:pt x="13" y="0"/>
                    </a:lnTo>
                    <a:lnTo>
                      <a:pt x="10" y="1"/>
                    </a:lnTo>
                    <a:lnTo>
                      <a:pt x="8" y="2"/>
                    </a:lnTo>
                    <a:lnTo>
                      <a:pt x="6" y="4"/>
                    </a:lnTo>
                    <a:lnTo>
                      <a:pt x="4" y="5"/>
                    </a:lnTo>
                    <a:lnTo>
                      <a:pt x="2" y="7"/>
                    </a:lnTo>
                    <a:lnTo>
                      <a:pt x="1" y="11"/>
                    </a:lnTo>
                    <a:lnTo>
                      <a:pt x="0" y="13"/>
                    </a:lnTo>
                    <a:lnTo>
                      <a:pt x="0" y="17"/>
                    </a:lnTo>
                    <a:lnTo>
                      <a:pt x="0" y="20"/>
                    </a:lnTo>
                    <a:lnTo>
                      <a:pt x="1" y="23"/>
                    </a:lnTo>
                    <a:lnTo>
                      <a:pt x="2" y="26"/>
                    </a:lnTo>
                    <a:lnTo>
                      <a:pt x="4" y="29"/>
                    </a:lnTo>
                    <a:lnTo>
                      <a:pt x="6" y="30"/>
                    </a:lnTo>
                    <a:lnTo>
                      <a:pt x="8" y="31"/>
                    </a:lnTo>
                    <a:lnTo>
                      <a:pt x="10" y="32"/>
                    </a:lnTo>
                    <a:lnTo>
                      <a:pt x="13" y="32"/>
                    </a:lnTo>
                    <a:lnTo>
                      <a:pt x="16" y="32"/>
                    </a:lnTo>
                    <a:lnTo>
                      <a:pt x="18" y="31"/>
                    </a:lnTo>
                    <a:lnTo>
                      <a:pt x="21" y="30"/>
                    </a:lnTo>
                    <a:lnTo>
                      <a:pt x="23" y="29"/>
                    </a:lnTo>
                    <a:lnTo>
                      <a:pt x="24" y="26"/>
                    </a:lnTo>
                    <a:lnTo>
                      <a:pt x="26" y="23"/>
                    </a:lnTo>
                    <a:lnTo>
                      <a:pt x="26" y="20"/>
                    </a:lnTo>
                    <a:lnTo>
                      <a:pt x="27" y="17"/>
                    </a:lnTo>
                    <a:close/>
                  </a:path>
                </a:pathLst>
              </a:custGeom>
              <a:solidFill>
                <a:srgbClr val="FDF8C4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7752" name="Freeform 45"/>
              <p:cNvSpPr>
                <a:spLocks/>
              </p:cNvSpPr>
              <p:nvPr/>
            </p:nvSpPr>
            <p:spPr bwMode="auto">
              <a:xfrm>
                <a:off x="1160" y="2658"/>
                <a:ext cx="3" cy="3"/>
              </a:xfrm>
              <a:custGeom>
                <a:avLst/>
                <a:gdLst>
                  <a:gd name="T0" fmla="*/ 0 w 18"/>
                  <a:gd name="T1" fmla="*/ 0 h 22"/>
                  <a:gd name="T2" fmla="*/ 0 w 18"/>
                  <a:gd name="T3" fmla="*/ 0 h 22"/>
                  <a:gd name="T4" fmla="*/ 0 w 18"/>
                  <a:gd name="T5" fmla="*/ 0 h 22"/>
                  <a:gd name="T6" fmla="*/ 0 w 18"/>
                  <a:gd name="T7" fmla="*/ 0 h 22"/>
                  <a:gd name="T8" fmla="*/ 0 w 18"/>
                  <a:gd name="T9" fmla="*/ 0 h 22"/>
                  <a:gd name="T10" fmla="*/ 0 w 18"/>
                  <a:gd name="T11" fmla="*/ 0 h 22"/>
                  <a:gd name="T12" fmla="*/ 0 w 18"/>
                  <a:gd name="T13" fmla="*/ 0 h 22"/>
                  <a:gd name="T14" fmla="*/ 0 w 18"/>
                  <a:gd name="T15" fmla="*/ 0 h 22"/>
                  <a:gd name="T16" fmla="*/ 0 w 18"/>
                  <a:gd name="T17" fmla="*/ 0 h 22"/>
                  <a:gd name="T18" fmla="*/ 0 w 18"/>
                  <a:gd name="T19" fmla="*/ 0 h 22"/>
                  <a:gd name="T20" fmla="*/ 0 w 18"/>
                  <a:gd name="T21" fmla="*/ 0 h 22"/>
                  <a:gd name="T22" fmla="*/ 0 w 18"/>
                  <a:gd name="T23" fmla="*/ 0 h 22"/>
                  <a:gd name="T24" fmla="*/ 0 w 18"/>
                  <a:gd name="T25" fmla="*/ 0 h 22"/>
                  <a:gd name="T26" fmla="*/ 0 w 18"/>
                  <a:gd name="T27" fmla="*/ 0 h 22"/>
                  <a:gd name="T28" fmla="*/ 0 w 18"/>
                  <a:gd name="T29" fmla="*/ 0 h 22"/>
                  <a:gd name="T30" fmla="*/ 0 w 18"/>
                  <a:gd name="T31" fmla="*/ 0 h 22"/>
                  <a:gd name="T32" fmla="*/ 0 w 18"/>
                  <a:gd name="T33" fmla="*/ 0 h 22"/>
                  <a:gd name="T34" fmla="*/ 0 w 18"/>
                  <a:gd name="T35" fmla="*/ 0 h 22"/>
                  <a:gd name="T36" fmla="*/ 0 w 18"/>
                  <a:gd name="T37" fmla="*/ 0 h 22"/>
                  <a:gd name="T38" fmla="*/ 0 w 18"/>
                  <a:gd name="T39" fmla="*/ 0 h 22"/>
                  <a:gd name="T40" fmla="*/ 0 w 18"/>
                  <a:gd name="T41" fmla="*/ 0 h 22"/>
                  <a:gd name="T42" fmla="*/ 0 w 18"/>
                  <a:gd name="T43" fmla="*/ 0 h 22"/>
                  <a:gd name="T44" fmla="*/ 0 w 18"/>
                  <a:gd name="T45" fmla="*/ 0 h 22"/>
                  <a:gd name="T46" fmla="*/ 0 w 18"/>
                  <a:gd name="T47" fmla="*/ 0 h 22"/>
                  <a:gd name="T48" fmla="*/ 0 w 18"/>
                  <a:gd name="T49" fmla="*/ 0 h 22"/>
                  <a:gd name="T50" fmla="*/ 0 w 18"/>
                  <a:gd name="T51" fmla="*/ 0 h 22"/>
                  <a:gd name="T52" fmla="*/ 0 w 18"/>
                  <a:gd name="T53" fmla="*/ 0 h 22"/>
                  <a:gd name="T54" fmla="*/ 0 w 18"/>
                  <a:gd name="T55" fmla="*/ 0 h 22"/>
                  <a:gd name="T56" fmla="*/ 0 w 18"/>
                  <a:gd name="T57" fmla="*/ 0 h 22"/>
                  <a:gd name="T58" fmla="*/ 0 w 18"/>
                  <a:gd name="T59" fmla="*/ 0 h 22"/>
                  <a:gd name="T60" fmla="*/ 0 w 18"/>
                  <a:gd name="T61" fmla="*/ 0 h 22"/>
                  <a:gd name="T62" fmla="*/ 0 w 18"/>
                  <a:gd name="T63" fmla="*/ 0 h 22"/>
                  <a:gd name="T64" fmla="*/ 0 w 18"/>
                  <a:gd name="T65" fmla="*/ 0 h 22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18"/>
                  <a:gd name="T100" fmla="*/ 0 h 22"/>
                  <a:gd name="T101" fmla="*/ 18 w 18"/>
                  <a:gd name="T102" fmla="*/ 22 h 22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18" h="22">
                    <a:moveTo>
                      <a:pt x="18" y="11"/>
                    </a:moveTo>
                    <a:lnTo>
                      <a:pt x="18" y="8"/>
                    </a:lnTo>
                    <a:lnTo>
                      <a:pt x="17" y="6"/>
                    </a:lnTo>
                    <a:lnTo>
                      <a:pt x="17" y="5"/>
                    </a:lnTo>
                    <a:lnTo>
                      <a:pt x="15" y="4"/>
                    </a:lnTo>
                    <a:lnTo>
                      <a:pt x="14" y="2"/>
                    </a:lnTo>
                    <a:lnTo>
                      <a:pt x="13" y="1"/>
                    </a:lnTo>
                    <a:lnTo>
                      <a:pt x="11" y="0"/>
                    </a:lnTo>
                    <a:lnTo>
                      <a:pt x="9" y="0"/>
                    </a:lnTo>
                    <a:lnTo>
                      <a:pt x="7" y="0"/>
                    </a:lnTo>
                    <a:lnTo>
                      <a:pt x="6" y="1"/>
                    </a:lnTo>
                    <a:lnTo>
                      <a:pt x="4" y="2"/>
                    </a:lnTo>
                    <a:lnTo>
                      <a:pt x="3" y="4"/>
                    </a:lnTo>
                    <a:lnTo>
                      <a:pt x="2" y="5"/>
                    </a:lnTo>
                    <a:lnTo>
                      <a:pt x="1" y="6"/>
                    </a:lnTo>
                    <a:lnTo>
                      <a:pt x="0" y="8"/>
                    </a:lnTo>
                    <a:lnTo>
                      <a:pt x="0" y="11"/>
                    </a:lnTo>
                    <a:lnTo>
                      <a:pt x="0" y="13"/>
                    </a:lnTo>
                    <a:lnTo>
                      <a:pt x="1" y="14"/>
                    </a:lnTo>
                    <a:lnTo>
                      <a:pt x="2" y="17"/>
                    </a:lnTo>
                    <a:lnTo>
                      <a:pt x="3" y="18"/>
                    </a:lnTo>
                    <a:lnTo>
                      <a:pt x="4" y="19"/>
                    </a:lnTo>
                    <a:lnTo>
                      <a:pt x="6" y="20"/>
                    </a:lnTo>
                    <a:lnTo>
                      <a:pt x="7" y="22"/>
                    </a:lnTo>
                    <a:lnTo>
                      <a:pt x="9" y="22"/>
                    </a:lnTo>
                    <a:lnTo>
                      <a:pt x="11" y="22"/>
                    </a:lnTo>
                    <a:lnTo>
                      <a:pt x="13" y="20"/>
                    </a:lnTo>
                    <a:lnTo>
                      <a:pt x="14" y="19"/>
                    </a:lnTo>
                    <a:lnTo>
                      <a:pt x="15" y="18"/>
                    </a:lnTo>
                    <a:lnTo>
                      <a:pt x="17" y="17"/>
                    </a:lnTo>
                    <a:lnTo>
                      <a:pt x="17" y="14"/>
                    </a:lnTo>
                    <a:lnTo>
                      <a:pt x="18" y="13"/>
                    </a:lnTo>
                    <a:lnTo>
                      <a:pt x="18" y="11"/>
                    </a:lnTo>
                    <a:close/>
                  </a:path>
                </a:pathLst>
              </a:custGeom>
              <a:solidFill>
                <a:srgbClr val="FDFAC4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7753" name="Freeform 46"/>
              <p:cNvSpPr>
                <a:spLocks/>
              </p:cNvSpPr>
              <p:nvPr/>
            </p:nvSpPr>
            <p:spPr bwMode="auto">
              <a:xfrm>
                <a:off x="1161" y="2658"/>
                <a:ext cx="2" cy="2"/>
              </a:xfrm>
              <a:custGeom>
                <a:avLst/>
                <a:gdLst>
                  <a:gd name="T0" fmla="*/ 0 w 9"/>
                  <a:gd name="T1" fmla="*/ 0 h 11"/>
                  <a:gd name="T2" fmla="*/ 0 w 9"/>
                  <a:gd name="T3" fmla="*/ 0 h 11"/>
                  <a:gd name="T4" fmla="*/ 0 w 9"/>
                  <a:gd name="T5" fmla="*/ 0 h 11"/>
                  <a:gd name="T6" fmla="*/ 0 w 9"/>
                  <a:gd name="T7" fmla="*/ 0 h 11"/>
                  <a:gd name="T8" fmla="*/ 0 w 9"/>
                  <a:gd name="T9" fmla="*/ 0 h 11"/>
                  <a:gd name="T10" fmla="*/ 0 w 9"/>
                  <a:gd name="T11" fmla="*/ 0 h 11"/>
                  <a:gd name="T12" fmla="*/ 0 w 9"/>
                  <a:gd name="T13" fmla="*/ 0 h 11"/>
                  <a:gd name="T14" fmla="*/ 0 w 9"/>
                  <a:gd name="T15" fmla="*/ 0 h 11"/>
                  <a:gd name="T16" fmla="*/ 0 w 9"/>
                  <a:gd name="T17" fmla="*/ 0 h 11"/>
                  <a:gd name="T18" fmla="*/ 0 w 9"/>
                  <a:gd name="T19" fmla="*/ 0 h 11"/>
                  <a:gd name="T20" fmla="*/ 0 w 9"/>
                  <a:gd name="T21" fmla="*/ 0 h 11"/>
                  <a:gd name="T22" fmla="*/ 0 w 9"/>
                  <a:gd name="T23" fmla="*/ 0 h 11"/>
                  <a:gd name="T24" fmla="*/ 0 w 9"/>
                  <a:gd name="T25" fmla="*/ 0 h 11"/>
                  <a:gd name="T26" fmla="*/ 0 w 9"/>
                  <a:gd name="T27" fmla="*/ 0 h 11"/>
                  <a:gd name="T28" fmla="*/ 0 w 9"/>
                  <a:gd name="T29" fmla="*/ 0 h 11"/>
                  <a:gd name="T30" fmla="*/ 0 w 9"/>
                  <a:gd name="T31" fmla="*/ 0 h 11"/>
                  <a:gd name="T32" fmla="*/ 0 w 9"/>
                  <a:gd name="T33" fmla="*/ 0 h 11"/>
                  <a:gd name="T34" fmla="*/ 0 w 9"/>
                  <a:gd name="T35" fmla="*/ 0 h 11"/>
                  <a:gd name="T36" fmla="*/ 0 w 9"/>
                  <a:gd name="T37" fmla="*/ 0 h 11"/>
                  <a:gd name="T38" fmla="*/ 0 w 9"/>
                  <a:gd name="T39" fmla="*/ 0 h 11"/>
                  <a:gd name="T40" fmla="*/ 0 w 9"/>
                  <a:gd name="T41" fmla="*/ 0 h 11"/>
                  <a:gd name="T42" fmla="*/ 0 w 9"/>
                  <a:gd name="T43" fmla="*/ 0 h 11"/>
                  <a:gd name="T44" fmla="*/ 0 w 9"/>
                  <a:gd name="T45" fmla="*/ 0 h 11"/>
                  <a:gd name="T46" fmla="*/ 0 w 9"/>
                  <a:gd name="T47" fmla="*/ 0 h 11"/>
                  <a:gd name="T48" fmla="*/ 0 w 9"/>
                  <a:gd name="T49" fmla="*/ 0 h 11"/>
                  <a:gd name="T50" fmla="*/ 0 w 9"/>
                  <a:gd name="T51" fmla="*/ 0 h 11"/>
                  <a:gd name="T52" fmla="*/ 0 w 9"/>
                  <a:gd name="T53" fmla="*/ 0 h 11"/>
                  <a:gd name="T54" fmla="*/ 0 w 9"/>
                  <a:gd name="T55" fmla="*/ 0 h 11"/>
                  <a:gd name="T56" fmla="*/ 0 w 9"/>
                  <a:gd name="T57" fmla="*/ 0 h 11"/>
                  <a:gd name="T58" fmla="*/ 0 w 9"/>
                  <a:gd name="T59" fmla="*/ 0 h 11"/>
                  <a:gd name="T60" fmla="*/ 0 w 9"/>
                  <a:gd name="T61" fmla="*/ 0 h 11"/>
                  <a:gd name="T62" fmla="*/ 0 w 9"/>
                  <a:gd name="T63" fmla="*/ 0 h 11"/>
                  <a:gd name="T64" fmla="*/ 0 w 9"/>
                  <a:gd name="T65" fmla="*/ 0 h 11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9"/>
                  <a:gd name="T100" fmla="*/ 0 h 11"/>
                  <a:gd name="T101" fmla="*/ 9 w 9"/>
                  <a:gd name="T102" fmla="*/ 11 h 11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9" h="11">
                    <a:moveTo>
                      <a:pt x="9" y="6"/>
                    </a:moveTo>
                    <a:lnTo>
                      <a:pt x="9" y="5"/>
                    </a:lnTo>
                    <a:lnTo>
                      <a:pt x="8" y="3"/>
                    </a:lnTo>
                    <a:lnTo>
                      <a:pt x="8" y="2"/>
                    </a:lnTo>
                    <a:lnTo>
                      <a:pt x="7" y="2"/>
                    </a:lnTo>
                    <a:lnTo>
                      <a:pt x="7" y="1"/>
                    </a:lnTo>
                    <a:lnTo>
                      <a:pt x="6" y="1"/>
                    </a:lnTo>
                    <a:lnTo>
                      <a:pt x="5" y="1"/>
                    </a:lnTo>
                    <a:lnTo>
                      <a:pt x="4" y="0"/>
                    </a:lnTo>
                    <a:lnTo>
                      <a:pt x="3" y="1"/>
                    </a:lnTo>
                    <a:lnTo>
                      <a:pt x="2" y="1"/>
                    </a:lnTo>
                    <a:lnTo>
                      <a:pt x="1" y="2"/>
                    </a:lnTo>
                    <a:lnTo>
                      <a:pt x="0" y="2"/>
                    </a:lnTo>
                    <a:lnTo>
                      <a:pt x="0" y="3"/>
                    </a:lnTo>
                    <a:lnTo>
                      <a:pt x="0" y="5"/>
                    </a:lnTo>
                    <a:lnTo>
                      <a:pt x="0" y="6"/>
                    </a:lnTo>
                    <a:lnTo>
                      <a:pt x="0" y="7"/>
                    </a:lnTo>
                    <a:lnTo>
                      <a:pt x="0" y="8"/>
                    </a:lnTo>
                    <a:lnTo>
                      <a:pt x="1" y="9"/>
                    </a:lnTo>
                    <a:lnTo>
                      <a:pt x="2" y="11"/>
                    </a:lnTo>
                    <a:lnTo>
                      <a:pt x="3" y="11"/>
                    </a:lnTo>
                    <a:lnTo>
                      <a:pt x="4" y="11"/>
                    </a:lnTo>
                    <a:lnTo>
                      <a:pt x="5" y="11"/>
                    </a:lnTo>
                    <a:lnTo>
                      <a:pt x="6" y="11"/>
                    </a:lnTo>
                    <a:lnTo>
                      <a:pt x="7" y="11"/>
                    </a:lnTo>
                    <a:lnTo>
                      <a:pt x="7" y="9"/>
                    </a:lnTo>
                    <a:lnTo>
                      <a:pt x="8" y="8"/>
                    </a:lnTo>
                    <a:lnTo>
                      <a:pt x="9" y="7"/>
                    </a:lnTo>
                    <a:lnTo>
                      <a:pt x="9" y="6"/>
                    </a:lnTo>
                    <a:close/>
                  </a:path>
                </a:pathLst>
              </a:custGeom>
              <a:solidFill>
                <a:srgbClr val="FEFEC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7754" name="Freeform 47"/>
              <p:cNvSpPr>
                <a:spLocks/>
              </p:cNvSpPr>
              <p:nvPr/>
            </p:nvSpPr>
            <p:spPr bwMode="auto">
              <a:xfrm>
                <a:off x="1043" y="2596"/>
                <a:ext cx="44" cy="47"/>
              </a:xfrm>
              <a:custGeom>
                <a:avLst/>
                <a:gdLst>
                  <a:gd name="T0" fmla="*/ 0 w 220"/>
                  <a:gd name="T1" fmla="*/ 0 h 284"/>
                  <a:gd name="T2" fmla="*/ 0 w 220"/>
                  <a:gd name="T3" fmla="*/ 0 h 284"/>
                  <a:gd name="T4" fmla="*/ 0 w 220"/>
                  <a:gd name="T5" fmla="*/ 0 h 284"/>
                  <a:gd name="T6" fmla="*/ 0 w 220"/>
                  <a:gd name="T7" fmla="*/ 0 h 284"/>
                  <a:gd name="T8" fmla="*/ 0 w 220"/>
                  <a:gd name="T9" fmla="*/ 0 h 284"/>
                  <a:gd name="T10" fmla="*/ 0 w 220"/>
                  <a:gd name="T11" fmla="*/ 0 h 28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20"/>
                  <a:gd name="T19" fmla="*/ 0 h 284"/>
                  <a:gd name="T20" fmla="*/ 220 w 220"/>
                  <a:gd name="T21" fmla="*/ 284 h 28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20" h="284">
                    <a:moveTo>
                      <a:pt x="185" y="0"/>
                    </a:moveTo>
                    <a:lnTo>
                      <a:pt x="0" y="48"/>
                    </a:lnTo>
                    <a:lnTo>
                      <a:pt x="58" y="260"/>
                    </a:lnTo>
                    <a:lnTo>
                      <a:pt x="94" y="284"/>
                    </a:lnTo>
                    <a:lnTo>
                      <a:pt x="220" y="23"/>
                    </a:lnTo>
                    <a:lnTo>
                      <a:pt x="185" y="0"/>
                    </a:lnTo>
                    <a:close/>
                  </a:path>
                </a:pathLst>
              </a:custGeom>
              <a:solidFill>
                <a:srgbClr val="C2C2C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7755" name="Freeform 48"/>
              <p:cNvSpPr>
                <a:spLocks/>
              </p:cNvSpPr>
              <p:nvPr/>
            </p:nvSpPr>
            <p:spPr bwMode="auto">
              <a:xfrm>
                <a:off x="1043" y="2596"/>
                <a:ext cx="44" cy="26"/>
              </a:xfrm>
              <a:custGeom>
                <a:avLst/>
                <a:gdLst>
                  <a:gd name="T0" fmla="*/ 0 w 222"/>
                  <a:gd name="T1" fmla="*/ 0 h 157"/>
                  <a:gd name="T2" fmla="*/ 0 w 222"/>
                  <a:gd name="T3" fmla="*/ 0 h 157"/>
                  <a:gd name="T4" fmla="*/ 0 w 222"/>
                  <a:gd name="T5" fmla="*/ 0 h 157"/>
                  <a:gd name="T6" fmla="*/ 0 w 222"/>
                  <a:gd name="T7" fmla="*/ 0 h 157"/>
                  <a:gd name="T8" fmla="*/ 0 w 222"/>
                  <a:gd name="T9" fmla="*/ 0 h 15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22"/>
                  <a:gd name="T16" fmla="*/ 0 h 157"/>
                  <a:gd name="T17" fmla="*/ 222 w 222"/>
                  <a:gd name="T18" fmla="*/ 157 h 15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22" h="157">
                    <a:moveTo>
                      <a:pt x="186" y="0"/>
                    </a:moveTo>
                    <a:lnTo>
                      <a:pt x="0" y="48"/>
                    </a:lnTo>
                    <a:lnTo>
                      <a:pt x="157" y="157"/>
                    </a:lnTo>
                    <a:lnTo>
                      <a:pt x="222" y="24"/>
                    </a:lnTo>
                    <a:lnTo>
                      <a:pt x="186" y="0"/>
                    </a:lnTo>
                    <a:close/>
                  </a:path>
                </a:pathLst>
              </a:custGeom>
              <a:solidFill>
                <a:srgbClr val="EBECEE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7756" name="Freeform 49"/>
              <p:cNvSpPr>
                <a:spLocks/>
              </p:cNvSpPr>
              <p:nvPr/>
            </p:nvSpPr>
            <p:spPr bwMode="auto">
              <a:xfrm>
                <a:off x="1043" y="2601"/>
                <a:ext cx="13" cy="15"/>
              </a:xfrm>
              <a:custGeom>
                <a:avLst/>
                <a:gdLst>
                  <a:gd name="T0" fmla="*/ 0 w 63"/>
                  <a:gd name="T1" fmla="*/ 0 h 89"/>
                  <a:gd name="T2" fmla="*/ 0 w 63"/>
                  <a:gd name="T3" fmla="*/ 0 h 89"/>
                  <a:gd name="T4" fmla="*/ 0 w 63"/>
                  <a:gd name="T5" fmla="*/ 0 h 89"/>
                  <a:gd name="T6" fmla="*/ 0 w 63"/>
                  <a:gd name="T7" fmla="*/ 0 h 8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63"/>
                  <a:gd name="T13" fmla="*/ 0 h 89"/>
                  <a:gd name="T14" fmla="*/ 63 w 63"/>
                  <a:gd name="T15" fmla="*/ 89 h 8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63" h="89">
                    <a:moveTo>
                      <a:pt x="63" y="0"/>
                    </a:moveTo>
                    <a:lnTo>
                      <a:pt x="0" y="16"/>
                    </a:lnTo>
                    <a:lnTo>
                      <a:pt x="20" y="89"/>
                    </a:lnTo>
                    <a:lnTo>
                      <a:pt x="63" y="0"/>
                    </a:lnTo>
                    <a:close/>
                  </a:path>
                </a:pathLst>
              </a:custGeom>
              <a:solidFill>
                <a:srgbClr val="A9A9A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7757" name="Freeform 50"/>
              <p:cNvSpPr>
                <a:spLocks/>
              </p:cNvSpPr>
              <p:nvPr/>
            </p:nvSpPr>
            <p:spPr bwMode="auto">
              <a:xfrm>
                <a:off x="1043" y="2601"/>
                <a:ext cx="13" cy="8"/>
              </a:xfrm>
              <a:custGeom>
                <a:avLst/>
                <a:gdLst>
                  <a:gd name="T0" fmla="*/ 0 w 63"/>
                  <a:gd name="T1" fmla="*/ 0 h 46"/>
                  <a:gd name="T2" fmla="*/ 0 w 63"/>
                  <a:gd name="T3" fmla="*/ 0 h 46"/>
                  <a:gd name="T4" fmla="*/ 0 w 63"/>
                  <a:gd name="T5" fmla="*/ 0 h 46"/>
                  <a:gd name="T6" fmla="*/ 0 w 63"/>
                  <a:gd name="T7" fmla="*/ 0 h 4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63"/>
                  <a:gd name="T13" fmla="*/ 0 h 46"/>
                  <a:gd name="T14" fmla="*/ 63 w 63"/>
                  <a:gd name="T15" fmla="*/ 46 h 4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63" h="46">
                    <a:moveTo>
                      <a:pt x="63" y="0"/>
                    </a:moveTo>
                    <a:lnTo>
                      <a:pt x="0" y="16"/>
                    </a:lnTo>
                    <a:lnTo>
                      <a:pt x="41" y="46"/>
                    </a:lnTo>
                    <a:lnTo>
                      <a:pt x="63" y="0"/>
                    </a:lnTo>
                    <a:close/>
                  </a:path>
                </a:pathLst>
              </a:custGeom>
              <a:solidFill>
                <a:srgbClr val="DEDDD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7758" name="Freeform 51"/>
              <p:cNvSpPr>
                <a:spLocks/>
              </p:cNvSpPr>
              <p:nvPr/>
            </p:nvSpPr>
            <p:spPr bwMode="auto">
              <a:xfrm>
                <a:off x="1078" y="2596"/>
                <a:ext cx="93" cy="63"/>
              </a:xfrm>
              <a:custGeom>
                <a:avLst/>
                <a:gdLst>
                  <a:gd name="T0" fmla="*/ 0 w 463"/>
                  <a:gd name="T1" fmla="*/ 0 h 376"/>
                  <a:gd name="T2" fmla="*/ 0 w 463"/>
                  <a:gd name="T3" fmla="*/ 0 h 376"/>
                  <a:gd name="T4" fmla="*/ 0 w 463"/>
                  <a:gd name="T5" fmla="*/ 0 h 376"/>
                  <a:gd name="T6" fmla="*/ 0 w 463"/>
                  <a:gd name="T7" fmla="*/ 0 h 376"/>
                  <a:gd name="T8" fmla="*/ 0 w 463"/>
                  <a:gd name="T9" fmla="*/ 0 h 37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63"/>
                  <a:gd name="T16" fmla="*/ 0 h 376"/>
                  <a:gd name="T17" fmla="*/ 463 w 463"/>
                  <a:gd name="T18" fmla="*/ 376 h 37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63" h="376">
                    <a:moveTo>
                      <a:pt x="8" y="0"/>
                    </a:moveTo>
                    <a:lnTo>
                      <a:pt x="0" y="79"/>
                    </a:lnTo>
                    <a:lnTo>
                      <a:pt x="432" y="376"/>
                    </a:lnTo>
                    <a:lnTo>
                      <a:pt x="463" y="311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B5DC7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7759" name="Freeform 52"/>
              <p:cNvSpPr>
                <a:spLocks/>
              </p:cNvSpPr>
              <p:nvPr/>
            </p:nvSpPr>
            <p:spPr bwMode="auto">
              <a:xfrm>
                <a:off x="1065" y="2609"/>
                <a:ext cx="100" cy="72"/>
              </a:xfrm>
              <a:custGeom>
                <a:avLst/>
                <a:gdLst>
                  <a:gd name="T0" fmla="*/ 0 w 501"/>
                  <a:gd name="T1" fmla="*/ 0 h 430"/>
                  <a:gd name="T2" fmla="*/ 0 w 501"/>
                  <a:gd name="T3" fmla="*/ 0 h 430"/>
                  <a:gd name="T4" fmla="*/ 0 w 501"/>
                  <a:gd name="T5" fmla="*/ 0 h 430"/>
                  <a:gd name="T6" fmla="*/ 0 w 501"/>
                  <a:gd name="T7" fmla="*/ 0 h 430"/>
                  <a:gd name="T8" fmla="*/ 0 w 501"/>
                  <a:gd name="T9" fmla="*/ 0 h 430"/>
                  <a:gd name="T10" fmla="*/ 0 w 501"/>
                  <a:gd name="T11" fmla="*/ 0 h 43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01"/>
                  <a:gd name="T19" fmla="*/ 0 h 430"/>
                  <a:gd name="T20" fmla="*/ 501 w 501"/>
                  <a:gd name="T21" fmla="*/ 430 h 43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01" h="430">
                    <a:moveTo>
                      <a:pt x="69" y="0"/>
                    </a:moveTo>
                    <a:lnTo>
                      <a:pt x="14" y="52"/>
                    </a:lnTo>
                    <a:lnTo>
                      <a:pt x="0" y="131"/>
                    </a:lnTo>
                    <a:lnTo>
                      <a:pt x="436" y="430"/>
                    </a:lnTo>
                    <a:lnTo>
                      <a:pt x="501" y="297"/>
                    </a:lnTo>
                    <a:lnTo>
                      <a:pt x="69" y="0"/>
                    </a:lnTo>
                    <a:close/>
                  </a:path>
                </a:pathLst>
              </a:custGeom>
              <a:solidFill>
                <a:srgbClr val="8DC634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7760" name="Freeform 53"/>
              <p:cNvSpPr>
                <a:spLocks/>
              </p:cNvSpPr>
              <p:nvPr/>
            </p:nvSpPr>
            <p:spPr bwMode="auto">
              <a:xfrm>
                <a:off x="1055" y="2630"/>
                <a:ext cx="97" cy="61"/>
              </a:xfrm>
              <a:custGeom>
                <a:avLst/>
                <a:gdLst>
                  <a:gd name="T0" fmla="*/ 0 w 487"/>
                  <a:gd name="T1" fmla="*/ 0 h 367"/>
                  <a:gd name="T2" fmla="*/ 0 w 487"/>
                  <a:gd name="T3" fmla="*/ 0 h 367"/>
                  <a:gd name="T4" fmla="*/ 0 w 487"/>
                  <a:gd name="T5" fmla="*/ 0 h 367"/>
                  <a:gd name="T6" fmla="*/ 0 w 487"/>
                  <a:gd name="T7" fmla="*/ 0 h 367"/>
                  <a:gd name="T8" fmla="*/ 0 w 487"/>
                  <a:gd name="T9" fmla="*/ 0 h 36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87"/>
                  <a:gd name="T16" fmla="*/ 0 h 367"/>
                  <a:gd name="T17" fmla="*/ 487 w 487"/>
                  <a:gd name="T18" fmla="*/ 367 h 36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87" h="367">
                    <a:moveTo>
                      <a:pt x="51" y="0"/>
                    </a:moveTo>
                    <a:lnTo>
                      <a:pt x="0" y="55"/>
                    </a:lnTo>
                    <a:lnTo>
                      <a:pt x="455" y="367"/>
                    </a:lnTo>
                    <a:lnTo>
                      <a:pt x="487" y="301"/>
                    </a:lnTo>
                    <a:lnTo>
                      <a:pt x="51" y="0"/>
                    </a:lnTo>
                    <a:close/>
                  </a:path>
                </a:pathLst>
              </a:custGeom>
              <a:solidFill>
                <a:srgbClr val="6EAE3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7761" name="Freeform 54"/>
              <p:cNvSpPr>
                <a:spLocks/>
              </p:cNvSpPr>
              <p:nvPr/>
            </p:nvSpPr>
            <p:spPr bwMode="auto">
              <a:xfrm>
                <a:off x="1143" y="2647"/>
                <a:ext cx="30" cy="45"/>
              </a:xfrm>
              <a:custGeom>
                <a:avLst/>
                <a:gdLst>
                  <a:gd name="T0" fmla="*/ 0 w 147"/>
                  <a:gd name="T1" fmla="*/ 0 h 276"/>
                  <a:gd name="T2" fmla="*/ 0 w 147"/>
                  <a:gd name="T3" fmla="*/ 0 h 276"/>
                  <a:gd name="T4" fmla="*/ 0 w 147"/>
                  <a:gd name="T5" fmla="*/ 0 h 276"/>
                  <a:gd name="T6" fmla="*/ 0 w 147"/>
                  <a:gd name="T7" fmla="*/ 0 h 276"/>
                  <a:gd name="T8" fmla="*/ 0 w 147"/>
                  <a:gd name="T9" fmla="*/ 0 h 27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47"/>
                  <a:gd name="T16" fmla="*/ 0 h 276"/>
                  <a:gd name="T17" fmla="*/ 147 w 147"/>
                  <a:gd name="T18" fmla="*/ 276 h 27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47" h="276">
                    <a:moveTo>
                      <a:pt x="127" y="0"/>
                    </a:moveTo>
                    <a:lnTo>
                      <a:pt x="147" y="14"/>
                    </a:lnTo>
                    <a:lnTo>
                      <a:pt x="20" y="276"/>
                    </a:lnTo>
                    <a:lnTo>
                      <a:pt x="0" y="263"/>
                    </a:lnTo>
                    <a:lnTo>
                      <a:pt x="127" y="0"/>
                    </a:lnTo>
                    <a:close/>
                  </a:path>
                </a:pathLst>
              </a:custGeom>
              <a:solidFill>
                <a:srgbClr val="C2C165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7762" name="Freeform 55"/>
              <p:cNvSpPr>
                <a:spLocks/>
              </p:cNvSpPr>
              <p:nvPr/>
            </p:nvSpPr>
            <p:spPr bwMode="auto">
              <a:xfrm>
                <a:off x="1150" y="2647"/>
                <a:ext cx="23" cy="34"/>
              </a:xfrm>
              <a:custGeom>
                <a:avLst/>
                <a:gdLst>
                  <a:gd name="T0" fmla="*/ 0 w 114"/>
                  <a:gd name="T1" fmla="*/ 0 h 209"/>
                  <a:gd name="T2" fmla="*/ 0 w 114"/>
                  <a:gd name="T3" fmla="*/ 0 h 209"/>
                  <a:gd name="T4" fmla="*/ 0 w 114"/>
                  <a:gd name="T5" fmla="*/ 0 h 209"/>
                  <a:gd name="T6" fmla="*/ 0 w 114"/>
                  <a:gd name="T7" fmla="*/ 0 h 209"/>
                  <a:gd name="T8" fmla="*/ 0 w 114"/>
                  <a:gd name="T9" fmla="*/ 0 h 20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14"/>
                  <a:gd name="T16" fmla="*/ 0 h 209"/>
                  <a:gd name="T17" fmla="*/ 114 w 114"/>
                  <a:gd name="T18" fmla="*/ 209 h 20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14" h="209">
                    <a:moveTo>
                      <a:pt x="94" y="0"/>
                    </a:moveTo>
                    <a:lnTo>
                      <a:pt x="114" y="14"/>
                    </a:lnTo>
                    <a:lnTo>
                      <a:pt x="20" y="209"/>
                    </a:lnTo>
                    <a:lnTo>
                      <a:pt x="0" y="195"/>
                    </a:lnTo>
                    <a:lnTo>
                      <a:pt x="94" y="0"/>
                    </a:lnTo>
                    <a:close/>
                  </a:path>
                </a:pathLst>
              </a:custGeom>
              <a:solidFill>
                <a:srgbClr val="FDFC9B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7763" name="Freeform 56"/>
              <p:cNvSpPr>
                <a:spLocks/>
              </p:cNvSpPr>
              <p:nvPr/>
            </p:nvSpPr>
            <p:spPr bwMode="auto">
              <a:xfrm>
                <a:off x="1162" y="2647"/>
                <a:ext cx="11" cy="13"/>
              </a:xfrm>
              <a:custGeom>
                <a:avLst/>
                <a:gdLst>
                  <a:gd name="T0" fmla="*/ 0 w 51"/>
                  <a:gd name="T1" fmla="*/ 0 h 78"/>
                  <a:gd name="T2" fmla="*/ 0 w 51"/>
                  <a:gd name="T3" fmla="*/ 0 h 78"/>
                  <a:gd name="T4" fmla="*/ 0 w 51"/>
                  <a:gd name="T5" fmla="*/ 0 h 78"/>
                  <a:gd name="T6" fmla="*/ 0 w 51"/>
                  <a:gd name="T7" fmla="*/ 0 h 78"/>
                  <a:gd name="T8" fmla="*/ 0 w 51"/>
                  <a:gd name="T9" fmla="*/ 0 h 7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1"/>
                  <a:gd name="T16" fmla="*/ 0 h 78"/>
                  <a:gd name="T17" fmla="*/ 51 w 51"/>
                  <a:gd name="T18" fmla="*/ 78 h 7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1" h="78">
                    <a:moveTo>
                      <a:pt x="31" y="0"/>
                    </a:moveTo>
                    <a:lnTo>
                      <a:pt x="51" y="14"/>
                    </a:lnTo>
                    <a:lnTo>
                      <a:pt x="21" y="78"/>
                    </a:lnTo>
                    <a:lnTo>
                      <a:pt x="0" y="65"/>
                    </a:lnTo>
                    <a:lnTo>
                      <a:pt x="31" y="0"/>
                    </a:lnTo>
                    <a:close/>
                  </a:path>
                </a:pathLst>
              </a:custGeom>
              <a:solidFill>
                <a:srgbClr val="FEFEC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</p:grpSp>
        <p:sp>
          <p:nvSpPr>
            <p:cNvPr id="27711" name="Line 57"/>
            <p:cNvSpPr>
              <a:spLocks noChangeShapeType="1"/>
            </p:cNvSpPr>
            <p:nvPr/>
          </p:nvSpPr>
          <p:spPr bwMode="auto">
            <a:xfrm>
              <a:off x="1728" y="1824"/>
              <a:ext cx="3024" cy="0"/>
            </a:xfrm>
            <a:prstGeom prst="line">
              <a:avLst/>
            </a:prstGeom>
            <a:noFill/>
            <a:ln w="25400">
              <a:solidFill>
                <a:srgbClr val="C0C0C0"/>
              </a:solidFill>
              <a:prstDash val="sysDot"/>
              <a:round/>
              <a:headEnd/>
              <a:tailEnd type="oval" w="med" len="med"/>
            </a:ln>
          </p:spPr>
          <p:txBody>
            <a:bodyPr wrap="none" anchor="ctr"/>
            <a:lstStyle/>
            <a:p>
              <a:endParaRPr lang="ru-RU"/>
            </a:p>
          </p:txBody>
        </p:sp>
      </p:grpSp>
      <p:grpSp>
        <p:nvGrpSpPr>
          <p:cNvPr id="63" name="Group 3"/>
          <p:cNvGrpSpPr>
            <a:grpSpLocks/>
          </p:cNvGrpSpPr>
          <p:nvPr/>
        </p:nvGrpSpPr>
        <p:grpSpPr bwMode="auto">
          <a:xfrm>
            <a:off x="357188" y="4286250"/>
            <a:ext cx="7215187" cy="682625"/>
            <a:chOff x="1728" y="1537"/>
            <a:chExt cx="3024" cy="407"/>
          </a:xfrm>
        </p:grpSpPr>
        <p:grpSp>
          <p:nvGrpSpPr>
            <p:cNvPr id="27656" name="Group 4"/>
            <p:cNvGrpSpPr>
              <a:grpSpLocks/>
            </p:cNvGrpSpPr>
            <p:nvPr/>
          </p:nvGrpSpPr>
          <p:grpSpPr bwMode="auto">
            <a:xfrm rot="-4423226">
              <a:off x="2136" y="1586"/>
              <a:ext cx="407" cy="297"/>
              <a:chOff x="1043" y="2596"/>
              <a:chExt cx="142" cy="99"/>
            </a:xfrm>
          </p:grpSpPr>
          <p:sp>
            <p:nvSpPr>
              <p:cNvPr id="27658" name="Freeform 5"/>
              <p:cNvSpPr>
                <a:spLocks/>
              </p:cNvSpPr>
              <p:nvPr/>
            </p:nvSpPr>
            <p:spPr bwMode="auto">
              <a:xfrm>
                <a:off x="1149" y="2693"/>
                <a:ext cx="12" cy="2"/>
              </a:xfrm>
              <a:custGeom>
                <a:avLst/>
                <a:gdLst>
                  <a:gd name="T0" fmla="*/ 0 w 63"/>
                  <a:gd name="T1" fmla="*/ 0 h 14"/>
                  <a:gd name="T2" fmla="*/ 0 w 63"/>
                  <a:gd name="T3" fmla="*/ 0 h 14"/>
                  <a:gd name="T4" fmla="*/ 0 w 63"/>
                  <a:gd name="T5" fmla="*/ 0 h 14"/>
                  <a:gd name="T6" fmla="*/ 0 w 63"/>
                  <a:gd name="T7" fmla="*/ 0 h 14"/>
                  <a:gd name="T8" fmla="*/ 0 w 63"/>
                  <a:gd name="T9" fmla="*/ 0 h 14"/>
                  <a:gd name="T10" fmla="*/ 0 w 63"/>
                  <a:gd name="T11" fmla="*/ 0 h 14"/>
                  <a:gd name="T12" fmla="*/ 0 w 63"/>
                  <a:gd name="T13" fmla="*/ 0 h 14"/>
                  <a:gd name="T14" fmla="*/ 0 w 63"/>
                  <a:gd name="T15" fmla="*/ 0 h 14"/>
                  <a:gd name="T16" fmla="*/ 0 w 63"/>
                  <a:gd name="T17" fmla="*/ 0 h 14"/>
                  <a:gd name="T18" fmla="*/ 0 w 63"/>
                  <a:gd name="T19" fmla="*/ 0 h 14"/>
                  <a:gd name="T20" fmla="*/ 0 w 63"/>
                  <a:gd name="T21" fmla="*/ 0 h 14"/>
                  <a:gd name="T22" fmla="*/ 0 w 63"/>
                  <a:gd name="T23" fmla="*/ 0 h 14"/>
                  <a:gd name="T24" fmla="*/ 0 w 63"/>
                  <a:gd name="T25" fmla="*/ 0 h 14"/>
                  <a:gd name="T26" fmla="*/ 0 w 63"/>
                  <a:gd name="T27" fmla="*/ 0 h 14"/>
                  <a:gd name="T28" fmla="*/ 0 w 63"/>
                  <a:gd name="T29" fmla="*/ 0 h 14"/>
                  <a:gd name="T30" fmla="*/ 0 w 63"/>
                  <a:gd name="T31" fmla="*/ 0 h 14"/>
                  <a:gd name="T32" fmla="*/ 0 w 63"/>
                  <a:gd name="T33" fmla="*/ 0 h 1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3"/>
                  <a:gd name="T52" fmla="*/ 0 h 14"/>
                  <a:gd name="T53" fmla="*/ 63 w 63"/>
                  <a:gd name="T54" fmla="*/ 14 h 1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3" h="14">
                    <a:moveTo>
                      <a:pt x="63" y="14"/>
                    </a:moveTo>
                    <a:lnTo>
                      <a:pt x="55" y="14"/>
                    </a:lnTo>
                    <a:lnTo>
                      <a:pt x="48" y="14"/>
                    </a:lnTo>
                    <a:lnTo>
                      <a:pt x="40" y="14"/>
                    </a:lnTo>
                    <a:lnTo>
                      <a:pt x="31" y="11"/>
                    </a:lnTo>
                    <a:lnTo>
                      <a:pt x="23" y="10"/>
                    </a:lnTo>
                    <a:lnTo>
                      <a:pt x="16" y="8"/>
                    </a:lnTo>
                    <a:lnTo>
                      <a:pt x="8" y="4"/>
                    </a:lnTo>
                    <a:lnTo>
                      <a:pt x="0" y="0"/>
                    </a:lnTo>
                    <a:lnTo>
                      <a:pt x="8" y="3"/>
                    </a:lnTo>
                    <a:lnTo>
                      <a:pt x="15" y="6"/>
                    </a:lnTo>
                    <a:lnTo>
                      <a:pt x="23" y="8"/>
                    </a:lnTo>
                    <a:lnTo>
                      <a:pt x="30" y="10"/>
                    </a:lnTo>
                    <a:lnTo>
                      <a:pt x="39" y="11"/>
                    </a:lnTo>
                    <a:lnTo>
                      <a:pt x="47" y="12"/>
                    </a:lnTo>
                    <a:lnTo>
                      <a:pt x="55" y="14"/>
                    </a:lnTo>
                    <a:lnTo>
                      <a:pt x="63" y="14"/>
                    </a:lnTo>
                    <a:close/>
                  </a:path>
                </a:pathLst>
              </a:custGeom>
              <a:solidFill>
                <a:srgbClr val="F0A78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7659" name="Freeform 6"/>
              <p:cNvSpPr>
                <a:spLocks/>
              </p:cNvSpPr>
              <p:nvPr/>
            </p:nvSpPr>
            <p:spPr bwMode="auto">
              <a:xfrm>
                <a:off x="1143" y="2689"/>
                <a:ext cx="26" cy="6"/>
              </a:xfrm>
              <a:custGeom>
                <a:avLst/>
                <a:gdLst>
                  <a:gd name="T0" fmla="*/ 0 w 129"/>
                  <a:gd name="T1" fmla="*/ 0 h 38"/>
                  <a:gd name="T2" fmla="*/ 0 w 129"/>
                  <a:gd name="T3" fmla="*/ 0 h 38"/>
                  <a:gd name="T4" fmla="*/ 0 w 129"/>
                  <a:gd name="T5" fmla="*/ 0 h 38"/>
                  <a:gd name="T6" fmla="*/ 0 w 129"/>
                  <a:gd name="T7" fmla="*/ 0 h 38"/>
                  <a:gd name="T8" fmla="*/ 0 w 129"/>
                  <a:gd name="T9" fmla="*/ 0 h 38"/>
                  <a:gd name="T10" fmla="*/ 0 w 129"/>
                  <a:gd name="T11" fmla="*/ 0 h 38"/>
                  <a:gd name="T12" fmla="*/ 0 w 129"/>
                  <a:gd name="T13" fmla="*/ 0 h 38"/>
                  <a:gd name="T14" fmla="*/ 0 w 129"/>
                  <a:gd name="T15" fmla="*/ 0 h 38"/>
                  <a:gd name="T16" fmla="*/ 0 w 129"/>
                  <a:gd name="T17" fmla="*/ 0 h 38"/>
                  <a:gd name="T18" fmla="*/ 0 w 129"/>
                  <a:gd name="T19" fmla="*/ 0 h 38"/>
                  <a:gd name="T20" fmla="*/ 0 w 129"/>
                  <a:gd name="T21" fmla="*/ 0 h 38"/>
                  <a:gd name="T22" fmla="*/ 0 w 129"/>
                  <a:gd name="T23" fmla="*/ 0 h 38"/>
                  <a:gd name="T24" fmla="*/ 0 w 129"/>
                  <a:gd name="T25" fmla="*/ 0 h 38"/>
                  <a:gd name="T26" fmla="*/ 0 w 129"/>
                  <a:gd name="T27" fmla="*/ 0 h 38"/>
                  <a:gd name="T28" fmla="*/ 0 w 129"/>
                  <a:gd name="T29" fmla="*/ 0 h 38"/>
                  <a:gd name="T30" fmla="*/ 0 w 129"/>
                  <a:gd name="T31" fmla="*/ 0 h 38"/>
                  <a:gd name="T32" fmla="*/ 0 w 129"/>
                  <a:gd name="T33" fmla="*/ 0 h 38"/>
                  <a:gd name="T34" fmla="*/ 0 w 129"/>
                  <a:gd name="T35" fmla="*/ 0 h 38"/>
                  <a:gd name="T36" fmla="*/ 0 w 129"/>
                  <a:gd name="T37" fmla="*/ 0 h 38"/>
                  <a:gd name="T38" fmla="*/ 0 w 129"/>
                  <a:gd name="T39" fmla="*/ 0 h 38"/>
                  <a:gd name="T40" fmla="*/ 0 w 129"/>
                  <a:gd name="T41" fmla="*/ 0 h 38"/>
                  <a:gd name="T42" fmla="*/ 0 w 129"/>
                  <a:gd name="T43" fmla="*/ 0 h 38"/>
                  <a:gd name="T44" fmla="*/ 0 w 129"/>
                  <a:gd name="T45" fmla="*/ 0 h 38"/>
                  <a:gd name="T46" fmla="*/ 0 w 129"/>
                  <a:gd name="T47" fmla="*/ 0 h 38"/>
                  <a:gd name="T48" fmla="*/ 0 w 129"/>
                  <a:gd name="T49" fmla="*/ 0 h 38"/>
                  <a:gd name="T50" fmla="*/ 0 w 129"/>
                  <a:gd name="T51" fmla="*/ 0 h 38"/>
                  <a:gd name="T52" fmla="*/ 0 w 129"/>
                  <a:gd name="T53" fmla="*/ 0 h 38"/>
                  <a:gd name="T54" fmla="*/ 0 w 129"/>
                  <a:gd name="T55" fmla="*/ 0 h 38"/>
                  <a:gd name="T56" fmla="*/ 0 w 129"/>
                  <a:gd name="T57" fmla="*/ 0 h 38"/>
                  <a:gd name="T58" fmla="*/ 0 w 129"/>
                  <a:gd name="T59" fmla="*/ 0 h 38"/>
                  <a:gd name="T60" fmla="*/ 0 w 129"/>
                  <a:gd name="T61" fmla="*/ 0 h 38"/>
                  <a:gd name="T62" fmla="*/ 0 w 129"/>
                  <a:gd name="T63" fmla="*/ 0 h 38"/>
                  <a:gd name="T64" fmla="*/ 0 w 129"/>
                  <a:gd name="T65" fmla="*/ 0 h 3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129"/>
                  <a:gd name="T100" fmla="*/ 0 h 38"/>
                  <a:gd name="T101" fmla="*/ 129 w 129"/>
                  <a:gd name="T102" fmla="*/ 38 h 38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129" h="38">
                    <a:moveTo>
                      <a:pt x="129" y="28"/>
                    </a:moveTo>
                    <a:lnTo>
                      <a:pt x="116" y="33"/>
                    </a:lnTo>
                    <a:lnTo>
                      <a:pt x="102" y="36"/>
                    </a:lnTo>
                    <a:lnTo>
                      <a:pt x="89" y="38"/>
                    </a:lnTo>
                    <a:lnTo>
                      <a:pt x="75" y="38"/>
                    </a:lnTo>
                    <a:lnTo>
                      <a:pt x="60" y="35"/>
                    </a:lnTo>
                    <a:lnTo>
                      <a:pt x="47" y="32"/>
                    </a:lnTo>
                    <a:lnTo>
                      <a:pt x="33" y="26"/>
                    </a:lnTo>
                    <a:lnTo>
                      <a:pt x="20" y="18"/>
                    </a:lnTo>
                    <a:lnTo>
                      <a:pt x="18" y="16"/>
                    </a:lnTo>
                    <a:lnTo>
                      <a:pt x="15" y="14"/>
                    </a:lnTo>
                    <a:lnTo>
                      <a:pt x="12" y="11"/>
                    </a:lnTo>
                    <a:lnTo>
                      <a:pt x="10" y="10"/>
                    </a:lnTo>
                    <a:lnTo>
                      <a:pt x="7" y="8"/>
                    </a:lnTo>
                    <a:lnTo>
                      <a:pt x="5" y="5"/>
                    </a:lnTo>
                    <a:lnTo>
                      <a:pt x="2" y="3"/>
                    </a:lnTo>
                    <a:lnTo>
                      <a:pt x="0" y="0"/>
                    </a:lnTo>
                    <a:lnTo>
                      <a:pt x="10" y="8"/>
                    </a:lnTo>
                    <a:lnTo>
                      <a:pt x="21" y="14"/>
                    </a:lnTo>
                    <a:lnTo>
                      <a:pt x="32" y="20"/>
                    </a:lnTo>
                    <a:lnTo>
                      <a:pt x="44" y="23"/>
                    </a:lnTo>
                    <a:lnTo>
                      <a:pt x="56" y="27"/>
                    </a:lnTo>
                    <a:lnTo>
                      <a:pt x="69" y="30"/>
                    </a:lnTo>
                    <a:lnTo>
                      <a:pt x="81" y="32"/>
                    </a:lnTo>
                    <a:lnTo>
                      <a:pt x="94" y="33"/>
                    </a:lnTo>
                    <a:lnTo>
                      <a:pt x="99" y="32"/>
                    </a:lnTo>
                    <a:lnTo>
                      <a:pt x="103" y="32"/>
                    </a:lnTo>
                    <a:lnTo>
                      <a:pt x="107" y="32"/>
                    </a:lnTo>
                    <a:lnTo>
                      <a:pt x="112" y="32"/>
                    </a:lnTo>
                    <a:lnTo>
                      <a:pt x="116" y="30"/>
                    </a:lnTo>
                    <a:lnTo>
                      <a:pt x="120" y="30"/>
                    </a:lnTo>
                    <a:lnTo>
                      <a:pt x="124" y="29"/>
                    </a:lnTo>
                    <a:lnTo>
                      <a:pt x="129" y="28"/>
                    </a:lnTo>
                    <a:close/>
                  </a:path>
                </a:pathLst>
              </a:custGeom>
              <a:solidFill>
                <a:srgbClr val="F1AA8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7660" name="Freeform 7"/>
              <p:cNvSpPr>
                <a:spLocks/>
              </p:cNvSpPr>
              <p:nvPr/>
            </p:nvSpPr>
            <p:spPr bwMode="auto">
              <a:xfrm>
                <a:off x="1140" y="2685"/>
                <a:ext cx="33" cy="10"/>
              </a:xfrm>
              <a:custGeom>
                <a:avLst/>
                <a:gdLst>
                  <a:gd name="T0" fmla="*/ 0 w 166"/>
                  <a:gd name="T1" fmla="*/ 0 h 59"/>
                  <a:gd name="T2" fmla="*/ 0 w 166"/>
                  <a:gd name="T3" fmla="*/ 0 h 59"/>
                  <a:gd name="T4" fmla="*/ 0 w 166"/>
                  <a:gd name="T5" fmla="*/ 0 h 59"/>
                  <a:gd name="T6" fmla="*/ 0 w 166"/>
                  <a:gd name="T7" fmla="*/ 0 h 59"/>
                  <a:gd name="T8" fmla="*/ 0 w 166"/>
                  <a:gd name="T9" fmla="*/ 0 h 59"/>
                  <a:gd name="T10" fmla="*/ 0 w 166"/>
                  <a:gd name="T11" fmla="*/ 0 h 59"/>
                  <a:gd name="T12" fmla="*/ 0 w 166"/>
                  <a:gd name="T13" fmla="*/ 0 h 59"/>
                  <a:gd name="T14" fmla="*/ 0 w 166"/>
                  <a:gd name="T15" fmla="*/ 0 h 59"/>
                  <a:gd name="T16" fmla="*/ 0 w 166"/>
                  <a:gd name="T17" fmla="*/ 0 h 59"/>
                  <a:gd name="T18" fmla="*/ 0 w 166"/>
                  <a:gd name="T19" fmla="*/ 0 h 59"/>
                  <a:gd name="T20" fmla="*/ 0 w 166"/>
                  <a:gd name="T21" fmla="*/ 0 h 59"/>
                  <a:gd name="T22" fmla="*/ 0 w 166"/>
                  <a:gd name="T23" fmla="*/ 0 h 59"/>
                  <a:gd name="T24" fmla="*/ 0 w 166"/>
                  <a:gd name="T25" fmla="*/ 0 h 59"/>
                  <a:gd name="T26" fmla="*/ 0 w 166"/>
                  <a:gd name="T27" fmla="*/ 0 h 59"/>
                  <a:gd name="T28" fmla="*/ 0 w 166"/>
                  <a:gd name="T29" fmla="*/ 0 h 59"/>
                  <a:gd name="T30" fmla="*/ 0 w 166"/>
                  <a:gd name="T31" fmla="*/ 0 h 59"/>
                  <a:gd name="T32" fmla="*/ 0 w 166"/>
                  <a:gd name="T33" fmla="*/ 0 h 59"/>
                  <a:gd name="T34" fmla="*/ 0 w 166"/>
                  <a:gd name="T35" fmla="*/ 0 h 59"/>
                  <a:gd name="T36" fmla="*/ 0 w 166"/>
                  <a:gd name="T37" fmla="*/ 0 h 59"/>
                  <a:gd name="T38" fmla="*/ 0 w 166"/>
                  <a:gd name="T39" fmla="*/ 0 h 59"/>
                  <a:gd name="T40" fmla="*/ 0 w 166"/>
                  <a:gd name="T41" fmla="*/ 0 h 59"/>
                  <a:gd name="T42" fmla="*/ 0 w 166"/>
                  <a:gd name="T43" fmla="*/ 0 h 59"/>
                  <a:gd name="T44" fmla="*/ 0 w 166"/>
                  <a:gd name="T45" fmla="*/ 0 h 59"/>
                  <a:gd name="T46" fmla="*/ 0 w 166"/>
                  <a:gd name="T47" fmla="*/ 0 h 59"/>
                  <a:gd name="T48" fmla="*/ 0 w 166"/>
                  <a:gd name="T49" fmla="*/ 0 h 59"/>
                  <a:gd name="T50" fmla="*/ 0 w 166"/>
                  <a:gd name="T51" fmla="*/ 0 h 59"/>
                  <a:gd name="T52" fmla="*/ 0 w 166"/>
                  <a:gd name="T53" fmla="*/ 0 h 59"/>
                  <a:gd name="T54" fmla="*/ 0 w 166"/>
                  <a:gd name="T55" fmla="*/ 0 h 59"/>
                  <a:gd name="T56" fmla="*/ 0 w 166"/>
                  <a:gd name="T57" fmla="*/ 0 h 59"/>
                  <a:gd name="T58" fmla="*/ 0 w 166"/>
                  <a:gd name="T59" fmla="*/ 0 h 59"/>
                  <a:gd name="T60" fmla="*/ 0 w 166"/>
                  <a:gd name="T61" fmla="*/ 0 h 59"/>
                  <a:gd name="T62" fmla="*/ 0 w 166"/>
                  <a:gd name="T63" fmla="*/ 0 h 59"/>
                  <a:gd name="T64" fmla="*/ 0 w 166"/>
                  <a:gd name="T65" fmla="*/ 0 h 59"/>
                  <a:gd name="T66" fmla="*/ 0 w 166"/>
                  <a:gd name="T67" fmla="*/ 0 h 59"/>
                  <a:gd name="T68" fmla="*/ 0 w 166"/>
                  <a:gd name="T69" fmla="*/ 0 h 59"/>
                  <a:gd name="T70" fmla="*/ 0 w 166"/>
                  <a:gd name="T71" fmla="*/ 0 h 59"/>
                  <a:gd name="T72" fmla="*/ 0 w 166"/>
                  <a:gd name="T73" fmla="*/ 0 h 59"/>
                  <a:gd name="T74" fmla="*/ 0 w 166"/>
                  <a:gd name="T75" fmla="*/ 0 h 59"/>
                  <a:gd name="T76" fmla="*/ 0 w 166"/>
                  <a:gd name="T77" fmla="*/ 0 h 59"/>
                  <a:gd name="T78" fmla="*/ 0 w 166"/>
                  <a:gd name="T79" fmla="*/ 0 h 59"/>
                  <a:gd name="T80" fmla="*/ 0 w 166"/>
                  <a:gd name="T81" fmla="*/ 0 h 59"/>
                  <a:gd name="T82" fmla="*/ 0 w 166"/>
                  <a:gd name="T83" fmla="*/ 0 h 59"/>
                  <a:gd name="T84" fmla="*/ 0 w 166"/>
                  <a:gd name="T85" fmla="*/ 0 h 59"/>
                  <a:gd name="T86" fmla="*/ 0 w 166"/>
                  <a:gd name="T87" fmla="*/ 0 h 59"/>
                  <a:gd name="T88" fmla="*/ 0 w 166"/>
                  <a:gd name="T89" fmla="*/ 0 h 59"/>
                  <a:gd name="T90" fmla="*/ 0 w 166"/>
                  <a:gd name="T91" fmla="*/ 0 h 59"/>
                  <a:gd name="T92" fmla="*/ 0 w 166"/>
                  <a:gd name="T93" fmla="*/ 0 h 59"/>
                  <a:gd name="T94" fmla="*/ 0 w 166"/>
                  <a:gd name="T95" fmla="*/ 0 h 59"/>
                  <a:gd name="T96" fmla="*/ 0 w 166"/>
                  <a:gd name="T97" fmla="*/ 0 h 59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166"/>
                  <a:gd name="T148" fmla="*/ 0 h 59"/>
                  <a:gd name="T149" fmla="*/ 166 w 166"/>
                  <a:gd name="T150" fmla="*/ 59 h 59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166" h="59">
                    <a:moveTo>
                      <a:pt x="47" y="45"/>
                    </a:moveTo>
                    <a:lnTo>
                      <a:pt x="54" y="48"/>
                    </a:lnTo>
                    <a:lnTo>
                      <a:pt x="61" y="51"/>
                    </a:lnTo>
                    <a:lnTo>
                      <a:pt x="69" y="53"/>
                    </a:lnTo>
                    <a:lnTo>
                      <a:pt x="76" y="55"/>
                    </a:lnTo>
                    <a:lnTo>
                      <a:pt x="85" y="56"/>
                    </a:lnTo>
                    <a:lnTo>
                      <a:pt x="93" y="57"/>
                    </a:lnTo>
                    <a:lnTo>
                      <a:pt x="101" y="59"/>
                    </a:lnTo>
                    <a:lnTo>
                      <a:pt x="109" y="59"/>
                    </a:lnTo>
                    <a:lnTo>
                      <a:pt x="117" y="57"/>
                    </a:lnTo>
                    <a:lnTo>
                      <a:pt x="124" y="56"/>
                    </a:lnTo>
                    <a:lnTo>
                      <a:pt x="131" y="54"/>
                    </a:lnTo>
                    <a:lnTo>
                      <a:pt x="139" y="51"/>
                    </a:lnTo>
                    <a:lnTo>
                      <a:pt x="146" y="49"/>
                    </a:lnTo>
                    <a:lnTo>
                      <a:pt x="153" y="45"/>
                    </a:lnTo>
                    <a:lnTo>
                      <a:pt x="159" y="41"/>
                    </a:lnTo>
                    <a:lnTo>
                      <a:pt x="166" y="37"/>
                    </a:lnTo>
                    <a:lnTo>
                      <a:pt x="159" y="39"/>
                    </a:lnTo>
                    <a:lnTo>
                      <a:pt x="152" y="42"/>
                    </a:lnTo>
                    <a:lnTo>
                      <a:pt x="146" y="43"/>
                    </a:lnTo>
                    <a:lnTo>
                      <a:pt x="139" y="45"/>
                    </a:lnTo>
                    <a:lnTo>
                      <a:pt x="132" y="47"/>
                    </a:lnTo>
                    <a:lnTo>
                      <a:pt x="125" y="47"/>
                    </a:lnTo>
                    <a:lnTo>
                      <a:pt x="117" y="48"/>
                    </a:lnTo>
                    <a:lnTo>
                      <a:pt x="110" y="48"/>
                    </a:lnTo>
                    <a:lnTo>
                      <a:pt x="95" y="47"/>
                    </a:lnTo>
                    <a:lnTo>
                      <a:pt x="79" y="44"/>
                    </a:lnTo>
                    <a:lnTo>
                      <a:pt x="64" y="41"/>
                    </a:lnTo>
                    <a:lnTo>
                      <a:pt x="50" y="36"/>
                    </a:lnTo>
                    <a:lnTo>
                      <a:pt x="36" y="29"/>
                    </a:lnTo>
                    <a:lnTo>
                      <a:pt x="24" y="20"/>
                    </a:lnTo>
                    <a:lnTo>
                      <a:pt x="11" y="11"/>
                    </a:lnTo>
                    <a:lnTo>
                      <a:pt x="0" y="0"/>
                    </a:lnTo>
                    <a:lnTo>
                      <a:pt x="4" y="6"/>
                    </a:lnTo>
                    <a:lnTo>
                      <a:pt x="8" y="12"/>
                    </a:lnTo>
                    <a:lnTo>
                      <a:pt x="12" y="17"/>
                    </a:lnTo>
                    <a:lnTo>
                      <a:pt x="16" y="21"/>
                    </a:lnTo>
                    <a:lnTo>
                      <a:pt x="21" y="26"/>
                    </a:lnTo>
                    <a:lnTo>
                      <a:pt x="26" y="31"/>
                    </a:lnTo>
                    <a:lnTo>
                      <a:pt x="31" y="35"/>
                    </a:lnTo>
                    <a:lnTo>
                      <a:pt x="36" y="39"/>
                    </a:lnTo>
                    <a:lnTo>
                      <a:pt x="38" y="39"/>
                    </a:lnTo>
                    <a:lnTo>
                      <a:pt x="39" y="41"/>
                    </a:lnTo>
                    <a:lnTo>
                      <a:pt x="40" y="42"/>
                    </a:lnTo>
                    <a:lnTo>
                      <a:pt x="41" y="42"/>
                    </a:lnTo>
                    <a:lnTo>
                      <a:pt x="43" y="43"/>
                    </a:lnTo>
                    <a:lnTo>
                      <a:pt x="44" y="44"/>
                    </a:lnTo>
                    <a:lnTo>
                      <a:pt x="45" y="44"/>
                    </a:lnTo>
                    <a:lnTo>
                      <a:pt x="47" y="45"/>
                    </a:lnTo>
                    <a:close/>
                  </a:path>
                </a:pathLst>
              </a:custGeom>
              <a:solidFill>
                <a:srgbClr val="F1AB8E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7661" name="Freeform 8"/>
              <p:cNvSpPr>
                <a:spLocks/>
              </p:cNvSpPr>
              <p:nvPr/>
            </p:nvSpPr>
            <p:spPr bwMode="auto">
              <a:xfrm>
                <a:off x="1138" y="2682"/>
                <a:ext cx="38" cy="12"/>
              </a:xfrm>
              <a:custGeom>
                <a:avLst/>
                <a:gdLst>
                  <a:gd name="T0" fmla="*/ 0 w 191"/>
                  <a:gd name="T1" fmla="*/ 0 h 72"/>
                  <a:gd name="T2" fmla="*/ 0 w 191"/>
                  <a:gd name="T3" fmla="*/ 0 h 72"/>
                  <a:gd name="T4" fmla="*/ 0 w 191"/>
                  <a:gd name="T5" fmla="*/ 0 h 72"/>
                  <a:gd name="T6" fmla="*/ 0 w 191"/>
                  <a:gd name="T7" fmla="*/ 0 h 72"/>
                  <a:gd name="T8" fmla="*/ 0 w 191"/>
                  <a:gd name="T9" fmla="*/ 0 h 72"/>
                  <a:gd name="T10" fmla="*/ 0 w 191"/>
                  <a:gd name="T11" fmla="*/ 0 h 72"/>
                  <a:gd name="T12" fmla="*/ 0 w 191"/>
                  <a:gd name="T13" fmla="*/ 0 h 72"/>
                  <a:gd name="T14" fmla="*/ 0 w 191"/>
                  <a:gd name="T15" fmla="*/ 0 h 72"/>
                  <a:gd name="T16" fmla="*/ 0 w 191"/>
                  <a:gd name="T17" fmla="*/ 0 h 72"/>
                  <a:gd name="T18" fmla="*/ 0 w 191"/>
                  <a:gd name="T19" fmla="*/ 0 h 72"/>
                  <a:gd name="T20" fmla="*/ 0 w 191"/>
                  <a:gd name="T21" fmla="*/ 0 h 72"/>
                  <a:gd name="T22" fmla="*/ 0 w 191"/>
                  <a:gd name="T23" fmla="*/ 0 h 72"/>
                  <a:gd name="T24" fmla="*/ 0 w 191"/>
                  <a:gd name="T25" fmla="*/ 0 h 72"/>
                  <a:gd name="T26" fmla="*/ 0 w 191"/>
                  <a:gd name="T27" fmla="*/ 0 h 72"/>
                  <a:gd name="T28" fmla="*/ 0 w 191"/>
                  <a:gd name="T29" fmla="*/ 0 h 72"/>
                  <a:gd name="T30" fmla="*/ 0 w 191"/>
                  <a:gd name="T31" fmla="*/ 0 h 72"/>
                  <a:gd name="T32" fmla="*/ 0 w 191"/>
                  <a:gd name="T33" fmla="*/ 0 h 72"/>
                  <a:gd name="T34" fmla="*/ 0 w 191"/>
                  <a:gd name="T35" fmla="*/ 0 h 72"/>
                  <a:gd name="T36" fmla="*/ 0 w 191"/>
                  <a:gd name="T37" fmla="*/ 0 h 72"/>
                  <a:gd name="T38" fmla="*/ 0 w 191"/>
                  <a:gd name="T39" fmla="*/ 0 h 72"/>
                  <a:gd name="T40" fmla="*/ 0 w 191"/>
                  <a:gd name="T41" fmla="*/ 0 h 72"/>
                  <a:gd name="T42" fmla="*/ 0 w 191"/>
                  <a:gd name="T43" fmla="*/ 0 h 72"/>
                  <a:gd name="T44" fmla="*/ 0 w 191"/>
                  <a:gd name="T45" fmla="*/ 0 h 72"/>
                  <a:gd name="T46" fmla="*/ 0 w 191"/>
                  <a:gd name="T47" fmla="*/ 0 h 72"/>
                  <a:gd name="T48" fmla="*/ 0 w 191"/>
                  <a:gd name="T49" fmla="*/ 0 h 72"/>
                  <a:gd name="T50" fmla="*/ 0 w 191"/>
                  <a:gd name="T51" fmla="*/ 0 h 72"/>
                  <a:gd name="T52" fmla="*/ 0 w 191"/>
                  <a:gd name="T53" fmla="*/ 0 h 72"/>
                  <a:gd name="T54" fmla="*/ 0 w 191"/>
                  <a:gd name="T55" fmla="*/ 0 h 72"/>
                  <a:gd name="T56" fmla="*/ 0 w 191"/>
                  <a:gd name="T57" fmla="*/ 0 h 72"/>
                  <a:gd name="T58" fmla="*/ 0 w 191"/>
                  <a:gd name="T59" fmla="*/ 0 h 72"/>
                  <a:gd name="T60" fmla="*/ 0 w 191"/>
                  <a:gd name="T61" fmla="*/ 0 h 72"/>
                  <a:gd name="T62" fmla="*/ 0 w 191"/>
                  <a:gd name="T63" fmla="*/ 0 h 72"/>
                  <a:gd name="T64" fmla="*/ 0 w 191"/>
                  <a:gd name="T65" fmla="*/ 0 h 72"/>
                  <a:gd name="T66" fmla="*/ 0 w 191"/>
                  <a:gd name="T67" fmla="*/ 0 h 72"/>
                  <a:gd name="T68" fmla="*/ 0 w 191"/>
                  <a:gd name="T69" fmla="*/ 0 h 72"/>
                  <a:gd name="T70" fmla="*/ 0 w 191"/>
                  <a:gd name="T71" fmla="*/ 0 h 72"/>
                  <a:gd name="T72" fmla="*/ 0 w 191"/>
                  <a:gd name="T73" fmla="*/ 0 h 72"/>
                  <a:gd name="T74" fmla="*/ 0 w 191"/>
                  <a:gd name="T75" fmla="*/ 0 h 72"/>
                  <a:gd name="T76" fmla="*/ 0 w 191"/>
                  <a:gd name="T77" fmla="*/ 0 h 72"/>
                  <a:gd name="T78" fmla="*/ 0 w 191"/>
                  <a:gd name="T79" fmla="*/ 0 h 72"/>
                  <a:gd name="T80" fmla="*/ 0 w 191"/>
                  <a:gd name="T81" fmla="*/ 0 h 72"/>
                  <a:gd name="T82" fmla="*/ 0 w 191"/>
                  <a:gd name="T83" fmla="*/ 0 h 72"/>
                  <a:gd name="T84" fmla="*/ 0 w 191"/>
                  <a:gd name="T85" fmla="*/ 0 h 72"/>
                  <a:gd name="T86" fmla="*/ 0 w 191"/>
                  <a:gd name="T87" fmla="*/ 0 h 72"/>
                  <a:gd name="T88" fmla="*/ 0 w 191"/>
                  <a:gd name="T89" fmla="*/ 0 h 72"/>
                  <a:gd name="T90" fmla="*/ 0 w 191"/>
                  <a:gd name="T91" fmla="*/ 0 h 72"/>
                  <a:gd name="T92" fmla="*/ 0 w 191"/>
                  <a:gd name="T93" fmla="*/ 0 h 72"/>
                  <a:gd name="T94" fmla="*/ 0 w 191"/>
                  <a:gd name="T95" fmla="*/ 0 h 72"/>
                  <a:gd name="T96" fmla="*/ 0 w 191"/>
                  <a:gd name="T97" fmla="*/ 0 h 72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191"/>
                  <a:gd name="T148" fmla="*/ 0 h 72"/>
                  <a:gd name="T149" fmla="*/ 191 w 191"/>
                  <a:gd name="T150" fmla="*/ 72 h 72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191" h="72">
                    <a:moveTo>
                      <a:pt x="26" y="39"/>
                    </a:moveTo>
                    <a:lnTo>
                      <a:pt x="36" y="47"/>
                    </a:lnTo>
                    <a:lnTo>
                      <a:pt x="47" y="53"/>
                    </a:lnTo>
                    <a:lnTo>
                      <a:pt x="58" y="59"/>
                    </a:lnTo>
                    <a:lnTo>
                      <a:pt x="70" y="62"/>
                    </a:lnTo>
                    <a:lnTo>
                      <a:pt x="82" y="66"/>
                    </a:lnTo>
                    <a:lnTo>
                      <a:pt x="95" y="69"/>
                    </a:lnTo>
                    <a:lnTo>
                      <a:pt x="107" y="71"/>
                    </a:lnTo>
                    <a:lnTo>
                      <a:pt x="120" y="72"/>
                    </a:lnTo>
                    <a:lnTo>
                      <a:pt x="125" y="71"/>
                    </a:lnTo>
                    <a:lnTo>
                      <a:pt x="129" y="71"/>
                    </a:lnTo>
                    <a:lnTo>
                      <a:pt x="133" y="71"/>
                    </a:lnTo>
                    <a:lnTo>
                      <a:pt x="138" y="71"/>
                    </a:lnTo>
                    <a:lnTo>
                      <a:pt x="142" y="69"/>
                    </a:lnTo>
                    <a:lnTo>
                      <a:pt x="146" y="69"/>
                    </a:lnTo>
                    <a:lnTo>
                      <a:pt x="150" y="68"/>
                    </a:lnTo>
                    <a:lnTo>
                      <a:pt x="155" y="67"/>
                    </a:lnTo>
                    <a:lnTo>
                      <a:pt x="160" y="65"/>
                    </a:lnTo>
                    <a:lnTo>
                      <a:pt x="164" y="62"/>
                    </a:lnTo>
                    <a:lnTo>
                      <a:pt x="169" y="60"/>
                    </a:lnTo>
                    <a:lnTo>
                      <a:pt x="174" y="56"/>
                    </a:lnTo>
                    <a:lnTo>
                      <a:pt x="178" y="53"/>
                    </a:lnTo>
                    <a:lnTo>
                      <a:pt x="183" y="49"/>
                    </a:lnTo>
                    <a:lnTo>
                      <a:pt x="187" y="45"/>
                    </a:lnTo>
                    <a:lnTo>
                      <a:pt x="191" y="42"/>
                    </a:lnTo>
                    <a:lnTo>
                      <a:pt x="183" y="45"/>
                    </a:lnTo>
                    <a:lnTo>
                      <a:pt x="175" y="49"/>
                    </a:lnTo>
                    <a:lnTo>
                      <a:pt x="166" y="53"/>
                    </a:lnTo>
                    <a:lnTo>
                      <a:pt x="157" y="55"/>
                    </a:lnTo>
                    <a:lnTo>
                      <a:pt x="148" y="57"/>
                    </a:lnTo>
                    <a:lnTo>
                      <a:pt x="139" y="59"/>
                    </a:lnTo>
                    <a:lnTo>
                      <a:pt x="130" y="60"/>
                    </a:lnTo>
                    <a:lnTo>
                      <a:pt x="120" y="60"/>
                    </a:lnTo>
                    <a:lnTo>
                      <a:pt x="103" y="60"/>
                    </a:lnTo>
                    <a:lnTo>
                      <a:pt x="85" y="56"/>
                    </a:lnTo>
                    <a:lnTo>
                      <a:pt x="69" y="51"/>
                    </a:lnTo>
                    <a:lnTo>
                      <a:pt x="53" y="44"/>
                    </a:lnTo>
                    <a:lnTo>
                      <a:pt x="38" y="36"/>
                    </a:lnTo>
                    <a:lnTo>
                      <a:pt x="24" y="25"/>
                    </a:lnTo>
                    <a:lnTo>
                      <a:pt x="12" y="13"/>
                    </a:lnTo>
                    <a:lnTo>
                      <a:pt x="0" y="0"/>
                    </a:lnTo>
                    <a:lnTo>
                      <a:pt x="2" y="5"/>
                    </a:lnTo>
                    <a:lnTo>
                      <a:pt x="5" y="11"/>
                    </a:lnTo>
                    <a:lnTo>
                      <a:pt x="8" y="15"/>
                    </a:lnTo>
                    <a:lnTo>
                      <a:pt x="11" y="20"/>
                    </a:lnTo>
                    <a:lnTo>
                      <a:pt x="15" y="25"/>
                    </a:lnTo>
                    <a:lnTo>
                      <a:pt x="18" y="30"/>
                    </a:lnTo>
                    <a:lnTo>
                      <a:pt x="22" y="35"/>
                    </a:lnTo>
                    <a:lnTo>
                      <a:pt x="26" y="39"/>
                    </a:lnTo>
                    <a:close/>
                  </a:path>
                </a:pathLst>
              </a:custGeom>
              <a:solidFill>
                <a:srgbClr val="F1AB8E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7662" name="Freeform 9"/>
              <p:cNvSpPr>
                <a:spLocks/>
              </p:cNvSpPr>
              <p:nvPr/>
            </p:nvSpPr>
            <p:spPr bwMode="auto">
              <a:xfrm>
                <a:off x="1136" y="2679"/>
                <a:ext cx="42" cy="14"/>
              </a:xfrm>
              <a:custGeom>
                <a:avLst/>
                <a:gdLst>
                  <a:gd name="T0" fmla="*/ 0 w 210"/>
                  <a:gd name="T1" fmla="*/ 0 h 84"/>
                  <a:gd name="T2" fmla="*/ 0 w 210"/>
                  <a:gd name="T3" fmla="*/ 0 h 84"/>
                  <a:gd name="T4" fmla="*/ 0 w 210"/>
                  <a:gd name="T5" fmla="*/ 0 h 84"/>
                  <a:gd name="T6" fmla="*/ 0 w 210"/>
                  <a:gd name="T7" fmla="*/ 0 h 84"/>
                  <a:gd name="T8" fmla="*/ 0 w 210"/>
                  <a:gd name="T9" fmla="*/ 0 h 84"/>
                  <a:gd name="T10" fmla="*/ 0 w 210"/>
                  <a:gd name="T11" fmla="*/ 0 h 84"/>
                  <a:gd name="T12" fmla="*/ 0 w 210"/>
                  <a:gd name="T13" fmla="*/ 0 h 84"/>
                  <a:gd name="T14" fmla="*/ 0 w 210"/>
                  <a:gd name="T15" fmla="*/ 0 h 84"/>
                  <a:gd name="T16" fmla="*/ 0 w 210"/>
                  <a:gd name="T17" fmla="*/ 0 h 84"/>
                  <a:gd name="T18" fmla="*/ 0 w 210"/>
                  <a:gd name="T19" fmla="*/ 0 h 84"/>
                  <a:gd name="T20" fmla="*/ 0 w 210"/>
                  <a:gd name="T21" fmla="*/ 0 h 84"/>
                  <a:gd name="T22" fmla="*/ 0 w 210"/>
                  <a:gd name="T23" fmla="*/ 0 h 84"/>
                  <a:gd name="T24" fmla="*/ 0 w 210"/>
                  <a:gd name="T25" fmla="*/ 0 h 84"/>
                  <a:gd name="T26" fmla="*/ 0 w 210"/>
                  <a:gd name="T27" fmla="*/ 0 h 84"/>
                  <a:gd name="T28" fmla="*/ 0 w 210"/>
                  <a:gd name="T29" fmla="*/ 0 h 84"/>
                  <a:gd name="T30" fmla="*/ 0 w 210"/>
                  <a:gd name="T31" fmla="*/ 0 h 84"/>
                  <a:gd name="T32" fmla="*/ 0 w 210"/>
                  <a:gd name="T33" fmla="*/ 0 h 84"/>
                  <a:gd name="T34" fmla="*/ 0 w 210"/>
                  <a:gd name="T35" fmla="*/ 0 h 84"/>
                  <a:gd name="T36" fmla="*/ 0 w 210"/>
                  <a:gd name="T37" fmla="*/ 0 h 84"/>
                  <a:gd name="T38" fmla="*/ 0 w 210"/>
                  <a:gd name="T39" fmla="*/ 0 h 84"/>
                  <a:gd name="T40" fmla="*/ 0 w 210"/>
                  <a:gd name="T41" fmla="*/ 0 h 84"/>
                  <a:gd name="T42" fmla="*/ 0 w 210"/>
                  <a:gd name="T43" fmla="*/ 0 h 84"/>
                  <a:gd name="T44" fmla="*/ 0 w 210"/>
                  <a:gd name="T45" fmla="*/ 0 h 84"/>
                  <a:gd name="T46" fmla="*/ 0 w 210"/>
                  <a:gd name="T47" fmla="*/ 0 h 84"/>
                  <a:gd name="T48" fmla="*/ 0 w 210"/>
                  <a:gd name="T49" fmla="*/ 0 h 84"/>
                  <a:gd name="T50" fmla="*/ 0 w 210"/>
                  <a:gd name="T51" fmla="*/ 0 h 84"/>
                  <a:gd name="T52" fmla="*/ 0 w 210"/>
                  <a:gd name="T53" fmla="*/ 0 h 84"/>
                  <a:gd name="T54" fmla="*/ 0 w 210"/>
                  <a:gd name="T55" fmla="*/ 0 h 84"/>
                  <a:gd name="T56" fmla="*/ 0 w 210"/>
                  <a:gd name="T57" fmla="*/ 0 h 84"/>
                  <a:gd name="T58" fmla="*/ 0 w 210"/>
                  <a:gd name="T59" fmla="*/ 0 h 84"/>
                  <a:gd name="T60" fmla="*/ 0 w 210"/>
                  <a:gd name="T61" fmla="*/ 0 h 84"/>
                  <a:gd name="T62" fmla="*/ 0 w 210"/>
                  <a:gd name="T63" fmla="*/ 0 h 84"/>
                  <a:gd name="T64" fmla="*/ 0 w 210"/>
                  <a:gd name="T65" fmla="*/ 0 h 84"/>
                  <a:gd name="T66" fmla="*/ 0 w 210"/>
                  <a:gd name="T67" fmla="*/ 0 h 84"/>
                  <a:gd name="T68" fmla="*/ 0 w 210"/>
                  <a:gd name="T69" fmla="*/ 0 h 84"/>
                  <a:gd name="T70" fmla="*/ 0 w 210"/>
                  <a:gd name="T71" fmla="*/ 0 h 84"/>
                  <a:gd name="T72" fmla="*/ 0 w 210"/>
                  <a:gd name="T73" fmla="*/ 0 h 84"/>
                  <a:gd name="T74" fmla="*/ 0 w 210"/>
                  <a:gd name="T75" fmla="*/ 0 h 84"/>
                  <a:gd name="T76" fmla="*/ 0 w 210"/>
                  <a:gd name="T77" fmla="*/ 0 h 84"/>
                  <a:gd name="T78" fmla="*/ 0 w 210"/>
                  <a:gd name="T79" fmla="*/ 0 h 84"/>
                  <a:gd name="T80" fmla="*/ 0 w 210"/>
                  <a:gd name="T81" fmla="*/ 0 h 84"/>
                  <a:gd name="T82" fmla="*/ 0 w 210"/>
                  <a:gd name="T83" fmla="*/ 0 h 84"/>
                  <a:gd name="T84" fmla="*/ 0 w 210"/>
                  <a:gd name="T85" fmla="*/ 0 h 84"/>
                  <a:gd name="T86" fmla="*/ 0 w 210"/>
                  <a:gd name="T87" fmla="*/ 0 h 84"/>
                  <a:gd name="T88" fmla="*/ 0 w 210"/>
                  <a:gd name="T89" fmla="*/ 0 h 84"/>
                  <a:gd name="T90" fmla="*/ 0 w 210"/>
                  <a:gd name="T91" fmla="*/ 0 h 84"/>
                  <a:gd name="T92" fmla="*/ 0 w 210"/>
                  <a:gd name="T93" fmla="*/ 0 h 84"/>
                  <a:gd name="T94" fmla="*/ 0 w 210"/>
                  <a:gd name="T95" fmla="*/ 0 h 84"/>
                  <a:gd name="T96" fmla="*/ 0 w 210"/>
                  <a:gd name="T97" fmla="*/ 0 h 84"/>
                  <a:gd name="T98" fmla="*/ 0 w 210"/>
                  <a:gd name="T99" fmla="*/ 0 h 84"/>
                  <a:gd name="T100" fmla="*/ 0 w 210"/>
                  <a:gd name="T101" fmla="*/ 0 h 84"/>
                  <a:gd name="T102" fmla="*/ 0 w 210"/>
                  <a:gd name="T103" fmla="*/ 0 h 84"/>
                  <a:gd name="T104" fmla="*/ 0 w 210"/>
                  <a:gd name="T105" fmla="*/ 0 h 84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w 210"/>
                  <a:gd name="T160" fmla="*/ 0 h 84"/>
                  <a:gd name="T161" fmla="*/ 210 w 210"/>
                  <a:gd name="T162" fmla="*/ 84 h 84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T159" t="T160" r="T161" b="T162"/>
                <a:pathLst>
                  <a:path w="210" h="84">
                    <a:moveTo>
                      <a:pt x="17" y="36"/>
                    </a:moveTo>
                    <a:lnTo>
                      <a:pt x="28" y="47"/>
                    </a:lnTo>
                    <a:lnTo>
                      <a:pt x="41" y="56"/>
                    </a:lnTo>
                    <a:lnTo>
                      <a:pt x="53" y="65"/>
                    </a:lnTo>
                    <a:lnTo>
                      <a:pt x="67" y="71"/>
                    </a:lnTo>
                    <a:lnTo>
                      <a:pt x="81" y="77"/>
                    </a:lnTo>
                    <a:lnTo>
                      <a:pt x="96" y="80"/>
                    </a:lnTo>
                    <a:lnTo>
                      <a:pt x="112" y="83"/>
                    </a:lnTo>
                    <a:lnTo>
                      <a:pt x="127" y="84"/>
                    </a:lnTo>
                    <a:lnTo>
                      <a:pt x="134" y="84"/>
                    </a:lnTo>
                    <a:lnTo>
                      <a:pt x="142" y="83"/>
                    </a:lnTo>
                    <a:lnTo>
                      <a:pt x="149" y="83"/>
                    </a:lnTo>
                    <a:lnTo>
                      <a:pt x="156" y="81"/>
                    </a:lnTo>
                    <a:lnTo>
                      <a:pt x="163" y="79"/>
                    </a:lnTo>
                    <a:lnTo>
                      <a:pt x="170" y="78"/>
                    </a:lnTo>
                    <a:lnTo>
                      <a:pt x="176" y="75"/>
                    </a:lnTo>
                    <a:lnTo>
                      <a:pt x="183" y="73"/>
                    </a:lnTo>
                    <a:lnTo>
                      <a:pt x="187" y="69"/>
                    </a:lnTo>
                    <a:lnTo>
                      <a:pt x="190" y="67"/>
                    </a:lnTo>
                    <a:lnTo>
                      <a:pt x="194" y="63"/>
                    </a:lnTo>
                    <a:lnTo>
                      <a:pt x="197" y="61"/>
                    </a:lnTo>
                    <a:lnTo>
                      <a:pt x="200" y="57"/>
                    </a:lnTo>
                    <a:lnTo>
                      <a:pt x="204" y="54"/>
                    </a:lnTo>
                    <a:lnTo>
                      <a:pt x="207" y="50"/>
                    </a:lnTo>
                    <a:lnTo>
                      <a:pt x="210" y="45"/>
                    </a:lnTo>
                    <a:lnTo>
                      <a:pt x="201" y="51"/>
                    </a:lnTo>
                    <a:lnTo>
                      <a:pt x="191" y="57"/>
                    </a:lnTo>
                    <a:lnTo>
                      <a:pt x="181" y="62"/>
                    </a:lnTo>
                    <a:lnTo>
                      <a:pt x="171" y="66"/>
                    </a:lnTo>
                    <a:lnTo>
                      <a:pt x="160" y="69"/>
                    </a:lnTo>
                    <a:lnTo>
                      <a:pt x="149" y="71"/>
                    </a:lnTo>
                    <a:lnTo>
                      <a:pt x="138" y="73"/>
                    </a:lnTo>
                    <a:lnTo>
                      <a:pt x="127" y="73"/>
                    </a:lnTo>
                    <a:lnTo>
                      <a:pt x="118" y="73"/>
                    </a:lnTo>
                    <a:lnTo>
                      <a:pt x="108" y="72"/>
                    </a:lnTo>
                    <a:lnTo>
                      <a:pt x="99" y="71"/>
                    </a:lnTo>
                    <a:lnTo>
                      <a:pt x="89" y="68"/>
                    </a:lnTo>
                    <a:lnTo>
                      <a:pt x="80" y="65"/>
                    </a:lnTo>
                    <a:lnTo>
                      <a:pt x="71" y="62"/>
                    </a:lnTo>
                    <a:lnTo>
                      <a:pt x="63" y="57"/>
                    </a:lnTo>
                    <a:lnTo>
                      <a:pt x="55" y="54"/>
                    </a:lnTo>
                    <a:lnTo>
                      <a:pt x="39" y="43"/>
                    </a:lnTo>
                    <a:lnTo>
                      <a:pt x="25" y="30"/>
                    </a:lnTo>
                    <a:lnTo>
                      <a:pt x="12" y="17"/>
                    </a:lnTo>
                    <a:lnTo>
                      <a:pt x="0" y="0"/>
                    </a:lnTo>
                    <a:lnTo>
                      <a:pt x="1" y="5"/>
                    </a:lnTo>
                    <a:lnTo>
                      <a:pt x="3" y="9"/>
                    </a:lnTo>
                    <a:lnTo>
                      <a:pt x="5" y="14"/>
                    </a:lnTo>
                    <a:lnTo>
                      <a:pt x="7" y="19"/>
                    </a:lnTo>
                    <a:lnTo>
                      <a:pt x="9" y="24"/>
                    </a:lnTo>
                    <a:lnTo>
                      <a:pt x="12" y="27"/>
                    </a:lnTo>
                    <a:lnTo>
                      <a:pt x="14" y="32"/>
                    </a:lnTo>
                    <a:lnTo>
                      <a:pt x="17" y="36"/>
                    </a:lnTo>
                    <a:close/>
                  </a:path>
                </a:pathLst>
              </a:custGeom>
              <a:solidFill>
                <a:srgbClr val="F1AD8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7663" name="Freeform 10"/>
              <p:cNvSpPr>
                <a:spLocks/>
              </p:cNvSpPr>
              <p:nvPr/>
            </p:nvSpPr>
            <p:spPr bwMode="auto">
              <a:xfrm>
                <a:off x="1135" y="2677"/>
                <a:ext cx="45" cy="15"/>
              </a:xfrm>
              <a:custGeom>
                <a:avLst/>
                <a:gdLst>
                  <a:gd name="T0" fmla="*/ 0 w 224"/>
                  <a:gd name="T1" fmla="*/ 0 h 95"/>
                  <a:gd name="T2" fmla="*/ 0 w 224"/>
                  <a:gd name="T3" fmla="*/ 0 h 95"/>
                  <a:gd name="T4" fmla="*/ 0 w 224"/>
                  <a:gd name="T5" fmla="*/ 0 h 95"/>
                  <a:gd name="T6" fmla="*/ 0 w 224"/>
                  <a:gd name="T7" fmla="*/ 0 h 95"/>
                  <a:gd name="T8" fmla="*/ 0 w 224"/>
                  <a:gd name="T9" fmla="*/ 0 h 95"/>
                  <a:gd name="T10" fmla="*/ 0 w 224"/>
                  <a:gd name="T11" fmla="*/ 0 h 95"/>
                  <a:gd name="T12" fmla="*/ 0 w 224"/>
                  <a:gd name="T13" fmla="*/ 0 h 95"/>
                  <a:gd name="T14" fmla="*/ 0 w 224"/>
                  <a:gd name="T15" fmla="*/ 0 h 95"/>
                  <a:gd name="T16" fmla="*/ 0 w 224"/>
                  <a:gd name="T17" fmla="*/ 0 h 95"/>
                  <a:gd name="T18" fmla="*/ 0 w 224"/>
                  <a:gd name="T19" fmla="*/ 0 h 95"/>
                  <a:gd name="T20" fmla="*/ 0 w 224"/>
                  <a:gd name="T21" fmla="*/ 0 h 95"/>
                  <a:gd name="T22" fmla="*/ 0 w 224"/>
                  <a:gd name="T23" fmla="*/ 0 h 95"/>
                  <a:gd name="T24" fmla="*/ 0 w 224"/>
                  <a:gd name="T25" fmla="*/ 0 h 95"/>
                  <a:gd name="T26" fmla="*/ 0 w 224"/>
                  <a:gd name="T27" fmla="*/ 0 h 95"/>
                  <a:gd name="T28" fmla="*/ 0 w 224"/>
                  <a:gd name="T29" fmla="*/ 0 h 95"/>
                  <a:gd name="T30" fmla="*/ 0 w 224"/>
                  <a:gd name="T31" fmla="*/ 0 h 95"/>
                  <a:gd name="T32" fmla="*/ 0 w 224"/>
                  <a:gd name="T33" fmla="*/ 0 h 95"/>
                  <a:gd name="T34" fmla="*/ 0 w 224"/>
                  <a:gd name="T35" fmla="*/ 0 h 95"/>
                  <a:gd name="T36" fmla="*/ 0 w 224"/>
                  <a:gd name="T37" fmla="*/ 0 h 95"/>
                  <a:gd name="T38" fmla="*/ 0 w 224"/>
                  <a:gd name="T39" fmla="*/ 0 h 95"/>
                  <a:gd name="T40" fmla="*/ 0 w 224"/>
                  <a:gd name="T41" fmla="*/ 0 h 95"/>
                  <a:gd name="T42" fmla="*/ 0 w 224"/>
                  <a:gd name="T43" fmla="*/ 0 h 95"/>
                  <a:gd name="T44" fmla="*/ 0 w 224"/>
                  <a:gd name="T45" fmla="*/ 0 h 95"/>
                  <a:gd name="T46" fmla="*/ 0 w 224"/>
                  <a:gd name="T47" fmla="*/ 0 h 95"/>
                  <a:gd name="T48" fmla="*/ 0 w 224"/>
                  <a:gd name="T49" fmla="*/ 0 h 95"/>
                  <a:gd name="T50" fmla="*/ 0 w 224"/>
                  <a:gd name="T51" fmla="*/ 0 h 95"/>
                  <a:gd name="T52" fmla="*/ 0 w 224"/>
                  <a:gd name="T53" fmla="*/ 0 h 95"/>
                  <a:gd name="T54" fmla="*/ 0 w 224"/>
                  <a:gd name="T55" fmla="*/ 0 h 95"/>
                  <a:gd name="T56" fmla="*/ 0 w 224"/>
                  <a:gd name="T57" fmla="*/ 0 h 95"/>
                  <a:gd name="T58" fmla="*/ 0 w 224"/>
                  <a:gd name="T59" fmla="*/ 0 h 95"/>
                  <a:gd name="T60" fmla="*/ 0 w 224"/>
                  <a:gd name="T61" fmla="*/ 0 h 95"/>
                  <a:gd name="T62" fmla="*/ 0 w 224"/>
                  <a:gd name="T63" fmla="*/ 0 h 95"/>
                  <a:gd name="T64" fmla="*/ 0 w 224"/>
                  <a:gd name="T65" fmla="*/ 0 h 95"/>
                  <a:gd name="T66" fmla="*/ 0 w 224"/>
                  <a:gd name="T67" fmla="*/ 0 h 95"/>
                  <a:gd name="T68" fmla="*/ 0 w 224"/>
                  <a:gd name="T69" fmla="*/ 0 h 95"/>
                  <a:gd name="T70" fmla="*/ 0 w 224"/>
                  <a:gd name="T71" fmla="*/ 0 h 95"/>
                  <a:gd name="T72" fmla="*/ 0 w 224"/>
                  <a:gd name="T73" fmla="*/ 0 h 95"/>
                  <a:gd name="T74" fmla="*/ 0 w 224"/>
                  <a:gd name="T75" fmla="*/ 0 h 95"/>
                  <a:gd name="T76" fmla="*/ 0 w 224"/>
                  <a:gd name="T77" fmla="*/ 0 h 95"/>
                  <a:gd name="T78" fmla="*/ 0 w 224"/>
                  <a:gd name="T79" fmla="*/ 0 h 95"/>
                  <a:gd name="T80" fmla="*/ 0 w 224"/>
                  <a:gd name="T81" fmla="*/ 0 h 95"/>
                  <a:gd name="T82" fmla="*/ 0 w 224"/>
                  <a:gd name="T83" fmla="*/ 0 h 95"/>
                  <a:gd name="T84" fmla="*/ 0 w 224"/>
                  <a:gd name="T85" fmla="*/ 0 h 95"/>
                  <a:gd name="T86" fmla="*/ 0 w 224"/>
                  <a:gd name="T87" fmla="*/ 0 h 95"/>
                  <a:gd name="T88" fmla="*/ 0 w 224"/>
                  <a:gd name="T89" fmla="*/ 0 h 95"/>
                  <a:gd name="T90" fmla="*/ 0 w 224"/>
                  <a:gd name="T91" fmla="*/ 0 h 95"/>
                  <a:gd name="T92" fmla="*/ 0 w 224"/>
                  <a:gd name="T93" fmla="*/ 0 h 95"/>
                  <a:gd name="T94" fmla="*/ 0 w 224"/>
                  <a:gd name="T95" fmla="*/ 0 h 95"/>
                  <a:gd name="T96" fmla="*/ 0 w 224"/>
                  <a:gd name="T97" fmla="*/ 0 h 95"/>
                  <a:gd name="T98" fmla="*/ 0 w 224"/>
                  <a:gd name="T99" fmla="*/ 0 h 95"/>
                  <a:gd name="T100" fmla="*/ 0 w 224"/>
                  <a:gd name="T101" fmla="*/ 0 h 95"/>
                  <a:gd name="T102" fmla="*/ 0 w 224"/>
                  <a:gd name="T103" fmla="*/ 0 h 95"/>
                  <a:gd name="T104" fmla="*/ 0 w 224"/>
                  <a:gd name="T105" fmla="*/ 0 h 95"/>
                  <a:gd name="T106" fmla="*/ 0 w 224"/>
                  <a:gd name="T107" fmla="*/ 0 h 95"/>
                  <a:gd name="T108" fmla="*/ 0 w 224"/>
                  <a:gd name="T109" fmla="*/ 0 h 95"/>
                  <a:gd name="T110" fmla="*/ 0 w 224"/>
                  <a:gd name="T111" fmla="*/ 0 h 95"/>
                  <a:gd name="T112" fmla="*/ 0 w 224"/>
                  <a:gd name="T113" fmla="*/ 0 h 9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224"/>
                  <a:gd name="T172" fmla="*/ 0 h 95"/>
                  <a:gd name="T173" fmla="*/ 224 w 224"/>
                  <a:gd name="T174" fmla="*/ 95 h 95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224" h="95">
                    <a:moveTo>
                      <a:pt x="12" y="35"/>
                    </a:moveTo>
                    <a:lnTo>
                      <a:pt x="24" y="48"/>
                    </a:lnTo>
                    <a:lnTo>
                      <a:pt x="37" y="60"/>
                    </a:lnTo>
                    <a:lnTo>
                      <a:pt x="50" y="71"/>
                    </a:lnTo>
                    <a:lnTo>
                      <a:pt x="65" y="79"/>
                    </a:lnTo>
                    <a:lnTo>
                      <a:pt x="81" y="86"/>
                    </a:lnTo>
                    <a:lnTo>
                      <a:pt x="97" y="91"/>
                    </a:lnTo>
                    <a:lnTo>
                      <a:pt x="115" y="95"/>
                    </a:lnTo>
                    <a:lnTo>
                      <a:pt x="132" y="95"/>
                    </a:lnTo>
                    <a:lnTo>
                      <a:pt x="142" y="95"/>
                    </a:lnTo>
                    <a:lnTo>
                      <a:pt x="151" y="94"/>
                    </a:lnTo>
                    <a:lnTo>
                      <a:pt x="160" y="92"/>
                    </a:lnTo>
                    <a:lnTo>
                      <a:pt x="169" y="90"/>
                    </a:lnTo>
                    <a:lnTo>
                      <a:pt x="178" y="88"/>
                    </a:lnTo>
                    <a:lnTo>
                      <a:pt x="187" y="84"/>
                    </a:lnTo>
                    <a:lnTo>
                      <a:pt x="195" y="80"/>
                    </a:lnTo>
                    <a:lnTo>
                      <a:pt x="203" y="77"/>
                    </a:lnTo>
                    <a:lnTo>
                      <a:pt x="206" y="73"/>
                    </a:lnTo>
                    <a:lnTo>
                      <a:pt x="209" y="70"/>
                    </a:lnTo>
                    <a:lnTo>
                      <a:pt x="212" y="67"/>
                    </a:lnTo>
                    <a:lnTo>
                      <a:pt x="214" y="64"/>
                    </a:lnTo>
                    <a:lnTo>
                      <a:pt x="217" y="60"/>
                    </a:lnTo>
                    <a:lnTo>
                      <a:pt x="219" y="56"/>
                    </a:lnTo>
                    <a:lnTo>
                      <a:pt x="222" y="53"/>
                    </a:lnTo>
                    <a:lnTo>
                      <a:pt x="224" y="49"/>
                    </a:lnTo>
                    <a:lnTo>
                      <a:pt x="214" y="56"/>
                    </a:lnTo>
                    <a:lnTo>
                      <a:pt x="204" y="64"/>
                    </a:lnTo>
                    <a:lnTo>
                      <a:pt x="193" y="70"/>
                    </a:lnTo>
                    <a:lnTo>
                      <a:pt x="181" y="76"/>
                    </a:lnTo>
                    <a:lnTo>
                      <a:pt x="170" y="79"/>
                    </a:lnTo>
                    <a:lnTo>
                      <a:pt x="157" y="82"/>
                    </a:lnTo>
                    <a:lnTo>
                      <a:pt x="145" y="84"/>
                    </a:lnTo>
                    <a:lnTo>
                      <a:pt x="132" y="84"/>
                    </a:lnTo>
                    <a:lnTo>
                      <a:pt x="122" y="84"/>
                    </a:lnTo>
                    <a:lnTo>
                      <a:pt x="112" y="83"/>
                    </a:lnTo>
                    <a:lnTo>
                      <a:pt x="101" y="82"/>
                    </a:lnTo>
                    <a:lnTo>
                      <a:pt x="92" y="78"/>
                    </a:lnTo>
                    <a:lnTo>
                      <a:pt x="82" y="76"/>
                    </a:lnTo>
                    <a:lnTo>
                      <a:pt x="73" y="71"/>
                    </a:lnTo>
                    <a:lnTo>
                      <a:pt x="64" y="67"/>
                    </a:lnTo>
                    <a:lnTo>
                      <a:pt x="56" y="61"/>
                    </a:lnTo>
                    <a:lnTo>
                      <a:pt x="47" y="55"/>
                    </a:lnTo>
                    <a:lnTo>
                      <a:pt x="40" y="49"/>
                    </a:lnTo>
                    <a:lnTo>
                      <a:pt x="32" y="42"/>
                    </a:lnTo>
                    <a:lnTo>
                      <a:pt x="25" y="35"/>
                    </a:lnTo>
                    <a:lnTo>
                      <a:pt x="18" y="28"/>
                    </a:lnTo>
                    <a:lnTo>
                      <a:pt x="12" y="19"/>
                    </a:lnTo>
                    <a:lnTo>
                      <a:pt x="6" y="10"/>
                    </a:lnTo>
                    <a:lnTo>
                      <a:pt x="0" y="0"/>
                    </a:lnTo>
                    <a:lnTo>
                      <a:pt x="1" y="5"/>
                    </a:lnTo>
                    <a:lnTo>
                      <a:pt x="2" y="10"/>
                    </a:lnTo>
                    <a:lnTo>
                      <a:pt x="4" y="13"/>
                    </a:lnTo>
                    <a:lnTo>
                      <a:pt x="5" y="18"/>
                    </a:lnTo>
                    <a:lnTo>
                      <a:pt x="7" y="23"/>
                    </a:lnTo>
                    <a:lnTo>
                      <a:pt x="8" y="26"/>
                    </a:lnTo>
                    <a:lnTo>
                      <a:pt x="10" y="30"/>
                    </a:lnTo>
                    <a:lnTo>
                      <a:pt x="12" y="35"/>
                    </a:lnTo>
                    <a:close/>
                  </a:path>
                </a:pathLst>
              </a:custGeom>
              <a:solidFill>
                <a:srgbClr val="F2AF9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7664" name="Freeform 11"/>
              <p:cNvSpPr>
                <a:spLocks/>
              </p:cNvSpPr>
              <p:nvPr/>
            </p:nvSpPr>
            <p:spPr bwMode="auto">
              <a:xfrm>
                <a:off x="1135" y="2674"/>
                <a:ext cx="47" cy="18"/>
              </a:xfrm>
              <a:custGeom>
                <a:avLst/>
                <a:gdLst>
                  <a:gd name="T0" fmla="*/ 0 w 235"/>
                  <a:gd name="T1" fmla="*/ 0 h 106"/>
                  <a:gd name="T2" fmla="*/ 0 w 235"/>
                  <a:gd name="T3" fmla="*/ 0 h 106"/>
                  <a:gd name="T4" fmla="*/ 0 w 235"/>
                  <a:gd name="T5" fmla="*/ 0 h 106"/>
                  <a:gd name="T6" fmla="*/ 0 w 235"/>
                  <a:gd name="T7" fmla="*/ 0 h 106"/>
                  <a:gd name="T8" fmla="*/ 0 w 235"/>
                  <a:gd name="T9" fmla="*/ 0 h 106"/>
                  <a:gd name="T10" fmla="*/ 0 w 235"/>
                  <a:gd name="T11" fmla="*/ 0 h 106"/>
                  <a:gd name="T12" fmla="*/ 0 w 235"/>
                  <a:gd name="T13" fmla="*/ 0 h 106"/>
                  <a:gd name="T14" fmla="*/ 0 w 235"/>
                  <a:gd name="T15" fmla="*/ 0 h 106"/>
                  <a:gd name="T16" fmla="*/ 0 w 235"/>
                  <a:gd name="T17" fmla="*/ 0 h 106"/>
                  <a:gd name="T18" fmla="*/ 0 w 235"/>
                  <a:gd name="T19" fmla="*/ 0 h 106"/>
                  <a:gd name="T20" fmla="*/ 0 w 235"/>
                  <a:gd name="T21" fmla="*/ 0 h 106"/>
                  <a:gd name="T22" fmla="*/ 0 w 235"/>
                  <a:gd name="T23" fmla="*/ 0 h 106"/>
                  <a:gd name="T24" fmla="*/ 0 w 235"/>
                  <a:gd name="T25" fmla="*/ 0 h 106"/>
                  <a:gd name="T26" fmla="*/ 0 w 235"/>
                  <a:gd name="T27" fmla="*/ 0 h 106"/>
                  <a:gd name="T28" fmla="*/ 0 w 235"/>
                  <a:gd name="T29" fmla="*/ 0 h 106"/>
                  <a:gd name="T30" fmla="*/ 0 w 235"/>
                  <a:gd name="T31" fmla="*/ 0 h 106"/>
                  <a:gd name="T32" fmla="*/ 0 w 235"/>
                  <a:gd name="T33" fmla="*/ 0 h 106"/>
                  <a:gd name="T34" fmla="*/ 0 w 235"/>
                  <a:gd name="T35" fmla="*/ 0 h 106"/>
                  <a:gd name="T36" fmla="*/ 0 w 235"/>
                  <a:gd name="T37" fmla="*/ 0 h 106"/>
                  <a:gd name="T38" fmla="*/ 0 w 235"/>
                  <a:gd name="T39" fmla="*/ 0 h 106"/>
                  <a:gd name="T40" fmla="*/ 0 w 235"/>
                  <a:gd name="T41" fmla="*/ 0 h 106"/>
                  <a:gd name="T42" fmla="*/ 0 w 235"/>
                  <a:gd name="T43" fmla="*/ 0 h 106"/>
                  <a:gd name="T44" fmla="*/ 0 w 235"/>
                  <a:gd name="T45" fmla="*/ 0 h 106"/>
                  <a:gd name="T46" fmla="*/ 0 w 235"/>
                  <a:gd name="T47" fmla="*/ 0 h 106"/>
                  <a:gd name="T48" fmla="*/ 0 w 235"/>
                  <a:gd name="T49" fmla="*/ 0 h 106"/>
                  <a:gd name="T50" fmla="*/ 0 w 235"/>
                  <a:gd name="T51" fmla="*/ 0 h 106"/>
                  <a:gd name="T52" fmla="*/ 0 w 235"/>
                  <a:gd name="T53" fmla="*/ 0 h 106"/>
                  <a:gd name="T54" fmla="*/ 0 w 235"/>
                  <a:gd name="T55" fmla="*/ 0 h 106"/>
                  <a:gd name="T56" fmla="*/ 0 w 235"/>
                  <a:gd name="T57" fmla="*/ 0 h 106"/>
                  <a:gd name="T58" fmla="*/ 0 w 235"/>
                  <a:gd name="T59" fmla="*/ 0 h 106"/>
                  <a:gd name="T60" fmla="*/ 0 w 235"/>
                  <a:gd name="T61" fmla="*/ 0 h 106"/>
                  <a:gd name="T62" fmla="*/ 0 w 235"/>
                  <a:gd name="T63" fmla="*/ 0 h 106"/>
                  <a:gd name="T64" fmla="*/ 0 w 235"/>
                  <a:gd name="T65" fmla="*/ 0 h 106"/>
                  <a:gd name="T66" fmla="*/ 0 w 235"/>
                  <a:gd name="T67" fmla="*/ 0 h 10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235"/>
                  <a:gd name="T103" fmla="*/ 0 h 106"/>
                  <a:gd name="T104" fmla="*/ 235 w 235"/>
                  <a:gd name="T105" fmla="*/ 106 h 106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235" h="106">
                    <a:moveTo>
                      <a:pt x="8" y="33"/>
                    </a:moveTo>
                    <a:lnTo>
                      <a:pt x="20" y="50"/>
                    </a:lnTo>
                    <a:lnTo>
                      <a:pt x="33" y="63"/>
                    </a:lnTo>
                    <a:lnTo>
                      <a:pt x="47" y="76"/>
                    </a:lnTo>
                    <a:lnTo>
                      <a:pt x="63" y="87"/>
                    </a:lnTo>
                    <a:lnTo>
                      <a:pt x="71" y="90"/>
                    </a:lnTo>
                    <a:lnTo>
                      <a:pt x="79" y="95"/>
                    </a:lnTo>
                    <a:lnTo>
                      <a:pt x="88" y="98"/>
                    </a:lnTo>
                    <a:lnTo>
                      <a:pt x="97" y="101"/>
                    </a:lnTo>
                    <a:lnTo>
                      <a:pt x="107" y="104"/>
                    </a:lnTo>
                    <a:lnTo>
                      <a:pt x="116" y="105"/>
                    </a:lnTo>
                    <a:lnTo>
                      <a:pt x="126" y="106"/>
                    </a:lnTo>
                    <a:lnTo>
                      <a:pt x="135" y="106"/>
                    </a:lnTo>
                    <a:lnTo>
                      <a:pt x="146" y="106"/>
                    </a:lnTo>
                    <a:lnTo>
                      <a:pt x="157" y="104"/>
                    </a:lnTo>
                    <a:lnTo>
                      <a:pt x="168" y="102"/>
                    </a:lnTo>
                    <a:lnTo>
                      <a:pt x="179" y="99"/>
                    </a:lnTo>
                    <a:lnTo>
                      <a:pt x="189" y="95"/>
                    </a:lnTo>
                    <a:lnTo>
                      <a:pt x="199" y="90"/>
                    </a:lnTo>
                    <a:lnTo>
                      <a:pt x="209" y="84"/>
                    </a:lnTo>
                    <a:lnTo>
                      <a:pt x="218" y="78"/>
                    </a:lnTo>
                    <a:lnTo>
                      <a:pt x="220" y="76"/>
                    </a:lnTo>
                    <a:lnTo>
                      <a:pt x="222" y="72"/>
                    </a:lnTo>
                    <a:lnTo>
                      <a:pt x="224" y="70"/>
                    </a:lnTo>
                    <a:lnTo>
                      <a:pt x="226" y="66"/>
                    </a:lnTo>
                    <a:lnTo>
                      <a:pt x="228" y="63"/>
                    </a:lnTo>
                    <a:lnTo>
                      <a:pt x="231" y="59"/>
                    </a:lnTo>
                    <a:lnTo>
                      <a:pt x="233" y="57"/>
                    </a:lnTo>
                    <a:lnTo>
                      <a:pt x="235" y="53"/>
                    </a:lnTo>
                    <a:lnTo>
                      <a:pt x="235" y="52"/>
                    </a:lnTo>
                    <a:lnTo>
                      <a:pt x="235" y="51"/>
                    </a:lnTo>
                    <a:lnTo>
                      <a:pt x="224" y="62"/>
                    </a:lnTo>
                    <a:lnTo>
                      <a:pt x="213" y="70"/>
                    </a:lnTo>
                    <a:lnTo>
                      <a:pt x="201" y="77"/>
                    </a:lnTo>
                    <a:lnTo>
                      <a:pt x="189" y="83"/>
                    </a:lnTo>
                    <a:lnTo>
                      <a:pt x="176" y="88"/>
                    </a:lnTo>
                    <a:lnTo>
                      <a:pt x="163" y="92"/>
                    </a:lnTo>
                    <a:lnTo>
                      <a:pt x="149" y="94"/>
                    </a:lnTo>
                    <a:lnTo>
                      <a:pt x="135" y="95"/>
                    </a:lnTo>
                    <a:lnTo>
                      <a:pt x="124" y="95"/>
                    </a:lnTo>
                    <a:lnTo>
                      <a:pt x="114" y="94"/>
                    </a:lnTo>
                    <a:lnTo>
                      <a:pt x="103" y="92"/>
                    </a:lnTo>
                    <a:lnTo>
                      <a:pt x="93" y="88"/>
                    </a:lnTo>
                    <a:lnTo>
                      <a:pt x="83" y="84"/>
                    </a:lnTo>
                    <a:lnTo>
                      <a:pt x="73" y="80"/>
                    </a:lnTo>
                    <a:lnTo>
                      <a:pt x="64" y="75"/>
                    </a:lnTo>
                    <a:lnTo>
                      <a:pt x="55" y="69"/>
                    </a:lnTo>
                    <a:lnTo>
                      <a:pt x="47" y="63"/>
                    </a:lnTo>
                    <a:lnTo>
                      <a:pt x="39" y="56"/>
                    </a:lnTo>
                    <a:lnTo>
                      <a:pt x="31" y="47"/>
                    </a:lnTo>
                    <a:lnTo>
                      <a:pt x="24" y="39"/>
                    </a:lnTo>
                    <a:lnTo>
                      <a:pt x="17" y="30"/>
                    </a:lnTo>
                    <a:lnTo>
                      <a:pt x="11" y="21"/>
                    </a:lnTo>
                    <a:lnTo>
                      <a:pt x="6" y="11"/>
                    </a:lnTo>
                    <a:lnTo>
                      <a:pt x="0" y="0"/>
                    </a:lnTo>
                    <a:lnTo>
                      <a:pt x="1" y="5"/>
                    </a:lnTo>
                    <a:lnTo>
                      <a:pt x="2" y="9"/>
                    </a:lnTo>
                    <a:lnTo>
                      <a:pt x="2" y="14"/>
                    </a:lnTo>
                    <a:lnTo>
                      <a:pt x="3" y="17"/>
                    </a:lnTo>
                    <a:lnTo>
                      <a:pt x="4" y="21"/>
                    </a:lnTo>
                    <a:lnTo>
                      <a:pt x="5" y="26"/>
                    </a:lnTo>
                    <a:lnTo>
                      <a:pt x="7" y="29"/>
                    </a:lnTo>
                    <a:lnTo>
                      <a:pt x="8" y="33"/>
                    </a:lnTo>
                    <a:close/>
                  </a:path>
                </a:pathLst>
              </a:custGeom>
              <a:solidFill>
                <a:srgbClr val="F2B19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7665" name="Freeform 12"/>
              <p:cNvSpPr>
                <a:spLocks/>
              </p:cNvSpPr>
              <p:nvPr/>
            </p:nvSpPr>
            <p:spPr bwMode="auto">
              <a:xfrm>
                <a:off x="1134" y="2672"/>
                <a:ext cx="49" cy="19"/>
              </a:xfrm>
              <a:custGeom>
                <a:avLst/>
                <a:gdLst>
                  <a:gd name="T0" fmla="*/ 0 w 242"/>
                  <a:gd name="T1" fmla="*/ 0 h 114"/>
                  <a:gd name="T2" fmla="*/ 0 w 242"/>
                  <a:gd name="T3" fmla="*/ 0 h 114"/>
                  <a:gd name="T4" fmla="*/ 0 w 242"/>
                  <a:gd name="T5" fmla="*/ 0 h 114"/>
                  <a:gd name="T6" fmla="*/ 0 w 242"/>
                  <a:gd name="T7" fmla="*/ 0 h 114"/>
                  <a:gd name="T8" fmla="*/ 0 w 242"/>
                  <a:gd name="T9" fmla="*/ 0 h 114"/>
                  <a:gd name="T10" fmla="*/ 0 w 242"/>
                  <a:gd name="T11" fmla="*/ 0 h 114"/>
                  <a:gd name="T12" fmla="*/ 0 w 242"/>
                  <a:gd name="T13" fmla="*/ 0 h 114"/>
                  <a:gd name="T14" fmla="*/ 0 w 242"/>
                  <a:gd name="T15" fmla="*/ 0 h 114"/>
                  <a:gd name="T16" fmla="*/ 0 w 242"/>
                  <a:gd name="T17" fmla="*/ 0 h 114"/>
                  <a:gd name="T18" fmla="*/ 0 w 242"/>
                  <a:gd name="T19" fmla="*/ 0 h 114"/>
                  <a:gd name="T20" fmla="*/ 0 w 242"/>
                  <a:gd name="T21" fmla="*/ 0 h 114"/>
                  <a:gd name="T22" fmla="*/ 0 w 242"/>
                  <a:gd name="T23" fmla="*/ 0 h 114"/>
                  <a:gd name="T24" fmla="*/ 0 w 242"/>
                  <a:gd name="T25" fmla="*/ 0 h 114"/>
                  <a:gd name="T26" fmla="*/ 0 w 242"/>
                  <a:gd name="T27" fmla="*/ 0 h 114"/>
                  <a:gd name="T28" fmla="*/ 0 w 242"/>
                  <a:gd name="T29" fmla="*/ 0 h 114"/>
                  <a:gd name="T30" fmla="*/ 0 w 242"/>
                  <a:gd name="T31" fmla="*/ 0 h 114"/>
                  <a:gd name="T32" fmla="*/ 0 w 242"/>
                  <a:gd name="T33" fmla="*/ 0 h 114"/>
                  <a:gd name="T34" fmla="*/ 0 w 242"/>
                  <a:gd name="T35" fmla="*/ 0 h 114"/>
                  <a:gd name="T36" fmla="*/ 0 w 242"/>
                  <a:gd name="T37" fmla="*/ 0 h 114"/>
                  <a:gd name="T38" fmla="*/ 0 w 242"/>
                  <a:gd name="T39" fmla="*/ 0 h 114"/>
                  <a:gd name="T40" fmla="*/ 0 w 242"/>
                  <a:gd name="T41" fmla="*/ 0 h 114"/>
                  <a:gd name="T42" fmla="*/ 0 w 242"/>
                  <a:gd name="T43" fmla="*/ 0 h 114"/>
                  <a:gd name="T44" fmla="*/ 0 w 242"/>
                  <a:gd name="T45" fmla="*/ 0 h 114"/>
                  <a:gd name="T46" fmla="*/ 0 w 242"/>
                  <a:gd name="T47" fmla="*/ 0 h 114"/>
                  <a:gd name="T48" fmla="*/ 0 w 242"/>
                  <a:gd name="T49" fmla="*/ 0 h 114"/>
                  <a:gd name="T50" fmla="*/ 0 w 242"/>
                  <a:gd name="T51" fmla="*/ 0 h 114"/>
                  <a:gd name="T52" fmla="*/ 0 w 242"/>
                  <a:gd name="T53" fmla="*/ 0 h 114"/>
                  <a:gd name="T54" fmla="*/ 0 w 242"/>
                  <a:gd name="T55" fmla="*/ 0 h 114"/>
                  <a:gd name="T56" fmla="*/ 0 w 242"/>
                  <a:gd name="T57" fmla="*/ 0 h 114"/>
                  <a:gd name="T58" fmla="*/ 0 w 242"/>
                  <a:gd name="T59" fmla="*/ 0 h 114"/>
                  <a:gd name="T60" fmla="*/ 0 w 242"/>
                  <a:gd name="T61" fmla="*/ 0 h 114"/>
                  <a:gd name="T62" fmla="*/ 0 w 242"/>
                  <a:gd name="T63" fmla="*/ 0 h 114"/>
                  <a:gd name="T64" fmla="*/ 0 w 242"/>
                  <a:gd name="T65" fmla="*/ 0 h 114"/>
                  <a:gd name="T66" fmla="*/ 0 w 242"/>
                  <a:gd name="T67" fmla="*/ 0 h 114"/>
                  <a:gd name="T68" fmla="*/ 0 w 242"/>
                  <a:gd name="T69" fmla="*/ 0 h 114"/>
                  <a:gd name="T70" fmla="*/ 0 w 242"/>
                  <a:gd name="T71" fmla="*/ 0 h 114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242"/>
                  <a:gd name="T109" fmla="*/ 0 h 114"/>
                  <a:gd name="T110" fmla="*/ 242 w 242"/>
                  <a:gd name="T111" fmla="*/ 114 h 114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242" h="114">
                    <a:moveTo>
                      <a:pt x="4" y="30"/>
                    </a:moveTo>
                    <a:lnTo>
                      <a:pt x="10" y="40"/>
                    </a:lnTo>
                    <a:lnTo>
                      <a:pt x="16" y="49"/>
                    </a:lnTo>
                    <a:lnTo>
                      <a:pt x="22" y="58"/>
                    </a:lnTo>
                    <a:lnTo>
                      <a:pt x="29" y="65"/>
                    </a:lnTo>
                    <a:lnTo>
                      <a:pt x="36" y="72"/>
                    </a:lnTo>
                    <a:lnTo>
                      <a:pt x="44" y="79"/>
                    </a:lnTo>
                    <a:lnTo>
                      <a:pt x="51" y="85"/>
                    </a:lnTo>
                    <a:lnTo>
                      <a:pt x="60" y="91"/>
                    </a:lnTo>
                    <a:lnTo>
                      <a:pt x="68" y="97"/>
                    </a:lnTo>
                    <a:lnTo>
                      <a:pt x="77" y="101"/>
                    </a:lnTo>
                    <a:lnTo>
                      <a:pt x="86" y="106"/>
                    </a:lnTo>
                    <a:lnTo>
                      <a:pt x="96" y="108"/>
                    </a:lnTo>
                    <a:lnTo>
                      <a:pt x="105" y="112"/>
                    </a:lnTo>
                    <a:lnTo>
                      <a:pt x="116" y="113"/>
                    </a:lnTo>
                    <a:lnTo>
                      <a:pt x="126" y="114"/>
                    </a:lnTo>
                    <a:lnTo>
                      <a:pt x="136" y="114"/>
                    </a:lnTo>
                    <a:lnTo>
                      <a:pt x="149" y="114"/>
                    </a:lnTo>
                    <a:lnTo>
                      <a:pt x="161" y="112"/>
                    </a:lnTo>
                    <a:lnTo>
                      <a:pt x="174" y="109"/>
                    </a:lnTo>
                    <a:lnTo>
                      <a:pt x="185" y="106"/>
                    </a:lnTo>
                    <a:lnTo>
                      <a:pt x="197" y="100"/>
                    </a:lnTo>
                    <a:lnTo>
                      <a:pt x="208" y="94"/>
                    </a:lnTo>
                    <a:lnTo>
                      <a:pt x="218" y="86"/>
                    </a:lnTo>
                    <a:lnTo>
                      <a:pt x="228" y="79"/>
                    </a:lnTo>
                    <a:lnTo>
                      <a:pt x="229" y="78"/>
                    </a:lnTo>
                    <a:lnTo>
                      <a:pt x="230" y="76"/>
                    </a:lnTo>
                    <a:lnTo>
                      <a:pt x="232" y="74"/>
                    </a:lnTo>
                    <a:lnTo>
                      <a:pt x="232" y="73"/>
                    </a:lnTo>
                    <a:lnTo>
                      <a:pt x="233" y="72"/>
                    </a:lnTo>
                    <a:lnTo>
                      <a:pt x="234" y="70"/>
                    </a:lnTo>
                    <a:lnTo>
                      <a:pt x="235" y="68"/>
                    </a:lnTo>
                    <a:lnTo>
                      <a:pt x="236" y="67"/>
                    </a:lnTo>
                    <a:lnTo>
                      <a:pt x="237" y="65"/>
                    </a:lnTo>
                    <a:lnTo>
                      <a:pt x="237" y="64"/>
                    </a:lnTo>
                    <a:lnTo>
                      <a:pt x="238" y="61"/>
                    </a:lnTo>
                    <a:lnTo>
                      <a:pt x="239" y="59"/>
                    </a:lnTo>
                    <a:lnTo>
                      <a:pt x="240" y="58"/>
                    </a:lnTo>
                    <a:lnTo>
                      <a:pt x="241" y="55"/>
                    </a:lnTo>
                    <a:lnTo>
                      <a:pt x="241" y="54"/>
                    </a:lnTo>
                    <a:lnTo>
                      <a:pt x="242" y="52"/>
                    </a:lnTo>
                    <a:lnTo>
                      <a:pt x="230" y="64"/>
                    </a:lnTo>
                    <a:lnTo>
                      <a:pt x="219" y="73"/>
                    </a:lnTo>
                    <a:lnTo>
                      <a:pt x="207" y="83"/>
                    </a:lnTo>
                    <a:lnTo>
                      <a:pt x="194" y="90"/>
                    </a:lnTo>
                    <a:lnTo>
                      <a:pt x="180" y="96"/>
                    </a:lnTo>
                    <a:lnTo>
                      <a:pt x="166" y="100"/>
                    </a:lnTo>
                    <a:lnTo>
                      <a:pt x="151" y="103"/>
                    </a:lnTo>
                    <a:lnTo>
                      <a:pt x="136" y="103"/>
                    </a:lnTo>
                    <a:lnTo>
                      <a:pt x="125" y="103"/>
                    </a:lnTo>
                    <a:lnTo>
                      <a:pt x="114" y="102"/>
                    </a:lnTo>
                    <a:lnTo>
                      <a:pt x="102" y="100"/>
                    </a:lnTo>
                    <a:lnTo>
                      <a:pt x="92" y="96"/>
                    </a:lnTo>
                    <a:lnTo>
                      <a:pt x="82" y="92"/>
                    </a:lnTo>
                    <a:lnTo>
                      <a:pt x="72" y="88"/>
                    </a:lnTo>
                    <a:lnTo>
                      <a:pt x="63" y="82"/>
                    </a:lnTo>
                    <a:lnTo>
                      <a:pt x="54" y="74"/>
                    </a:lnTo>
                    <a:lnTo>
                      <a:pt x="45" y="67"/>
                    </a:lnTo>
                    <a:lnTo>
                      <a:pt x="37" y="60"/>
                    </a:lnTo>
                    <a:lnTo>
                      <a:pt x="30" y="52"/>
                    </a:lnTo>
                    <a:lnTo>
                      <a:pt x="23" y="42"/>
                    </a:lnTo>
                    <a:lnTo>
                      <a:pt x="16" y="32"/>
                    </a:lnTo>
                    <a:lnTo>
                      <a:pt x="10" y="22"/>
                    </a:lnTo>
                    <a:lnTo>
                      <a:pt x="5" y="11"/>
                    </a:lnTo>
                    <a:lnTo>
                      <a:pt x="0" y="0"/>
                    </a:lnTo>
                    <a:lnTo>
                      <a:pt x="0" y="4"/>
                    </a:lnTo>
                    <a:lnTo>
                      <a:pt x="1" y="7"/>
                    </a:lnTo>
                    <a:lnTo>
                      <a:pt x="1" y="11"/>
                    </a:lnTo>
                    <a:lnTo>
                      <a:pt x="1" y="16"/>
                    </a:lnTo>
                    <a:lnTo>
                      <a:pt x="2" y="19"/>
                    </a:lnTo>
                    <a:lnTo>
                      <a:pt x="3" y="23"/>
                    </a:lnTo>
                    <a:lnTo>
                      <a:pt x="3" y="26"/>
                    </a:lnTo>
                    <a:lnTo>
                      <a:pt x="4" y="30"/>
                    </a:lnTo>
                    <a:close/>
                  </a:path>
                </a:pathLst>
              </a:custGeom>
              <a:solidFill>
                <a:srgbClr val="F2B49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7666" name="Freeform 13"/>
              <p:cNvSpPr>
                <a:spLocks/>
              </p:cNvSpPr>
              <p:nvPr/>
            </p:nvSpPr>
            <p:spPr bwMode="auto">
              <a:xfrm>
                <a:off x="1134" y="2669"/>
                <a:ext cx="50" cy="21"/>
              </a:xfrm>
              <a:custGeom>
                <a:avLst/>
                <a:gdLst>
                  <a:gd name="T0" fmla="*/ 0 w 246"/>
                  <a:gd name="T1" fmla="*/ 0 h 123"/>
                  <a:gd name="T2" fmla="*/ 0 w 246"/>
                  <a:gd name="T3" fmla="*/ 0 h 123"/>
                  <a:gd name="T4" fmla="*/ 0 w 246"/>
                  <a:gd name="T5" fmla="*/ 0 h 123"/>
                  <a:gd name="T6" fmla="*/ 0 w 246"/>
                  <a:gd name="T7" fmla="*/ 0 h 123"/>
                  <a:gd name="T8" fmla="*/ 0 w 246"/>
                  <a:gd name="T9" fmla="*/ 0 h 123"/>
                  <a:gd name="T10" fmla="*/ 0 w 246"/>
                  <a:gd name="T11" fmla="*/ 0 h 123"/>
                  <a:gd name="T12" fmla="*/ 0 w 246"/>
                  <a:gd name="T13" fmla="*/ 0 h 123"/>
                  <a:gd name="T14" fmla="*/ 0 w 246"/>
                  <a:gd name="T15" fmla="*/ 0 h 123"/>
                  <a:gd name="T16" fmla="*/ 0 w 246"/>
                  <a:gd name="T17" fmla="*/ 0 h 123"/>
                  <a:gd name="T18" fmla="*/ 0 w 246"/>
                  <a:gd name="T19" fmla="*/ 0 h 123"/>
                  <a:gd name="T20" fmla="*/ 0 w 246"/>
                  <a:gd name="T21" fmla="*/ 0 h 123"/>
                  <a:gd name="T22" fmla="*/ 0 w 246"/>
                  <a:gd name="T23" fmla="*/ 0 h 123"/>
                  <a:gd name="T24" fmla="*/ 0 w 246"/>
                  <a:gd name="T25" fmla="*/ 0 h 123"/>
                  <a:gd name="T26" fmla="*/ 0 w 246"/>
                  <a:gd name="T27" fmla="*/ 0 h 123"/>
                  <a:gd name="T28" fmla="*/ 0 w 246"/>
                  <a:gd name="T29" fmla="*/ 0 h 123"/>
                  <a:gd name="T30" fmla="*/ 0 w 246"/>
                  <a:gd name="T31" fmla="*/ 0 h 123"/>
                  <a:gd name="T32" fmla="*/ 0 w 246"/>
                  <a:gd name="T33" fmla="*/ 0 h 123"/>
                  <a:gd name="T34" fmla="*/ 0 w 246"/>
                  <a:gd name="T35" fmla="*/ 0 h 123"/>
                  <a:gd name="T36" fmla="*/ 0 w 246"/>
                  <a:gd name="T37" fmla="*/ 0 h 123"/>
                  <a:gd name="T38" fmla="*/ 0 w 246"/>
                  <a:gd name="T39" fmla="*/ 0 h 123"/>
                  <a:gd name="T40" fmla="*/ 0 w 246"/>
                  <a:gd name="T41" fmla="*/ 0 h 123"/>
                  <a:gd name="T42" fmla="*/ 0 w 246"/>
                  <a:gd name="T43" fmla="*/ 0 h 123"/>
                  <a:gd name="T44" fmla="*/ 0 w 246"/>
                  <a:gd name="T45" fmla="*/ 0 h 123"/>
                  <a:gd name="T46" fmla="*/ 0 w 246"/>
                  <a:gd name="T47" fmla="*/ 0 h 123"/>
                  <a:gd name="T48" fmla="*/ 0 w 246"/>
                  <a:gd name="T49" fmla="*/ 0 h 123"/>
                  <a:gd name="T50" fmla="*/ 0 w 246"/>
                  <a:gd name="T51" fmla="*/ 0 h 123"/>
                  <a:gd name="T52" fmla="*/ 0 w 246"/>
                  <a:gd name="T53" fmla="*/ 0 h 123"/>
                  <a:gd name="T54" fmla="*/ 0 w 246"/>
                  <a:gd name="T55" fmla="*/ 0 h 123"/>
                  <a:gd name="T56" fmla="*/ 0 w 246"/>
                  <a:gd name="T57" fmla="*/ 0 h 123"/>
                  <a:gd name="T58" fmla="*/ 0 w 246"/>
                  <a:gd name="T59" fmla="*/ 0 h 123"/>
                  <a:gd name="T60" fmla="*/ 0 w 246"/>
                  <a:gd name="T61" fmla="*/ 0 h 123"/>
                  <a:gd name="T62" fmla="*/ 0 w 246"/>
                  <a:gd name="T63" fmla="*/ 0 h 123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246"/>
                  <a:gd name="T97" fmla="*/ 0 h 123"/>
                  <a:gd name="T98" fmla="*/ 246 w 246"/>
                  <a:gd name="T99" fmla="*/ 123 h 123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246" h="123">
                    <a:moveTo>
                      <a:pt x="1" y="28"/>
                    </a:moveTo>
                    <a:lnTo>
                      <a:pt x="7" y="39"/>
                    </a:lnTo>
                    <a:lnTo>
                      <a:pt x="12" y="49"/>
                    </a:lnTo>
                    <a:lnTo>
                      <a:pt x="18" y="58"/>
                    </a:lnTo>
                    <a:lnTo>
                      <a:pt x="25" y="67"/>
                    </a:lnTo>
                    <a:lnTo>
                      <a:pt x="32" y="75"/>
                    </a:lnTo>
                    <a:lnTo>
                      <a:pt x="40" y="84"/>
                    </a:lnTo>
                    <a:lnTo>
                      <a:pt x="48" y="91"/>
                    </a:lnTo>
                    <a:lnTo>
                      <a:pt x="56" y="97"/>
                    </a:lnTo>
                    <a:lnTo>
                      <a:pt x="65" y="103"/>
                    </a:lnTo>
                    <a:lnTo>
                      <a:pt x="74" y="108"/>
                    </a:lnTo>
                    <a:lnTo>
                      <a:pt x="84" y="112"/>
                    </a:lnTo>
                    <a:lnTo>
                      <a:pt x="94" y="116"/>
                    </a:lnTo>
                    <a:lnTo>
                      <a:pt x="104" y="120"/>
                    </a:lnTo>
                    <a:lnTo>
                      <a:pt x="115" y="122"/>
                    </a:lnTo>
                    <a:lnTo>
                      <a:pt x="125" y="123"/>
                    </a:lnTo>
                    <a:lnTo>
                      <a:pt x="136" y="123"/>
                    </a:lnTo>
                    <a:lnTo>
                      <a:pt x="150" y="122"/>
                    </a:lnTo>
                    <a:lnTo>
                      <a:pt x="164" y="120"/>
                    </a:lnTo>
                    <a:lnTo>
                      <a:pt x="177" y="116"/>
                    </a:lnTo>
                    <a:lnTo>
                      <a:pt x="190" y="111"/>
                    </a:lnTo>
                    <a:lnTo>
                      <a:pt x="202" y="105"/>
                    </a:lnTo>
                    <a:lnTo>
                      <a:pt x="214" y="98"/>
                    </a:lnTo>
                    <a:lnTo>
                      <a:pt x="225" y="90"/>
                    </a:lnTo>
                    <a:lnTo>
                      <a:pt x="236" y="79"/>
                    </a:lnTo>
                    <a:lnTo>
                      <a:pt x="238" y="76"/>
                    </a:lnTo>
                    <a:lnTo>
                      <a:pt x="239" y="73"/>
                    </a:lnTo>
                    <a:lnTo>
                      <a:pt x="241" y="69"/>
                    </a:lnTo>
                    <a:lnTo>
                      <a:pt x="242" y="66"/>
                    </a:lnTo>
                    <a:lnTo>
                      <a:pt x="243" y="62"/>
                    </a:lnTo>
                    <a:lnTo>
                      <a:pt x="244" y="60"/>
                    </a:lnTo>
                    <a:lnTo>
                      <a:pt x="245" y="56"/>
                    </a:lnTo>
                    <a:lnTo>
                      <a:pt x="246" y="52"/>
                    </a:lnTo>
                    <a:lnTo>
                      <a:pt x="236" y="66"/>
                    </a:lnTo>
                    <a:lnTo>
                      <a:pt x="223" y="78"/>
                    </a:lnTo>
                    <a:lnTo>
                      <a:pt x="211" y="87"/>
                    </a:lnTo>
                    <a:lnTo>
                      <a:pt x="197" y="96"/>
                    </a:lnTo>
                    <a:lnTo>
                      <a:pt x="183" y="103"/>
                    </a:lnTo>
                    <a:lnTo>
                      <a:pt x="168" y="108"/>
                    </a:lnTo>
                    <a:lnTo>
                      <a:pt x="152" y="111"/>
                    </a:lnTo>
                    <a:lnTo>
                      <a:pt x="136" y="112"/>
                    </a:lnTo>
                    <a:lnTo>
                      <a:pt x="125" y="112"/>
                    </a:lnTo>
                    <a:lnTo>
                      <a:pt x="113" y="110"/>
                    </a:lnTo>
                    <a:lnTo>
                      <a:pt x="101" y="108"/>
                    </a:lnTo>
                    <a:lnTo>
                      <a:pt x="91" y="104"/>
                    </a:lnTo>
                    <a:lnTo>
                      <a:pt x="80" y="99"/>
                    </a:lnTo>
                    <a:lnTo>
                      <a:pt x="70" y="94"/>
                    </a:lnTo>
                    <a:lnTo>
                      <a:pt x="61" y="87"/>
                    </a:lnTo>
                    <a:lnTo>
                      <a:pt x="52" y="80"/>
                    </a:lnTo>
                    <a:lnTo>
                      <a:pt x="43" y="73"/>
                    </a:lnTo>
                    <a:lnTo>
                      <a:pt x="35" y="64"/>
                    </a:lnTo>
                    <a:lnTo>
                      <a:pt x="28" y="55"/>
                    </a:lnTo>
                    <a:lnTo>
                      <a:pt x="21" y="45"/>
                    </a:lnTo>
                    <a:lnTo>
                      <a:pt x="15" y="34"/>
                    </a:lnTo>
                    <a:lnTo>
                      <a:pt x="9" y="22"/>
                    </a:lnTo>
                    <a:lnTo>
                      <a:pt x="4" y="12"/>
                    </a:lnTo>
                    <a:lnTo>
                      <a:pt x="0" y="0"/>
                    </a:lnTo>
                    <a:lnTo>
                      <a:pt x="0" y="3"/>
                    </a:lnTo>
                    <a:lnTo>
                      <a:pt x="0" y="7"/>
                    </a:lnTo>
                    <a:lnTo>
                      <a:pt x="0" y="11"/>
                    </a:lnTo>
                    <a:lnTo>
                      <a:pt x="0" y="14"/>
                    </a:lnTo>
                    <a:lnTo>
                      <a:pt x="0" y="18"/>
                    </a:lnTo>
                    <a:lnTo>
                      <a:pt x="1" y="21"/>
                    </a:lnTo>
                    <a:lnTo>
                      <a:pt x="1" y="25"/>
                    </a:lnTo>
                    <a:lnTo>
                      <a:pt x="1" y="28"/>
                    </a:lnTo>
                    <a:close/>
                  </a:path>
                </a:pathLst>
              </a:custGeom>
              <a:solidFill>
                <a:srgbClr val="F3B694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7667" name="Freeform 14"/>
              <p:cNvSpPr>
                <a:spLocks/>
              </p:cNvSpPr>
              <p:nvPr/>
            </p:nvSpPr>
            <p:spPr bwMode="auto">
              <a:xfrm>
                <a:off x="1134" y="2667"/>
                <a:ext cx="50" cy="22"/>
              </a:xfrm>
              <a:custGeom>
                <a:avLst/>
                <a:gdLst>
                  <a:gd name="T0" fmla="*/ 0 w 249"/>
                  <a:gd name="T1" fmla="*/ 0 h 132"/>
                  <a:gd name="T2" fmla="*/ 0 w 249"/>
                  <a:gd name="T3" fmla="*/ 0 h 132"/>
                  <a:gd name="T4" fmla="*/ 0 w 249"/>
                  <a:gd name="T5" fmla="*/ 0 h 132"/>
                  <a:gd name="T6" fmla="*/ 0 w 249"/>
                  <a:gd name="T7" fmla="*/ 0 h 132"/>
                  <a:gd name="T8" fmla="*/ 0 w 249"/>
                  <a:gd name="T9" fmla="*/ 0 h 132"/>
                  <a:gd name="T10" fmla="*/ 0 w 249"/>
                  <a:gd name="T11" fmla="*/ 0 h 132"/>
                  <a:gd name="T12" fmla="*/ 0 w 249"/>
                  <a:gd name="T13" fmla="*/ 0 h 132"/>
                  <a:gd name="T14" fmla="*/ 0 w 249"/>
                  <a:gd name="T15" fmla="*/ 0 h 132"/>
                  <a:gd name="T16" fmla="*/ 0 w 249"/>
                  <a:gd name="T17" fmla="*/ 0 h 132"/>
                  <a:gd name="T18" fmla="*/ 0 w 249"/>
                  <a:gd name="T19" fmla="*/ 0 h 132"/>
                  <a:gd name="T20" fmla="*/ 0 w 249"/>
                  <a:gd name="T21" fmla="*/ 0 h 132"/>
                  <a:gd name="T22" fmla="*/ 0 w 249"/>
                  <a:gd name="T23" fmla="*/ 0 h 132"/>
                  <a:gd name="T24" fmla="*/ 0 w 249"/>
                  <a:gd name="T25" fmla="*/ 0 h 132"/>
                  <a:gd name="T26" fmla="*/ 0 w 249"/>
                  <a:gd name="T27" fmla="*/ 0 h 132"/>
                  <a:gd name="T28" fmla="*/ 0 w 249"/>
                  <a:gd name="T29" fmla="*/ 0 h 132"/>
                  <a:gd name="T30" fmla="*/ 0 w 249"/>
                  <a:gd name="T31" fmla="*/ 0 h 132"/>
                  <a:gd name="T32" fmla="*/ 0 w 249"/>
                  <a:gd name="T33" fmla="*/ 0 h 132"/>
                  <a:gd name="T34" fmla="*/ 0 w 249"/>
                  <a:gd name="T35" fmla="*/ 0 h 132"/>
                  <a:gd name="T36" fmla="*/ 0 w 249"/>
                  <a:gd name="T37" fmla="*/ 0 h 132"/>
                  <a:gd name="T38" fmla="*/ 0 w 249"/>
                  <a:gd name="T39" fmla="*/ 0 h 132"/>
                  <a:gd name="T40" fmla="*/ 0 w 249"/>
                  <a:gd name="T41" fmla="*/ 0 h 132"/>
                  <a:gd name="T42" fmla="*/ 0 w 249"/>
                  <a:gd name="T43" fmla="*/ 0 h 132"/>
                  <a:gd name="T44" fmla="*/ 0 w 249"/>
                  <a:gd name="T45" fmla="*/ 0 h 132"/>
                  <a:gd name="T46" fmla="*/ 0 w 249"/>
                  <a:gd name="T47" fmla="*/ 0 h 132"/>
                  <a:gd name="T48" fmla="*/ 0 w 249"/>
                  <a:gd name="T49" fmla="*/ 0 h 132"/>
                  <a:gd name="T50" fmla="*/ 0 w 249"/>
                  <a:gd name="T51" fmla="*/ 0 h 132"/>
                  <a:gd name="T52" fmla="*/ 0 w 249"/>
                  <a:gd name="T53" fmla="*/ 0 h 132"/>
                  <a:gd name="T54" fmla="*/ 0 w 249"/>
                  <a:gd name="T55" fmla="*/ 0 h 132"/>
                  <a:gd name="T56" fmla="*/ 0 w 249"/>
                  <a:gd name="T57" fmla="*/ 0 h 132"/>
                  <a:gd name="T58" fmla="*/ 0 w 249"/>
                  <a:gd name="T59" fmla="*/ 0 h 132"/>
                  <a:gd name="T60" fmla="*/ 0 w 249"/>
                  <a:gd name="T61" fmla="*/ 0 h 132"/>
                  <a:gd name="T62" fmla="*/ 0 w 249"/>
                  <a:gd name="T63" fmla="*/ 0 h 132"/>
                  <a:gd name="T64" fmla="*/ 0 w 249"/>
                  <a:gd name="T65" fmla="*/ 0 h 132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249"/>
                  <a:gd name="T100" fmla="*/ 0 h 132"/>
                  <a:gd name="T101" fmla="*/ 249 w 249"/>
                  <a:gd name="T102" fmla="*/ 132 h 132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249" h="132">
                    <a:moveTo>
                      <a:pt x="0" y="29"/>
                    </a:moveTo>
                    <a:lnTo>
                      <a:pt x="5" y="40"/>
                    </a:lnTo>
                    <a:lnTo>
                      <a:pt x="10" y="51"/>
                    </a:lnTo>
                    <a:lnTo>
                      <a:pt x="16" y="61"/>
                    </a:lnTo>
                    <a:lnTo>
                      <a:pt x="23" y="71"/>
                    </a:lnTo>
                    <a:lnTo>
                      <a:pt x="30" y="79"/>
                    </a:lnTo>
                    <a:lnTo>
                      <a:pt x="37" y="89"/>
                    </a:lnTo>
                    <a:lnTo>
                      <a:pt x="45" y="96"/>
                    </a:lnTo>
                    <a:lnTo>
                      <a:pt x="54" y="103"/>
                    </a:lnTo>
                    <a:lnTo>
                      <a:pt x="63" y="111"/>
                    </a:lnTo>
                    <a:lnTo>
                      <a:pt x="72" y="117"/>
                    </a:lnTo>
                    <a:lnTo>
                      <a:pt x="82" y="121"/>
                    </a:lnTo>
                    <a:lnTo>
                      <a:pt x="92" y="125"/>
                    </a:lnTo>
                    <a:lnTo>
                      <a:pt x="102" y="129"/>
                    </a:lnTo>
                    <a:lnTo>
                      <a:pt x="114" y="131"/>
                    </a:lnTo>
                    <a:lnTo>
                      <a:pt x="125" y="132"/>
                    </a:lnTo>
                    <a:lnTo>
                      <a:pt x="136" y="132"/>
                    </a:lnTo>
                    <a:lnTo>
                      <a:pt x="151" y="132"/>
                    </a:lnTo>
                    <a:lnTo>
                      <a:pt x="166" y="129"/>
                    </a:lnTo>
                    <a:lnTo>
                      <a:pt x="180" y="125"/>
                    </a:lnTo>
                    <a:lnTo>
                      <a:pt x="194" y="119"/>
                    </a:lnTo>
                    <a:lnTo>
                      <a:pt x="207" y="112"/>
                    </a:lnTo>
                    <a:lnTo>
                      <a:pt x="219" y="102"/>
                    </a:lnTo>
                    <a:lnTo>
                      <a:pt x="230" y="93"/>
                    </a:lnTo>
                    <a:lnTo>
                      <a:pt x="242" y="81"/>
                    </a:lnTo>
                    <a:lnTo>
                      <a:pt x="243" y="77"/>
                    </a:lnTo>
                    <a:lnTo>
                      <a:pt x="244" y="75"/>
                    </a:lnTo>
                    <a:lnTo>
                      <a:pt x="245" y="71"/>
                    </a:lnTo>
                    <a:lnTo>
                      <a:pt x="246" y="67"/>
                    </a:lnTo>
                    <a:lnTo>
                      <a:pt x="247" y="64"/>
                    </a:lnTo>
                    <a:lnTo>
                      <a:pt x="248" y="60"/>
                    </a:lnTo>
                    <a:lnTo>
                      <a:pt x="249" y="58"/>
                    </a:lnTo>
                    <a:lnTo>
                      <a:pt x="249" y="54"/>
                    </a:lnTo>
                    <a:lnTo>
                      <a:pt x="239" y="69"/>
                    </a:lnTo>
                    <a:lnTo>
                      <a:pt x="227" y="82"/>
                    </a:lnTo>
                    <a:lnTo>
                      <a:pt x="214" y="94"/>
                    </a:lnTo>
                    <a:lnTo>
                      <a:pt x="200" y="103"/>
                    </a:lnTo>
                    <a:lnTo>
                      <a:pt x="185" y="112"/>
                    </a:lnTo>
                    <a:lnTo>
                      <a:pt x="169" y="117"/>
                    </a:lnTo>
                    <a:lnTo>
                      <a:pt x="161" y="119"/>
                    </a:lnTo>
                    <a:lnTo>
                      <a:pt x="153" y="120"/>
                    </a:lnTo>
                    <a:lnTo>
                      <a:pt x="145" y="121"/>
                    </a:lnTo>
                    <a:lnTo>
                      <a:pt x="136" y="121"/>
                    </a:lnTo>
                    <a:lnTo>
                      <a:pt x="124" y="121"/>
                    </a:lnTo>
                    <a:lnTo>
                      <a:pt x="113" y="120"/>
                    </a:lnTo>
                    <a:lnTo>
                      <a:pt x="100" y="117"/>
                    </a:lnTo>
                    <a:lnTo>
                      <a:pt x="90" y="113"/>
                    </a:lnTo>
                    <a:lnTo>
                      <a:pt x="79" y="108"/>
                    </a:lnTo>
                    <a:lnTo>
                      <a:pt x="69" y="102"/>
                    </a:lnTo>
                    <a:lnTo>
                      <a:pt x="59" y="95"/>
                    </a:lnTo>
                    <a:lnTo>
                      <a:pt x="50" y="88"/>
                    </a:lnTo>
                    <a:lnTo>
                      <a:pt x="42" y="79"/>
                    </a:lnTo>
                    <a:lnTo>
                      <a:pt x="34" y="70"/>
                    </a:lnTo>
                    <a:lnTo>
                      <a:pt x="27" y="60"/>
                    </a:lnTo>
                    <a:lnTo>
                      <a:pt x="20" y="49"/>
                    </a:lnTo>
                    <a:lnTo>
                      <a:pt x="14" y="37"/>
                    </a:lnTo>
                    <a:lnTo>
                      <a:pt x="9" y="26"/>
                    </a:lnTo>
                    <a:lnTo>
                      <a:pt x="5" y="14"/>
                    </a:lnTo>
                    <a:lnTo>
                      <a:pt x="1" y="0"/>
                    </a:lnTo>
                    <a:lnTo>
                      <a:pt x="1" y="4"/>
                    </a:lnTo>
                    <a:lnTo>
                      <a:pt x="0" y="8"/>
                    </a:lnTo>
                    <a:lnTo>
                      <a:pt x="0" y="11"/>
                    </a:lnTo>
                    <a:lnTo>
                      <a:pt x="0" y="15"/>
                    </a:lnTo>
                    <a:lnTo>
                      <a:pt x="0" y="18"/>
                    </a:lnTo>
                    <a:lnTo>
                      <a:pt x="0" y="22"/>
                    </a:lnTo>
                    <a:lnTo>
                      <a:pt x="0" y="26"/>
                    </a:lnTo>
                    <a:lnTo>
                      <a:pt x="0" y="29"/>
                    </a:lnTo>
                    <a:close/>
                  </a:path>
                </a:pathLst>
              </a:custGeom>
              <a:solidFill>
                <a:srgbClr val="F3B694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7668" name="Freeform 15"/>
              <p:cNvSpPr>
                <a:spLocks/>
              </p:cNvSpPr>
              <p:nvPr/>
            </p:nvSpPr>
            <p:spPr bwMode="auto">
              <a:xfrm>
                <a:off x="1134" y="2665"/>
                <a:ext cx="51" cy="23"/>
              </a:xfrm>
              <a:custGeom>
                <a:avLst/>
                <a:gdLst>
                  <a:gd name="T0" fmla="*/ 0 w 251"/>
                  <a:gd name="T1" fmla="*/ 0 h 140"/>
                  <a:gd name="T2" fmla="*/ 0 w 251"/>
                  <a:gd name="T3" fmla="*/ 0 h 140"/>
                  <a:gd name="T4" fmla="*/ 0 w 251"/>
                  <a:gd name="T5" fmla="*/ 0 h 140"/>
                  <a:gd name="T6" fmla="*/ 0 w 251"/>
                  <a:gd name="T7" fmla="*/ 0 h 140"/>
                  <a:gd name="T8" fmla="*/ 0 w 251"/>
                  <a:gd name="T9" fmla="*/ 0 h 140"/>
                  <a:gd name="T10" fmla="*/ 0 w 251"/>
                  <a:gd name="T11" fmla="*/ 0 h 140"/>
                  <a:gd name="T12" fmla="*/ 0 w 251"/>
                  <a:gd name="T13" fmla="*/ 0 h 140"/>
                  <a:gd name="T14" fmla="*/ 0 w 251"/>
                  <a:gd name="T15" fmla="*/ 0 h 140"/>
                  <a:gd name="T16" fmla="*/ 0 w 251"/>
                  <a:gd name="T17" fmla="*/ 0 h 140"/>
                  <a:gd name="T18" fmla="*/ 0 w 251"/>
                  <a:gd name="T19" fmla="*/ 0 h 140"/>
                  <a:gd name="T20" fmla="*/ 0 w 251"/>
                  <a:gd name="T21" fmla="*/ 0 h 140"/>
                  <a:gd name="T22" fmla="*/ 0 w 251"/>
                  <a:gd name="T23" fmla="*/ 0 h 140"/>
                  <a:gd name="T24" fmla="*/ 0 w 251"/>
                  <a:gd name="T25" fmla="*/ 0 h 140"/>
                  <a:gd name="T26" fmla="*/ 0 w 251"/>
                  <a:gd name="T27" fmla="*/ 0 h 140"/>
                  <a:gd name="T28" fmla="*/ 0 w 251"/>
                  <a:gd name="T29" fmla="*/ 0 h 140"/>
                  <a:gd name="T30" fmla="*/ 0 w 251"/>
                  <a:gd name="T31" fmla="*/ 0 h 140"/>
                  <a:gd name="T32" fmla="*/ 0 w 251"/>
                  <a:gd name="T33" fmla="*/ 0 h 140"/>
                  <a:gd name="T34" fmla="*/ 0 w 251"/>
                  <a:gd name="T35" fmla="*/ 0 h 140"/>
                  <a:gd name="T36" fmla="*/ 0 w 251"/>
                  <a:gd name="T37" fmla="*/ 0 h 140"/>
                  <a:gd name="T38" fmla="*/ 0 w 251"/>
                  <a:gd name="T39" fmla="*/ 0 h 140"/>
                  <a:gd name="T40" fmla="*/ 0 w 251"/>
                  <a:gd name="T41" fmla="*/ 0 h 140"/>
                  <a:gd name="T42" fmla="*/ 0 w 251"/>
                  <a:gd name="T43" fmla="*/ 0 h 140"/>
                  <a:gd name="T44" fmla="*/ 0 w 251"/>
                  <a:gd name="T45" fmla="*/ 0 h 140"/>
                  <a:gd name="T46" fmla="*/ 0 w 251"/>
                  <a:gd name="T47" fmla="*/ 0 h 140"/>
                  <a:gd name="T48" fmla="*/ 0 w 251"/>
                  <a:gd name="T49" fmla="*/ 0 h 140"/>
                  <a:gd name="T50" fmla="*/ 0 w 251"/>
                  <a:gd name="T51" fmla="*/ 0 h 140"/>
                  <a:gd name="T52" fmla="*/ 0 w 251"/>
                  <a:gd name="T53" fmla="*/ 0 h 140"/>
                  <a:gd name="T54" fmla="*/ 0 w 251"/>
                  <a:gd name="T55" fmla="*/ 0 h 140"/>
                  <a:gd name="T56" fmla="*/ 0 w 251"/>
                  <a:gd name="T57" fmla="*/ 0 h 140"/>
                  <a:gd name="T58" fmla="*/ 0 w 251"/>
                  <a:gd name="T59" fmla="*/ 0 h 140"/>
                  <a:gd name="T60" fmla="*/ 0 w 251"/>
                  <a:gd name="T61" fmla="*/ 0 h 140"/>
                  <a:gd name="T62" fmla="*/ 0 w 251"/>
                  <a:gd name="T63" fmla="*/ 0 h 140"/>
                  <a:gd name="T64" fmla="*/ 0 w 251"/>
                  <a:gd name="T65" fmla="*/ 0 h 140"/>
                  <a:gd name="T66" fmla="*/ 0 w 251"/>
                  <a:gd name="T67" fmla="*/ 0 h 140"/>
                  <a:gd name="T68" fmla="*/ 0 w 251"/>
                  <a:gd name="T69" fmla="*/ 0 h 140"/>
                  <a:gd name="T70" fmla="*/ 0 w 251"/>
                  <a:gd name="T71" fmla="*/ 0 h 140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251"/>
                  <a:gd name="T109" fmla="*/ 0 h 140"/>
                  <a:gd name="T110" fmla="*/ 251 w 251"/>
                  <a:gd name="T111" fmla="*/ 140 h 140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251" h="140">
                    <a:moveTo>
                      <a:pt x="0" y="28"/>
                    </a:moveTo>
                    <a:lnTo>
                      <a:pt x="4" y="40"/>
                    </a:lnTo>
                    <a:lnTo>
                      <a:pt x="9" y="50"/>
                    </a:lnTo>
                    <a:lnTo>
                      <a:pt x="15" y="62"/>
                    </a:lnTo>
                    <a:lnTo>
                      <a:pt x="21" y="73"/>
                    </a:lnTo>
                    <a:lnTo>
                      <a:pt x="28" y="83"/>
                    </a:lnTo>
                    <a:lnTo>
                      <a:pt x="35" y="92"/>
                    </a:lnTo>
                    <a:lnTo>
                      <a:pt x="43" y="101"/>
                    </a:lnTo>
                    <a:lnTo>
                      <a:pt x="52" y="108"/>
                    </a:lnTo>
                    <a:lnTo>
                      <a:pt x="61" y="115"/>
                    </a:lnTo>
                    <a:lnTo>
                      <a:pt x="70" y="122"/>
                    </a:lnTo>
                    <a:lnTo>
                      <a:pt x="80" y="127"/>
                    </a:lnTo>
                    <a:lnTo>
                      <a:pt x="91" y="132"/>
                    </a:lnTo>
                    <a:lnTo>
                      <a:pt x="101" y="136"/>
                    </a:lnTo>
                    <a:lnTo>
                      <a:pt x="113" y="138"/>
                    </a:lnTo>
                    <a:lnTo>
                      <a:pt x="125" y="140"/>
                    </a:lnTo>
                    <a:lnTo>
                      <a:pt x="136" y="140"/>
                    </a:lnTo>
                    <a:lnTo>
                      <a:pt x="152" y="139"/>
                    </a:lnTo>
                    <a:lnTo>
                      <a:pt x="168" y="136"/>
                    </a:lnTo>
                    <a:lnTo>
                      <a:pt x="183" y="131"/>
                    </a:lnTo>
                    <a:lnTo>
                      <a:pt x="197" y="124"/>
                    </a:lnTo>
                    <a:lnTo>
                      <a:pt x="211" y="115"/>
                    </a:lnTo>
                    <a:lnTo>
                      <a:pt x="223" y="106"/>
                    </a:lnTo>
                    <a:lnTo>
                      <a:pt x="236" y="94"/>
                    </a:lnTo>
                    <a:lnTo>
                      <a:pt x="246" y="80"/>
                    </a:lnTo>
                    <a:lnTo>
                      <a:pt x="247" y="77"/>
                    </a:lnTo>
                    <a:lnTo>
                      <a:pt x="248" y="73"/>
                    </a:lnTo>
                    <a:lnTo>
                      <a:pt x="249" y="71"/>
                    </a:lnTo>
                    <a:lnTo>
                      <a:pt x="249" y="67"/>
                    </a:lnTo>
                    <a:lnTo>
                      <a:pt x="250" y="64"/>
                    </a:lnTo>
                    <a:lnTo>
                      <a:pt x="250" y="61"/>
                    </a:lnTo>
                    <a:lnTo>
                      <a:pt x="251" y="58"/>
                    </a:lnTo>
                    <a:lnTo>
                      <a:pt x="251" y="54"/>
                    </a:lnTo>
                    <a:lnTo>
                      <a:pt x="247" y="62"/>
                    </a:lnTo>
                    <a:lnTo>
                      <a:pt x="241" y="71"/>
                    </a:lnTo>
                    <a:lnTo>
                      <a:pt x="236" y="78"/>
                    </a:lnTo>
                    <a:lnTo>
                      <a:pt x="229" y="85"/>
                    </a:lnTo>
                    <a:lnTo>
                      <a:pt x="223" y="91"/>
                    </a:lnTo>
                    <a:lnTo>
                      <a:pt x="216" y="98"/>
                    </a:lnTo>
                    <a:lnTo>
                      <a:pt x="209" y="103"/>
                    </a:lnTo>
                    <a:lnTo>
                      <a:pt x="202" y="109"/>
                    </a:lnTo>
                    <a:lnTo>
                      <a:pt x="195" y="114"/>
                    </a:lnTo>
                    <a:lnTo>
                      <a:pt x="187" y="118"/>
                    </a:lnTo>
                    <a:lnTo>
                      <a:pt x="179" y="121"/>
                    </a:lnTo>
                    <a:lnTo>
                      <a:pt x="171" y="124"/>
                    </a:lnTo>
                    <a:lnTo>
                      <a:pt x="162" y="126"/>
                    </a:lnTo>
                    <a:lnTo>
                      <a:pt x="154" y="128"/>
                    </a:lnTo>
                    <a:lnTo>
                      <a:pt x="145" y="130"/>
                    </a:lnTo>
                    <a:lnTo>
                      <a:pt x="136" y="130"/>
                    </a:lnTo>
                    <a:lnTo>
                      <a:pt x="124" y="128"/>
                    </a:lnTo>
                    <a:lnTo>
                      <a:pt x="112" y="127"/>
                    </a:lnTo>
                    <a:lnTo>
                      <a:pt x="100" y="124"/>
                    </a:lnTo>
                    <a:lnTo>
                      <a:pt x="89" y="120"/>
                    </a:lnTo>
                    <a:lnTo>
                      <a:pt x="78" y="114"/>
                    </a:lnTo>
                    <a:lnTo>
                      <a:pt x="68" y="108"/>
                    </a:lnTo>
                    <a:lnTo>
                      <a:pt x="58" y="101"/>
                    </a:lnTo>
                    <a:lnTo>
                      <a:pt x="49" y="92"/>
                    </a:lnTo>
                    <a:lnTo>
                      <a:pt x="41" y="84"/>
                    </a:lnTo>
                    <a:lnTo>
                      <a:pt x="33" y="73"/>
                    </a:lnTo>
                    <a:lnTo>
                      <a:pt x="26" y="62"/>
                    </a:lnTo>
                    <a:lnTo>
                      <a:pt x="20" y="52"/>
                    </a:lnTo>
                    <a:lnTo>
                      <a:pt x="14" y="40"/>
                    </a:lnTo>
                    <a:lnTo>
                      <a:pt x="10" y="27"/>
                    </a:lnTo>
                    <a:lnTo>
                      <a:pt x="6" y="15"/>
                    </a:lnTo>
                    <a:lnTo>
                      <a:pt x="3" y="0"/>
                    </a:lnTo>
                    <a:lnTo>
                      <a:pt x="2" y="4"/>
                    </a:lnTo>
                    <a:lnTo>
                      <a:pt x="2" y="7"/>
                    </a:lnTo>
                    <a:lnTo>
                      <a:pt x="1" y="11"/>
                    </a:lnTo>
                    <a:lnTo>
                      <a:pt x="1" y="13"/>
                    </a:lnTo>
                    <a:lnTo>
                      <a:pt x="1" y="17"/>
                    </a:lnTo>
                    <a:lnTo>
                      <a:pt x="0" y="21"/>
                    </a:lnTo>
                    <a:lnTo>
                      <a:pt x="0" y="24"/>
                    </a:lnTo>
                    <a:lnTo>
                      <a:pt x="0" y="28"/>
                    </a:lnTo>
                    <a:close/>
                  </a:path>
                </a:pathLst>
              </a:custGeom>
              <a:solidFill>
                <a:srgbClr val="F3B89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7669" name="Freeform 16"/>
              <p:cNvSpPr>
                <a:spLocks/>
              </p:cNvSpPr>
              <p:nvPr/>
            </p:nvSpPr>
            <p:spPr bwMode="auto">
              <a:xfrm>
                <a:off x="1135" y="2663"/>
                <a:ext cx="50" cy="24"/>
              </a:xfrm>
              <a:custGeom>
                <a:avLst/>
                <a:gdLst>
                  <a:gd name="T0" fmla="*/ 0 w 251"/>
                  <a:gd name="T1" fmla="*/ 0 h 146"/>
                  <a:gd name="T2" fmla="*/ 0 w 251"/>
                  <a:gd name="T3" fmla="*/ 0 h 146"/>
                  <a:gd name="T4" fmla="*/ 0 w 251"/>
                  <a:gd name="T5" fmla="*/ 0 h 146"/>
                  <a:gd name="T6" fmla="*/ 0 w 251"/>
                  <a:gd name="T7" fmla="*/ 0 h 146"/>
                  <a:gd name="T8" fmla="*/ 0 w 251"/>
                  <a:gd name="T9" fmla="*/ 0 h 146"/>
                  <a:gd name="T10" fmla="*/ 0 w 251"/>
                  <a:gd name="T11" fmla="*/ 0 h 146"/>
                  <a:gd name="T12" fmla="*/ 0 w 251"/>
                  <a:gd name="T13" fmla="*/ 0 h 146"/>
                  <a:gd name="T14" fmla="*/ 0 w 251"/>
                  <a:gd name="T15" fmla="*/ 0 h 146"/>
                  <a:gd name="T16" fmla="*/ 0 w 251"/>
                  <a:gd name="T17" fmla="*/ 0 h 146"/>
                  <a:gd name="T18" fmla="*/ 0 w 251"/>
                  <a:gd name="T19" fmla="*/ 0 h 146"/>
                  <a:gd name="T20" fmla="*/ 0 w 251"/>
                  <a:gd name="T21" fmla="*/ 0 h 146"/>
                  <a:gd name="T22" fmla="*/ 0 w 251"/>
                  <a:gd name="T23" fmla="*/ 0 h 146"/>
                  <a:gd name="T24" fmla="*/ 0 w 251"/>
                  <a:gd name="T25" fmla="*/ 0 h 146"/>
                  <a:gd name="T26" fmla="*/ 0 w 251"/>
                  <a:gd name="T27" fmla="*/ 0 h 146"/>
                  <a:gd name="T28" fmla="*/ 0 w 251"/>
                  <a:gd name="T29" fmla="*/ 0 h 146"/>
                  <a:gd name="T30" fmla="*/ 0 w 251"/>
                  <a:gd name="T31" fmla="*/ 0 h 146"/>
                  <a:gd name="T32" fmla="*/ 0 w 251"/>
                  <a:gd name="T33" fmla="*/ 0 h 146"/>
                  <a:gd name="T34" fmla="*/ 0 w 251"/>
                  <a:gd name="T35" fmla="*/ 0 h 146"/>
                  <a:gd name="T36" fmla="*/ 0 w 251"/>
                  <a:gd name="T37" fmla="*/ 0 h 146"/>
                  <a:gd name="T38" fmla="*/ 0 w 251"/>
                  <a:gd name="T39" fmla="*/ 0 h 146"/>
                  <a:gd name="T40" fmla="*/ 0 w 251"/>
                  <a:gd name="T41" fmla="*/ 0 h 146"/>
                  <a:gd name="T42" fmla="*/ 0 w 251"/>
                  <a:gd name="T43" fmla="*/ 0 h 146"/>
                  <a:gd name="T44" fmla="*/ 0 w 251"/>
                  <a:gd name="T45" fmla="*/ 0 h 146"/>
                  <a:gd name="T46" fmla="*/ 0 w 251"/>
                  <a:gd name="T47" fmla="*/ 0 h 146"/>
                  <a:gd name="T48" fmla="*/ 0 w 251"/>
                  <a:gd name="T49" fmla="*/ 0 h 146"/>
                  <a:gd name="T50" fmla="*/ 0 w 251"/>
                  <a:gd name="T51" fmla="*/ 0 h 146"/>
                  <a:gd name="T52" fmla="*/ 0 w 251"/>
                  <a:gd name="T53" fmla="*/ 0 h 146"/>
                  <a:gd name="T54" fmla="*/ 0 w 251"/>
                  <a:gd name="T55" fmla="*/ 0 h 146"/>
                  <a:gd name="T56" fmla="*/ 0 w 251"/>
                  <a:gd name="T57" fmla="*/ 0 h 146"/>
                  <a:gd name="T58" fmla="*/ 0 w 251"/>
                  <a:gd name="T59" fmla="*/ 0 h 146"/>
                  <a:gd name="T60" fmla="*/ 0 w 251"/>
                  <a:gd name="T61" fmla="*/ 0 h 146"/>
                  <a:gd name="T62" fmla="*/ 0 w 251"/>
                  <a:gd name="T63" fmla="*/ 0 h 146"/>
                  <a:gd name="T64" fmla="*/ 0 w 251"/>
                  <a:gd name="T65" fmla="*/ 0 h 146"/>
                  <a:gd name="T66" fmla="*/ 0 w 251"/>
                  <a:gd name="T67" fmla="*/ 0 h 146"/>
                  <a:gd name="T68" fmla="*/ 0 w 251"/>
                  <a:gd name="T69" fmla="*/ 0 h 146"/>
                  <a:gd name="T70" fmla="*/ 0 w 251"/>
                  <a:gd name="T71" fmla="*/ 0 h 146"/>
                  <a:gd name="T72" fmla="*/ 0 w 251"/>
                  <a:gd name="T73" fmla="*/ 0 h 14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251"/>
                  <a:gd name="T112" fmla="*/ 0 h 146"/>
                  <a:gd name="T113" fmla="*/ 251 w 251"/>
                  <a:gd name="T114" fmla="*/ 146 h 146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251" h="146">
                    <a:moveTo>
                      <a:pt x="0" y="25"/>
                    </a:moveTo>
                    <a:lnTo>
                      <a:pt x="4" y="39"/>
                    </a:lnTo>
                    <a:lnTo>
                      <a:pt x="8" y="51"/>
                    </a:lnTo>
                    <a:lnTo>
                      <a:pt x="13" y="62"/>
                    </a:lnTo>
                    <a:lnTo>
                      <a:pt x="19" y="74"/>
                    </a:lnTo>
                    <a:lnTo>
                      <a:pt x="26" y="85"/>
                    </a:lnTo>
                    <a:lnTo>
                      <a:pt x="33" y="95"/>
                    </a:lnTo>
                    <a:lnTo>
                      <a:pt x="41" y="104"/>
                    </a:lnTo>
                    <a:lnTo>
                      <a:pt x="49" y="113"/>
                    </a:lnTo>
                    <a:lnTo>
                      <a:pt x="58" y="120"/>
                    </a:lnTo>
                    <a:lnTo>
                      <a:pt x="68" y="127"/>
                    </a:lnTo>
                    <a:lnTo>
                      <a:pt x="78" y="133"/>
                    </a:lnTo>
                    <a:lnTo>
                      <a:pt x="89" y="138"/>
                    </a:lnTo>
                    <a:lnTo>
                      <a:pt x="99" y="142"/>
                    </a:lnTo>
                    <a:lnTo>
                      <a:pt x="112" y="145"/>
                    </a:lnTo>
                    <a:lnTo>
                      <a:pt x="123" y="146"/>
                    </a:lnTo>
                    <a:lnTo>
                      <a:pt x="135" y="146"/>
                    </a:lnTo>
                    <a:lnTo>
                      <a:pt x="144" y="146"/>
                    </a:lnTo>
                    <a:lnTo>
                      <a:pt x="152" y="145"/>
                    </a:lnTo>
                    <a:lnTo>
                      <a:pt x="160" y="144"/>
                    </a:lnTo>
                    <a:lnTo>
                      <a:pt x="168" y="142"/>
                    </a:lnTo>
                    <a:lnTo>
                      <a:pt x="184" y="137"/>
                    </a:lnTo>
                    <a:lnTo>
                      <a:pt x="199" y="128"/>
                    </a:lnTo>
                    <a:lnTo>
                      <a:pt x="213" y="119"/>
                    </a:lnTo>
                    <a:lnTo>
                      <a:pt x="226" y="107"/>
                    </a:lnTo>
                    <a:lnTo>
                      <a:pt x="238" y="94"/>
                    </a:lnTo>
                    <a:lnTo>
                      <a:pt x="248" y="79"/>
                    </a:lnTo>
                    <a:lnTo>
                      <a:pt x="249" y="76"/>
                    </a:lnTo>
                    <a:lnTo>
                      <a:pt x="249" y="72"/>
                    </a:lnTo>
                    <a:lnTo>
                      <a:pt x="250" y="70"/>
                    </a:lnTo>
                    <a:lnTo>
                      <a:pt x="250" y="66"/>
                    </a:lnTo>
                    <a:lnTo>
                      <a:pt x="251" y="62"/>
                    </a:lnTo>
                    <a:lnTo>
                      <a:pt x="251" y="60"/>
                    </a:lnTo>
                    <a:lnTo>
                      <a:pt x="251" y="57"/>
                    </a:lnTo>
                    <a:lnTo>
                      <a:pt x="251" y="53"/>
                    </a:lnTo>
                    <a:lnTo>
                      <a:pt x="247" y="62"/>
                    </a:lnTo>
                    <a:lnTo>
                      <a:pt x="242" y="71"/>
                    </a:lnTo>
                    <a:lnTo>
                      <a:pt x="237" y="79"/>
                    </a:lnTo>
                    <a:lnTo>
                      <a:pt x="231" y="86"/>
                    </a:lnTo>
                    <a:lnTo>
                      <a:pt x="224" y="95"/>
                    </a:lnTo>
                    <a:lnTo>
                      <a:pt x="217" y="101"/>
                    </a:lnTo>
                    <a:lnTo>
                      <a:pt x="210" y="108"/>
                    </a:lnTo>
                    <a:lnTo>
                      <a:pt x="203" y="113"/>
                    </a:lnTo>
                    <a:lnTo>
                      <a:pt x="196" y="119"/>
                    </a:lnTo>
                    <a:lnTo>
                      <a:pt x="188" y="122"/>
                    </a:lnTo>
                    <a:lnTo>
                      <a:pt x="179" y="127"/>
                    </a:lnTo>
                    <a:lnTo>
                      <a:pt x="171" y="130"/>
                    </a:lnTo>
                    <a:lnTo>
                      <a:pt x="162" y="133"/>
                    </a:lnTo>
                    <a:lnTo>
                      <a:pt x="153" y="134"/>
                    </a:lnTo>
                    <a:lnTo>
                      <a:pt x="144" y="136"/>
                    </a:lnTo>
                    <a:lnTo>
                      <a:pt x="135" y="136"/>
                    </a:lnTo>
                    <a:lnTo>
                      <a:pt x="123" y="136"/>
                    </a:lnTo>
                    <a:lnTo>
                      <a:pt x="111" y="133"/>
                    </a:lnTo>
                    <a:lnTo>
                      <a:pt x="98" y="130"/>
                    </a:lnTo>
                    <a:lnTo>
                      <a:pt x="87" y="126"/>
                    </a:lnTo>
                    <a:lnTo>
                      <a:pt x="76" y="120"/>
                    </a:lnTo>
                    <a:lnTo>
                      <a:pt x="66" y="113"/>
                    </a:lnTo>
                    <a:lnTo>
                      <a:pt x="57" y="106"/>
                    </a:lnTo>
                    <a:lnTo>
                      <a:pt x="48" y="97"/>
                    </a:lnTo>
                    <a:lnTo>
                      <a:pt x="39" y="88"/>
                    </a:lnTo>
                    <a:lnTo>
                      <a:pt x="32" y="77"/>
                    </a:lnTo>
                    <a:lnTo>
                      <a:pt x="25" y="66"/>
                    </a:lnTo>
                    <a:lnTo>
                      <a:pt x="19" y="54"/>
                    </a:lnTo>
                    <a:lnTo>
                      <a:pt x="14" y="41"/>
                    </a:lnTo>
                    <a:lnTo>
                      <a:pt x="10" y="28"/>
                    </a:lnTo>
                    <a:lnTo>
                      <a:pt x="7" y="15"/>
                    </a:lnTo>
                    <a:lnTo>
                      <a:pt x="5" y="0"/>
                    </a:lnTo>
                    <a:lnTo>
                      <a:pt x="4" y="3"/>
                    </a:lnTo>
                    <a:lnTo>
                      <a:pt x="3" y="6"/>
                    </a:lnTo>
                    <a:lnTo>
                      <a:pt x="3" y="10"/>
                    </a:lnTo>
                    <a:lnTo>
                      <a:pt x="2" y="12"/>
                    </a:lnTo>
                    <a:lnTo>
                      <a:pt x="1" y="16"/>
                    </a:lnTo>
                    <a:lnTo>
                      <a:pt x="1" y="19"/>
                    </a:lnTo>
                    <a:lnTo>
                      <a:pt x="0" y="22"/>
                    </a:lnTo>
                    <a:lnTo>
                      <a:pt x="0" y="25"/>
                    </a:lnTo>
                    <a:close/>
                  </a:path>
                </a:pathLst>
              </a:custGeom>
              <a:solidFill>
                <a:srgbClr val="F3BA9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7670" name="Freeform 17"/>
              <p:cNvSpPr>
                <a:spLocks/>
              </p:cNvSpPr>
              <p:nvPr/>
            </p:nvSpPr>
            <p:spPr bwMode="auto">
              <a:xfrm>
                <a:off x="1135" y="2661"/>
                <a:ext cx="50" cy="25"/>
              </a:xfrm>
              <a:custGeom>
                <a:avLst/>
                <a:gdLst>
                  <a:gd name="T0" fmla="*/ 0 w 249"/>
                  <a:gd name="T1" fmla="*/ 0 h 154"/>
                  <a:gd name="T2" fmla="*/ 0 w 249"/>
                  <a:gd name="T3" fmla="*/ 0 h 154"/>
                  <a:gd name="T4" fmla="*/ 0 w 249"/>
                  <a:gd name="T5" fmla="*/ 0 h 154"/>
                  <a:gd name="T6" fmla="*/ 0 w 249"/>
                  <a:gd name="T7" fmla="*/ 0 h 154"/>
                  <a:gd name="T8" fmla="*/ 0 w 249"/>
                  <a:gd name="T9" fmla="*/ 0 h 154"/>
                  <a:gd name="T10" fmla="*/ 0 w 249"/>
                  <a:gd name="T11" fmla="*/ 0 h 154"/>
                  <a:gd name="T12" fmla="*/ 0 w 249"/>
                  <a:gd name="T13" fmla="*/ 0 h 154"/>
                  <a:gd name="T14" fmla="*/ 0 w 249"/>
                  <a:gd name="T15" fmla="*/ 0 h 154"/>
                  <a:gd name="T16" fmla="*/ 0 w 249"/>
                  <a:gd name="T17" fmla="*/ 0 h 154"/>
                  <a:gd name="T18" fmla="*/ 0 w 249"/>
                  <a:gd name="T19" fmla="*/ 0 h 154"/>
                  <a:gd name="T20" fmla="*/ 0 w 249"/>
                  <a:gd name="T21" fmla="*/ 0 h 154"/>
                  <a:gd name="T22" fmla="*/ 0 w 249"/>
                  <a:gd name="T23" fmla="*/ 0 h 154"/>
                  <a:gd name="T24" fmla="*/ 0 w 249"/>
                  <a:gd name="T25" fmla="*/ 0 h 154"/>
                  <a:gd name="T26" fmla="*/ 0 w 249"/>
                  <a:gd name="T27" fmla="*/ 0 h 154"/>
                  <a:gd name="T28" fmla="*/ 0 w 249"/>
                  <a:gd name="T29" fmla="*/ 0 h 154"/>
                  <a:gd name="T30" fmla="*/ 0 w 249"/>
                  <a:gd name="T31" fmla="*/ 0 h 154"/>
                  <a:gd name="T32" fmla="*/ 0 w 249"/>
                  <a:gd name="T33" fmla="*/ 0 h 154"/>
                  <a:gd name="T34" fmla="*/ 0 w 249"/>
                  <a:gd name="T35" fmla="*/ 0 h 154"/>
                  <a:gd name="T36" fmla="*/ 0 w 249"/>
                  <a:gd name="T37" fmla="*/ 0 h 154"/>
                  <a:gd name="T38" fmla="*/ 0 w 249"/>
                  <a:gd name="T39" fmla="*/ 0 h 154"/>
                  <a:gd name="T40" fmla="*/ 0 w 249"/>
                  <a:gd name="T41" fmla="*/ 0 h 154"/>
                  <a:gd name="T42" fmla="*/ 0 w 249"/>
                  <a:gd name="T43" fmla="*/ 0 h 154"/>
                  <a:gd name="T44" fmla="*/ 0 w 249"/>
                  <a:gd name="T45" fmla="*/ 0 h 154"/>
                  <a:gd name="T46" fmla="*/ 0 w 249"/>
                  <a:gd name="T47" fmla="*/ 0 h 154"/>
                  <a:gd name="T48" fmla="*/ 0 w 249"/>
                  <a:gd name="T49" fmla="*/ 0 h 154"/>
                  <a:gd name="T50" fmla="*/ 0 w 249"/>
                  <a:gd name="T51" fmla="*/ 0 h 154"/>
                  <a:gd name="T52" fmla="*/ 0 w 249"/>
                  <a:gd name="T53" fmla="*/ 0 h 154"/>
                  <a:gd name="T54" fmla="*/ 0 w 249"/>
                  <a:gd name="T55" fmla="*/ 0 h 154"/>
                  <a:gd name="T56" fmla="*/ 0 w 249"/>
                  <a:gd name="T57" fmla="*/ 0 h 154"/>
                  <a:gd name="T58" fmla="*/ 0 w 249"/>
                  <a:gd name="T59" fmla="*/ 0 h 154"/>
                  <a:gd name="T60" fmla="*/ 0 w 249"/>
                  <a:gd name="T61" fmla="*/ 0 h 154"/>
                  <a:gd name="T62" fmla="*/ 0 w 249"/>
                  <a:gd name="T63" fmla="*/ 0 h 154"/>
                  <a:gd name="T64" fmla="*/ 0 w 249"/>
                  <a:gd name="T65" fmla="*/ 0 h 154"/>
                  <a:gd name="T66" fmla="*/ 0 w 249"/>
                  <a:gd name="T67" fmla="*/ 0 h 154"/>
                  <a:gd name="T68" fmla="*/ 0 w 249"/>
                  <a:gd name="T69" fmla="*/ 0 h 154"/>
                  <a:gd name="T70" fmla="*/ 0 w 249"/>
                  <a:gd name="T71" fmla="*/ 0 h 154"/>
                  <a:gd name="T72" fmla="*/ 0 w 249"/>
                  <a:gd name="T73" fmla="*/ 0 h 154"/>
                  <a:gd name="T74" fmla="*/ 0 w 249"/>
                  <a:gd name="T75" fmla="*/ 0 h 154"/>
                  <a:gd name="T76" fmla="*/ 0 w 249"/>
                  <a:gd name="T77" fmla="*/ 0 h 154"/>
                  <a:gd name="T78" fmla="*/ 0 w 249"/>
                  <a:gd name="T79" fmla="*/ 0 h 154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w 249"/>
                  <a:gd name="T121" fmla="*/ 0 h 154"/>
                  <a:gd name="T122" fmla="*/ 249 w 249"/>
                  <a:gd name="T123" fmla="*/ 154 h 154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T120" t="T121" r="T122" b="T123"/>
                <a:pathLst>
                  <a:path w="249" h="154">
                    <a:moveTo>
                      <a:pt x="0" y="24"/>
                    </a:moveTo>
                    <a:lnTo>
                      <a:pt x="3" y="39"/>
                    </a:lnTo>
                    <a:lnTo>
                      <a:pt x="7" y="51"/>
                    </a:lnTo>
                    <a:lnTo>
                      <a:pt x="11" y="64"/>
                    </a:lnTo>
                    <a:lnTo>
                      <a:pt x="17" y="76"/>
                    </a:lnTo>
                    <a:lnTo>
                      <a:pt x="23" y="86"/>
                    </a:lnTo>
                    <a:lnTo>
                      <a:pt x="30" y="97"/>
                    </a:lnTo>
                    <a:lnTo>
                      <a:pt x="38" y="108"/>
                    </a:lnTo>
                    <a:lnTo>
                      <a:pt x="46" y="116"/>
                    </a:lnTo>
                    <a:lnTo>
                      <a:pt x="55" y="125"/>
                    </a:lnTo>
                    <a:lnTo>
                      <a:pt x="65" y="132"/>
                    </a:lnTo>
                    <a:lnTo>
                      <a:pt x="75" y="138"/>
                    </a:lnTo>
                    <a:lnTo>
                      <a:pt x="86" y="144"/>
                    </a:lnTo>
                    <a:lnTo>
                      <a:pt x="97" y="148"/>
                    </a:lnTo>
                    <a:lnTo>
                      <a:pt x="109" y="151"/>
                    </a:lnTo>
                    <a:lnTo>
                      <a:pt x="121" y="152"/>
                    </a:lnTo>
                    <a:lnTo>
                      <a:pt x="133" y="154"/>
                    </a:lnTo>
                    <a:lnTo>
                      <a:pt x="142" y="154"/>
                    </a:lnTo>
                    <a:lnTo>
                      <a:pt x="151" y="152"/>
                    </a:lnTo>
                    <a:lnTo>
                      <a:pt x="159" y="150"/>
                    </a:lnTo>
                    <a:lnTo>
                      <a:pt x="168" y="148"/>
                    </a:lnTo>
                    <a:lnTo>
                      <a:pt x="176" y="145"/>
                    </a:lnTo>
                    <a:lnTo>
                      <a:pt x="184" y="142"/>
                    </a:lnTo>
                    <a:lnTo>
                      <a:pt x="192" y="138"/>
                    </a:lnTo>
                    <a:lnTo>
                      <a:pt x="199" y="133"/>
                    </a:lnTo>
                    <a:lnTo>
                      <a:pt x="206" y="127"/>
                    </a:lnTo>
                    <a:lnTo>
                      <a:pt x="213" y="122"/>
                    </a:lnTo>
                    <a:lnTo>
                      <a:pt x="220" y="115"/>
                    </a:lnTo>
                    <a:lnTo>
                      <a:pt x="226" y="109"/>
                    </a:lnTo>
                    <a:lnTo>
                      <a:pt x="233" y="102"/>
                    </a:lnTo>
                    <a:lnTo>
                      <a:pt x="238" y="95"/>
                    </a:lnTo>
                    <a:lnTo>
                      <a:pt x="244" y="86"/>
                    </a:lnTo>
                    <a:lnTo>
                      <a:pt x="248" y="78"/>
                    </a:lnTo>
                    <a:lnTo>
                      <a:pt x="249" y="74"/>
                    </a:lnTo>
                    <a:lnTo>
                      <a:pt x="249" y="72"/>
                    </a:lnTo>
                    <a:lnTo>
                      <a:pt x="249" y="69"/>
                    </a:lnTo>
                    <a:lnTo>
                      <a:pt x="249" y="65"/>
                    </a:lnTo>
                    <a:lnTo>
                      <a:pt x="249" y="63"/>
                    </a:lnTo>
                    <a:lnTo>
                      <a:pt x="249" y="59"/>
                    </a:lnTo>
                    <a:lnTo>
                      <a:pt x="249" y="57"/>
                    </a:lnTo>
                    <a:lnTo>
                      <a:pt x="249" y="53"/>
                    </a:lnTo>
                    <a:lnTo>
                      <a:pt x="245" y="63"/>
                    </a:lnTo>
                    <a:lnTo>
                      <a:pt x="241" y="72"/>
                    </a:lnTo>
                    <a:lnTo>
                      <a:pt x="236" y="80"/>
                    </a:lnTo>
                    <a:lnTo>
                      <a:pt x="230" y="89"/>
                    </a:lnTo>
                    <a:lnTo>
                      <a:pt x="223" y="97"/>
                    </a:lnTo>
                    <a:lnTo>
                      <a:pt x="217" y="104"/>
                    </a:lnTo>
                    <a:lnTo>
                      <a:pt x="210" y="112"/>
                    </a:lnTo>
                    <a:lnTo>
                      <a:pt x="203" y="118"/>
                    </a:lnTo>
                    <a:lnTo>
                      <a:pt x="195" y="124"/>
                    </a:lnTo>
                    <a:lnTo>
                      <a:pt x="187" y="128"/>
                    </a:lnTo>
                    <a:lnTo>
                      <a:pt x="179" y="133"/>
                    </a:lnTo>
                    <a:lnTo>
                      <a:pt x="170" y="136"/>
                    </a:lnTo>
                    <a:lnTo>
                      <a:pt x="161" y="139"/>
                    </a:lnTo>
                    <a:lnTo>
                      <a:pt x="152" y="142"/>
                    </a:lnTo>
                    <a:lnTo>
                      <a:pt x="143" y="143"/>
                    </a:lnTo>
                    <a:lnTo>
                      <a:pt x="133" y="143"/>
                    </a:lnTo>
                    <a:lnTo>
                      <a:pt x="121" y="142"/>
                    </a:lnTo>
                    <a:lnTo>
                      <a:pt x="109" y="140"/>
                    </a:lnTo>
                    <a:lnTo>
                      <a:pt x="96" y="137"/>
                    </a:lnTo>
                    <a:lnTo>
                      <a:pt x="85" y="132"/>
                    </a:lnTo>
                    <a:lnTo>
                      <a:pt x="74" y="126"/>
                    </a:lnTo>
                    <a:lnTo>
                      <a:pt x="64" y="119"/>
                    </a:lnTo>
                    <a:lnTo>
                      <a:pt x="54" y="110"/>
                    </a:lnTo>
                    <a:lnTo>
                      <a:pt x="45" y="101"/>
                    </a:lnTo>
                    <a:lnTo>
                      <a:pt x="37" y="91"/>
                    </a:lnTo>
                    <a:lnTo>
                      <a:pt x="30" y="80"/>
                    </a:lnTo>
                    <a:lnTo>
                      <a:pt x="24" y="69"/>
                    </a:lnTo>
                    <a:lnTo>
                      <a:pt x="18" y="57"/>
                    </a:lnTo>
                    <a:lnTo>
                      <a:pt x="14" y="43"/>
                    </a:lnTo>
                    <a:lnTo>
                      <a:pt x="10" y="29"/>
                    </a:lnTo>
                    <a:lnTo>
                      <a:pt x="8" y="15"/>
                    </a:lnTo>
                    <a:lnTo>
                      <a:pt x="6" y="0"/>
                    </a:lnTo>
                    <a:lnTo>
                      <a:pt x="5" y="3"/>
                    </a:lnTo>
                    <a:lnTo>
                      <a:pt x="4" y="6"/>
                    </a:lnTo>
                    <a:lnTo>
                      <a:pt x="4" y="9"/>
                    </a:lnTo>
                    <a:lnTo>
                      <a:pt x="3" y="12"/>
                    </a:lnTo>
                    <a:lnTo>
                      <a:pt x="2" y="16"/>
                    </a:lnTo>
                    <a:lnTo>
                      <a:pt x="1" y="18"/>
                    </a:lnTo>
                    <a:lnTo>
                      <a:pt x="1" y="22"/>
                    </a:lnTo>
                    <a:lnTo>
                      <a:pt x="0" y="24"/>
                    </a:lnTo>
                    <a:close/>
                  </a:path>
                </a:pathLst>
              </a:custGeom>
              <a:solidFill>
                <a:srgbClr val="F4BD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7671" name="Freeform 18"/>
              <p:cNvSpPr>
                <a:spLocks/>
              </p:cNvSpPr>
              <p:nvPr/>
            </p:nvSpPr>
            <p:spPr bwMode="auto">
              <a:xfrm>
                <a:off x="1136" y="2659"/>
                <a:ext cx="49" cy="26"/>
              </a:xfrm>
              <a:custGeom>
                <a:avLst/>
                <a:gdLst>
                  <a:gd name="T0" fmla="*/ 0 w 246"/>
                  <a:gd name="T1" fmla="*/ 0 h 159"/>
                  <a:gd name="T2" fmla="*/ 0 w 246"/>
                  <a:gd name="T3" fmla="*/ 0 h 159"/>
                  <a:gd name="T4" fmla="*/ 0 w 246"/>
                  <a:gd name="T5" fmla="*/ 0 h 159"/>
                  <a:gd name="T6" fmla="*/ 0 w 246"/>
                  <a:gd name="T7" fmla="*/ 0 h 159"/>
                  <a:gd name="T8" fmla="*/ 0 w 246"/>
                  <a:gd name="T9" fmla="*/ 0 h 159"/>
                  <a:gd name="T10" fmla="*/ 0 w 246"/>
                  <a:gd name="T11" fmla="*/ 0 h 159"/>
                  <a:gd name="T12" fmla="*/ 0 w 246"/>
                  <a:gd name="T13" fmla="*/ 0 h 159"/>
                  <a:gd name="T14" fmla="*/ 0 w 246"/>
                  <a:gd name="T15" fmla="*/ 0 h 159"/>
                  <a:gd name="T16" fmla="*/ 0 w 246"/>
                  <a:gd name="T17" fmla="*/ 0 h 159"/>
                  <a:gd name="T18" fmla="*/ 0 w 246"/>
                  <a:gd name="T19" fmla="*/ 0 h 159"/>
                  <a:gd name="T20" fmla="*/ 0 w 246"/>
                  <a:gd name="T21" fmla="*/ 0 h 159"/>
                  <a:gd name="T22" fmla="*/ 0 w 246"/>
                  <a:gd name="T23" fmla="*/ 0 h 159"/>
                  <a:gd name="T24" fmla="*/ 0 w 246"/>
                  <a:gd name="T25" fmla="*/ 0 h 159"/>
                  <a:gd name="T26" fmla="*/ 0 w 246"/>
                  <a:gd name="T27" fmla="*/ 0 h 159"/>
                  <a:gd name="T28" fmla="*/ 0 w 246"/>
                  <a:gd name="T29" fmla="*/ 0 h 159"/>
                  <a:gd name="T30" fmla="*/ 0 w 246"/>
                  <a:gd name="T31" fmla="*/ 0 h 159"/>
                  <a:gd name="T32" fmla="*/ 0 w 246"/>
                  <a:gd name="T33" fmla="*/ 0 h 159"/>
                  <a:gd name="T34" fmla="*/ 0 w 246"/>
                  <a:gd name="T35" fmla="*/ 0 h 159"/>
                  <a:gd name="T36" fmla="*/ 0 w 246"/>
                  <a:gd name="T37" fmla="*/ 0 h 159"/>
                  <a:gd name="T38" fmla="*/ 0 w 246"/>
                  <a:gd name="T39" fmla="*/ 0 h 159"/>
                  <a:gd name="T40" fmla="*/ 0 w 246"/>
                  <a:gd name="T41" fmla="*/ 0 h 159"/>
                  <a:gd name="T42" fmla="*/ 0 w 246"/>
                  <a:gd name="T43" fmla="*/ 0 h 159"/>
                  <a:gd name="T44" fmla="*/ 0 w 246"/>
                  <a:gd name="T45" fmla="*/ 0 h 159"/>
                  <a:gd name="T46" fmla="*/ 0 w 246"/>
                  <a:gd name="T47" fmla="*/ 0 h 159"/>
                  <a:gd name="T48" fmla="*/ 0 w 246"/>
                  <a:gd name="T49" fmla="*/ 0 h 159"/>
                  <a:gd name="T50" fmla="*/ 0 w 246"/>
                  <a:gd name="T51" fmla="*/ 0 h 159"/>
                  <a:gd name="T52" fmla="*/ 0 w 246"/>
                  <a:gd name="T53" fmla="*/ 0 h 159"/>
                  <a:gd name="T54" fmla="*/ 0 w 246"/>
                  <a:gd name="T55" fmla="*/ 0 h 159"/>
                  <a:gd name="T56" fmla="*/ 0 w 246"/>
                  <a:gd name="T57" fmla="*/ 0 h 159"/>
                  <a:gd name="T58" fmla="*/ 0 w 246"/>
                  <a:gd name="T59" fmla="*/ 0 h 159"/>
                  <a:gd name="T60" fmla="*/ 0 w 246"/>
                  <a:gd name="T61" fmla="*/ 0 h 159"/>
                  <a:gd name="T62" fmla="*/ 0 w 246"/>
                  <a:gd name="T63" fmla="*/ 0 h 159"/>
                  <a:gd name="T64" fmla="*/ 0 w 246"/>
                  <a:gd name="T65" fmla="*/ 0 h 159"/>
                  <a:gd name="T66" fmla="*/ 0 w 246"/>
                  <a:gd name="T67" fmla="*/ 0 h 159"/>
                  <a:gd name="T68" fmla="*/ 0 w 246"/>
                  <a:gd name="T69" fmla="*/ 0 h 159"/>
                  <a:gd name="T70" fmla="*/ 0 w 246"/>
                  <a:gd name="T71" fmla="*/ 0 h 159"/>
                  <a:gd name="T72" fmla="*/ 0 w 246"/>
                  <a:gd name="T73" fmla="*/ 0 h 159"/>
                  <a:gd name="T74" fmla="*/ 0 w 246"/>
                  <a:gd name="T75" fmla="*/ 0 h 159"/>
                  <a:gd name="T76" fmla="*/ 0 w 246"/>
                  <a:gd name="T77" fmla="*/ 0 h 159"/>
                  <a:gd name="T78" fmla="*/ 0 w 246"/>
                  <a:gd name="T79" fmla="*/ 0 h 159"/>
                  <a:gd name="T80" fmla="*/ 0 w 246"/>
                  <a:gd name="T81" fmla="*/ 0 h 159"/>
                  <a:gd name="T82" fmla="*/ 0 w 246"/>
                  <a:gd name="T83" fmla="*/ 0 h 159"/>
                  <a:gd name="T84" fmla="*/ 0 w 246"/>
                  <a:gd name="T85" fmla="*/ 0 h 159"/>
                  <a:gd name="T86" fmla="*/ 0 w 246"/>
                  <a:gd name="T87" fmla="*/ 0 h 159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246"/>
                  <a:gd name="T133" fmla="*/ 0 h 159"/>
                  <a:gd name="T134" fmla="*/ 246 w 246"/>
                  <a:gd name="T135" fmla="*/ 159 h 159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246" h="159">
                    <a:moveTo>
                      <a:pt x="0" y="23"/>
                    </a:moveTo>
                    <a:lnTo>
                      <a:pt x="2" y="38"/>
                    </a:lnTo>
                    <a:lnTo>
                      <a:pt x="5" y="51"/>
                    </a:lnTo>
                    <a:lnTo>
                      <a:pt x="9" y="64"/>
                    </a:lnTo>
                    <a:lnTo>
                      <a:pt x="14" y="77"/>
                    </a:lnTo>
                    <a:lnTo>
                      <a:pt x="20" y="89"/>
                    </a:lnTo>
                    <a:lnTo>
                      <a:pt x="27" y="100"/>
                    </a:lnTo>
                    <a:lnTo>
                      <a:pt x="34" y="111"/>
                    </a:lnTo>
                    <a:lnTo>
                      <a:pt x="43" y="120"/>
                    </a:lnTo>
                    <a:lnTo>
                      <a:pt x="52" y="129"/>
                    </a:lnTo>
                    <a:lnTo>
                      <a:pt x="61" y="136"/>
                    </a:lnTo>
                    <a:lnTo>
                      <a:pt x="71" y="143"/>
                    </a:lnTo>
                    <a:lnTo>
                      <a:pt x="82" y="149"/>
                    </a:lnTo>
                    <a:lnTo>
                      <a:pt x="93" y="153"/>
                    </a:lnTo>
                    <a:lnTo>
                      <a:pt x="106" y="156"/>
                    </a:lnTo>
                    <a:lnTo>
                      <a:pt x="118" y="159"/>
                    </a:lnTo>
                    <a:lnTo>
                      <a:pt x="130" y="159"/>
                    </a:lnTo>
                    <a:lnTo>
                      <a:pt x="139" y="159"/>
                    </a:lnTo>
                    <a:lnTo>
                      <a:pt x="148" y="157"/>
                    </a:lnTo>
                    <a:lnTo>
                      <a:pt x="157" y="156"/>
                    </a:lnTo>
                    <a:lnTo>
                      <a:pt x="166" y="153"/>
                    </a:lnTo>
                    <a:lnTo>
                      <a:pt x="174" y="150"/>
                    </a:lnTo>
                    <a:lnTo>
                      <a:pt x="183" y="145"/>
                    </a:lnTo>
                    <a:lnTo>
                      <a:pt x="191" y="142"/>
                    </a:lnTo>
                    <a:lnTo>
                      <a:pt x="198" y="136"/>
                    </a:lnTo>
                    <a:lnTo>
                      <a:pt x="205" y="131"/>
                    </a:lnTo>
                    <a:lnTo>
                      <a:pt x="212" y="124"/>
                    </a:lnTo>
                    <a:lnTo>
                      <a:pt x="219" y="118"/>
                    </a:lnTo>
                    <a:lnTo>
                      <a:pt x="226" y="111"/>
                    </a:lnTo>
                    <a:lnTo>
                      <a:pt x="232" y="102"/>
                    </a:lnTo>
                    <a:lnTo>
                      <a:pt x="237" y="94"/>
                    </a:lnTo>
                    <a:lnTo>
                      <a:pt x="242" y="85"/>
                    </a:lnTo>
                    <a:lnTo>
                      <a:pt x="246" y="76"/>
                    </a:lnTo>
                    <a:lnTo>
                      <a:pt x="246" y="74"/>
                    </a:lnTo>
                    <a:lnTo>
                      <a:pt x="246" y="70"/>
                    </a:lnTo>
                    <a:lnTo>
                      <a:pt x="246" y="68"/>
                    </a:lnTo>
                    <a:lnTo>
                      <a:pt x="246" y="64"/>
                    </a:lnTo>
                    <a:lnTo>
                      <a:pt x="246" y="60"/>
                    </a:lnTo>
                    <a:lnTo>
                      <a:pt x="246" y="58"/>
                    </a:lnTo>
                    <a:lnTo>
                      <a:pt x="246" y="54"/>
                    </a:lnTo>
                    <a:lnTo>
                      <a:pt x="246" y="52"/>
                    </a:lnTo>
                    <a:lnTo>
                      <a:pt x="242" y="62"/>
                    </a:lnTo>
                    <a:lnTo>
                      <a:pt x="238" y="72"/>
                    </a:lnTo>
                    <a:lnTo>
                      <a:pt x="233" y="82"/>
                    </a:lnTo>
                    <a:lnTo>
                      <a:pt x="228" y="90"/>
                    </a:lnTo>
                    <a:lnTo>
                      <a:pt x="221" y="99"/>
                    </a:lnTo>
                    <a:lnTo>
                      <a:pt x="215" y="107"/>
                    </a:lnTo>
                    <a:lnTo>
                      <a:pt x="208" y="114"/>
                    </a:lnTo>
                    <a:lnTo>
                      <a:pt x="201" y="121"/>
                    </a:lnTo>
                    <a:lnTo>
                      <a:pt x="193" y="127"/>
                    </a:lnTo>
                    <a:lnTo>
                      <a:pt x="185" y="132"/>
                    </a:lnTo>
                    <a:lnTo>
                      <a:pt x="177" y="137"/>
                    </a:lnTo>
                    <a:lnTo>
                      <a:pt x="168" y="142"/>
                    </a:lnTo>
                    <a:lnTo>
                      <a:pt x="159" y="144"/>
                    </a:lnTo>
                    <a:lnTo>
                      <a:pt x="149" y="147"/>
                    </a:lnTo>
                    <a:lnTo>
                      <a:pt x="140" y="148"/>
                    </a:lnTo>
                    <a:lnTo>
                      <a:pt x="130" y="148"/>
                    </a:lnTo>
                    <a:lnTo>
                      <a:pt x="118" y="148"/>
                    </a:lnTo>
                    <a:lnTo>
                      <a:pt x="106" y="145"/>
                    </a:lnTo>
                    <a:lnTo>
                      <a:pt x="93" y="142"/>
                    </a:lnTo>
                    <a:lnTo>
                      <a:pt x="82" y="137"/>
                    </a:lnTo>
                    <a:lnTo>
                      <a:pt x="71" y="131"/>
                    </a:lnTo>
                    <a:lnTo>
                      <a:pt x="61" y="124"/>
                    </a:lnTo>
                    <a:lnTo>
                      <a:pt x="52" y="115"/>
                    </a:lnTo>
                    <a:lnTo>
                      <a:pt x="43" y="106"/>
                    </a:lnTo>
                    <a:lnTo>
                      <a:pt x="35" y="95"/>
                    </a:lnTo>
                    <a:lnTo>
                      <a:pt x="28" y="84"/>
                    </a:lnTo>
                    <a:lnTo>
                      <a:pt x="22" y="72"/>
                    </a:lnTo>
                    <a:lnTo>
                      <a:pt x="17" y="59"/>
                    </a:lnTo>
                    <a:lnTo>
                      <a:pt x="13" y="46"/>
                    </a:lnTo>
                    <a:lnTo>
                      <a:pt x="10" y="32"/>
                    </a:lnTo>
                    <a:lnTo>
                      <a:pt x="8" y="17"/>
                    </a:lnTo>
                    <a:lnTo>
                      <a:pt x="8" y="3"/>
                    </a:lnTo>
                    <a:lnTo>
                      <a:pt x="8" y="2"/>
                    </a:lnTo>
                    <a:lnTo>
                      <a:pt x="8" y="0"/>
                    </a:lnTo>
                    <a:lnTo>
                      <a:pt x="7" y="3"/>
                    </a:lnTo>
                    <a:lnTo>
                      <a:pt x="5" y="5"/>
                    </a:lnTo>
                    <a:lnTo>
                      <a:pt x="4" y="9"/>
                    </a:lnTo>
                    <a:lnTo>
                      <a:pt x="3" y="11"/>
                    </a:lnTo>
                    <a:lnTo>
                      <a:pt x="2" y="14"/>
                    </a:lnTo>
                    <a:lnTo>
                      <a:pt x="1" y="17"/>
                    </a:lnTo>
                    <a:lnTo>
                      <a:pt x="1" y="20"/>
                    </a:lnTo>
                    <a:lnTo>
                      <a:pt x="0" y="23"/>
                    </a:lnTo>
                    <a:close/>
                  </a:path>
                </a:pathLst>
              </a:custGeom>
              <a:solidFill>
                <a:srgbClr val="F4BF9B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7672" name="Freeform 19"/>
              <p:cNvSpPr>
                <a:spLocks/>
              </p:cNvSpPr>
              <p:nvPr/>
            </p:nvSpPr>
            <p:spPr bwMode="auto">
              <a:xfrm>
                <a:off x="1136" y="2657"/>
                <a:ext cx="49" cy="27"/>
              </a:xfrm>
              <a:custGeom>
                <a:avLst/>
                <a:gdLst>
                  <a:gd name="T0" fmla="*/ 0 w 243"/>
                  <a:gd name="T1" fmla="*/ 0 h 164"/>
                  <a:gd name="T2" fmla="*/ 0 w 243"/>
                  <a:gd name="T3" fmla="*/ 0 h 164"/>
                  <a:gd name="T4" fmla="*/ 0 w 243"/>
                  <a:gd name="T5" fmla="*/ 0 h 164"/>
                  <a:gd name="T6" fmla="*/ 0 w 243"/>
                  <a:gd name="T7" fmla="*/ 0 h 164"/>
                  <a:gd name="T8" fmla="*/ 0 w 243"/>
                  <a:gd name="T9" fmla="*/ 0 h 164"/>
                  <a:gd name="T10" fmla="*/ 0 w 243"/>
                  <a:gd name="T11" fmla="*/ 0 h 164"/>
                  <a:gd name="T12" fmla="*/ 0 w 243"/>
                  <a:gd name="T13" fmla="*/ 0 h 164"/>
                  <a:gd name="T14" fmla="*/ 0 w 243"/>
                  <a:gd name="T15" fmla="*/ 0 h 164"/>
                  <a:gd name="T16" fmla="*/ 0 w 243"/>
                  <a:gd name="T17" fmla="*/ 0 h 164"/>
                  <a:gd name="T18" fmla="*/ 0 w 243"/>
                  <a:gd name="T19" fmla="*/ 0 h 164"/>
                  <a:gd name="T20" fmla="*/ 0 w 243"/>
                  <a:gd name="T21" fmla="*/ 0 h 164"/>
                  <a:gd name="T22" fmla="*/ 0 w 243"/>
                  <a:gd name="T23" fmla="*/ 0 h 164"/>
                  <a:gd name="T24" fmla="*/ 0 w 243"/>
                  <a:gd name="T25" fmla="*/ 0 h 164"/>
                  <a:gd name="T26" fmla="*/ 0 w 243"/>
                  <a:gd name="T27" fmla="*/ 0 h 164"/>
                  <a:gd name="T28" fmla="*/ 0 w 243"/>
                  <a:gd name="T29" fmla="*/ 0 h 164"/>
                  <a:gd name="T30" fmla="*/ 0 w 243"/>
                  <a:gd name="T31" fmla="*/ 0 h 164"/>
                  <a:gd name="T32" fmla="*/ 0 w 243"/>
                  <a:gd name="T33" fmla="*/ 0 h 164"/>
                  <a:gd name="T34" fmla="*/ 0 w 243"/>
                  <a:gd name="T35" fmla="*/ 0 h 164"/>
                  <a:gd name="T36" fmla="*/ 0 w 243"/>
                  <a:gd name="T37" fmla="*/ 0 h 164"/>
                  <a:gd name="T38" fmla="*/ 0 w 243"/>
                  <a:gd name="T39" fmla="*/ 0 h 164"/>
                  <a:gd name="T40" fmla="*/ 0 w 243"/>
                  <a:gd name="T41" fmla="*/ 0 h 164"/>
                  <a:gd name="T42" fmla="*/ 0 w 243"/>
                  <a:gd name="T43" fmla="*/ 0 h 164"/>
                  <a:gd name="T44" fmla="*/ 0 w 243"/>
                  <a:gd name="T45" fmla="*/ 0 h 164"/>
                  <a:gd name="T46" fmla="*/ 0 w 243"/>
                  <a:gd name="T47" fmla="*/ 0 h 164"/>
                  <a:gd name="T48" fmla="*/ 0 w 243"/>
                  <a:gd name="T49" fmla="*/ 0 h 164"/>
                  <a:gd name="T50" fmla="*/ 0 w 243"/>
                  <a:gd name="T51" fmla="*/ 0 h 164"/>
                  <a:gd name="T52" fmla="*/ 0 w 243"/>
                  <a:gd name="T53" fmla="*/ 0 h 164"/>
                  <a:gd name="T54" fmla="*/ 0 w 243"/>
                  <a:gd name="T55" fmla="*/ 0 h 164"/>
                  <a:gd name="T56" fmla="*/ 0 w 243"/>
                  <a:gd name="T57" fmla="*/ 0 h 164"/>
                  <a:gd name="T58" fmla="*/ 0 w 243"/>
                  <a:gd name="T59" fmla="*/ 0 h 164"/>
                  <a:gd name="T60" fmla="*/ 0 w 243"/>
                  <a:gd name="T61" fmla="*/ 0 h 164"/>
                  <a:gd name="T62" fmla="*/ 0 w 243"/>
                  <a:gd name="T63" fmla="*/ 0 h 164"/>
                  <a:gd name="T64" fmla="*/ 0 w 243"/>
                  <a:gd name="T65" fmla="*/ 0 h 164"/>
                  <a:gd name="T66" fmla="*/ 0 w 243"/>
                  <a:gd name="T67" fmla="*/ 0 h 164"/>
                  <a:gd name="T68" fmla="*/ 0 w 243"/>
                  <a:gd name="T69" fmla="*/ 0 h 164"/>
                  <a:gd name="T70" fmla="*/ 0 w 243"/>
                  <a:gd name="T71" fmla="*/ 0 h 164"/>
                  <a:gd name="T72" fmla="*/ 0 w 243"/>
                  <a:gd name="T73" fmla="*/ 0 h 164"/>
                  <a:gd name="T74" fmla="*/ 0 w 243"/>
                  <a:gd name="T75" fmla="*/ 0 h 164"/>
                  <a:gd name="T76" fmla="*/ 0 w 243"/>
                  <a:gd name="T77" fmla="*/ 0 h 164"/>
                  <a:gd name="T78" fmla="*/ 0 w 243"/>
                  <a:gd name="T79" fmla="*/ 0 h 164"/>
                  <a:gd name="T80" fmla="*/ 0 w 243"/>
                  <a:gd name="T81" fmla="*/ 0 h 164"/>
                  <a:gd name="T82" fmla="*/ 0 w 243"/>
                  <a:gd name="T83" fmla="*/ 0 h 164"/>
                  <a:gd name="T84" fmla="*/ 0 w 243"/>
                  <a:gd name="T85" fmla="*/ 0 h 164"/>
                  <a:gd name="T86" fmla="*/ 0 w 243"/>
                  <a:gd name="T87" fmla="*/ 0 h 164"/>
                  <a:gd name="T88" fmla="*/ 0 w 243"/>
                  <a:gd name="T89" fmla="*/ 0 h 164"/>
                  <a:gd name="T90" fmla="*/ 0 w 243"/>
                  <a:gd name="T91" fmla="*/ 0 h 164"/>
                  <a:gd name="T92" fmla="*/ 0 w 243"/>
                  <a:gd name="T93" fmla="*/ 0 h 164"/>
                  <a:gd name="T94" fmla="*/ 0 w 243"/>
                  <a:gd name="T95" fmla="*/ 0 h 164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243"/>
                  <a:gd name="T145" fmla="*/ 0 h 164"/>
                  <a:gd name="T146" fmla="*/ 243 w 243"/>
                  <a:gd name="T147" fmla="*/ 164 h 164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243" h="164">
                    <a:moveTo>
                      <a:pt x="0" y="21"/>
                    </a:moveTo>
                    <a:lnTo>
                      <a:pt x="2" y="36"/>
                    </a:lnTo>
                    <a:lnTo>
                      <a:pt x="4" y="50"/>
                    </a:lnTo>
                    <a:lnTo>
                      <a:pt x="8" y="64"/>
                    </a:lnTo>
                    <a:lnTo>
                      <a:pt x="12" y="78"/>
                    </a:lnTo>
                    <a:lnTo>
                      <a:pt x="18" y="90"/>
                    </a:lnTo>
                    <a:lnTo>
                      <a:pt x="24" y="101"/>
                    </a:lnTo>
                    <a:lnTo>
                      <a:pt x="31" y="112"/>
                    </a:lnTo>
                    <a:lnTo>
                      <a:pt x="39" y="122"/>
                    </a:lnTo>
                    <a:lnTo>
                      <a:pt x="48" y="131"/>
                    </a:lnTo>
                    <a:lnTo>
                      <a:pt x="58" y="140"/>
                    </a:lnTo>
                    <a:lnTo>
                      <a:pt x="68" y="147"/>
                    </a:lnTo>
                    <a:lnTo>
                      <a:pt x="79" y="153"/>
                    </a:lnTo>
                    <a:lnTo>
                      <a:pt x="90" y="158"/>
                    </a:lnTo>
                    <a:lnTo>
                      <a:pt x="103" y="161"/>
                    </a:lnTo>
                    <a:lnTo>
                      <a:pt x="115" y="163"/>
                    </a:lnTo>
                    <a:lnTo>
                      <a:pt x="127" y="164"/>
                    </a:lnTo>
                    <a:lnTo>
                      <a:pt x="137" y="164"/>
                    </a:lnTo>
                    <a:lnTo>
                      <a:pt x="146" y="163"/>
                    </a:lnTo>
                    <a:lnTo>
                      <a:pt x="155" y="160"/>
                    </a:lnTo>
                    <a:lnTo>
                      <a:pt x="164" y="157"/>
                    </a:lnTo>
                    <a:lnTo>
                      <a:pt x="173" y="154"/>
                    </a:lnTo>
                    <a:lnTo>
                      <a:pt x="181" y="149"/>
                    </a:lnTo>
                    <a:lnTo>
                      <a:pt x="189" y="145"/>
                    </a:lnTo>
                    <a:lnTo>
                      <a:pt x="197" y="139"/>
                    </a:lnTo>
                    <a:lnTo>
                      <a:pt x="204" y="133"/>
                    </a:lnTo>
                    <a:lnTo>
                      <a:pt x="211" y="125"/>
                    </a:lnTo>
                    <a:lnTo>
                      <a:pt x="217" y="118"/>
                    </a:lnTo>
                    <a:lnTo>
                      <a:pt x="224" y="110"/>
                    </a:lnTo>
                    <a:lnTo>
                      <a:pt x="230" y="101"/>
                    </a:lnTo>
                    <a:lnTo>
                      <a:pt x="235" y="93"/>
                    </a:lnTo>
                    <a:lnTo>
                      <a:pt x="239" y="84"/>
                    </a:lnTo>
                    <a:lnTo>
                      <a:pt x="243" y="74"/>
                    </a:lnTo>
                    <a:lnTo>
                      <a:pt x="243" y="70"/>
                    </a:lnTo>
                    <a:lnTo>
                      <a:pt x="243" y="68"/>
                    </a:lnTo>
                    <a:lnTo>
                      <a:pt x="243" y="64"/>
                    </a:lnTo>
                    <a:lnTo>
                      <a:pt x="243" y="62"/>
                    </a:lnTo>
                    <a:lnTo>
                      <a:pt x="242" y="58"/>
                    </a:lnTo>
                    <a:lnTo>
                      <a:pt x="242" y="56"/>
                    </a:lnTo>
                    <a:lnTo>
                      <a:pt x="241" y="52"/>
                    </a:lnTo>
                    <a:lnTo>
                      <a:pt x="241" y="50"/>
                    </a:lnTo>
                    <a:lnTo>
                      <a:pt x="238" y="61"/>
                    </a:lnTo>
                    <a:lnTo>
                      <a:pt x="234" y="72"/>
                    </a:lnTo>
                    <a:lnTo>
                      <a:pt x="230" y="81"/>
                    </a:lnTo>
                    <a:lnTo>
                      <a:pt x="225" y="91"/>
                    </a:lnTo>
                    <a:lnTo>
                      <a:pt x="219" y="100"/>
                    </a:lnTo>
                    <a:lnTo>
                      <a:pt x="213" y="109"/>
                    </a:lnTo>
                    <a:lnTo>
                      <a:pt x="206" y="116"/>
                    </a:lnTo>
                    <a:lnTo>
                      <a:pt x="199" y="123"/>
                    </a:lnTo>
                    <a:lnTo>
                      <a:pt x="191" y="130"/>
                    </a:lnTo>
                    <a:lnTo>
                      <a:pt x="183" y="136"/>
                    </a:lnTo>
                    <a:lnTo>
                      <a:pt x="174" y="141"/>
                    </a:lnTo>
                    <a:lnTo>
                      <a:pt x="166" y="146"/>
                    </a:lnTo>
                    <a:lnTo>
                      <a:pt x="156" y="148"/>
                    </a:lnTo>
                    <a:lnTo>
                      <a:pt x="147" y="151"/>
                    </a:lnTo>
                    <a:lnTo>
                      <a:pt x="137" y="153"/>
                    </a:lnTo>
                    <a:lnTo>
                      <a:pt x="127" y="153"/>
                    </a:lnTo>
                    <a:lnTo>
                      <a:pt x="115" y="152"/>
                    </a:lnTo>
                    <a:lnTo>
                      <a:pt x="104" y="151"/>
                    </a:lnTo>
                    <a:lnTo>
                      <a:pt x="91" y="147"/>
                    </a:lnTo>
                    <a:lnTo>
                      <a:pt x="81" y="142"/>
                    </a:lnTo>
                    <a:lnTo>
                      <a:pt x="70" y="136"/>
                    </a:lnTo>
                    <a:lnTo>
                      <a:pt x="61" y="129"/>
                    </a:lnTo>
                    <a:lnTo>
                      <a:pt x="52" y="121"/>
                    </a:lnTo>
                    <a:lnTo>
                      <a:pt x="43" y="112"/>
                    </a:lnTo>
                    <a:lnTo>
                      <a:pt x="36" y="101"/>
                    </a:lnTo>
                    <a:lnTo>
                      <a:pt x="29" y="91"/>
                    </a:lnTo>
                    <a:lnTo>
                      <a:pt x="23" y="80"/>
                    </a:lnTo>
                    <a:lnTo>
                      <a:pt x="18" y="68"/>
                    </a:lnTo>
                    <a:lnTo>
                      <a:pt x="14" y="55"/>
                    </a:lnTo>
                    <a:lnTo>
                      <a:pt x="12" y="42"/>
                    </a:lnTo>
                    <a:lnTo>
                      <a:pt x="10" y="27"/>
                    </a:lnTo>
                    <a:lnTo>
                      <a:pt x="9" y="13"/>
                    </a:lnTo>
                    <a:lnTo>
                      <a:pt x="9" y="12"/>
                    </a:lnTo>
                    <a:lnTo>
                      <a:pt x="9" y="9"/>
                    </a:lnTo>
                    <a:lnTo>
                      <a:pt x="9" y="8"/>
                    </a:lnTo>
                    <a:lnTo>
                      <a:pt x="9" y="6"/>
                    </a:lnTo>
                    <a:lnTo>
                      <a:pt x="9" y="4"/>
                    </a:lnTo>
                    <a:lnTo>
                      <a:pt x="9" y="3"/>
                    </a:lnTo>
                    <a:lnTo>
                      <a:pt x="10" y="1"/>
                    </a:lnTo>
                    <a:lnTo>
                      <a:pt x="10" y="0"/>
                    </a:lnTo>
                    <a:lnTo>
                      <a:pt x="9" y="0"/>
                    </a:lnTo>
                    <a:lnTo>
                      <a:pt x="9" y="1"/>
                    </a:lnTo>
                    <a:lnTo>
                      <a:pt x="8" y="2"/>
                    </a:lnTo>
                    <a:lnTo>
                      <a:pt x="8" y="3"/>
                    </a:lnTo>
                    <a:lnTo>
                      <a:pt x="7" y="6"/>
                    </a:lnTo>
                    <a:lnTo>
                      <a:pt x="6" y="8"/>
                    </a:lnTo>
                    <a:lnTo>
                      <a:pt x="5" y="10"/>
                    </a:lnTo>
                    <a:lnTo>
                      <a:pt x="4" y="13"/>
                    </a:lnTo>
                    <a:lnTo>
                      <a:pt x="3" y="14"/>
                    </a:lnTo>
                    <a:lnTo>
                      <a:pt x="2" y="16"/>
                    </a:lnTo>
                    <a:lnTo>
                      <a:pt x="1" y="19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F4BF9B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7673" name="Freeform 20"/>
              <p:cNvSpPr>
                <a:spLocks/>
              </p:cNvSpPr>
              <p:nvPr/>
            </p:nvSpPr>
            <p:spPr bwMode="auto">
              <a:xfrm>
                <a:off x="1137" y="2655"/>
                <a:ext cx="48" cy="28"/>
              </a:xfrm>
              <a:custGeom>
                <a:avLst/>
                <a:gdLst>
                  <a:gd name="T0" fmla="*/ 0 w 238"/>
                  <a:gd name="T1" fmla="*/ 0 h 169"/>
                  <a:gd name="T2" fmla="*/ 0 w 238"/>
                  <a:gd name="T3" fmla="*/ 0 h 169"/>
                  <a:gd name="T4" fmla="*/ 0 w 238"/>
                  <a:gd name="T5" fmla="*/ 0 h 169"/>
                  <a:gd name="T6" fmla="*/ 0 w 238"/>
                  <a:gd name="T7" fmla="*/ 0 h 169"/>
                  <a:gd name="T8" fmla="*/ 0 w 238"/>
                  <a:gd name="T9" fmla="*/ 0 h 169"/>
                  <a:gd name="T10" fmla="*/ 0 w 238"/>
                  <a:gd name="T11" fmla="*/ 0 h 169"/>
                  <a:gd name="T12" fmla="*/ 0 w 238"/>
                  <a:gd name="T13" fmla="*/ 0 h 169"/>
                  <a:gd name="T14" fmla="*/ 0 w 238"/>
                  <a:gd name="T15" fmla="*/ 0 h 169"/>
                  <a:gd name="T16" fmla="*/ 0 w 238"/>
                  <a:gd name="T17" fmla="*/ 0 h 169"/>
                  <a:gd name="T18" fmla="*/ 0 w 238"/>
                  <a:gd name="T19" fmla="*/ 0 h 169"/>
                  <a:gd name="T20" fmla="*/ 0 w 238"/>
                  <a:gd name="T21" fmla="*/ 0 h 169"/>
                  <a:gd name="T22" fmla="*/ 0 w 238"/>
                  <a:gd name="T23" fmla="*/ 0 h 169"/>
                  <a:gd name="T24" fmla="*/ 0 w 238"/>
                  <a:gd name="T25" fmla="*/ 0 h 169"/>
                  <a:gd name="T26" fmla="*/ 0 w 238"/>
                  <a:gd name="T27" fmla="*/ 0 h 169"/>
                  <a:gd name="T28" fmla="*/ 0 w 238"/>
                  <a:gd name="T29" fmla="*/ 0 h 169"/>
                  <a:gd name="T30" fmla="*/ 0 w 238"/>
                  <a:gd name="T31" fmla="*/ 0 h 169"/>
                  <a:gd name="T32" fmla="*/ 0 w 238"/>
                  <a:gd name="T33" fmla="*/ 0 h 169"/>
                  <a:gd name="T34" fmla="*/ 0 w 238"/>
                  <a:gd name="T35" fmla="*/ 0 h 169"/>
                  <a:gd name="T36" fmla="*/ 0 w 238"/>
                  <a:gd name="T37" fmla="*/ 0 h 169"/>
                  <a:gd name="T38" fmla="*/ 0 w 238"/>
                  <a:gd name="T39" fmla="*/ 0 h 169"/>
                  <a:gd name="T40" fmla="*/ 0 w 238"/>
                  <a:gd name="T41" fmla="*/ 0 h 169"/>
                  <a:gd name="T42" fmla="*/ 0 w 238"/>
                  <a:gd name="T43" fmla="*/ 0 h 169"/>
                  <a:gd name="T44" fmla="*/ 0 w 238"/>
                  <a:gd name="T45" fmla="*/ 0 h 169"/>
                  <a:gd name="T46" fmla="*/ 0 w 238"/>
                  <a:gd name="T47" fmla="*/ 0 h 169"/>
                  <a:gd name="T48" fmla="*/ 0 w 238"/>
                  <a:gd name="T49" fmla="*/ 0 h 169"/>
                  <a:gd name="T50" fmla="*/ 0 w 238"/>
                  <a:gd name="T51" fmla="*/ 0 h 169"/>
                  <a:gd name="T52" fmla="*/ 0 w 238"/>
                  <a:gd name="T53" fmla="*/ 0 h 169"/>
                  <a:gd name="T54" fmla="*/ 0 w 238"/>
                  <a:gd name="T55" fmla="*/ 0 h 169"/>
                  <a:gd name="T56" fmla="*/ 0 w 238"/>
                  <a:gd name="T57" fmla="*/ 0 h 169"/>
                  <a:gd name="T58" fmla="*/ 0 w 238"/>
                  <a:gd name="T59" fmla="*/ 0 h 169"/>
                  <a:gd name="T60" fmla="*/ 0 w 238"/>
                  <a:gd name="T61" fmla="*/ 0 h 169"/>
                  <a:gd name="T62" fmla="*/ 0 w 238"/>
                  <a:gd name="T63" fmla="*/ 0 h 169"/>
                  <a:gd name="T64" fmla="*/ 0 w 238"/>
                  <a:gd name="T65" fmla="*/ 0 h 169"/>
                  <a:gd name="T66" fmla="*/ 0 w 238"/>
                  <a:gd name="T67" fmla="*/ 0 h 169"/>
                  <a:gd name="T68" fmla="*/ 0 w 238"/>
                  <a:gd name="T69" fmla="*/ 0 h 169"/>
                  <a:gd name="T70" fmla="*/ 0 w 238"/>
                  <a:gd name="T71" fmla="*/ 0 h 169"/>
                  <a:gd name="T72" fmla="*/ 0 w 238"/>
                  <a:gd name="T73" fmla="*/ 0 h 169"/>
                  <a:gd name="T74" fmla="*/ 0 w 238"/>
                  <a:gd name="T75" fmla="*/ 0 h 169"/>
                  <a:gd name="T76" fmla="*/ 0 w 238"/>
                  <a:gd name="T77" fmla="*/ 0 h 169"/>
                  <a:gd name="T78" fmla="*/ 0 w 238"/>
                  <a:gd name="T79" fmla="*/ 0 h 169"/>
                  <a:gd name="T80" fmla="*/ 0 w 238"/>
                  <a:gd name="T81" fmla="*/ 0 h 169"/>
                  <a:gd name="T82" fmla="*/ 0 w 238"/>
                  <a:gd name="T83" fmla="*/ 0 h 169"/>
                  <a:gd name="T84" fmla="*/ 0 w 238"/>
                  <a:gd name="T85" fmla="*/ 0 h 169"/>
                  <a:gd name="T86" fmla="*/ 0 w 238"/>
                  <a:gd name="T87" fmla="*/ 0 h 169"/>
                  <a:gd name="T88" fmla="*/ 0 w 238"/>
                  <a:gd name="T89" fmla="*/ 0 h 169"/>
                  <a:gd name="T90" fmla="*/ 0 w 238"/>
                  <a:gd name="T91" fmla="*/ 0 h 169"/>
                  <a:gd name="T92" fmla="*/ 0 w 238"/>
                  <a:gd name="T93" fmla="*/ 0 h 169"/>
                  <a:gd name="T94" fmla="*/ 0 w 238"/>
                  <a:gd name="T95" fmla="*/ 0 h 169"/>
                  <a:gd name="T96" fmla="*/ 0 w 238"/>
                  <a:gd name="T97" fmla="*/ 0 h 169"/>
                  <a:gd name="T98" fmla="*/ 0 w 238"/>
                  <a:gd name="T99" fmla="*/ 0 h 169"/>
                  <a:gd name="T100" fmla="*/ 0 w 238"/>
                  <a:gd name="T101" fmla="*/ 0 h 169"/>
                  <a:gd name="T102" fmla="*/ 0 w 238"/>
                  <a:gd name="T103" fmla="*/ 0 h 169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238"/>
                  <a:gd name="T157" fmla="*/ 0 h 169"/>
                  <a:gd name="T158" fmla="*/ 238 w 238"/>
                  <a:gd name="T159" fmla="*/ 169 h 169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238" h="169">
                    <a:moveTo>
                      <a:pt x="0" y="21"/>
                    </a:moveTo>
                    <a:lnTo>
                      <a:pt x="0" y="21"/>
                    </a:lnTo>
                    <a:lnTo>
                      <a:pt x="0" y="23"/>
                    </a:lnTo>
                    <a:lnTo>
                      <a:pt x="0" y="24"/>
                    </a:lnTo>
                    <a:lnTo>
                      <a:pt x="0" y="38"/>
                    </a:lnTo>
                    <a:lnTo>
                      <a:pt x="2" y="53"/>
                    </a:lnTo>
                    <a:lnTo>
                      <a:pt x="5" y="67"/>
                    </a:lnTo>
                    <a:lnTo>
                      <a:pt x="9" y="80"/>
                    </a:lnTo>
                    <a:lnTo>
                      <a:pt x="14" y="93"/>
                    </a:lnTo>
                    <a:lnTo>
                      <a:pt x="20" y="105"/>
                    </a:lnTo>
                    <a:lnTo>
                      <a:pt x="27" y="116"/>
                    </a:lnTo>
                    <a:lnTo>
                      <a:pt x="35" y="127"/>
                    </a:lnTo>
                    <a:lnTo>
                      <a:pt x="44" y="136"/>
                    </a:lnTo>
                    <a:lnTo>
                      <a:pt x="53" y="145"/>
                    </a:lnTo>
                    <a:lnTo>
                      <a:pt x="63" y="152"/>
                    </a:lnTo>
                    <a:lnTo>
                      <a:pt x="74" y="158"/>
                    </a:lnTo>
                    <a:lnTo>
                      <a:pt x="85" y="163"/>
                    </a:lnTo>
                    <a:lnTo>
                      <a:pt x="98" y="166"/>
                    </a:lnTo>
                    <a:lnTo>
                      <a:pt x="110" y="169"/>
                    </a:lnTo>
                    <a:lnTo>
                      <a:pt x="122" y="169"/>
                    </a:lnTo>
                    <a:lnTo>
                      <a:pt x="132" y="169"/>
                    </a:lnTo>
                    <a:lnTo>
                      <a:pt x="141" y="168"/>
                    </a:lnTo>
                    <a:lnTo>
                      <a:pt x="151" y="165"/>
                    </a:lnTo>
                    <a:lnTo>
                      <a:pt x="160" y="162"/>
                    </a:lnTo>
                    <a:lnTo>
                      <a:pt x="169" y="158"/>
                    </a:lnTo>
                    <a:lnTo>
                      <a:pt x="177" y="153"/>
                    </a:lnTo>
                    <a:lnTo>
                      <a:pt x="185" y="148"/>
                    </a:lnTo>
                    <a:lnTo>
                      <a:pt x="193" y="142"/>
                    </a:lnTo>
                    <a:lnTo>
                      <a:pt x="200" y="135"/>
                    </a:lnTo>
                    <a:lnTo>
                      <a:pt x="207" y="128"/>
                    </a:lnTo>
                    <a:lnTo>
                      <a:pt x="213" y="120"/>
                    </a:lnTo>
                    <a:lnTo>
                      <a:pt x="220" y="111"/>
                    </a:lnTo>
                    <a:lnTo>
                      <a:pt x="225" y="103"/>
                    </a:lnTo>
                    <a:lnTo>
                      <a:pt x="230" y="93"/>
                    </a:lnTo>
                    <a:lnTo>
                      <a:pt x="234" y="83"/>
                    </a:lnTo>
                    <a:lnTo>
                      <a:pt x="238" y="73"/>
                    </a:lnTo>
                    <a:lnTo>
                      <a:pt x="237" y="69"/>
                    </a:lnTo>
                    <a:lnTo>
                      <a:pt x="237" y="67"/>
                    </a:lnTo>
                    <a:lnTo>
                      <a:pt x="236" y="63"/>
                    </a:lnTo>
                    <a:lnTo>
                      <a:pt x="236" y="61"/>
                    </a:lnTo>
                    <a:lnTo>
                      <a:pt x="235" y="57"/>
                    </a:lnTo>
                    <a:lnTo>
                      <a:pt x="235" y="55"/>
                    </a:lnTo>
                    <a:lnTo>
                      <a:pt x="234" y="51"/>
                    </a:lnTo>
                    <a:lnTo>
                      <a:pt x="234" y="49"/>
                    </a:lnTo>
                    <a:lnTo>
                      <a:pt x="231" y="61"/>
                    </a:lnTo>
                    <a:lnTo>
                      <a:pt x="228" y="72"/>
                    </a:lnTo>
                    <a:lnTo>
                      <a:pt x="224" y="83"/>
                    </a:lnTo>
                    <a:lnTo>
                      <a:pt x="220" y="92"/>
                    </a:lnTo>
                    <a:lnTo>
                      <a:pt x="214" y="102"/>
                    </a:lnTo>
                    <a:lnTo>
                      <a:pt x="208" y="111"/>
                    </a:lnTo>
                    <a:lnTo>
                      <a:pt x="201" y="120"/>
                    </a:lnTo>
                    <a:lnTo>
                      <a:pt x="194" y="127"/>
                    </a:lnTo>
                    <a:lnTo>
                      <a:pt x="187" y="134"/>
                    </a:lnTo>
                    <a:lnTo>
                      <a:pt x="179" y="140"/>
                    </a:lnTo>
                    <a:lnTo>
                      <a:pt x="170" y="146"/>
                    </a:lnTo>
                    <a:lnTo>
                      <a:pt x="161" y="151"/>
                    </a:lnTo>
                    <a:lnTo>
                      <a:pt x="152" y="154"/>
                    </a:lnTo>
                    <a:lnTo>
                      <a:pt x="142" y="157"/>
                    </a:lnTo>
                    <a:lnTo>
                      <a:pt x="132" y="158"/>
                    </a:lnTo>
                    <a:lnTo>
                      <a:pt x="122" y="158"/>
                    </a:lnTo>
                    <a:lnTo>
                      <a:pt x="111" y="158"/>
                    </a:lnTo>
                    <a:lnTo>
                      <a:pt x="99" y="156"/>
                    </a:lnTo>
                    <a:lnTo>
                      <a:pt x="88" y="152"/>
                    </a:lnTo>
                    <a:lnTo>
                      <a:pt x="77" y="148"/>
                    </a:lnTo>
                    <a:lnTo>
                      <a:pt x="67" y="142"/>
                    </a:lnTo>
                    <a:lnTo>
                      <a:pt x="58" y="135"/>
                    </a:lnTo>
                    <a:lnTo>
                      <a:pt x="50" y="128"/>
                    </a:lnTo>
                    <a:lnTo>
                      <a:pt x="42" y="120"/>
                    </a:lnTo>
                    <a:lnTo>
                      <a:pt x="34" y="110"/>
                    </a:lnTo>
                    <a:lnTo>
                      <a:pt x="28" y="99"/>
                    </a:lnTo>
                    <a:lnTo>
                      <a:pt x="22" y="89"/>
                    </a:lnTo>
                    <a:lnTo>
                      <a:pt x="18" y="77"/>
                    </a:lnTo>
                    <a:lnTo>
                      <a:pt x="14" y="63"/>
                    </a:lnTo>
                    <a:lnTo>
                      <a:pt x="11" y="51"/>
                    </a:lnTo>
                    <a:lnTo>
                      <a:pt x="9" y="37"/>
                    </a:lnTo>
                    <a:lnTo>
                      <a:pt x="9" y="24"/>
                    </a:lnTo>
                    <a:lnTo>
                      <a:pt x="9" y="20"/>
                    </a:lnTo>
                    <a:lnTo>
                      <a:pt x="9" y="18"/>
                    </a:lnTo>
                    <a:lnTo>
                      <a:pt x="9" y="15"/>
                    </a:lnTo>
                    <a:lnTo>
                      <a:pt x="9" y="12"/>
                    </a:lnTo>
                    <a:lnTo>
                      <a:pt x="9" y="9"/>
                    </a:lnTo>
                    <a:lnTo>
                      <a:pt x="10" y="6"/>
                    </a:lnTo>
                    <a:lnTo>
                      <a:pt x="10" y="3"/>
                    </a:lnTo>
                    <a:lnTo>
                      <a:pt x="10" y="0"/>
                    </a:lnTo>
                    <a:lnTo>
                      <a:pt x="9" y="2"/>
                    </a:lnTo>
                    <a:lnTo>
                      <a:pt x="8" y="3"/>
                    </a:lnTo>
                    <a:lnTo>
                      <a:pt x="7" y="6"/>
                    </a:lnTo>
                    <a:lnTo>
                      <a:pt x="6" y="7"/>
                    </a:lnTo>
                    <a:lnTo>
                      <a:pt x="5" y="9"/>
                    </a:lnTo>
                    <a:lnTo>
                      <a:pt x="4" y="11"/>
                    </a:lnTo>
                    <a:lnTo>
                      <a:pt x="3" y="13"/>
                    </a:lnTo>
                    <a:lnTo>
                      <a:pt x="3" y="14"/>
                    </a:lnTo>
                    <a:lnTo>
                      <a:pt x="2" y="15"/>
                    </a:lnTo>
                    <a:lnTo>
                      <a:pt x="2" y="17"/>
                    </a:lnTo>
                    <a:lnTo>
                      <a:pt x="1" y="17"/>
                    </a:lnTo>
                    <a:lnTo>
                      <a:pt x="1" y="18"/>
                    </a:lnTo>
                    <a:lnTo>
                      <a:pt x="1" y="19"/>
                    </a:lnTo>
                    <a:lnTo>
                      <a:pt x="0" y="19"/>
                    </a:lnTo>
                    <a:lnTo>
                      <a:pt x="0" y="20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F5C19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7674" name="Freeform 21"/>
              <p:cNvSpPr>
                <a:spLocks/>
              </p:cNvSpPr>
              <p:nvPr/>
            </p:nvSpPr>
            <p:spPr bwMode="auto">
              <a:xfrm>
                <a:off x="1138" y="2654"/>
                <a:ext cx="46" cy="29"/>
              </a:xfrm>
              <a:custGeom>
                <a:avLst/>
                <a:gdLst>
                  <a:gd name="T0" fmla="*/ 0 w 232"/>
                  <a:gd name="T1" fmla="*/ 0 h 174"/>
                  <a:gd name="T2" fmla="*/ 0 w 232"/>
                  <a:gd name="T3" fmla="*/ 0 h 174"/>
                  <a:gd name="T4" fmla="*/ 0 w 232"/>
                  <a:gd name="T5" fmla="*/ 0 h 174"/>
                  <a:gd name="T6" fmla="*/ 0 w 232"/>
                  <a:gd name="T7" fmla="*/ 0 h 174"/>
                  <a:gd name="T8" fmla="*/ 0 w 232"/>
                  <a:gd name="T9" fmla="*/ 0 h 174"/>
                  <a:gd name="T10" fmla="*/ 0 w 232"/>
                  <a:gd name="T11" fmla="*/ 0 h 174"/>
                  <a:gd name="T12" fmla="*/ 0 w 232"/>
                  <a:gd name="T13" fmla="*/ 0 h 174"/>
                  <a:gd name="T14" fmla="*/ 0 w 232"/>
                  <a:gd name="T15" fmla="*/ 0 h 174"/>
                  <a:gd name="T16" fmla="*/ 0 w 232"/>
                  <a:gd name="T17" fmla="*/ 0 h 174"/>
                  <a:gd name="T18" fmla="*/ 0 w 232"/>
                  <a:gd name="T19" fmla="*/ 0 h 174"/>
                  <a:gd name="T20" fmla="*/ 0 w 232"/>
                  <a:gd name="T21" fmla="*/ 0 h 174"/>
                  <a:gd name="T22" fmla="*/ 0 w 232"/>
                  <a:gd name="T23" fmla="*/ 0 h 174"/>
                  <a:gd name="T24" fmla="*/ 0 w 232"/>
                  <a:gd name="T25" fmla="*/ 0 h 174"/>
                  <a:gd name="T26" fmla="*/ 0 w 232"/>
                  <a:gd name="T27" fmla="*/ 0 h 174"/>
                  <a:gd name="T28" fmla="*/ 0 w 232"/>
                  <a:gd name="T29" fmla="*/ 0 h 174"/>
                  <a:gd name="T30" fmla="*/ 0 w 232"/>
                  <a:gd name="T31" fmla="*/ 0 h 174"/>
                  <a:gd name="T32" fmla="*/ 0 w 232"/>
                  <a:gd name="T33" fmla="*/ 0 h 174"/>
                  <a:gd name="T34" fmla="*/ 0 w 232"/>
                  <a:gd name="T35" fmla="*/ 0 h 174"/>
                  <a:gd name="T36" fmla="*/ 0 w 232"/>
                  <a:gd name="T37" fmla="*/ 0 h 174"/>
                  <a:gd name="T38" fmla="*/ 0 w 232"/>
                  <a:gd name="T39" fmla="*/ 0 h 174"/>
                  <a:gd name="T40" fmla="*/ 0 w 232"/>
                  <a:gd name="T41" fmla="*/ 0 h 174"/>
                  <a:gd name="T42" fmla="*/ 0 w 232"/>
                  <a:gd name="T43" fmla="*/ 0 h 174"/>
                  <a:gd name="T44" fmla="*/ 0 w 232"/>
                  <a:gd name="T45" fmla="*/ 0 h 174"/>
                  <a:gd name="T46" fmla="*/ 0 w 232"/>
                  <a:gd name="T47" fmla="*/ 0 h 174"/>
                  <a:gd name="T48" fmla="*/ 0 w 232"/>
                  <a:gd name="T49" fmla="*/ 0 h 174"/>
                  <a:gd name="T50" fmla="*/ 0 w 232"/>
                  <a:gd name="T51" fmla="*/ 0 h 174"/>
                  <a:gd name="T52" fmla="*/ 0 w 232"/>
                  <a:gd name="T53" fmla="*/ 0 h 174"/>
                  <a:gd name="T54" fmla="*/ 0 w 232"/>
                  <a:gd name="T55" fmla="*/ 0 h 174"/>
                  <a:gd name="T56" fmla="*/ 0 w 232"/>
                  <a:gd name="T57" fmla="*/ 0 h 174"/>
                  <a:gd name="T58" fmla="*/ 0 w 232"/>
                  <a:gd name="T59" fmla="*/ 0 h 174"/>
                  <a:gd name="T60" fmla="*/ 0 w 232"/>
                  <a:gd name="T61" fmla="*/ 0 h 174"/>
                  <a:gd name="T62" fmla="*/ 0 w 232"/>
                  <a:gd name="T63" fmla="*/ 0 h 174"/>
                  <a:gd name="T64" fmla="*/ 0 w 232"/>
                  <a:gd name="T65" fmla="*/ 0 h 174"/>
                  <a:gd name="T66" fmla="*/ 0 w 232"/>
                  <a:gd name="T67" fmla="*/ 0 h 174"/>
                  <a:gd name="T68" fmla="*/ 0 w 232"/>
                  <a:gd name="T69" fmla="*/ 0 h 174"/>
                  <a:gd name="T70" fmla="*/ 0 w 232"/>
                  <a:gd name="T71" fmla="*/ 0 h 174"/>
                  <a:gd name="T72" fmla="*/ 0 w 232"/>
                  <a:gd name="T73" fmla="*/ 0 h 174"/>
                  <a:gd name="T74" fmla="*/ 0 w 232"/>
                  <a:gd name="T75" fmla="*/ 0 h 174"/>
                  <a:gd name="T76" fmla="*/ 0 w 232"/>
                  <a:gd name="T77" fmla="*/ 0 h 174"/>
                  <a:gd name="T78" fmla="*/ 0 w 232"/>
                  <a:gd name="T79" fmla="*/ 0 h 174"/>
                  <a:gd name="T80" fmla="*/ 0 w 232"/>
                  <a:gd name="T81" fmla="*/ 0 h 174"/>
                  <a:gd name="T82" fmla="*/ 0 w 232"/>
                  <a:gd name="T83" fmla="*/ 0 h 174"/>
                  <a:gd name="T84" fmla="*/ 0 w 232"/>
                  <a:gd name="T85" fmla="*/ 0 h 174"/>
                  <a:gd name="T86" fmla="*/ 0 w 232"/>
                  <a:gd name="T87" fmla="*/ 0 h 174"/>
                  <a:gd name="T88" fmla="*/ 0 w 232"/>
                  <a:gd name="T89" fmla="*/ 0 h 174"/>
                  <a:gd name="T90" fmla="*/ 0 w 232"/>
                  <a:gd name="T91" fmla="*/ 0 h 174"/>
                  <a:gd name="T92" fmla="*/ 0 w 232"/>
                  <a:gd name="T93" fmla="*/ 0 h 174"/>
                  <a:gd name="T94" fmla="*/ 0 w 232"/>
                  <a:gd name="T95" fmla="*/ 0 h 174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232"/>
                  <a:gd name="T145" fmla="*/ 0 h 174"/>
                  <a:gd name="T146" fmla="*/ 232 w 232"/>
                  <a:gd name="T147" fmla="*/ 174 h 174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232" h="174">
                    <a:moveTo>
                      <a:pt x="1" y="21"/>
                    </a:moveTo>
                    <a:lnTo>
                      <a:pt x="1" y="22"/>
                    </a:lnTo>
                    <a:lnTo>
                      <a:pt x="0" y="24"/>
                    </a:lnTo>
                    <a:lnTo>
                      <a:pt x="0" y="25"/>
                    </a:lnTo>
                    <a:lnTo>
                      <a:pt x="0" y="27"/>
                    </a:lnTo>
                    <a:lnTo>
                      <a:pt x="0" y="29"/>
                    </a:lnTo>
                    <a:lnTo>
                      <a:pt x="0" y="30"/>
                    </a:lnTo>
                    <a:lnTo>
                      <a:pt x="0" y="33"/>
                    </a:lnTo>
                    <a:lnTo>
                      <a:pt x="0" y="34"/>
                    </a:lnTo>
                    <a:lnTo>
                      <a:pt x="1" y="48"/>
                    </a:lnTo>
                    <a:lnTo>
                      <a:pt x="3" y="63"/>
                    </a:lnTo>
                    <a:lnTo>
                      <a:pt x="5" y="76"/>
                    </a:lnTo>
                    <a:lnTo>
                      <a:pt x="9" y="89"/>
                    </a:lnTo>
                    <a:lnTo>
                      <a:pt x="14" y="101"/>
                    </a:lnTo>
                    <a:lnTo>
                      <a:pt x="20" y="112"/>
                    </a:lnTo>
                    <a:lnTo>
                      <a:pt x="27" y="122"/>
                    </a:lnTo>
                    <a:lnTo>
                      <a:pt x="34" y="133"/>
                    </a:lnTo>
                    <a:lnTo>
                      <a:pt x="43" y="142"/>
                    </a:lnTo>
                    <a:lnTo>
                      <a:pt x="52" y="150"/>
                    </a:lnTo>
                    <a:lnTo>
                      <a:pt x="61" y="157"/>
                    </a:lnTo>
                    <a:lnTo>
                      <a:pt x="72" y="163"/>
                    </a:lnTo>
                    <a:lnTo>
                      <a:pt x="82" y="168"/>
                    </a:lnTo>
                    <a:lnTo>
                      <a:pt x="95" y="172"/>
                    </a:lnTo>
                    <a:lnTo>
                      <a:pt x="106" y="173"/>
                    </a:lnTo>
                    <a:lnTo>
                      <a:pt x="118" y="174"/>
                    </a:lnTo>
                    <a:lnTo>
                      <a:pt x="128" y="174"/>
                    </a:lnTo>
                    <a:lnTo>
                      <a:pt x="138" y="172"/>
                    </a:lnTo>
                    <a:lnTo>
                      <a:pt x="147" y="169"/>
                    </a:lnTo>
                    <a:lnTo>
                      <a:pt x="157" y="167"/>
                    </a:lnTo>
                    <a:lnTo>
                      <a:pt x="165" y="162"/>
                    </a:lnTo>
                    <a:lnTo>
                      <a:pt x="174" y="157"/>
                    </a:lnTo>
                    <a:lnTo>
                      <a:pt x="182" y="151"/>
                    </a:lnTo>
                    <a:lnTo>
                      <a:pt x="190" y="145"/>
                    </a:lnTo>
                    <a:lnTo>
                      <a:pt x="197" y="137"/>
                    </a:lnTo>
                    <a:lnTo>
                      <a:pt x="204" y="130"/>
                    </a:lnTo>
                    <a:lnTo>
                      <a:pt x="210" y="121"/>
                    </a:lnTo>
                    <a:lnTo>
                      <a:pt x="216" y="112"/>
                    </a:lnTo>
                    <a:lnTo>
                      <a:pt x="221" y="102"/>
                    </a:lnTo>
                    <a:lnTo>
                      <a:pt x="225" y="93"/>
                    </a:lnTo>
                    <a:lnTo>
                      <a:pt x="229" y="82"/>
                    </a:lnTo>
                    <a:lnTo>
                      <a:pt x="232" y="71"/>
                    </a:lnTo>
                    <a:lnTo>
                      <a:pt x="231" y="67"/>
                    </a:lnTo>
                    <a:lnTo>
                      <a:pt x="231" y="65"/>
                    </a:lnTo>
                    <a:lnTo>
                      <a:pt x="230" y="61"/>
                    </a:lnTo>
                    <a:lnTo>
                      <a:pt x="230" y="59"/>
                    </a:lnTo>
                    <a:lnTo>
                      <a:pt x="229" y="55"/>
                    </a:lnTo>
                    <a:lnTo>
                      <a:pt x="228" y="53"/>
                    </a:lnTo>
                    <a:lnTo>
                      <a:pt x="227" y="51"/>
                    </a:lnTo>
                    <a:lnTo>
                      <a:pt x="226" y="47"/>
                    </a:lnTo>
                    <a:lnTo>
                      <a:pt x="225" y="59"/>
                    </a:lnTo>
                    <a:lnTo>
                      <a:pt x="223" y="71"/>
                    </a:lnTo>
                    <a:lnTo>
                      <a:pt x="219" y="82"/>
                    </a:lnTo>
                    <a:lnTo>
                      <a:pt x="215" y="93"/>
                    </a:lnTo>
                    <a:lnTo>
                      <a:pt x="209" y="103"/>
                    </a:lnTo>
                    <a:lnTo>
                      <a:pt x="204" y="113"/>
                    </a:lnTo>
                    <a:lnTo>
                      <a:pt x="197" y="121"/>
                    </a:lnTo>
                    <a:lnTo>
                      <a:pt x="191" y="130"/>
                    </a:lnTo>
                    <a:lnTo>
                      <a:pt x="183" y="137"/>
                    </a:lnTo>
                    <a:lnTo>
                      <a:pt x="175" y="144"/>
                    </a:lnTo>
                    <a:lnTo>
                      <a:pt x="167" y="149"/>
                    </a:lnTo>
                    <a:lnTo>
                      <a:pt x="158" y="155"/>
                    </a:lnTo>
                    <a:lnTo>
                      <a:pt x="148" y="158"/>
                    </a:lnTo>
                    <a:lnTo>
                      <a:pt x="139" y="161"/>
                    </a:lnTo>
                    <a:lnTo>
                      <a:pt x="128" y="162"/>
                    </a:lnTo>
                    <a:lnTo>
                      <a:pt x="118" y="163"/>
                    </a:lnTo>
                    <a:lnTo>
                      <a:pt x="107" y="162"/>
                    </a:lnTo>
                    <a:lnTo>
                      <a:pt x="96" y="161"/>
                    </a:lnTo>
                    <a:lnTo>
                      <a:pt x="85" y="157"/>
                    </a:lnTo>
                    <a:lnTo>
                      <a:pt x="75" y="152"/>
                    </a:lnTo>
                    <a:lnTo>
                      <a:pt x="66" y="148"/>
                    </a:lnTo>
                    <a:lnTo>
                      <a:pt x="57" y="142"/>
                    </a:lnTo>
                    <a:lnTo>
                      <a:pt x="48" y="133"/>
                    </a:lnTo>
                    <a:lnTo>
                      <a:pt x="41" y="125"/>
                    </a:lnTo>
                    <a:lnTo>
                      <a:pt x="34" y="116"/>
                    </a:lnTo>
                    <a:lnTo>
                      <a:pt x="28" y="106"/>
                    </a:lnTo>
                    <a:lnTo>
                      <a:pt x="22" y="95"/>
                    </a:lnTo>
                    <a:lnTo>
                      <a:pt x="18" y="84"/>
                    </a:lnTo>
                    <a:lnTo>
                      <a:pt x="14" y="72"/>
                    </a:lnTo>
                    <a:lnTo>
                      <a:pt x="11" y="60"/>
                    </a:lnTo>
                    <a:lnTo>
                      <a:pt x="10" y="47"/>
                    </a:lnTo>
                    <a:lnTo>
                      <a:pt x="9" y="34"/>
                    </a:lnTo>
                    <a:lnTo>
                      <a:pt x="9" y="29"/>
                    </a:lnTo>
                    <a:lnTo>
                      <a:pt x="9" y="25"/>
                    </a:lnTo>
                    <a:lnTo>
                      <a:pt x="10" y="21"/>
                    </a:lnTo>
                    <a:lnTo>
                      <a:pt x="10" y="17"/>
                    </a:lnTo>
                    <a:lnTo>
                      <a:pt x="11" y="13"/>
                    </a:lnTo>
                    <a:lnTo>
                      <a:pt x="11" y="9"/>
                    </a:lnTo>
                    <a:lnTo>
                      <a:pt x="12" y="5"/>
                    </a:lnTo>
                    <a:lnTo>
                      <a:pt x="13" y="0"/>
                    </a:lnTo>
                    <a:lnTo>
                      <a:pt x="11" y="3"/>
                    </a:lnTo>
                    <a:lnTo>
                      <a:pt x="10" y="5"/>
                    </a:lnTo>
                    <a:lnTo>
                      <a:pt x="8" y="7"/>
                    </a:lnTo>
                    <a:lnTo>
                      <a:pt x="6" y="10"/>
                    </a:lnTo>
                    <a:lnTo>
                      <a:pt x="5" y="12"/>
                    </a:lnTo>
                    <a:lnTo>
                      <a:pt x="4" y="15"/>
                    </a:lnTo>
                    <a:lnTo>
                      <a:pt x="2" y="18"/>
                    </a:lnTo>
                    <a:lnTo>
                      <a:pt x="1" y="21"/>
                    </a:lnTo>
                    <a:close/>
                  </a:path>
                </a:pathLst>
              </a:custGeom>
              <a:solidFill>
                <a:srgbClr val="F5C39E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7675" name="Freeform 22"/>
              <p:cNvSpPr>
                <a:spLocks/>
              </p:cNvSpPr>
              <p:nvPr/>
            </p:nvSpPr>
            <p:spPr bwMode="auto">
              <a:xfrm>
                <a:off x="1139" y="2652"/>
                <a:ext cx="45" cy="30"/>
              </a:xfrm>
              <a:custGeom>
                <a:avLst/>
                <a:gdLst>
                  <a:gd name="T0" fmla="*/ 0 w 225"/>
                  <a:gd name="T1" fmla="*/ 0 h 176"/>
                  <a:gd name="T2" fmla="*/ 0 w 225"/>
                  <a:gd name="T3" fmla="*/ 0 h 176"/>
                  <a:gd name="T4" fmla="*/ 0 w 225"/>
                  <a:gd name="T5" fmla="*/ 0 h 176"/>
                  <a:gd name="T6" fmla="*/ 0 w 225"/>
                  <a:gd name="T7" fmla="*/ 0 h 176"/>
                  <a:gd name="T8" fmla="*/ 0 w 225"/>
                  <a:gd name="T9" fmla="*/ 0 h 176"/>
                  <a:gd name="T10" fmla="*/ 0 w 225"/>
                  <a:gd name="T11" fmla="*/ 0 h 176"/>
                  <a:gd name="T12" fmla="*/ 0 w 225"/>
                  <a:gd name="T13" fmla="*/ 0 h 176"/>
                  <a:gd name="T14" fmla="*/ 0 w 225"/>
                  <a:gd name="T15" fmla="*/ 0 h 176"/>
                  <a:gd name="T16" fmla="*/ 0 w 225"/>
                  <a:gd name="T17" fmla="*/ 0 h 176"/>
                  <a:gd name="T18" fmla="*/ 0 w 225"/>
                  <a:gd name="T19" fmla="*/ 0 h 176"/>
                  <a:gd name="T20" fmla="*/ 0 w 225"/>
                  <a:gd name="T21" fmla="*/ 0 h 176"/>
                  <a:gd name="T22" fmla="*/ 0 w 225"/>
                  <a:gd name="T23" fmla="*/ 0 h 176"/>
                  <a:gd name="T24" fmla="*/ 0 w 225"/>
                  <a:gd name="T25" fmla="*/ 0 h 176"/>
                  <a:gd name="T26" fmla="*/ 0 w 225"/>
                  <a:gd name="T27" fmla="*/ 0 h 176"/>
                  <a:gd name="T28" fmla="*/ 0 w 225"/>
                  <a:gd name="T29" fmla="*/ 0 h 176"/>
                  <a:gd name="T30" fmla="*/ 0 w 225"/>
                  <a:gd name="T31" fmla="*/ 0 h 176"/>
                  <a:gd name="T32" fmla="*/ 0 w 225"/>
                  <a:gd name="T33" fmla="*/ 0 h 176"/>
                  <a:gd name="T34" fmla="*/ 0 w 225"/>
                  <a:gd name="T35" fmla="*/ 0 h 176"/>
                  <a:gd name="T36" fmla="*/ 0 w 225"/>
                  <a:gd name="T37" fmla="*/ 0 h 176"/>
                  <a:gd name="T38" fmla="*/ 0 w 225"/>
                  <a:gd name="T39" fmla="*/ 0 h 176"/>
                  <a:gd name="T40" fmla="*/ 0 w 225"/>
                  <a:gd name="T41" fmla="*/ 0 h 176"/>
                  <a:gd name="T42" fmla="*/ 0 w 225"/>
                  <a:gd name="T43" fmla="*/ 0 h 176"/>
                  <a:gd name="T44" fmla="*/ 0 w 225"/>
                  <a:gd name="T45" fmla="*/ 0 h 176"/>
                  <a:gd name="T46" fmla="*/ 0 w 225"/>
                  <a:gd name="T47" fmla="*/ 0 h 176"/>
                  <a:gd name="T48" fmla="*/ 0 w 225"/>
                  <a:gd name="T49" fmla="*/ 0 h 176"/>
                  <a:gd name="T50" fmla="*/ 0 w 225"/>
                  <a:gd name="T51" fmla="*/ 0 h 176"/>
                  <a:gd name="T52" fmla="*/ 0 w 225"/>
                  <a:gd name="T53" fmla="*/ 0 h 176"/>
                  <a:gd name="T54" fmla="*/ 0 w 225"/>
                  <a:gd name="T55" fmla="*/ 0 h 176"/>
                  <a:gd name="T56" fmla="*/ 0 w 225"/>
                  <a:gd name="T57" fmla="*/ 0 h 176"/>
                  <a:gd name="T58" fmla="*/ 0 w 225"/>
                  <a:gd name="T59" fmla="*/ 0 h 176"/>
                  <a:gd name="T60" fmla="*/ 0 w 225"/>
                  <a:gd name="T61" fmla="*/ 0 h 176"/>
                  <a:gd name="T62" fmla="*/ 0 w 225"/>
                  <a:gd name="T63" fmla="*/ 0 h 176"/>
                  <a:gd name="T64" fmla="*/ 0 w 225"/>
                  <a:gd name="T65" fmla="*/ 0 h 176"/>
                  <a:gd name="T66" fmla="*/ 0 w 225"/>
                  <a:gd name="T67" fmla="*/ 0 h 176"/>
                  <a:gd name="T68" fmla="*/ 0 w 225"/>
                  <a:gd name="T69" fmla="*/ 0 h 176"/>
                  <a:gd name="T70" fmla="*/ 0 w 225"/>
                  <a:gd name="T71" fmla="*/ 0 h 176"/>
                  <a:gd name="T72" fmla="*/ 0 w 225"/>
                  <a:gd name="T73" fmla="*/ 0 h 176"/>
                  <a:gd name="T74" fmla="*/ 0 w 225"/>
                  <a:gd name="T75" fmla="*/ 0 h 176"/>
                  <a:gd name="T76" fmla="*/ 0 w 225"/>
                  <a:gd name="T77" fmla="*/ 0 h 176"/>
                  <a:gd name="T78" fmla="*/ 0 w 225"/>
                  <a:gd name="T79" fmla="*/ 0 h 176"/>
                  <a:gd name="T80" fmla="*/ 0 w 225"/>
                  <a:gd name="T81" fmla="*/ 0 h 176"/>
                  <a:gd name="T82" fmla="*/ 0 w 225"/>
                  <a:gd name="T83" fmla="*/ 0 h 176"/>
                  <a:gd name="T84" fmla="*/ 0 w 225"/>
                  <a:gd name="T85" fmla="*/ 0 h 176"/>
                  <a:gd name="T86" fmla="*/ 0 w 225"/>
                  <a:gd name="T87" fmla="*/ 0 h 176"/>
                  <a:gd name="T88" fmla="*/ 0 w 225"/>
                  <a:gd name="T89" fmla="*/ 0 h 176"/>
                  <a:gd name="T90" fmla="*/ 0 w 225"/>
                  <a:gd name="T91" fmla="*/ 0 h 176"/>
                  <a:gd name="T92" fmla="*/ 0 w 225"/>
                  <a:gd name="T93" fmla="*/ 0 h 176"/>
                  <a:gd name="T94" fmla="*/ 0 w 225"/>
                  <a:gd name="T95" fmla="*/ 0 h 17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225"/>
                  <a:gd name="T145" fmla="*/ 0 h 176"/>
                  <a:gd name="T146" fmla="*/ 225 w 225"/>
                  <a:gd name="T147" fmla="*/ 176 h 176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225" h="176">
                    <a:moveTo>
                      <a:pt x="1" y="18"/>
                    </a:moveTo>
                    <a:lnTo>
                      <a:pt x="1" y="21"/>
                    </a:lnTo>
                    <a:lnTo>
                      <a:pt x="1" y="24"/>
                    </a:lnTo>
                    <a:lnTo>
                      <a:pt x="0" y="27"/>
                    </a:lnTo>
                    <a:lnTo>
                      <a:pt x="0" y="30"/>
                    </a:lnTo>
                    <a:lnTo>
                      <a:pt x="0" y="33"/>
                    </a:lnTo>
                    <a:lnTo>
                      <a:pt x="0" y="36"/>
                    </a:lnTo>
                    <a:lnTo>
                      <a:pt x="0" y="38"/>
                    </a:lnTo>
                    <a:lnTo>
                      <a:pt x="0" y="42"/>
                    </a:lnTo>
                    <a:lnTo>
                      <a:pt x="0" y="55"/>
                    </a:lnTo>
                    <a:lnTo>
                      <a:pt x="2" y="69"/>
                    </a:lnTo>
                    <a:lnTo>
                      <a:pt x="5" y="81"/>
                    </a:lnTo>
                    <a:lnTo>
                      <a:pt x="9" y="95"/>
                    </a:lnTo>
                    <a:lnTo>
                      <a:pt x="13" y="107"/>
                    </a:lnTo>
                    <a:lnTo>
                      <a:pt x="19" y="117"/>
                    </a:lnTo>
                    <a:lnTo>
                      <a:pt x="25" y="128"/>
                    </a:lnTo>
                    <a:lnTo>
                      <a:pt x="33" y="138"/>
                    </a:lnTo>
                    <a:lnTo>
                      <a:pt x="41" y="146"/>
                    </a:lnTo>
                    <a:lnTo>
                      <a:pt x="49" y="153"/>
                    </a:lnTo>
                    <a:lnTo>
                      <a:pt x="59" y="160"/>
                    </a:lnTo>
                    <a:lnTo>
                      <a:pt x="68" y="166"/>
                    </a:lnTo>
                    <a:lnTo>
                      <a:pt x="79" y="170"/>
                    </a:lnTo>
                    <a:lnTo>
                      <a:pt x="90" y="174"/>
                    </a:lnTo>
                    <a:lnTo>
                      <a:pt x="102" y="176"/>
                    </a:lnTo>
                    <a:lnTo>
                      <a:pt x="113" y="176"/>
                    </a:lnTo>
                    <a:lnTo>
                      <a:pt x="123" y="176"/>
                    </a:lnTo>
                    <a:lnTo>
                      <a:pt x="133" y="175"/>
                    </a:lnTo>
                    <a:lnTo>
                      <a:pt x="143" y="172"/>
                    </a:lnTo>
                    <a:lnTo>
                      <a:pt x="152" y="169"/>
                    </a:lnTo>
                    <a:lnTo>
                      <a:pt x="161" y="164"/>
                    </a:lnTo>
                    <a:lnTo>
                      <a:pt x="170" y="158"/>
                    </a:lnTo>
                    <a:lnTo>
                      <a:pt x="178" y="152"/>
                    </a:lnTo>
                    <a:lnTo>
                      <a:pt x="185" y="145"/>
                    </a:lnTo>
                    <a:lnTo>
                      <a:pt x="192" y="138"/>
                    </a:lnTo>
                    <a:lnTo>
                      <a:pt x="199" y="129"/>
                    </a:lnTo>
                    <a:lnTo>
                      <a:pt x="205" y="120"/>
                    </a:lnTo>
                    <a:lnTo>
                      <a:pt x="211" y="110"/>
                    </a:lnTo>
                    <a:lnTo>
                      <a:pt x="215" y="101"/>
                    </a:lnTo>
                    <a:lnTo>
                      <a:pt x="219" y="90"/>
                    </a:lnTo>
                    <a:lnTo>
                      <a:pt x="222" y="79"/>
                    </a:lnTo>
                    <a:lnTo>
                      <a:pt x="225" y="67"/>
                    </a:lnTo>
                    <a:lnTo>
                      <a:pt x="224" y="63"/>
                    </a:lnTo>
                    <a:lnTo>
                      <a:pt x="223" y="61"/>
                    </a:lnTo>
                    <a:lnTo>
                      <a:pt x="222" y="59"/>
                    </a:lnTo>
                    <a:lnTo>
                      <a:pt x="221" y="55"/>
                    </a:lnTo>
                    <a:lnTo>
                      <a:pt x="221" y="53"/>
                    </a:lnTo>
                    <a:lnTo>
                      <a:pt x="220" y="49"/>
                    </a:lnTo>
                    <a:lnTo>
                      <a:pt x="219" y="47"/>
                    </a:lnTo>
                    <a:lnTo>
                      <a:pt x="218" y="44"/>
                    </a:lnTo>
                    <a:lnTo>
                      <a:pt x="217" y="56"/>
                    </a:lnTo>
                    <a:lnTo>
                      <a:pt x="215" y="68"/>
                    </a:lnTo>
                    <a:lnTo>
                      <a:pt x="212" y="80"/>
                    </a:lnTo>
                    <a:lnTo>
                      <a:pt x="209" y="91"/>
                    </a:lnTo>
                    <a:lnTo>
                      <a:pt x="203" y="102"/>
                    </a:lnTo>
                    <a:lnTo>
                      <a:pt x="198" y="113"/>
                    </a:lnTo>
                    <a:lnTo>
                      <a:pt x="192" y="122"/>
                    </a:lnTo>
                    <a:lnTo>
                      <a:pt x="186" y="130"/>
                    </a:lnTo>
                    <a:lnTo>
                      <a:pt x="178" y="138"/>
                    </a:lnTo>
                    <a:lnTo>
                      <a:pt x="170" y="145"/>
                    </a:lnTo>
                    <a:lnTo>
                      <a:pt x="162" y="151"/>
                    </a:lnTo>
                    <a:lnTo>
                      <a:pt x="153" y="157"/>
                    </a:lnTo>
                    <a:lnTo>
                      <a:pt x="144" y="160"/>
                    </a:lnTo>
                    <a:lnTo>
                      <a:pt x="134" y="163"/>
                    </a:lnTo>
                    <a:lnTo>
                      <a:pt x="124" y="165"/>
                    </a:lnTo>
                    <a:lnTo>
                      <a:pt x="113" y="165"/>
                    </a:lnTo>
                    <a:lnTo>
                      <a:pt x="103" y="165"/>
                    </a:lnTo>
                    <a:lnTo>
                      <a:pt x="92" y="163"/>
                    </a:lnTo>
                    <a:lnTo>
                      <a:pt x="81" y="160"/>
                    </a:lnTo>
                    <a:lnTo>
                      <a:pt x="72" y="156"/>
                    </a:lnTo>
                    <a:lnTo>
                      <a:pt x="63" y="151"/>
                    </a:lnTo>
                    <a:lnTo>
                      <a:pt x="54" y="145"/>
                    </a:lnTo>
                    <a:lnTo>
                      <a:pt x="46" y="138"/>
                    </a:lnTo>
                    <a:lnTo>
                      <a:pt x="39" y="129"/>
                    </a:lnTo>
                    <a:lnTo>
                      <a:pt x="32" y="121"/>
                    </a:lnTo>
                    <a:lnTo>
                      <a:pt x="26" y="111"/>
                    </a:lnTo>
                    <a:lnTo>
                      <a:pt x="21" y="101"/>
                    </a:lnTo>
                    <a:lnTo>
                      <a:pt x="17" y="90"/>
                    </a:lnTo>
                    <a:lnTo>
                      <a:pt x="13" y="79"/>
                    </a:lnTo>
                    <a:lnTo>
                      <a:pt x="11" y="67"/>
                    </a:lnTo>
                    <a:lnTo>
                      <a:pt x="9" y="55"/>
                    </a:lnTo>
                    <a:lnTo>
                      <a:pt x="9" y="42"/>
                    </a:lnTo>
                    <a:lnTo>
                      <a:pt x="9" y="36"/>
                    </a:lnTo>
                    <a:lnTo>
                      <a:pt x="9" y="31"/>
                    </a:lnTo>
                    <a:lnTo>
                      <a:pt x="10" y="25"/>
                    </a:lnTo>
                    <a:lnTo>
                      <a:pt x="10" y="20"/>
                    </a:lnTo>
                    <a:lnTo>
                      <a:pt x="11" y="15"/>
                    </a:lnTo>
                    <a:lnTo>
                      <a:pt x="12" y="9"/>
                    </a:lnTo>
                    <a:lnTo>
                      <a:pt x="13" y="5"/>
                    </a:lnTo>
                    <a:lnTo>
                      <a:pt x="15" y="0"/>
                    </a:lnTo>
                    <a:lnTo>
                      <a:pt x="13" y="2"/>
                    </a:lnTo>
                    <a:lnTo>
                      <a:pt x="11" y="5"/>
                    </a:lnTo>
                    <a:lnTo>
                      <a:pt x="9" y="7"/>
                    </a:lnTo>
                    <a:lnTo>
                      <a:pt x="8" y="8"/>
                    </a:lnTo>
                    <a:lnTo>
                      <a:pt x="6" y="11"/>
                    </a:lnTo>
                    <a:lnTo>
                      <a:pt x="5" y="13"/>
                    </a:lnTo>
                    <a:lnTo>
                      <a:pt x="3" y="15"/>
                    </a:lnTo>
                    <a:lnTo>
                      <a:pt x="1" y="18"/>
                    </a:lnTo>
                    <a:close/>
                  </a:path>
                </a:pathLst>
              </a:custGeom>
              <a:solidFill>
                <a:srgbClr val="F5C6A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7676" name="Freeform 23"/>
              <p:cNvSpPr>
                <a:spLocks/>
              </p:cNvSpPr>
              <p:nvPr/>
            </p:nvSpPr>
            <p:spPr bwMode="auto">
              <a:xfrm>
                <a:off x="1140" y="2651"/>
                <a:ext cx="43" cy="30"/>
              </a:xfrm>
              <a:custGeom>
                <a:avLst/>
                <a:gdLst>
                  <a:gd name="T0" fmla="*/ 0 w 217"/>
                  <a:gd name="T1" fmla="*/ 0 h 180"/>
                  <a:gd name="T2" fmla="*/ 0 w 217"/>
                  <a:gd name="T3" fmla="*/ 0 h 180"/>
                  <a:gd name="T4" fmla="*/ 0 w 217"/>
                  <a:gd name="T5" fmla="*/ 0 h 180"/>
                  <a:gd name="T6" fmla="*/ 0 w 217"/>
                  <a:gd name="T7" fmla="*/ 0 h 180"/>
                  <a:gd name="T8" fmla="*/ 0 w 217"/>
                  <a:gd name="T9" fmla="*/ 0 h 180"/>
                  <a:gd name="T10" fmla="*/ 0 w 217"/>
                  <a:gd name="T11" fmla="*/ 0 h 180"/>
                  <a:gd name="T12" fmla="*/ 0 w 217"/>
                  <a:gd name="T13" fmla="*/ 0 h 180"/>
                  <a:gd name="T14" fmla="*/ 0 w 217"/>
                  <a:gd name="T15" fmla="*/ 0 h 180"/>
                  <a:gd name="T16" fmla="*/ 0 w 217"/>
                  <a:gd name="T17" fmla="*/ 0 h 180"/>
                  <a:gd name="T18" fmla="*/ 0 w 217"/>
                  <a:gd name="T19" fmla="*/ 0 h 180"/>
                  <a:gd name="T20" fmla="*/ 0 w 217"/>
                  <a:gd name="T21" fmla="*/ 0 h 180"/>
                  <a:gd name="T22" fmla="*/ 0 w 217"/>
                  <a:gd name="T23" fmla="*/ 0 h 180"/>
                  <a:gd name="T24" fmla="*/ 0 w 217"/>
                  <a:gd name="T25" fmla="*/ 0 h 180"/>
                  <a:gd name="T26" fmla="*/ 0 w 217"/>
                  <a:gd name="T27" fmla="*/ 0 h 180"/>
                  <a:gd name="T28" fmla="*/ 0 w 217"/>
                  <a:gd name="T29" fmla="*/ 0 h 180"/>
                  <a:gd name="T30" fmla="*/ 0 w 217"/>
                  <a:gd name="T31" fmla="*/ 0 h 180"/>
                  <a:gd name="T32" fmla="*/ 0 w 217"/>
                  <a:gd name="T33" fmla="*/ 0 h 180"/>
                  <a:gd name="T34" fmla="*/ 0 w 217"/>
                  <a:gd name="T35" fmla="*/ 0 h 180"/>
                  <a:gd name="T36" fmla="*/ 0 w 217"/>
                  <a:gd name="T37" fmla="*/ 0 h 180"/>
                  <a:gd name="T38" fmla="*/ 0 w 217"/>
                  <a:gd name="T39" fmla="*/ 0 h 180"/>
                  <a:gd name="T40" fmla="*/ 0 w 217"/>
                  <a:gd name="T41" fmla="*/ 0 h 180"/>
                  <a:gd name="T42" fmla="*/ 0 w 217"/>
                  <a:gd name="T43" fmla="*/ 0 h 180"/>
                  <a:gd name="T44" fmla="*/ 0 w 217"/>
                  <a:gd name="T45" fmla="*/ 0 h 180"/>
                  <a:gd name="T46" fmla="*/ 0 w 217"/>
                  <a:gd name="T47" fmla="*/ 0 h 180"/>
                  <a:gd name="T48" fmla="*/ 0 w 217"/>
                  <a:gd name="T49" fmla="*/ 0 h 180"/>
                  <a:gd name="T50" fmla="*/ 0 w 217"/>
                  <a:gd name="T51" fmla="*/ 0 h 180"/>
                  <a:gd name="T52" fmla="*/ 0 w 217"/>
                  <a:gd name="T53" fmla="*/ 0 h 180"/>
                  <a:gd name="T54" fmla="*/ 0 w 217"/>
                  <a:gd name="T55" fmla="*/ 0 h 180"/>
                  <a:gd name="T56" fmla="*/ 0 w 217"/>
                  <a:gd name="T57" fmla="*/ 0 h 180"/>
                  <a:gd name="T58" fmla="*/ 0 w 217"/>
                  <a:gd name="T59" fmla="*/ 0 h 180"/>
                  <a:gd name="T60" fmla="*/ 0 w 217"/>
                  <a:gd name="T61" fmla="*/ 0 h 180"/>
                  <a:gd name="T62" fmla="*/ 0 w 217"/>
                  <a:gd name="T63" fmla="*/ 0 h 180"/>
                  <a:gd name="T64" fmla="*/ 0 w 217"/>
                  <a:gd name="T65" fmla="*/ 0 h 180"/>
                  <a:gd name="T66" fmla="*/ 0 w 217"/>
                  <a:gd name="T67" fmla="*/ 0 h 180"/>
                  <a:gd name="T68" fmla="*/ 0 w 217"/>
                  <a:gd name="T69" fmla="*/ 0 h 180"/>
                  <a:gd name="T70" fmla="*/ 0 w 217"/>
                  <a:gd name="T71" fmla="*/ 0 h 180"/>
                  <a:gd name="T72" fmla="*/ 0 w 217"/>
                  <a:gd name="T73" fmla="*/ 0 h 180"/>
                  <a:gd name="T74" fmla="*/ 0 w 217"/>
                  <a:gd name="T75" fmla="*/ 0 h 180"/>
                  <a:gd name="T76" fmla="*/ 0 w 217"/>
                  <a:gd name="T77" fmla="*/ 0 h 180"/>
                  <a:gd name="T78" fmla="*/ 0 w 217"/>
                  <a:gd name="T79" fmla="*/ 0 h 180"/>
                  <a:gd name="T80" fmla="*/ 0 w 217"/>
                  <a:gd name="T81" fmla="*/ 0 h 180"/>
                  <a:gd name="T82" fmla="*/ 0 w 217"/>
                  <a:gd name="T83" fmla="*/ 0 h 180"/>
                  <a:gd name="T84" fmla="*/ 0 w 217"/>
                  <a:gd name="T85" fmla="*/ 0 h 180"/>
                  <a:gd name="T86" fmla="*/ 0 w 217"/>
                  <a:gd name="T87" fmla="*/ 0 h 180"/>
                  <a:gd name="T88" fmla="*/ 0 w 217"/>
                  <a:gd name="T89" fmla="*/ 0 h 180"/>
                  <a:gd name="T90" fmla="*/ 0 w 217"/>
                  <a:gd name="T91" fmla="*/ 0 h 180"/>
                  <a:gd name="T92" fmla="*/ 0 w 217"/>
                  <a:gd name="T93" fmla="*/ 0 h 180"/>
                  <a:gd name="T94" fmla="*/ 0 w 217"/>
                  <a:gd name="T95" fmla="*/ 0 h 180"/>
                  <a:gd name="T96" fmla="*/ 0 w 217"/>
                  <a:gd name="T97" fmla="*/ 0 h 180"/>
                  <a:gd name="T98" fmla="*/ 0 w 217"/>
                  <a:gd name="T99" fmla="*/ 0 h 180"/>
                  <a:gd name="T100" fmla="*/ 0 w 217"/>
                  <a:gd name="T101" fmla="*/ 0 h 180"/>
                  <a:gd name="T102" fmla="*/ 0 w 217"/>
                  <a:gd name="T103" fmla="*/ 0 h 180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217"/>
                  <a:gd name="T157" fmla="*/ 0 h 180"/>
                  <a:gd name="T158" fmla="*/ 217 w 217"/>
                  <a:gd name="T159" fmla="*/ 180 h 180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217" h="180">
                    <a:moveTo>
                      <a:pt x="4" y="18"/>
                    </a:moveTo>
                    <a:lnTo>
                      <a:pt x="3" y="22"/>
                    </a:lnTo>
                    <a:lnTo>
                      <a:pt x="2" y="26"/>
                    </a:lnTo>
                    <a:lnTo>
                      <a:pt x="2" y="30"/>
                    </a:lnTo>
                    <a:lnTo>
                      <a:pt x="1" y="34"/>
                    </a:lnTo>
                    <a:lnTo>
                      <a:pt x="1" y="38"/>
                    </a:lnTo>
                    <a:lnTo>
                      <a:pt x="0" y="42"/>
                    </a:lnTo>
                    <a:lnTo>
                      <a:pt x="0" y="46"/>
                    </a:lnTo>
                    <a:lnTo>
                      <a:pt x="0" y="51"/>
                    </a:lnTo>
                    <a:lnTo>
                      <a:pt x="1" y="64"/>
                    </a:lnTo>
                    <a:lnTo>
                      <a:pt x="2" y="77"/>
                    </a:lnTo>
                    <a:lnTo>
                      <a:pt x="5" y="89"/>
                    </a:lnTo>
                    <a:lnTo>
                      <a:pt x="9" y="101"/>
                    </a:lnTo>
                    <a:lnTo>
                      <a:pt x="13" y="112"/>
                    </a:lnTo>
                    <a:lnTo>
                      <a:pt x="19" y="123"/>
                    </a:lnTo>
                    <a:lnTo>
                      <a:pt x="25" y="133"/>
                    </a:lnTo>
                    <a:lnTo>
                      <a:pt x="32" y="142"/>
                    </a:lnTo>
                    <a:lnTo>
                      <a:pt x="39" y="150"/>
                    </a:lnTo>
                    <a:lnTo>
                      <a:pt x="48" y="159"/>
                    </a:lnTo>
                    <a:lnTo>
                      <a:pt x="57" y="165"/>
                    </a:lnTo>
                    <a:lnTo>
                      <a:pt x="66" y="171"/>
                    </a:lnTo>
                    <a:lnTo>
                      <a:pt x="76" y="174"/>
                    </a:lnTo>
                    <a:lnTo>
                      <a:pt x="87" y="178"/>
                    </a:lnTo>
                    <a:lnTo>
                      <a:pt x="98" y="179"/>
                    </a:lnTo>
                    <a:lnTo>
                      <a:pt x="109" y="180"/>
                    </a:lnTo>
                    <a:lnTo>
                      <a:pt x="119" y="179"/>
                    </a:lnTo>
                    <a:lnTo>
                      <a:pt x="130" y="178"/>
                    </a:lnTo>
                    <a:lnTo>
                      <a:pt x="139" y="175"/>
                    </a:lnTo>
                    <a:lnTo>
                      <a:pt x="149" y="172"/>
                    </a:lnTo>
                    <a:lnTo>
                      <a:pt x="158" y="167"/>
                    </a:lnTo>
                    <a:lnTo>
                      <a:pt x="166" y="161"/>
                    </a:lnTo>
                    <a:lnTo>
                      <a:pt x="174" y="154"/>
                    </a:lnTo>
                    <a:lnTo>
                      <a:pt x="182" y="147"/>
                    </a:lnTo>
                    <a:lnTo>
                      <a:pt x="188" y="138"/>
                    </a:lnTo>
                    <a:lnTo>
                      <a:pt x="195" y="130"/>
                    </a:lnTo>
                    <a:lnTo>
                      <a:pt x="200" y="120"/>
                    </a:lnTo>
                    <a:lnTo>
                      <a:pt x="206" y="110"/>
                    </a:lnTo>
                    <a:lnTo>
                      <a:pt x="210" y="99"/>
                    </a:lnTo>
                    <a:lnTo>
                      <a:pt x="214" y="88"/>
                    </a:lnTo>
                    <a:lnTo>
                      <a:pt x="216" y="76"/>
                    </a:lnTo>
                    <a:lnTo>
                      <a:pt x="217" y="64"/>
                    </a:lnTo>
                    <a:lnTo>
                      <a:pt x="217" y="62"/>
                    </a:lnTo>
                    <a:lnTo>
                      <a:pt x="216" y="58"/>
                    </a:lnTo>
                    <a:lnTo>
                      <a:pt x="215" y="56"/>
                    </a:lnTo>
                    <a:lnTo>
                      <a:pt x="214" y="53"/>
                    </a:lnTo>
                    <a:lnTo>
                      <a:pt x="212" y="50"/>
                    </a:lnTo>
                    <a:lnTo>
                      <a:pt x="211" y="47"/>
                    </a:lnTo>
                    <a:lnTo>
                      <a:pt x="210" y="45"/>
                    </a:lnTo>
                    <a:lnTo>
                      <a:pt x="209" y="42"/>
                    </a:lnTo>
                    <a:lnTo>
                      <a:pt x="209" y="44"/>
                    </a:lnTo>
                    <a:lnTo>
                      <a:pt x="209" y="45"/>
                    </a:lnTo>
                    <a:lnTo>
                      <a:pt x="209" y="46"/>
                    </a:lnTo>
                    <a:lnTo>
                      <a:pt x="209" y="47"/>
                    </a:lnTo>
                    <a:lnTo>
                      <a:pt x="209" y="48"/>
                    </a:lnTo>
                    <a:lnTo>
                      <a:pt x="209" y="50"/>
                    </a:lnTo>
                    <a:lnTo>
                      <a:pt x="209" y="51"/>
                    </a:lnTo>
                    <a:lnTo>
                      <a:pt x="209" y="63"/>
                    </a:lnTo>
                    <a:lnTo>
                      <a:pt x="207" y="75"/>
                    </a:lnTo>
                    <a:lnTo>
                      <a:pt x="205" y="86"/>
                    </a:lnTo>
                    <a:lnTo>
                      <a:pt x="200" y="98"/>
                    </a:lnTo>
                    <a:lnTo>
                      <a:pt x="196" y="107"/>
                    </a:lnTo>
                    <a:lnTo>
                      <a:pt x="191" y="117"/>
                    </a:lnTo>
                    <a:lnTo>
                      <a:pt x="185" y="126"/>
                    </a:lnTo>
                    <a:lnTo>
                      <a:pt x="179" y="135"/>
                    </a:lnTo>
                    <a:lnTo>
                      <a:pt x="172" y="142"/>
                    </a:lnTo>
                    <a:lnTo>
                      <a:pt x="164" y="149"/>
                    </a:lnTo>
                    <a:lnTo>
                      <a:pt x="156" y="155"/>
                    </a:lnTo>
                    <a:lnTo>
                      <a:pt x="148" y="160"/>
                    </a:lnTo>
                    <a:lnTo>
                      <a:pt x="139" y="165"/>
                    </a:lnTo>
                    <a:lnTo>
                      <a:pt x="129" y="167"/>
                    </a:lnTo>
                    <a:lnTo>
                      <a:pt x="119" y="168"/>
                    </a:lnTo>
                    <a:lnTo>
                      <a:pt x="109" y="169"/>
                    </a:lnTo>
                    <a:lnTo>
                      <a:pt x="99" y="168"/>
                    </a:lnTo>
                    <a:lnTo>
                      <a:pt x="89" y="167"/>
                    </a:lnTo>
                    <a:lnTo>
                      <a:pt x="79" y="165"/>
                    </a:lnTo>
                    <a:lnTo>
                      <a:pt x="70" y="160"/>
                    </a:lnTo>
                    <a:lnTo>
                      <a:pt x="61" y="155"/>
                    </a:lnTo>
                    <a:lnTo>
                      <a:pt x="53" y="149"/>
                    </a:lnTo>
                    <a:lnTo>
                      <a:pt x="45" y="142"/>
                    </a:lnTo>
                    <a:lnTo>
                      <a:pt x="38" y="135"/>
                    </a:lnTo>
                    <a:lnTo>
                      <a:pt x="32" y="126"/>
                    </a:lnTo>
                    <a:lnTo>
                      <a:pt x="26" y="117"/>
                    </a:lnTo>
                    <a:lnTo>
                      <a:pt x="21" y="107"/>
                    </a:lnTo>
                    <a:lnTo>
                      <a:pt x="17" y="98"/>
                    </a:lnTo>
                    <a:lnTo>
                      <a:pt x="14" y="86"/>
                    </a:lnTo>
                    <a:lnTo>
                      <a:pt x="11" y="75"/>
                    </a:lnTo>
                    <a:lnTo>
                      <a:pt x="10" y="63"/>
                    </a:lnTo>
                    <a:lnTo>
                      <a:pt x="9" y="51"/>
                    </a:lnTo>
                    <a:lnTo>
                      <a:pt x="9" y="44"/>
                    </a:lnTo>
                    <a:lnTo>
                      <a:pt x="10" y="38"/>
                    </a:lnTo>
                    <a:lnTo>
                      <a:pt x="11" y="32"/>
                    </a:lnTo>
                    <a:lnTo>
                      <a:pt x="12" y="24"/>
                    </a:lnTo>
                    <a:lnTo>
                      <a:pt x="13" y="18"/>
                    </a:lnTo>
                    <a:lnTo>
                      <a:pt x="14" y="12"/>
                    </a:lnTo>
                    <a:lnTo>
                      <a:pt x="16" y="6"/>
                    </a:lnTo>
                    <a:lnTo>
                      <a:pt x="18" y="0"/>
                    </a:lnTo>
                    <a:lnTo>
                      <a:pt x="16" y="3"/>
                    </a:lnTo>
                    <a:lnTo>
                      <a:pt x="15" y="5"/>
                    </a:lnTo>
                    <a:lnTo>
                      <a:pt x="13" y="6"/>
                    </a:lnTo>
                    <a:lnTo>
                      <a:pt x="11" y="9"/>
                    </a:lnTo>
                    <a:lnTo>
                      <a:pt x="9" y="11"/>
                    </a:lnTo>
                    <a:lnTo>
                      <a:pt x="7" y="14"/>
                    </a:lnTo>
                    <a:lnTo>
                      <a:pt x="5" y="16"/>
                    </a:lnTo>
                    <a:lnTo>
                      <a:pt x="4" y="18"/>
                    </a:lnTo>
                    <a:close/>
                  </a:path>
                </a:pathLst>
              </a:custGeom>
              <a:solidFill>
                <a:srgbClr val="F6C9A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7677" name="Freeform 24"/>
              <p:cNvSpPr>
                <a:spLocks/>
              </p:cNvSpPr>
              <p:nvPr/>
            </p:nvSpPr>
            <p:spPr bwMode="auto">
              <a:xfrm>
                <a:off x="1141" y="2650"/>
                <a:ext cx="42" cy="30"/>
              </a:xfrm>
              <a:custGeom>
                <a:avLst/>
                <a:gdLst>
                  <a:gd name="T0" fmla="*/ 0 w 209"/>
                  <a:gd name="T1" fmla="*/ 0 h 181"/>
                  <a:gd name="T2" fmla="*/ 0 w 209"/>
                  <a:gd name="T3" fmla="*/ 0 h 181"/>
                  <a:gd name="T4" fmla="*/ 0 w 209"/>
                  <a:gd name="T5" fmla="*/ 0 h 181"/>
                  <a:gd name="T6" fmla="*/ 0 w 209"/>
                  <a:gd name="T7" fmla="*/ 0 h 181"/>
                  <a:gd name="T8" fmla="*/ 0 w 209"/>
                  <a:gd name="T9" fmla="*/ 0 h 181"/>
                  <a:gd name="T10" fmla="*/ 0 w 209"/>
                  <a:gd name="T11" fmla="*/ 0 h 181"/>
                  <a:gd name="T12" fmla="*/ 0 w 209"/>
                  <a:gd name="T13" fmla="*/ 0 h 181"/>
                  <a:gd name="T14" fmla="*/ 0 w 209"/>
                  <a:gd name="T15" fmla="*/ 0 h 181"/>
                  <a:gd name="T16" fmla="*/ 0 w 209"/>
                  <a:gd name="T17" fmla="*/ 0 h 181"/>
                  <a:gd name="T18" fmla="*/ 0 w 209"/>
                  <a:gd name="T19" fmla="*/ 0 h 181"/>
                  <a:gd name="T20" fmla="*/ 0 w 209"/>
                  <a:gd name="T21" fmla="*/ 0 h 181"/>
                  <a:gd name="T22" fmla="*/ 0 w 209"/>
                  <a:gd name="T23" fmla="*/ 0 h 181"/>
                  <a:gd name="T24" fmla="*/ 0 w 209"/>
                  <a:gd name="T25" fmla="*/ 0 h 181"/>
                  <a:gd name="T26" fmla="*/ 0 w 209"/>
                  <a:gd name="T27" fmla="*/ 0 h 181"/>
                  <a:gd name="T28" fmla="*/ 0 w 209"/>
                  <a:gd name="T29" fmla="*/ 0 h 181"/>
                  <a:gd name="T30" fmla="*/ 0 w 209"/>
                  <a:gd name="T31" fmla="*/ 0 h 181"/>
                  <a:gd name="T32" fmla="*/ 0 w 209"/>
                  <a:gd name="T33" fmla="*/ 0 h 181"/>
                  <a:gd name="T34" fmla="*/ 0 w 209"/>
                  <a:gd name="T35" fmla="*/ 0 h 181"/>
                  <a:gd name="T36" fmla="*/ 0 w 209"/>
                  <a:gd name="T37" fmla="*/ 0 h 181"/>
                  <a:gd name="T38" fmla="*/ 0 w 209"/>
                  <a:gd name="T39" fmla="*/ 0 h 181"/>
                  <a:gd name="T40" fmla="*/ 0 w 209"/>
                  <a:gd name="T41" fmla="*/ 0 h 181"/>
                  <a:gd name="T42" fmla="*/ 0 w 209"/>
                  <a:gd name="T43" fmla="*/ 0 h 181"/>
                  <a:gd name="T44" fmla="*/ 0 w 209"/>
                  <a:gd name="T45" fmla="*/ 0 h 181"/>
                  <a:gd name="T46" fmla="*/ 0 w 209"/>
                  <a:gd name="T47" fmla="*/ 0 h 181"/>
                  <a:gd name="T48" fmla="*/ 0 w 209"/>
                  <a:gd name="T49" fmla="*/ 0 h 181"/>
                  <a:gd name="T50" fmla="*/ 0 w 209"/>
                  <a:gd name="T51" fmla="*/ 0 h 181"/>
                  <a:gd name="T52" fmla="*/ 0 w 209"/>
                  <a:gd name="T53" fmla="*/ 0 h 181"/>
                  <a:gd name="T54" fmla="*/ 0 w 209"/>
                  <a:gd name="T55" fmla="*/ 0 h 181"/>
                  <a:gd name="T56" fmla="*/ 0 w 209"/>
                  <a:gd name="T57" fmla="*/ 0 h 181"/>
                  <a:gd name="T58" fmla="*/ 0 w 209"/>
                  <a:gd name="T59" fmla="*/ 0 h 181"/>
                  <a:gd name="T60" fmla="*/ 0 w 209"/>
                  <a:gd name="T61" fmla="*/ 0 h 181"/>
                  <a:gd name="T62" fmla="*/ 0 w 209"/>
                  <a:gd name="T63" fmla="*/ 0 h 181"/>
                  <a:gd name="T64" fmla="*/ 0 w 209"/>
                  <a:gd name="T65" fmla="*/ 0 h 181"/>
                  <a:gd name="T66" fmla="*/ 0 w 209"/>
                  <a:gd name="T67" fmla="*/ 0 h 181"/>
                  <a:gd name="T68" fmla="*/ 0 w 209"/>
                  <a:gd name="T69" fmla="*/ 0 h 181"/>
                  <a:gd name="T70" fmla="*/ 0 w 209"/>
                  <a:gd name="T71" fmla="*/ 0 h 181"/>
                  <a:gd name="T72" fmla="*/ 0 w 209"/>
                  <a:gd name="T73" fmla="*/ 0 h 181"/>
                  <a:gd name="T74" fmla="*/ 0 w 209"/>
                  <a:gd name="T75" fmla="*/ 0 h 181"/>
                  <a:gd name="T76" fmla="*/ 0 w 209"/>
                  <a:gd name="T77" fmla="*/ 0 h 181"/>
                  <a:gd name="T78" fmla="*/ 0 w 209"/>
                  <a:gd name="T79" fmla="*/ 0 h 181"/>
                  <a:gd name="T80" fmla="*/ 0 w 209"/>
                  <a:gd name="T81" fmla="*/ 0 h 181"/>
                  <a:gd name="T82" fmla="*/ 0 w 209"/>
                  <a:gd name="T83" fmla="*/ 0 h 181"/>
                  <a:gd name="T84" fmla="*/ 0 w 209"/>
                  <a:gd name="T85" fmla="*/ 0 h 181"/>
                  <a:gd name="T86" fmla="*/ 0 w 209"/>
                  <a:gd name="T87" fmla="*/ 0 h 181"/>
                  <a:gd name="T88" fmla="*/ 0 w 209"/>
                  <a:gd name="T89" fmla="*/ 0 h 181"/>
                  <a:gd name="T90" fmla="*/ 0 w 209"/>
                  <a:gd name="T91" fmla="*/ 0 h 181"/>
                  <a:gd name="T92" fmla="*/ 0 w 209"/>
                  <a:gd name="T93" fmla="*/ 0 h 181"/>
                  <a:gd name="T94" fmla="*/ 0 w 209"/>
                  <a:gd name="T95" fmla="*/ 0 h 181"/>
                  <a:gd name="T96" fmla="*/ 0 w 209"/>
                  <a:gd name="T97" fmla="*/ 0 h 181"/>
                  <a:gd name="T98" fmla="*/ 0 w 209"/>
                  <a:gd name="T99" fmla="*/ 0 h 181"/>
                  <a:gd name="T100" fmla="*/ 0 w 209"/>
                  <a:gd name="T101" fmla="*/ 0 h 181"/>
                  <a:gd name="T102" fmla="*/ 0 w 209"/>
                  <a:gd name="T103" fmla="*/ 0 h 181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209"/>
                  <a:gd name="T157" fmla="*/ 0 h 181"/>
                  <a:gd name="T158" fmla="*/ 209 w 209"/>
                  <a:gd name="T159" fmla="*/ 181 h 181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209" h="181">
                    <a:moveTo>
                      <a:pt x="6" y="16"/>
                    </a:moveTo>
                    <a:lnTo>
                      <a:pt x="4" y="21"/>
                    </a:lnTo>
                    <a:lnTo>
                      <a:pt x="3" y="25"/>
                    </a:lnTo>
                    <a:lnTo>
                      <a:pt x="2" y="31"/>
                    </a:lnTo>
                    <a:lnTo>
                      <a:pt x="1" y="36"/>
                    </a:lnTo>
                    <a:lnTo>
                      <a:pt x="1" y="41"/>
                    </a:lnTo>
                    <a:lnTo>
                      <a:pt x="0" y="47"/>
                    </a:lnTo>
                    <a:lnTo>
                      <a:pt x="0" y="52"/>
                    </a:lnTo>
                    <a:lnTo>
                      <a:pt x="0" y="58"/>
                    </a:lnTo>
                    <a:lnTo>
                      <a:pt x="0" y="71"/>
                    </a:lnTo>
                    <a:lnTo>
                      <a:pt x="2" y="83"/>
                    </a:lnTo>
                    <a:lnTo>
                      <a:pt x="4" y="95"/>
                    </a:lnTo>
                    <a:lnTo>
                      <a:pt x="8" y="106"/>
                    </a:lnTo>
                    <a:lnTo>
                      <a:pt x="12" y="117"/>
                    </a:lnTo>
                    <a:lnTo>
                      <a:pt x="17" y="127"/>
                    </a:lnTo>
                    <a:lnTo>
                      <a:pt x="23" y="137"/>
                    </a:lnTo>
                    <a:lnTo>
                      <a:pt x="30" y="145"/>
                    </a:lnTo>
                    <a:lnTo>
                      <a:pt x="37" y="154"/>
                    </a:lnTo>
                    <a:lnTo>
                      <a:pt x="45" y="161"/>
                    </a:lnTo>
                    <a:lnTo>
                      <a:pt x="54" y="167"/>
                    </a:lnTo>
                    <a:lnTo>
                      <a:pt x="63" y="172"/>
                    </a:lnTo>
                    <a:lnTo>
                      <a:pt x="72" y="176"/>
                    </a:lnTo>
                    <a:lnTo>
                      <a:pt x="83" y="179"/>
                    </a:lnTo>
                    <a:lnTo>
                      <a:pt x="94" y="181"/>
                    </a:lnTo>
                    <a:lnTo>
                      <a:pt x="104" y="181"/>
                    </a:lnTo>
                    <a:lnTo>
                      <a:pt x="115" y="181"/>
                    </a:lnTo>
                    <a:lnTo>
                      <a:pt x="125" y="179"/>
                    </a:lnTo>
                    <a:lnTo>
                      <a:pt x="135" y="176"/>
                    </a:lnTo>
                    <a:lnTo>
                      <a:pt x="144" y="173"/>
                    </a:lnTo>
                    <a:lnTo>
                      <a:pt x="153" y="167"/>
                    </a:lnTo>
                    <a:lnTo>
                      <a:pt x="161" y="161"/>
                    </a:lnTo>
                    <a:lnTo>
                      <a:pt x="169" y="154"/>
                    </a:lnTo>
                    <a:lnTo>
                      <a:pt x="177" y="146"/>
                    </a:lnTo>
                    <a:lnTo>
                      <a:pt x="183" y="138"/>
                    </a:lnTo>
                    <a:lnTo>
                      <a:pt x="189" y="129"/>
                    </a:lnTo>
                    <a:lnTo>
                      <a:pt x="194" y="118"/>
                    </a:lnTo>
                    <a:lnTo>
                      <a:pt x="200" y="107"/>
                    </a:lnTo>
                    <a:lnTo>
                      <a:pt x="203" y="96"/>
                    </a:lnTo>
                    <a:lnTo>
                      <a:pt x="206" y="84"/>
                    </a:lnTo>
                    <a:lnTo>
                      <a:pt x="208" y="72"/>
                    </a:lnTo>
                    <a:lnTo>
                      <a:pt x="209" y="60"/>
                    </a:lnTo>
                    <a:lnTo>
                      <a:pt x="207" y="57"/>
                    </a:lnTo>
                    <a:lnTo>
                      <a:pt x="206" y="54"/>
                    </a:lnTo>
                    <a:lnTo>
                      <a:pt x="205" y="52"/>
                    </a:lnTo>
                    <a:lnTo>
                      <a:pt x="204" y="49"/>
                    </a:lnTo>
                    <a:lnTo>
                      <a:pt x="202" y="46"/>
                    </a:lnTo>
                    <a:lnTo>
                      <a:pt x="201" y="43"/>
                    </a:lnTo>
                    <a:lnTo>
                      <a:pt x="200" y="41"/>
                    </a:lnTo>
                    <a:lnTo>
                      <a:pt x="197" y="39"/>
                    </a:lnTo>
                    <a:lnTo>
                      <a:pt x="197" y="41"/>
                    </a:lnTo>
                    <a:lnTo>
                      <a:pt x="198" y="43"/>
                    </a:lnTo>
                    <a:lnTo>
                      <a:pt x="198" y="46"/>
                    </a:lnTo>
                    <a:lnTo>
                      <a:pt x="198" y="48"/>
                    </a:lnTo>
                    <a:lnTo>
                      <a:pt x="198" y="51"/>
                    </a:lnTo>
                    <a:lnTo>
                      <a:pt x="198" y="53"/>
                    </a:lnTo>
                    <a:lnTo>
                      <a:pt x="200" y="55"/>
                    </a:lnTo>
                    <a:lnTo>
                      <a:pt x="200" y="58"/>
                    </a:lnTo>
                    <a:lnTo>
                      <a:pt x="198" y="70"/>
                    </a:lnTo>
                    <a:lnTo>
                      <a:pt x="197" y="81"/>
                    </a:lnTo>
                    <a:lnTo>
                      <a:pt x="194" y="91"/>
                    </a:lnTo>
                    <a:lnTo>
                      <a:pt x="191" y="102"/>
                    </a:lnTo>
                    <a:lnTo>
                      <a:pt x="187" y="112"/>
                    </a:lnTo>
                    <a:lnTo>
                      <a:pt x="182" y="121"/>
                    </a:lnTo>
                    <a:lnTo>
                      <a:pt x="177" y="130"/>
                    </a:lnTo>
                    <a:lnTo>
                      <a:pt x="171" y="138"/>
                    </a:lnTo>
                    <a:lnTo>
                      <a:pt x="164" y="145"/>
                    </a:lnTo>
                    <a:lnTo>
                      <a:pt x="157" y="151"/>
                    </a:lnTo>
                    <a:lnTo>
                      <a:pt x="149" y="157"/>
                    </a:lnTo>
                    <a:lnTo>
                      <a:pt x="141" y="162"/>
                    </a:lnTo>
                    <a:lnTo>
                      <a:pt x="132" y="166"/>
                    </a:lnTo>
                    <a:lnTo>
                      <a:pt x="123" y="169"/>
                    </a:lnTo>
                    <a:lnTo>
                      <a:pt x="114" y="170"/>
                    </a:lnTo>
                    <a:lnTo>
                      <a:pt x="104" y="170"/>
                    </a:lnTo>
                    <a:lnTo>
                      <a:pt x="94" y="170"/>
                    </a:lnTo>
                    <a:lnTo>
                      <a:pt x="85" y="169"/>
                    </a:lnTo>
                    <a:lnTo>
                      <a:pt x="76" y="166"/>
                    </a:lnTo>
                    <a:lnTo>
                      <a:pt x="66" y="162"/>
                    </a:lnTo>
                    <a:lnTo>
                      <a:pt x="58" y="157"/>
                    </a:lnTo>
                    <a:lnTo>
                      <a:pt x="50" y="151"/>
                    </a:lnTo>
                    <a:lnTo>
                      <a:pt x="43" y="145"/>
                    </a:lnTo>
                    <a:lnTo>
                      <a:pt x="36" y="138"/>
                    </a:lnTo>
                    <a:lnTo>
                      <a:pt x="30" y="130"/>
                    </a:lnTo>
                    <a:lnTo>
                      <a:pt x="25" y="121"/>
                    </a:lnTo>
                    <a:lnTo>
                      <a:pt x="20" y="112"/>
                    </a:lnTo>
                    <a:lnTo>
                      <a:pt x="16" y="102"/>
                    </a:lnTo>
                    <a:lnTo>
                      <a:pt x="13" y="91"/>
                    </a:lnTo>
                    <a:lnTo>
                      <a:pt x="11" y="81"/>
                    </a:lnTo>
                    <a:lnTo>
                      <a:pt x="9" y="70"/>
                    </a:lnTo>
                    <a:lnTo>
                      <a:pt x="9" y="58"/>
                    </a:lnTo>
                    <a:lnTo>
                      <a:pt x="9" y="49"/>
                    </a:lnTo>
                    <a:lnTo>
                      <a:pt x="10" y="42"/>
                    </a:lnTo>
                    <a:lnTo>
                      <a:pt x="11" y="35"/>
                    </a:lnTo>
                    <a:lnTo>
                      <a:pt x="12" y="28"/>
                    </a:lnTo>
                    <a:lnTo>
                      <a:pt x="14" y="21"/>
                    </a:lnTo>
                    <a:lnTo>
                      <a:pt x="16" y="13"/>
                    </a:lnTo>
                    <a:lnTo>
                      <a:pt x="19" y="6"/>
                    </a:lnTo>
                    <a:lnTo>
                      <a:pt x="22" y="0"/>
                    </a:lnTo>
                    <a:lnTo>
                      <a:pt x="20" y="1"/>
                    </a:lnTo>
                    <a:lnTo>
                      <a:pt x="18" y="4"/>
                    </a:lnTo>
                    <a:lnTo>
                      <a:pt x="16" y="6"/>
                    </a:lnTo>
                    <a:lnTo>
                      <a:pt x="14" y="7"/>
                    </a:lnTo>
                    <a:lnTo>
                      <a:pt x="12" y="10"/>
                    </a:lnTo>
                    <a:lnTo>
                      <a:pt x="10" y="12"/>
                    </a:lnTo>
                    <a:lnTo>
                      <a:pt x="8" y="13"/>
                    </a:lnTo>
                    <a:lnTo>
                      <a:pt x="6" y="16"/>
                    </a:lnTo>
                    <a:close/>
                  </a:path>
                </a:pathLst>
              </a:custGeom>
              <a:solidFill>
                <a:srgbClr val="F6CBA4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7678" name="Freeform 25"/>
              <p:cNvSpPr>
                <a:spLocks/>
              </p:cNvSpPr>
              <p:nvPr/>
            </p:nvSpPr>
            <p:spPr bwMode="auto">
              <a:xfrm>
                <a:off x="1142" y="2649"/>
                <a:ext cx="40" cy="30"/>
              </a:xfrm>
              <a:custGeom>
                <a:avLst/>
                <a:gdLst>
                  <a:gd name="T0" fmla="*/ 0 w 200"/>
                  <a:gd name="T1" fmla="*/ 0 h 183"/>
                  <a:gd name="T2" fmla="*/ 0 w 200"/>
                  <a:gd name="T3" fmla="*/ 0 h 183"/>
                  <a:gd name="T4" fmla="*/ 0 w 200"/>
                  <a:gd name="T5" fmla="*/ 0 h 183"/>
                  <a:gd name="T6" fmla="*/ 0 w 200"/>
                  <a:gd name="T7" fmla="*/ 0 h 183"/>
                  <a:gd name="T8" fmla="*/ 0 w 200"/>
                  <a:gd name="T9" fmla="*/ 0 h 183"/>
                  <a:gd name="T10" fmla="*/ 0 w 200"/>
                  <a:gd name="T11" fmla="*/ 0 h 183"/>
                  <a:gd name="T12" fmla="*/ 0 w 200"/>
                  <a:gd name="T13" fmla="*/ 0 h 183"/>
                  <a:gd name="T14" fmla="*/ 0 w 200"/>
                  <a:gd name="T15" fmla="*/ 0 h 183"/>
                  <a:gd name="T16" fmla="*/ 0 w 200"/>
                  <a:gd name="T17" fmla="*/ 0 h 183"/>
                  <a:gd name="T18" fmla="*/ 0 w 200"/>
                  <a:gd name="T19" fmla="*/ 0 h 183"/>
                  <a:gd name="T20" fmla="*/ 0 w 200"/>
                  <a:gd name="T21" fmla="*/ 0 h 183"/>
                  <a:gd name="T22" fmla="*/ 0 w 200"/>
                  <a:gd name="T23" fmla="*/ 0 h 183"/>
                  <a:gd name="T24" fmla="*/ 0 w 200"/>
                  <a:gd name="T25" fmla="*/ 0 h 183"/>
                  <a:gd name="T26" fmla="*/ 0 w 200"/>
                  <a:gd name="T27" fmla="*/ 0 h 183"/>
                  <a:gd name="T28" fmla="*/ 0 w 200"/>
                  <a:gd name="T29" fmla="*/ 0 h 183"/>
                  <a:gd name="T30" fmla="*/ 0 w 200"/>
                  <a:gd name="T31" fmla="*/ 0 h 183"/>
                  <a:gd name="T32" fmla="*/ 0 w 200"/>
                  <a:gd name="T33" fmla="*/ 0 h 183"/>
                  <a:gd name="T34" fmla="*/ 0 w 200"/>
                  <a:gd name="T35" fmla="*/ 0 h 183"/>
                  <a:gd name="T36" fmla="*/ 0 w 200"/>
                  <a:gd name="T37" fmla="*/ 0 h 183"/>
                  <a:gd name="T38" fmla="*/ 0 w 200"/>
                  <a:gd name="T39" fmla="*/ 0 h 183"/>
                  <a:gd name="T40" fmla="*/ 0 w 200"/>
                  <a:gd name="T41" fmla="*/ 0 h 183"/>
                  <a:gd name="T42" fmla="*/ 0 w 200"/>
                  <a:gd name="T43" fmla="*/ 0 h 183"/>
                  <a:gd name="T44" fmla="*/ 0 w 200"/>
                  <a:gd name="T45" fmla="*/ 0 h 183"/>
                  <a:gd name="T46" fmla="*/ 0 w 200"/>
                  <a:gd name="T47" fmla="*/ 0 h 183"/>
                  <a:gd name="T48" fmla="*/ 0 w 200"/>
                  <a:gd name="T49" fmla="*/ 0 h 183"/>
                  <a:gd name="T50" fmla="*/ 0 w 200"/>
                  <a:gd name="T51" fmla="*/ 0 h 183"/>
                  <a:gd name="T52" fmla="*/ 0 w 200"/>
                  <a:gd name="T53" fmla="*/ 0 h 183"/>
                  <a:gd name="T54" fmla="*/ 0 w 200"/>
                  <a:gd name="T55" fmla="*/ 0 h 183"/>
                  <a:gd name="T56" fmla="*/ 0 w 200"/>
                  <a:gd name="T57" fmla="*/ 0 h 183"/>
                  <a:gd name="T58" fmla="*/ 0 w 200"/>
                  <a:gd name="T59" fmla="*/ 0 h 183"/>
                  <a:gd name="T60" fmla="*/ 0 w 200"/>
                  <a:gd name="T61" fmla="*/ 0 h 183"/>
                  <a:gd name="T62" fmla="*/ 0 w 200"/>
                  <a:gd name="T63" fmla="*/ 0 h 183"/>
                  <a:gd name="T64" fmla="*/ 0 w 200"/>
                  <a:gd name="T65" fmla="*/ 0 h 183"/>
                  <a:gd name="T66" fmla="*/ 0 w 200"/>
                  <a:gd name="T67" fmla="*/ 0 h 183"/>
                  <a:gd name="T68" fmla="*/ 0 w 200"/>
                  <a:gd name="T69" fmla="*/ 0 h 183"/>
                  <a:gd name="T70" fmla="*/ 0 w 200"/>
                  <a:gd name="T71" fmla="*/ 0 h 183"/>
                  <a:gd name="T72" fmla="*/ 0 w 200"/>
                  <a:gd name="T73" fmla="*/ 0 h 183"/>
                  <a:gd name="T74" fmla="*/ 0 w 200"/>
                  <a:gd name="T75" fmla="*/ 0 h 183"/>
                  <a:gd name="T76" fmla="*/ 0 w 200"/>
                  <a:gd name="T77" fmla="*/ 0 h 183"/>
                  <a:gd name="T78" fmla="*/ 0 w 200"/>
                  <a:gd name="T79" fmla="*/ 0 h 183"/>
                  <a:gd name="T80" fmla="*/ 0 w 200"/>
                  <a:gd name="T81" fmla="*/ 0 h 183"/>
                  <a:gd name="T82" fmla="*/ 0 w 200"/>
                  <a:gd name="T83" fmla="*/ 0 h 183"/>
                  <a:gd name="T84" fmla="*/ 0 w 200"/>
                  <a:gd name="T85" fmla="*/ 0 h 183"/>
                  <a:gd name="T86" fmla="*/ 0 w 200"/>
                  <a:gd name="T87" fmla="*/ 0 h 183"/>
                  <a:gd name="T88" fmla="*/ 0 w 200"/>
                  <a:gd name="T89" fmla="*/ 0 h 183"/>
                  <a:gd name="T90" fmla="*/ 0 w 200"/>
                  <a:gd name="T91" fmla="*/ 0 h 183"/>
                  <a:gd name="T92" fmla="*/ 0 w 200"/>
                  <a:gd name="T93" fmla="*/ 0 h 183"/>
                  <a:gd name="T94" fmla="*/ 0 w 200"/>
                  <a:gd name="T95" fmla="*/ 0 h 183"/>
                  <a:gd name="T96" fmla="*/ 0 w 200"/>
                  <a:gd name="T97" fmla="*/ 0 h 183"/>
                  <a:gd name="T98" fmla="*/ 0 w 200"/>
                  <a:gd name="T99" fmla="*/ 0 h 183"/>
                  <a:gd name="T100" fmla="*/ 0 w 200"/>
                  <a:gd name="T101" fmla="*/ 0 h 183"/>
                  <a:gd name="T102" fmla="*/ 0 w 200"/>
                  <a:gd name="T103" fmla="*/ 0 h 183"/>
                  <a:gd name="T104" fmla="*/ 0 w 200"/>
                  <a:gd name="T105" fmla="*/ 0 h 183"/>
                  <a:gd name="T106" fmla="*/ 0 w 200"/>
                  <a:gd name="T107" fmla="*/ 0 h 183"/>
                  <a:gd name="T108" fmla="*/ 0 w 200"/>
                  <a:gd name="T109" fmla="*/ 0 h 183"/>
                  <a:gd name="T110" fmla="*/ 0 w 200"/>
                  <a:gd name="T111" fmla="*/ 0 h 183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w 200"/>
                  <a:gd name="T169" fmla="*/ 0 h 183"/>
                  <a:gd name="T170" fmla="*/ 200 w 200"/>
                  <a:gd name="T171" fmla="*/ 183 h 183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T168" t="T169" r="T170" b="T171"/>
                <a:pathLst>
                  <a:path w="200" h="183">
                    <a:moveTo>
                      <a:pt x="200" y="65"/>
                    </a:moveTo>
                    <a:lnTo>
                      <a:pt x="200" y="64"/>
                    </a:lnTo>
                    <a:lnTo>
                      <a:pt x="200" y="62"/>
                    </a:lnTo>
                    <a:lnTo>
                      <a:pt x="200" y="61"/>
                    </a:lnTo>
                    <a:lnTo>
                      <a:pt x="200" y="60"/>
                    </a:lnTo>
                    <a:lnTo>
                      <a:pt x="200" y="59"/>
                    </a:lnTo>
                    <a:lnTo>
                      <a:pt x="200" y="58"/>
                    </a:lnTo>
                    <a:lnTo>
                      <a:pt x="200" y="56"/>
                    </a:lnTo>
                    <a:lnTo>
                      <a:pt x="198" y="53"/>
                    </a:lnTo>
                    <a:lnTo>
                      <a:pt x="197" y="50"/>
                    </a:lnTo>
                    <a:lnTo>
                      <a:pt x="196" y="48"/>
                    </a:lnTo>
                    <a:lnTo>
                      <a:pt x="193" y="46"/>
                    </a:lnTo>
                    <a:lnTo>
                      <a:pt x="192" y="42"/>
                    </a:lnTo>
                    <a:lnTo>
                      <a:pt x="190" y="40"/>
                    </a:lnTo>
                    <a:lnTo>
                      <a:pt x="188" y="37"/>
                    </a:lnTo>
                    <a:lnTo>
                      <a:pt x="187" y="35"/>
                    </a:lnTo>
                    <a:lnTo>
                      <a:pt x="187" y="38"/>
                    </a:lnTo>
                    <a:lnTo>
                      <a:pt x="188" y="42"/>
                    </a:lnTo>
                    <a:lnTo>
                      <a:pt x="189" y="46"/>
                    </a:lnTo>
                    <a:lnTo>
                      <a:pt x="189" y="49"/>
                    </a:lnTo>
                    <a:lnTo>
                      <a:pt x="190" y="53"/>
                    </a:lnTo>
                    <a:lnTo>
                      <a:pt x="190" y="58"/>
                    </a:lnTo>
                    <a:lnTo>
                      <a:pt x="190" y="61"/>
                    </a:lnTo>
                    <a:lnTo>
                      <a:pt x="190" y="65"/>
                    </a:lnTo>
                    <a:lnTo>
                      <a:pt x="190" y="76"/>
                    </a:lnTo>
                    <a:lnTo>
                      <a:pt x="188" y="86"/>
                    </a:lnTo>
                    <a:lnTo>
                      <a:pt x="186" y="97"/>
                    </a:lnTo>
                    <a:lnTo>
                      <a:pt x="183" y="107"/>
                    </a:lnTo>
                    <a:lnTo>
                      <a:pt x="179" y="116"/>
                    </a:lnTo>
                    <a:lnTo>
                      <a:pt x="175" y="125"/>
                    </a:lnTo>
                    <a:lnTo>
                      <a:pt x="169" y="133"/>
                    </a:lnTo>
                    <a:lnTo>
                      <a:pt x="164" y="142"/>
                    </a:lnTo>
                    <a:lnTo>
                      <a:pt x="157" y="147"/>
                    </a:lnTo>
                    <a:lnTo>
                      <a:pt x="150" y="155"/>
                    </a:lnTo>
                    <a:lnTo>
                      <a:pt x="143" y="159"/>
                    </a:lnTo>
                    <a:lnTo>
                      <a:pt x="135" y="164"/>
                    </a:lnTo>
                    <a:lnTo>
                      <a:pt x="127" y="168"/>
                    </a:lnTo>
                    <a:lnTo>
                      <a:pt x="118" y="170"/>
                    </a:lnTo>
                    <a:lnTo>
                      <a:pt x="109" y="173"/>
                    </a:lnTo>
                    <a:lnTo>
                      <a:pt x="100" y="173"/>
                    </a:lnTo>
                    <a:lnTo>
                      <a:pt x="91" y="173"/>
                    </a:lnTo>
                    <a:lnTo>
                      <a:pt x="82" y="170"/>
                    </a:lnTo>
                    <a:lnTo>
                      <a:pt x="73" y="168"/>
                    </a:lnTo>
                    <a:lnTo>
                      <a:pt x="64" y="164"/>
                    </a:lnTo>
                    <a:lnTo>
                      <a:pt x="56" y="159"/>
                    </a:lnTo>
                    <a:lnTo>
                      <a:pt x="49" y="155"/>
                    </a:lnTo>
                    <a:lnTo>
                      <a:pt x="42" y="147"/>
                    </a:lnTo>
                    <a:lnTo>
                      <a:pt x="36" y="142"/>
                    </a:lnTo>
                    <a:lnTo>
                      <a:pt x="30" y="133"/>
                    </a:lnTo>
                    <a:lnTo>
                      <a:pt x="25" y="125"/>
                    </a:lnTo>
                    <a:lnTo>
                      <a:pt x="20" y="116"/>
                    </a:lnTo>
                    <a:lnTo>
                      <a:pt x="16" y="107"/>
                    </a:lnTo>
                    <a:lnTo>
                      <a:pt x="13" y="97"/>
                    </a:lnTo>
                    <a:lnTo>
                      <a:pt x="11" y="86"/>
                    </a:lnTo>
                    <a:lnTo>
                      <a:pt x="10" y="76"/>
                    </a:lnTo>
                    <a:lnTo>
                      <a:pt x="9" y="65"/>
                    </a:lnTo>
                    <a:lnTo>
                      <a:pt x="9" y="55"/>
                    </a:lnTo>
                    <a:lnTo>
                      <a:pt x="10" y="47"/>
                    </a:lnTo>
                    <a:lnTo>
                      <a:pt x="12" y="38"/>
                    </a:lnTo>
                    <a:lnTo>
                      <a:pt x="14" y="30"/>
                    </a:lnTo>
                    <a:lnTo>
                      <a:pt x="16" y="22"/>
                    </a:lnTo>
                    <a:lnTo>
                      <a:pt x="20" y="14"/>
                    </a:lnTo>
                    <a:lnTo>
                      <a:pt x="23" y="7"/>
                    </a:lnTo>
                    <a:lnTo>
                      <a:pt x="27" y="0"/>
                    </a:lnTo>
                    <a:lnTo>
                      <a:pt x="25" y="1"/>
                    </a:lnTo>
                    <a:lnTo>
                      <a:pt x="22" y="4"/>
                    </a:lnTo>
                    <a:lnTo>
                      <a:pt x="20" y="5"/>
                    </a:lnTo>
                    <a:lnTo>
                      <a:pt x="18" y="7"/>
                    </a:lnTo>
                    <a:lnTo>
                      <a:pt x="16" y="8"/>
                    </a:lnTo>
                    <a:lnTo>
                      <a:pt x="14" y="11"/>
                    </a:lnTo>
                    <a:lnTo>
                      <a:pt x="11" y="13"/>
                    </a:lnTo>
                    <a:lnTo>
                      <a:pt x="9" y="14"/>
                    </a:lnTo>
                    <a:lnTo>
                      <a:pt x="7" y="20"/>
                    </a:lnTo>
                    <a:lnTo>
                      <a:pt x="5" y="26"/>
                    </a:lnTo>
                    <a:lnTo>
                      <a:pt x="4" y="32"/>
                    </a:lnTo>
                    <a:lnTo>
                      <a:pt x="3" y="38"/>
                    </a:lnTo>
                    <a:lnTo>
                      <a:pt x="2" y="46"/>
                    </a:lnTo>
                    <a:lnTo>
                      <a:pt x="1" y="52"/>
                    </a:lnTo>
                    <a:lnTo>
                      <a:pt x="0" y="58"/>
                    </a:lnTo>
                    <a:lnTo>
                      <a:pt x="0" y="65"/>
                    </a:lnTo>
                    <a:lnTo>
                      <a:pt x="1" y="77"/>
                    </a:lnTo>
                    <a:lnTo>
                      <a:pt x="2" y="89"/>
                    </a:lnTo>
                    <a:lnTo>
                      <a:pt x="5" y="100"/>
                    </a:lnTo>
                    <a:lnTo>
                      <a:pt x="8" y="112"/>
                    </a:lnTo>
                    <a:lnTo>
                      <a:pt x="12" y="121"/>
                    </a:lnTo>
                    <a:lnTo>
                      <a:pt x="17" y="131"/>
                    </a:lnTo>
                    <a:lnTo>
                      <a:pt x="23" y="140"/>
                    </a:lnTo>
                    <a:lnTo>
                      <a:pt x="29" y="149"/>
                    </a:lnTo>
                    <a:lnTo>
                      <a:pt x="36" y="156"/>
                    </a:lnTo>
                    <a:lnTo>
                      <a:pt x="44" y="163"/>
                    </a:lnTo>
                    <a:lnTo>
                      <a:pt x="52" y="169"/>
                    </a:lnTo>
                    <a:lnTo>
                      <a:pt x="61" y="174"/>
                    </a:lnTo>
                    <a:lnTo>
                      <a:pt x="70" y="179"/>
                    </a:lnTo>
                    <a:lnTo>
                      <a:pt x="80" y="181"/>
                    </a:lnTo>
                    <a:lnTo>
                      <a:pt x="90" y="182"/>
                    </a:lnTo>
                    <a:lnTo>
                      <a:pt x="100" y="183"/>
                    </a:lnTo>
                    <a:lnTo>
                      <a:pt x="110" y="182"/>
                    </a:lnTo>
                    <a:lnTo>
                      <a:pt x="120" y="181"/>
                    </a:lnTo>
                    <a:lnTo>
                      <a:pt x="130" y="179"/>
                    </a:lnTo>
                    <a:lnTo>
                      <a:pt x="139" y="174"/>
                    </a:lnTo>
                    <a:lnTo>
                      <a:pt x="147" y="169"/>
                    </a:lnTo>
                    <a:lnTo>
                      <a:pt x="155" y="163"/>
                    </a:lnTo>
                    <a:lnTo>
                      <a:pt x="163" y="156"/>
                    </a:lnTo>
                    <a:lnTo>
                      <a:pt x="170" y="149"/>
                    </a:lnTo>
                    <a:lnTo>
                      <a:pt x="176" y="140"/>
                    </a:lnTo>
                    <a:lnTo>
                      <a:pt x="182" y="131"/>
                    </a:lnTo>
                    <a:lnTo>
                      <a:pt x="187" y="121"/>
                    </a:lnTo>
                    <a:lnTo>
                      <a:pt x="191" y="112"/>
                    </a:lnTo>
                    <a:lnTo>
                      <a:pt x="196" y="100"/>
                    </a:lnTo>
                    <a:lnTo>
                      <a:pt x="198" y="89"/>
                    </a:lnTo>
                    <a:lnTo>
                      <a:pt x="200" y="77"/>
                    </a:lnTo>
                    <a:lnTo>
                      <a:pt x="200" y="65"/>
                    </a:lnTo>
                    <a:close/>
                  </a:path>
                </a:pathLst>
              </a:custGeom>
              <a:solidFill>
                <a:srgbClr val="F6CBA4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7679" name="Freeform 26"/>
              <p:cNvSpPr>
                <a:spLocks/>
              </p:cNvSpPr>
              <p:nvPr/>
            </p:nvSpPr>
            <p:spPr bwMode="auto">
              <a:xfrm>
                <a:off x="1143" y="2648"/>
                <a:ext cx="38" cy="30"/>
              </a:xfrm>
              <a:custGeom>
                <a:avLst/>
                <a:gdLst>
                  <a:gd name="T0" fmla="*/ 0 w 191"/>
                  <a:gd name="T1" fmla="*/ 0 h 183"/>
                  <a:gd name="T2" fmla="*/ 0 w 191"/>
                  <a:gd name="T3" fmla="*/ 0 h 183"/>
                  <a:gd name="T4" fmla="*/ 0 w 191"/>
                  <a:gd name="T5" fmla="*/ 0 h 183"/>
                  <a:gd name="T6" fmla="*/ 0 w 191"/>
                  <a:gd name="T7" fmla="*/ 0 h 183"/>
                  <a:gd name="T8" fmla="*/ 0 w 191"/>
                  <a:gd name="T9" fmla="*/ 0 h 183"/>
                  <a:gd name="T10" fmla="*/ 0 w 191"/>
                  <a:gd name="T11" fmla="*/ 0 h 183"/>
                  <a:gd name="T12" fmla="*/ 0 w 191"/>
                  <a:gd name="T13" fmla="*/ 0 h 183"/>
                  <a:gd name="T14" fmla="*/ 0 w 191"/>
                  <a:gd name="T15" fmla="*/ 0 h 183"/>
                  <a:gd name="T16" fmla="*/ 0 w 191"/>
                  <a:gd name="T17" fmla="*/ 0 h 183"/>
                  <a:gd name="T18" fmla="*/ 0 w 191"/>
                  <a:gd name="T19" fmla="*/ 0 h 183"/>
                  <a:gd name="T20" fmla="*/ 0 w 191"/>
                  <a:gd name="T21" fmla="*/ 0 h 183"/>
                  <a:gd name="T22" fmla="*/ 0 w 191"/>
                  <a:gd name="T23" fmla="*/ 0 h 183"/>
                  <a:gd name="T24" fmla="*/ 0 w 191"/>
                  <a:gd name="T25" fmla="*/ 0 h 183"/>
                  <a:gd name="T26" fmla="*/ 0 w 191"/>
                  <a:gd name="T27" fmla="*/ 0 h 183"/>
                  <a:gd name="T28" fmla="*/ 0 w 191"/>
                  <a:gd name="T29" fmla="*/ 0 h 183"/>
                  <a:gd name="T30" fmla="*/ 0 w 191"/>
                  <a:gd name="T31" fmla="*/ 0 h 183"/>
                  <a:gd name="T32" fmla="*/ 0 w 191"/>
                  <a:gd name="T33" fmla="*/ 0 h 183"/>
                  <a:gd name="T34" fmla="*/ 0 w 191"/>
                  <a:gd name="T35" fmla="*/ 0 h 183"/>
                  <a:gd name="T36" fmla="*/ 0 w 191"/>
                  <a:gd name="T37" fmla="*/ 0 h 183"/>
                  <a:gd name="T38" fmla="*/ 0 w 191"/>
                  <a:gd name="T39" fmla="*/ 0 h 183"/>
                  <a:gd name="T40" fmla="*/ 0 w 191"/>
                  <a:gd name="T41" fmla="*/ 0 h 183"/>
                  <a:gd name="T42" fmla="*/ 0 w 191"/>
                  <a:gd name="T43" fmla="*/ 0 h 183"/>
                  <a:gd name="T44" fmla="*/ 0 w 191"/>
                  <a:gd name="T45" fmla="*/ 0 h 183"/>
                  <a:gd name="T46" fmla="*/ 0 w 191"/>
                  <a:gd name="T47" fmla="*/ 0 h 183"/>
                  <a:gd name="T48" fmla="*/ 0 w 191"/>
                  <a:gd name="T49" fmla="*/ 0 h 183"/>
                  <a:gd name="T50" fmla="*/ 0 w 191"/>
                  <a:gd name="T51" fmla="*/ 0 h 183"/>
                  <a:gd name="T52" fmla="*/ 0 w 191"/>
                  <a:gd name="T53" fmla="*/ 0 h 183"/>
                  <a:gd name="T54" fmla="*/ 0 w 191"/>
                  <a:gd name="T55" fmla="*/ 0 h 183"/>
                  <a:gd name="T56" fmla="*/ 0 w 191"/>
                  <a:gd name="T57" fmla="*/ 0 h 183"/>
                  <a:gd name="T58" fmla="*/ 0 w 191"/>
                  <a:gd name="T59" fmla="*/ 0 h 183"/>
                  <a:gd name="T60" fmla="*/ 0 w 191"/>
                  <a:gd name="T61" fmla="*/ 0 h 183"/>
                  <a:gd name="T62" fmla="*/ 0 w 191"/>
                  <a:gd name="T63" fmla="*/ 0 h 183"/>
                  <a:gd name="T64" fmla="*/ 0 w 191"/>
                  <a:gd name="T65" fmla="*/ 0 h 183"/>
                  <a:gd name="T66" fmla="*/ 0 w 191"/>
                  <a:gd name="T67" fmla="*/ 0 h 183"/>
                  <a:gd name="T68" fmla="*/ 0 w 191"/>
                  <a:gd name="T69" fmla="*/ 0 h 183"/>
                  <a:gd name="T70" fmla="*/ 0 w 191"/>
                  <a:gd name="T71" fmla="*/ 0 h 183"/>
                  <a:gd name="T72" fmla="*/ 0 w 191"/>
                  <a:gd name="T73" fmla="*/ 0 h 183"/>
                  <a:gd name="T74" fmla="*/ 0 w 191"/>
                  <a:gd name="T75" fmla="*/ 0 h 183"/>
                  <a:gd name="T76" fmla="*/ 0 w 191"/>
                  <a:gd name="T77" fmla="*/ 0 h 183"/>
                  <a:gd name="T78" fmla="*/ 0 w 191"/>
                  <a:gd name="T79" fmla="*/ 0 h 183"/>
                  <a:gd name="T80" fmla="*/ 0 w 191"/>
                  <a:gd name="T81" fmla="*/ 0 h 183"/>
                  <a:gd name="T82" fmla="*/ 0 w 191"/>
                  <a:gd name="T83" fmla="*/ 0 h 183"/>
                  <a:gd name="T84" fmla="*/ 0 w 191"/>
                  <a:gd name="T85" fmla="*/ 0 h 183"/>
                  <a:gd name="T86" fmla="*/ 0 w 191"/>
                  <a:gd name="T87" fmla="*/ 0 h 183"/>
                  <a:gd name="T88" fmla="*/ 0 w 191"/>
                  <a:gd name="T89" fmla="*/ 0 h 183"/>
                  <a:gd name="T90" fmla="*/ 0 w 191"/>
                  <a:gd name="T91" fmla="*/ 0 h 183"/>
                  <a:gd name="T92" fmla="*/ 0 w 191"/>
                  <a:gd name="T93" fmla="*/ 0 h 183"/>
                  <a:gd name="T94" fmla="*/ 0 w 191"/>
                  <a:gd name="T95" fmla="*/ 0 h 183"/>
                  <a:gd name="T96" fmla="*/ 0 w 191"/>
                  <a:gd name="T97" fmla="*/ 0 h 183"/>
                  <a:gd name="T98" fmla="*/ 0 w 191"/>
                  <a:gd name="T99" fmla="*/ 0 h 183"/>
                  <a:gd name="T100" fmla="*/ 0 w 191"/>
                  <a:gd name="T101" fmla="*/ 0 h 183"/>
                  <a:gd name="T102" fmla="*/ 0 w 191"/>
                  <a:gd name="T103" fmla="*/ 0 h 183"/>
                  <a:gd name="T104" fmla="*/ 0 w 191"/>
                  <a:gd name="T105" fmla="*/ 0 h 183"/>
                  <a:gd name="T106" fmla="*/ 0 w 191"/>
                  <a:gd name="T107" fmla="*/ 0 h 183"/>
                  <a:gd name="T108" fmla="*/ 0 w 191"/>
                  <a:gd name="T109" fmla="*/ 0 h 183"/>
                  <a:gd name="T110" fmla="*/ 0 w 191"/>
                  <a:gd name="T111" fmla="*/ 0 h 183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w 191"/>
                  <a:gd name="T169" fmla="*/ 0 h 183"/>
                  <a:gd name="T170" fmla="*/ 191 w 191"/>
                  <a:gd name="T171" fmla="*/ 183 h 183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T168" t="T169" r="T170" b="T171"/>
                <a:pathLst>
                  <a:path w="191" h="183">
                    <a:moveTo>
                      <a:pt x="191" y="71"/>
                    </a:moveTo>
                    <a:lnTo>
                      <a:pt x="191" y="68"/>
                    </a:lnTo>
                    <a:lnTo>
                      <a:pt x="189" y="66"/>
                    </a:lnTo>
                    <a:lnTo>
                      <a:pt x="189" y="64"/>
                    </a:lnTo>
                    <a:lnTo>
                      <a:pt x="189" y="61"/>
                    </a:lnTo>
                    <a:lnTo>
                      <a:pt x="189" y="59"/>
                    </a:lnTo>
                    <a:lnTo>
                      <a:pt x="189" y="56"/>
                    </a:lnTo>
                    <a:lnTo>
                      <a:pt x="188" y="54"/>
                    </a:lnTo>
                    <a:lnTo>
                      <a:pt x="188" y="52"/>
                    </a:lnTo>
                    <a:lnTo>
                      <a:pt x="187" y="48"/>
                    </a:lnTo>
                    <a:lnTo>
                      <a:pt x="185" y="46"/>
                    </a:lnTo>
                    <a:lnTo>
                      <a:pt x="183" y="43"/>
                    </a:lnTo>
                    <a:lnTo>
                      <a:pt x="181" y="41"/>
                    </a:lnTo>
                    <a:lnTo>
                      <a:pt x="179" y="38"/>
                    </a:lnTo>
                    <a:lnTo>
                      <a:pt x="178" y="35"/>
                    </a:lnTo>
                    <a:lnTo>
                      <a:pt x="176" y="32"/>
                    </a:lnTo>
                    <a:lnTo>
                      <a:pt x="174" y="30"/>
                    </a:lnTo>
                    <a:lnTo>
                      <a:pt x="175" y="35"/>
                    </a:lnTo>
                    <a:lnTo>
                      <a:pt x="177" y="40"/>
                    </a:lnTo>
                    <a:lnTo>
                      <a:pt x="178" y="44"/>
                    </a:lnTo>
                    <a:lnTo>
                      <a:pt x="179" y="49"/>
                    </a:lnTo>
                    <a:lnTo>
                      <a:pt x="180" y="55"/>
                    </a:lnTo>
                    <a:lnTo>
                      <a:pt x="180" y="60"/>
                    </a:lnTo>
                    <a:lnTo>
                      <a:pt x="180" y="66"/>
                    </a:lnTo>
                    <a:lnTo>
                      <a:pt x="181" y="71"/>
                    </a:lnTo>
                    <a:lnTo>
                      <a:pt x="180" y="82"/>
                    </a:lnTo>
                    <a:lnTo>
                      <a:pt x="179" y="91"/>
                    </a:lnTo>
                    <a:lnTo>
                      <a:pt x="177" y="101"/>
                    </a:lnTo>
                    <a:lnTo>
                      <a:pt x="174" y="110"/>
                    </a:lnTo>
                    <a:lnTo>
                      <a:pt x="170" y="120"/>
                    </a:lnTo>
                    <a:lnTo>
                      <a:pt x="166" y="128"/>
                    </a:lnTo>
                    <a:lnTo>
                      <a:pt x="161" y="136"/>
                    </a:lnTo>
                    <a:lnTo>
                      <a:pt x="156" y="143"/>
                    </a:lnTo>
                    <a:lnTo>
                      <a:pt x="149" y="150"/>
                    </a:lnTo>
                    <a:lnTo>
                      <a:pt x="143" y="156"/>
                    </a:lnTo>
                    <a:lnTo>
                      <a:pt x="136" y="161"/>
                    </a:lnTo>
                    <a:lnTo>
                      <a:pt x="128" y="165"/>
                    </a:lnTo>
                    <a:lnTo>
                      <a:pt x="121" y="169"/>
                    </a:lnTo>
                    <a:lnTo>
                      <a:pt x="112" y="171"/>
                    </a:lnTo>
                    <a:lnTo>
                      <a:pt x="104" y="173"/>
                    </a:lnTo>
                    <a:lnTo>
                      <a:pt x="95" y="173"/>
                    </a:lnTo>
                    <a:lnTo>
                      <a:pt x="86" y="173"/>
                    </a:lnTo>
                    <a:lnTo>
                      <a:pt x="78" y="171"/>
                    </a:lnTo>
                    <a:lnTo>
                      <a:pt x="70" y="169"/>
                    </a:lnTo>
                    <a:lnTo>
                      <a:pt x="61" y="165"/>
                    </a:lnTo>
                    <a:lnTo>
                      <a:pt x="53" y="161"/>
                    </a:lnTo>
                    <a:lnTo>
                      <a:pt x="46" y="156"/>
                    </a:lnTo>
                    <a:lnTo>
                      <a:pt x="40" y="150"/>
                    </a:lnTo>
                    <a:lnTo>
                      <a:pt x="34" y="143"/>
                    </a:lnTo>
                    <a:lnTo>
                      <a:pt x="28" y="136"/>
                    </a:lnTo>
                    <a:lnTo>
                      <a:pt x="23" y="128"/>
                    </a:lnTo>
                    <a:lnTo>
                      <a:pt x="19" y="120"/>
                    </a:lnTo>
                    <a:lnTo>
                      <a:pt x="15" y="110"/>
                    </a:lnTo>
                    <a:lnTo>
                      <a:pt x="12" y="101"/>
                    </a:lnTo>
                    <a:lnTo>
                      <a:pt x="10" y="91"/>
                    </a:lnTo>
                    <a:lnTo>
                      <a:pt x="9" y="82"/>
                    </a:lnTo>
                    <a:lnTo>
                      <a:pt x="9" y="71"/>
                    </a:lnTo>
                    <a:lnTo>
                      <a:pt x="9" y="60"/>
                    </a:lnTo>
                    <a:lnTo>
                      <a:pt x="10" y="50"/>
                    </a:lnTo>
                    <a:lnTo>
                      <a:pt x="12" y="41"/>
                    </a:lnTo>
                    <a:lnTo>
                      <a:pt x="15" y="32"/>
                    </a:lnTo>
                    <a:lnTo>
                      <a:pt x="18" y="23"/>
                    </a:lnTo>
                    <a:lnTo>
                      <a:pt x="22" y="14"/>
                    </a:lnTo>
                    <a:lnTo>
                      <a:pt x="27" y="7"/>
                    </a:lnTo>
                    <a:lnTo>
                      <a:pt x="32" y="0"/>
                    </a:lnTo>
                    <a:lnTo>
                      <a:pt x="30" y="1"/>
                    </a:lnTo>
                    <a:lnTo>
                      <a:pt x="27" y="2"/>
                    </a:lnTo>
                    <a:lnTo>
                      <a:pt x="25" y="5"/>
                    </a:lnTo>
                    <a:lnTo>
                      <a:pt x="22" y="6"/>
                    </a:lnTo>
                    <a:lnTo>
                      <a:pt x="20" y="7"/>
                    </a:lnTo>
                    <a:lnTo>
                      <a:pt x="18" y="10"/>
                    </a:lnTo>
                    <a:lnTo>
                      <a:pt x="15" y="11"/>
                    </a:lnTo>
                    <a:lnTo>
                      <a:pt x="13" y="13"/>
                    </a:lnTo>
                    <a:lnTo>
                      <a:pt x="10" y="19"/>
                    </a:lnTo>
                    <a:lnTo>
                      <a:pt x="7" y="26"/>
                    </a:lnTo>
                    <a:lnTo>
                      <a:pt x="5" y="34"/>
                    </a:lnTo>
                    <a:lnTo>
                      <a:pt x="3" y="41"/>
                    </a:lnTo>
                    <a:lnTo>
                      <a:pt x="2" y="48"/>
                    </a:lnTo>
                    <a:lnTo>
                      <a:pt x="1" y="55"/>
                    </a:lnTo>
                    <a:lnTo>
                      <a:pt x="0" y="62"/>
                    </a:lnTo>
                    <a:lnTo>
                      <a:pt x="0" y="71"/>
                    </a:lnTo>
                    <a:lnTo>
                      <a:pt x="0" y="83"/>
                    </a:lnTo>
                    <a:lnTo>
                      <a:pt x="2" y="94"/>
                    </a:lnTo>
                    <a:lnTo>
                      <a:pt x="4" y="104"/>
                    </a:lnTo>
                    <a:lnTo>
                      <a:pt x="7" y="115"/>
                    </a:lnTo>
                    <a:lnTo>
                      <a:pt x="11" y="125"/>
                    </a:lnTo>
                    <a:lnTo>
                      <a:pt x="16" y="134"/>
                    </a:lnTo>
                    <a:lnTo>
                      <a:pt x="21" y="143"/>
                    </a:lnTo>
                    <a:lnTo>
                      <a:pt x="27" y="151"/>
                    </a:lnTo>
                    <a:lnTo>
                      <a:pt x="34" y="158"/>
                    </a:lnTo>
                    <a:lnTo>
                      <a:pt x="41" y="164"/>
                    </a:lnTo>
                    <a:lnTo>
                      <a:pt x="49" y="170"/>
                    </a:lnTo>
                    <a:lnTo>
                      <a:pt x="57" y="175"/>
                    </a:lnTo>
                    <a:lnTo>
                      <a:pt x="67" y="179"/>
                    </a:lnTo>
                    <a:lnTo>
                      <a:pt x="76" y="182"/>
                    </a:lnTo>
                    <a:lnTo>
                      <a:pt x="85" y="183"/>
                    </a:lnTo>
                    <a:lnTo>
                      <a:pt x="95" y="183"/>
                    </a:lnTo>
                    <a:lnTo>
                      <a:pt x="105" y="183"/>
                    </a:lnTo>
                    <a:lnTo>
                      <a:pt x="114" y="182"/>
                    </a:lnTo>
                    <a:lnTo>
                      <a:pt x="123" y="179"/>
                    </a:lnTo>
                    <a:lnTo>
                      <a:pt x="132" y="175"/>
                    </a:lnTo>
                    <a:lnTo>
                      <a:pt x="140" y="170"/>
                    </a:lnTo>
                    <a:lnTo>
                      <a:pt x="148" y="164"/>
                    </a:lnTo>
                    <a:lnTo>
                      <a:pt x="155" y="158"/>
                    </a:lnTo>
                    <a:lnTo>
                      <a:pt x="162" y="151"/>
                    </a:lnTo>
                    <a:lnTo>
                      <a:pt x="168" y="143"/>
                    </a:lnTo>
                    <a:lnTo>
                      <a:pt x="173" y="134"/>
                    </a:lnTo>
                    <a:lnTo>
                      <a:pt x="178" y="125"/>
                    </a:lnTo>
                    <a:lnTo>
                      <a:pt x="182" y="115"/>
                    </a:lnTo>
                    <a:lnTo>
                      <a:pt x="185" y="104"/>
                    </a:lnTo>
                    <a:lnTo>
                      <a:pt x="188" y="94"/>
                    </a:lnTo>
                    <a:lnTo>
                      <a:pt x="189" y="83"/>
                    </a:lnTo>
                    <a:lnTo>
                      <a:pt x="191" y="71"/>
                    </a:lnTo>
                    <a:close/>
                  </a:path>
                </a:pathLst>
              </a:custGeom>
              <a:solidFill>
                <a:srgbClr val="F7CDA5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7680" name="Freeform 27"/>
              <p:cNvSpPr>
                <a:spLocks/>
              </p:cNvSpPr>
              <p:nvPr/>
            </p:nvSpPr>
            <p:spPr bwMode="auto">
              <a:xfrm>
                <a:off x="1143" y="2647"/>
                <a:ext cx="37" cy="30"/>
              </a:xfrm>
              <a:custGeom>
                <a:avLst/>
                <a:gdLst>
                  <a:gd name="T0" fmla="*/ 0 w 181"/>
                  <a:gd name="T1" fmla="*/ 0 h 185"/>
                  <a:gd name="T2" fmla="*/ 0 w 181"/>
                  <a:gd name="T3" fmla="*/ 0 h 185"/>
                  <a:gd name="T4" fmla="*/ 0 w 181"/>
                  <a:gd name="T5" fmla="*/ 0 h 185"/>
                  <a:gd name="T6" fmla="*/ 0 w 181"/>
                  <a:gd name="T7" fmla="*/ 0 h 185"/>
                  <a:gd name="T8" fmla="*/ 0 w 181"/>
                  <a:gd name="T9" fmla="*/ 0 h 185"/>
                  <a:gd name="T10" fmla="*/ 0 w 181"/>
                  <a:gd name="T11" fmla="*/ 0 h 185"/>
                  <a:gd name="T12" fmla="*/ 0 w 181"/>
                  <a:gd name="T13" fmla="*/ 0 h 185"/>
                  <a:gd name="T14" fmla="*/ 0 w 181"/>
                  <a:gd name="T15" fmla="*/ 0 h 185"/>
                  <a:gd name="T16" fmla="*/ 0 w 181"/>
                  <a:gd name="T17" fmla="*/ 0 h 185"/>
                  <a:gd name="T18" fmla="*/ 0 w 181"/>
                  <a:gd name="T19" fmla="*/ 0 h 185"/>
                  <a:gd name="T20" fmla="*/ 0 w 181"/>
                  <a:gd name="T21" fmla="*/ 0 h 185"/>
                  <a:gd name="T22" fmla="*/ 0 w 181"/>
                  <a:gd name="T23" fmla="*/ 0 h 185"/>
                  <a:gd name="T24" fmla="*/ 0 w 181"/>
                  <a:gd name="T25" fmla="*/ 0 h 185"/>
                  <a:gd name="T26" fmla="*/ 0 w 181"/>
                  <a:gd name="T27" fmla="*/ 0 h 185"/>
                  <a:gd name="T28" fmla="*/ 0 w 181"/>
                  <a:gd name="T29" fmla="*/ 0 h 185"/>
                  <a:gd name="T30" fmla="*/ 0 w 181"/>
                  <a:gd name="T31" fmla="*/ 0 h 185"/>
                  <a:gd name="T32" fmla="*/ 0 w 181"/>
                  <a:gd name="T33" fmla="*/ 0 h 185"/>
                  <a:gd name="T34" fmla="*/ 0 w 181"/>
                  <a:gd name="T35" fmla="*/ 0 h 185"/>
                  <a:gd name="T36" fmla="*/ 0 w 181"/>
                  <a:gd name="T37" fmla="*/ 0 h 185"/>
                  <a:gd name="T38" fmla="*/ 0 w 181"/>
                  <a:gd name="T39" fmla="*/ 0 h 185"/>
                  <a:gd name="T40" fmla="*/ 0 w 181"/>
                  <a:gd name="T41" fmla="*/ 0 h 185"/>
                  <a:gd name="T42" fmla="*/ 0 w 181"/>
                  <a:gd name="T43" fmla="*/ 0 h 185"/>
                  <a:gd name="T44" fmla="*/ 0 w 181"/>
                  <a:gd name="T45" fmla="*/ 0 h 185"/>
                  <a:gd name="T46" fmla="*/ 0 w 181"/>
                  <a:gd name="T47" fmla="*/ 0 h 185"/>
                  <a:gd name="T48" fmla="*/ 0 w 181"/>
                  <a:gd name="T49" fmla="*/ 0 h 185"/>
                  <a:gd name="T50" fmla="*/ 0 w 181"/>
                  <a:gd name="T51" fmla="*/ 0 h 185"/>
                  <a:gd name="T52" fmla="*/ 0 w 181"/>
                  <a:gd name="T53" fmla="*/ 0 h 185"/>
                  <a:gd name="T54" fmla="*/ 0 w 181"/>
                  <a:gd name="T55" fmla="*/ 0 h 185"/>
                  <a:gd name="T56" fmla="*/ 0 w 181"/>
                  <a:gd name="T57" fmla="*/ 0 h 185"/>
                  <a:gd name="T58" fmla="*/ 0 w 181"/>
                  <a:gd name="T59" fmla="*/ 0 h 185"/>
                  <a:gd name="T60" fmla="*/ 0 w 181"/>
                  <a:gd name="T61" fmla="*/ 0 h 185"/>
                  <a:gd name="T62" fmla="*/ 0 w 181"/>
                  <a:gd name="T63" fmla="*/ 0 h 185"/>
                  <a:gd name="T64" fmla="*/ 0 w 181"/>
                  <a:gd name="T65" fmla="*/ 0 h 185"/>
                  <a:gd name="T66" fmla="*/ 0 w 181"/>
                  <a:gd name="T67" fmla="*/ 0 h 185"/>
                  <a:gd name="T68" fmla="*/ 0 w 181"/>
                  <a:gd name="T69" fmla="*/ 0 h 185"/>
                  <a:gd name="T70" fmla="*/ 0 w 181"/>
                  <a:gd name="T71" fmla="*/ 0 h 185"/>
                  <a:gd name="T72" fmla="*/ 0 w 181"/>
                  <a:gd name="T73" fmla="*/ 0 h 185"/>
                  <a:gd name="T74" fmla="*/ 0 w 181"/>
                  <a:gd name="T75" fmla="*/ 0 h 185"/>
                  <a:gd name="T76" fmla="*/ 0 w 181"/>
                  <a:gd name="T77" fmla="*/ 0 h 185"/>
                  <a:gd name="T78" fmla="*/ 0 w 181"/>
                  <a:gd name="T79" fmla="*/ 0 h 185"/>
                  <a:gd name="T80" fmla="*/ 0 w 181"/>
                  <a:gd name="T81" fmla="*/ 0 h 185"/>
                  <a:gd name="T82" fmla="*/ 0 w 181"/>
                  <a:gd name="T83" fmla="*/ 0 h 185"/>
                  <a:gd name="T84" fmla="*/ 0 w 181"/>
                  <a:gd name="T85" fmla="*/ 0 h 185"/>
                  <a:gd name="T86" fmla="*/ 0 w 181"/>
                  <a:gd name="T87" fmla="*/ 0 h 185"/>
                  <a:gd name="T88" fmla="*/ 0 w 181"/>
                  <a:gd name="T89" fmla="*/ 0 h 185"/>
                  <a:gd name="T90" fmla="*/ 0 w 181"/>
                  <a:gd name="T91" fmla="*/ 0 h 185"/>
                  <a:gd name="T92" fmla="*/ 0 w 181"/>
                  <a:gd name="T93" fmla="*/ 0 h 185"/>
                  <a:gd name="T94" fmla="*/ 0 w 181"/>
                  <a:gd name="T95" fmla="*/ 0 h 185"/>
                  <a:gd name="T96" fmla="*/ 0 w 181"/>
                  <a:gd name="T97" fmla="*/ 0 h 185"/>
                  <a:gd name="T98" fmla="*/ 0 w 181"/>
                  <a:gd name="T99" fmla="*/ 0 h 185"/>
                  <a:gd name="T100" fmla="*/ 0 w 181"/>
                  <a:gd name="T101" fmla="*/ 0 h 185"/>
                  <a:gd name="T102" fmla="*/ 0 w 181"/>
                  <a:gd name="T103" fmla="*/ 0 h 185"/>
                  <a:gd name="T104" fmla="*/ 0 w 181"/>
                  <a:gd name="T105" fmla="*/ 0 h 185"/>
                  <a:gd name="T106" fmla="*/ 0 w 181"/>
                  <a:gd name="T107" fmla="*/ 0 h 185"/>
                  <a:gd name="T108" fmla="*/ 0 w 181"/>
                  <a:gd name="T109" fmla="*/ 0 h 185"/>
                  <a:gd name="T110" fmla="*/ 0 w 181"/>
                  <a:gd name="T111" fmla="*/ 0 h 185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w 181"/>
                  <a:gd name="T169" fmla="*/ 0 h 185"/>
                  <a:gd name="T170" fmla="*/ 181 w 181"/>
                  <a:gd name="T171" fmla="*/ 185 h 185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T168" t="T169" r="T170" b="T171"/>
                <a:pathLst>
                  <a:path w="181" h="185">
                    <a:moveTo>
                      <a:pt x="181" y="77"/>
                    </a:moveTo>
                    <a:lnTo>
                      <a:pt x="181" y="73"/>
                    </a:lnTo>
                    <a:lnTo>
                      <a:pt x="181" y="70"/>
                    </a:lnTo>
                    <a:lnTo>
                      <a:pt x="181" y="65"/>
                    </a:lnTo>
                    <a:lnTo>
                      <a:pt x="180" y="61"/>
                    </a:lnTo>
                    <a:lnTo>
                      <a:pt x="180" y="58"/>
                    </a:lnTo>
                    <a:lnTo>
                      <a:pt x="179" y="54"/>
                    </a:lnTo>
                    <a:lnTo>
                      <a:pt x="178" y="50"/>
                    </a:lnTo>
                    <a:lnTo>
                      <a:pt x="178" y="47"/>
                    </a:lnTo>
                    <a:lnTo>
                      <a:pt x="176" y="44"/>
                    </a:lnTo>
                    <a:lnTo>
                      <a:pt x="174" y="41"/>
                    </a:lnTo>
                    <a:lnTo>
                      <a:pt x="171" y="38"/>
                    </a:lnTo>
                    <a:lnTo>
                      <a:pt x="169" y="36"/>
                    </a:lnTo>
                    <a:lnTo>
                      <a:pt x="167" y="34"/>
                    </a:lnTo>
                    <a:lnTo>
                      <a:pt x="165" y="31"/>
                    </a:lnTo>
                    <a:lnTo>
                      <a:pt x="163" y="29"/>
                    </a:lnTo>
                    <a:lnTo>
                      <a:pt x="160" y="26"/>
                    </a:lnTo>
                    <a:lnTo>
                      <a:pt x="163" y="31"/>
                    </a:lnTo>
                    <a:lnTo>
                      <a:pt x="165" y="37"/>
                    </a:lnTo>
                    <a:lnTo>
                      <a:pt x="167" y="43"/>
                    </a:lnTo>
                    <a:lnTo>
                      <a:pt x="169" y="50"/>
                    </a:lnTo>
                    <a:lnTo>
                      <a:pt x="170" y="56"/>
                    </a:lnTo>
                    <a:lnTo>
                      <a:pt x="171" y="64"/>
                    </a:lnTo>
                    <a:lnTo>
                      <a:pt x="172" y="70"/>
                    </a:lnTo>
                    <a:lnTo>
                      <a:pt x="172" y="77"/>
                    </a:lnTo>
                    <a:lnTo>
                      <a:pt x="172" y="86"/>
                    </a:lnTo>
                    <a:lnTo>
                      <a:pt x="170" y="96"/>
                    </a:lnTo>
                    <a:lnTo>
                      <a:pt x="168" y="106"/>
                    </a:lnTo>
                    <a:lnTo>
                      <a:pt x="166" y="114"/>
                    </a:lnTo>
                    <a:lnTo>
                      <a:pt x="162" y="124"/>
                    </a:lnTo>
                    <a:lnTo>
                      <a:pt x="158" y="131"/>
                    </a:lnTo>
                    <a:lnTo>
                      <a:pt x="154" y="139"/>
                    </a:lnTo>
                    <a:lnTo>
                      <a:pt x="148" y="145"/>
                    </a:lnTo>
                    <a:lnTo>
                      <a:pt x="143" y="151"/>
                    </a:lnTo>
                    <a:lnTo>
                      <a:pt x="136" y="157"/>
                    </a:lnTo>
                    <a:lnTo>
                      <a:pt x="130" y="162"/>
                    </a:lnTo>
                    <a:lnTo>
                      <a:pt x="123" y="167"/>
                    </a:lnTo>
                    <a:lnTo>
                      <a:pt x="115" y="169"/>
                    </a:lnTo>
                    <a:lnTo>
                      <a:pt x="107" y="171"/>
                    </a:lnTo>
                    <a:lnTo>
                      <a:pt x="99" y="174"/>
                    </a:lnTo>
                    <a:lnTo>
                      <a:pt x="91" y="174"/>
                    </a:lnTo>
                    <a:lnTo>
                      <a:pt x="83" y="174"/>
                    </a:lnTo>
                    <a:lnTo>
                      <a:pt x="75" y="171"/>
                    </a:lnTo>
                    <a:lnTo>
                      <a:pt x="67" y="169"/>
                    </a:lnTo>
                    <a:lnTo>
                      <a:pt x="59" y="167"/>
                    </a:lnTo>
                    <a:lnTo>
                      <a:pt x="52" y="162"/>
                    </a:lnTo>
                    <a:lnTo>
                      <a:pt x="45" y="157"/>
                    </a:lnTo>
                    <a:lnTo>
                      <a:pt x="39" y="151"/>
                    </a:lnTo>
                    <a:lnTo>
                      <a:pt x="33" y="145"/>
                    </a:lnTo>
                    <a:lnTo>
                      <a:pt x="28" y="139"/>
                    </a:lnTo>
                    <a:lnTo>
                      <a:pt x="23" y="131"/>
                    </a:lnTo>
                    <a:lnTo>
                      <a:pt x="19" y="124"/>
                    </a:lnTo>
                    <a:lnTo>
                      <a:pt x="16" y="114"/>
                    </a:lnTo>
                    <a:lnTo>
                      <a:pt x="13" y="106"/>
                    </a:lnTo>
                    <a:lnTo>
                      <a:pt x="11" y="96"/>
                    </a:lnTo>
                    <a:lnTo>
                      <a:pt x="10" y="86"/>
                    </a:lnTo>
                    <a:lnTo>
                      <a:pt x="9" y="77"/>
                    </a:lnTo>
                    <a:lnTo>
                      <a:pt x="10" y="65"/>
                    </a:lnTo>
                    <a:lnTo>
                      <a:pt x="11" y="54"/>
                    </a:lnTo>
                    <a:lnTo>
                      <a:pt x="14" y="43"/>
                    </a:lnTo>
                    <a:lnTo>
                      <a:pt x="18" y="34"/>
                    </a:lnTo>
                    <a:lnTo>
                      <a:pt x="22" y="24"/>
                    </a:lnTo>
                    <a:lnTo>
                      <a:pt x="27" y="16"/>
                    </a:lnTo>
                    <a:lnTo>
                      <a:pt x="33" y="7"/>
                    </a:lnTo>
                    <a:lnTo>
                      <a:pt x="40" y="0"/>
                    </a:lnTo>
                    <a:lnTo>
                      <a:pt x="37" y="1"/>
                    </a:lnTo>
                    <a:lnTo>
                      <a:pt x="35" y="2"/>
                    </a:lnTo>
                    <a:lnTo>
                      <a:pt x="32" y="4"/>
                    </a:lnTo>
                    <a:lnTo>
                      <a:pt x="29" y="6"/>
                    </a:lnTo>
                    <a:lnTo>
                      <a:pt x="26" y="7"/>
                    </a:lnTo>
                    <a:lnTo>
                      <a:pt x="23" y="8"/>
                    </a:lnTo>
                    <a:lnTo>
                      <a:pt x="21" y="11"/>
                    </a:lnTo>
                    <a:lnTo>
                      <a:pt x="18" y="12"/>
                    </a:lnTo>
                    <a:lnTo>
                      <a:pt x="14" y="19"/>
                    </a:lnTo>
                    <a:lnTo>
                      <a:pt x="11" y="26"/>
                    </a:lnTo>
                    <a:lnTo>
                      <a:pt x="7" y="34"/>
                    </a:lnTo>
                    <a:lnTo>
                      <a:pt x="5" y="42"/>
                    </a:lnTo>
                    <a:lnTo>
                      <a:pt x="3" y="50"/>
                    </a:lnTo>
                    <a:lnTo>
                      <a:pt x="1" y="59"/>
                    </a:lnTo>
                    <a:lnTo>
                      <a:pt x="0" y="67"/>
                    </a:lnTo>
                    <a:lnTo>
                      <a:pt x="0" y="77"/>
                    </a:lnTo>
                    <a:lnTo>
                      <a:pt x="1" y="88"/>
                    </a:lnTo>
                    <a:lnTo>
                      <a:pt x="2" y="98"/>
                    </a:lnTo>
                    <a:lnTo>
                      <a:pt x="4" y="109"/>
                    </a:lnTo>
                    <a:lnTo>
                      <a:pt x="7" y="119"/>
                    </a:lnTo>
                    <a:lnTo>
                      <a:pt x="11" y="128"/>
                    </a:lnTo>
                    <a:lnTo>
                      <a:pt x="16" y="137"/>
                    </a:lnTo>
                    <a:lnTo>
                      <a:pt x="21" y="145"/>
                    </a:lnTo>
                    <a:lnTo>
                      <a:pt x="27" y="154"/>
                    </a:lnTo>
                    <a:lnTo>
                      <a:pt x="33" y="159"/>
                    </a:lnTo>
                    <a:lnTo>
                      <a:pt x="40" y="167"/>
                    </a:lnTo>
                    <a:lnTo>
                      <a:pt x="47" y="171"/>
                    </a:lnTo>
                    <a:lnTo>
                      <a:pt x="55" y="176"/>
                    </a:lnTo>
                    <a:lnTo>
                      <a:pt x="64" y="180"/>
                    </a:lnTo>
                    <a:lnTo>
                      <a:pt x="73" y="182"/>
                    </a:lnTo>
                    <a:lnTo>
                      <a:pt x="82" y="185"/>
                    </a:lnTo>
                    <a:lnTo>
                      <a:pt x="91" y="185"/>
                    </a:lnTo>
                    <a:lnTo>
                      <a:pt x="100" y="185"/>
                    </a:lnTo>
                    <a:lnTo>
                      <a:pt x="109" y="182"/>
                    </a:lnTo>
                    <a:lnTo>
                      <a:pt x="118" y="180"/>
                    </a:lnTo>
                    <a:lnTo>
                      <a:pt x="126" y="176"/>
                    </a:lnTo>
                    <a:lnTo>
                      <a:pt x="134" y="171"/>
                    </a:lnTo>
                    <a:lnTo>
                      <a:pt x="141" y="167"/>
                    </a:lnTo>
                    <a:lnTo>
                      <a:pt x="148" y="159"/>
                    </a:lnTo>
                    <a:lnTo>
                      <a:pt x="155" y="154"/>
                    </a:lnTo>
                    <a:lnTo>
                      <a:pt x="160" y="145"/>
                    </a:lnTo>
                    <a:lnTo>
                      <a:pt x="166" y="137"/>
                    </a:lnTo>
                    <a:lnTo>
                      <a:pt x="170" y="128"/>
                    </a:lnTo>
                    <a:lnTo>
                      <a:pt x="174" y="119"/>
                    </a:lnTo>
                    <a:lnTo>
                      <a:pt x="177" y="109"/>
                    </a:lnTo>
                    <a:lnTo>
                      <a:pt x="179" y="98"/>
                    </a:lnTo>
                    <a:lnTo>
                      <a:pt x="181" y="88"/>
                    </a:lnTo>
                    <a:lnTo>
                      <a:pt x="181" y="77"/>
                    </a:lnTo>
                    <a:close/>
                  </a:path>
                </a:pathLst>
              </a:custGeom>
              <a:solidFill>
                <a:srgbClr val="F7CFA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7681" name="Freeform 28"/>
              <p:cNvSpPr>
                <a:spLocks/>
              </p:cNvSpPr>
              <p:nvPr/>
            </p:nvSpPr>
            <p:spPr bwMode="auto">
              <a:xfrm>
                <a:off x="1144" y="2646"/>
                <a:ext cx="35" cy="30"/>
              </a:xfrm>
              <a:custGeom>
                <a:avLst/>
                <a:gdLst>
                  <a:gd name="T0" fmla="*/ 0 w 172"/>
                  <a:gd name="T1" fmla="*/ 0 h 184"/>
                  <a:gd name="T2" fmla="*/ 0 w 172"/>
                  <a:gd name="T3" fmla="*/ 0 h 184"/>
                  <a:gd name="T4" fmla="*/ 0 w 172"/>
                  <a:gd name="T5" fmla="*/ 0 h 184"/>
                  <a:gd name="T6" fmla="*/ 0 w 172"/>
                  <a:gd name="T7" fmla="*/ 0 h 184"/>
                  <a:gd name="T8" fmla="*/ 0 w 172"/>
                  <a:gd name="T9" fmla="*/ 0 h 184"/>
                  <a:gd name="T10" fmla="*/ 0 w 172"/>
                  <a:gd name="T11" fmla="*/ 0 h 184"/>
                  <a:gd name="T12" fmla="*/ 0 w 172"/>
                  <a:gd name="T13" fmla="*/ 0 h 184"/>
                  <a:gd name="T14" fmla="*/ 0 w 172"/>
                  <a:gd name="T15" fmla="*/ 0 h 184"/>
                  <a:gd name="T16" fmla="*/ 0 w 172"/>
                  <a:gd name="T17" fmla="*/ 0 h 184"/>
                  <a:gd name="T18" fmla="*/ 0 w 172"/>
                  <a:gd name="T19" fmla="*/ 0 h 184"/>
                  <a:gd name="T20" fmla="*/ 0 w 172"/>
                  <a:gd name="T21" fmla="*/ 0 h 184"/>
                  <a:gd name="T22" fmla="*/ 0 w 172"/>
                  <a:gd name="T23" fmla="*/ 0 h 184"/>
                  <a:gd name="T24" fmla="*/ 0 w 172"/>
                  <a:gd name="T25" fmla="*/ 0 h 184"/>
                  <a:gd name="T26" fmla="*/ 0 w 172"/>
                  <a:gd name="T27" fmla="*/ 0 h 184"/>
                  <a:gd name="T28" fmla="*/ 0 w 172"/>
                  <a:gd name="T29" fmla="*/ 0 h 184"/>
                  <a:gd name="T30" fmla="*/ 0 w 172"/>
                  <a:gd name="T31" fmla="*/ 0 h 184"/>
                  <a:gd name="T32" fmla="*/ 0 w 172"/>
                  <a:gd name="T33" fmla="*/ 0 h 184"/>
                  <a:gd name="T34" fmla="*/ 0 w 172"/>
                  <a:gd name="T35" fmla="*/ 0 h 184"/>
                  <a:gd name="T36" fmla="*/ 0 w 172"/>
                  <a:gd name="T37" fmla="*/ 0 h 184"/>
                  <a:gd name="T38" fmla="*/ 0 w 172"/>
                  <a:gd name="T39" fmla="*/ 0 h 184"/>
                  <a:gd name="T40" fmla="*/ 0 w 172"/>
                  <a:gd name="T41" fmla="*/ 0 h 184"/>
                  <a:gd name="T42" fmla="*/ 0 w 172"/>
                  <a:gd name="T43" fmla="*/ 0 h 184"/>
                  <a:gd name="T44" fmla="*/ 0 w 172"/>
                  <a:gd name="T45" fmla="*/ 0 h 184"/>
                  <a:gd name="T46" fmla="*/ 0 w 172"/>
                  <a:gd name="T47" fmla="*/ 0 h 184"/>
                  <a:gd name="T48" fmla="*/ 0 w 172"/>
                  <a:gd name="T49" fmla="*/ 0 h 184"/>
                  <a:gd name="T50" fmla="*/ 0 w 172"/>
                  <a:gd name="T51" fmla="*/ 0 h 184"/>
                  <a:gd name="T52" fmla="*/ 0 w 172"/>
                  <a:gd name="T53" fmla="*/ 0 h 184"/>
                  <a:gd name="T54" fmla="*/ 0 w 172"/>
                  <a:gd name="T55" fmla="*/ 0 h 184"/>
                  <a:gd name="T56" fmla="*/ 0 w 172"/>
                  <a:gd name="T57" fmla="*/ 0 h 184"/>
                  <a:gd name="T58" fmla="*/ 0 w 172"/>
                  <a:gd name="T59" fmla="*/ 0 h 184"/>
                  <a:gd name="T60" fmla="*/ 0 w 172"/>
                  <a:gd name="T61" fmla="*/ 0 h 184"/>
                  <a:gd name="T62" fmla="*/ 0 w 172"/>
                  <a:gd name="T63" fmla="*/ 0 h 184"/>
                  <a:gd name="T64" fmla="*/ 0 w 172"/>
                  <a:gd name="T65" fmla="*/ 0 h 184"/>
                  <a:gd name="T66" fmla="*/ 0 w 172"/>
                  <a:gd name="T67" fmla="*/ 0 h 184"/>
                  <a:gd name="T68" fmla="*/ 0 w 172"/>
                  <a:gd name="T69" fmla="*/ 0 h 184"/>
                  <a:gd name="T70" fmla="*/ 0 w 172"/>
                  <a:gd name="T71" fmla="*/ 0 h 184"/>
                  <a:gd name="T72" fmla="*/ 0 w 172"/>
                  <a:gd name="T73" fmla="*/ 0 h 184"/>
                  <a:gd name="T74" fmla="*/ 0 w 172"/>
                  <a:gd name="T75" fmla="*/ 0 h 184"/>
                  <a:gd name="T76" fmla="*/ 0 w 172"/>
                  <a:gd name="T77" fmla="*/ 0 h 184"/>
                  <a:gd name="T78" fmla="*/ 0 w 172"/>
                  <a:gd name="T79" fmla="*/ 0 h 184"/>
                  <a:gd name="T80" fmla="*/ 0 w 172"/>
                  <a:gd name="T81" fmla="*/ 0 h 184"/>
                  <a:gd name="T82" fmla="*/ 0 w 172"/>
                  <a:gd name="T83" fmla="*/ 0 h 184"/>
                  <a:gd name="T84" fmla="*/ 0 w 172"/>
                  <a:gd name="T85" fmla="*/ 0 h 184"/>
                  <a:gd name="T86" fmla="*/ 0 w 172"/>
                  <a:gd name="T87" fmla="*/ 0 h 184"/>
                  <a:gd name="T88" fmla="*/ 0 w 172"/>
                  <a:gd name="T89" fmla="*/ 0 h 184"/>
                  <a:gd name="T90" fmla="*/ 0 w 172"/>
                  <a:gd name="T91" fmla="*/ 0 h 184"/>
                  <a:gd name="T92" fmla="*/ 0 w 172"/>
                  <a:gd name="T93" fmla="*/ 0 h 184"/>
                  <a:gd name="T94" fmla="*/ 0 w 172"/>
                  <a:gd name="T95" fmla="*/ 0 h 184"/>
                  <a:gd name="T96" fmla="*/ 0 w 172"/>
                  <a:gd name="T97" fmla="*/ 0 h 184"/>
                  <a:gd name="T98" fmla="*/ 0 w 172"/>
                  <a:gd name="T99" fmla="*/ 0 h 184"/>
                  <a:gd name="T100" fmla="*/ 0 w 172"/>
                  <a:gd name="T101" fmla="*/ 0 h 184"/>
                  <a:gd name="T102" fmla="*/ 0 w 172"/>
                  <a:gd name="T103" fmla="*/ 0 h 184"/>
                  <a:gd name="T104" fmla="*/ 0 w 172"/>
                  <a:gd name="T105" fmla="*/ 0 h 184"/>
                  <a:gd name="T106" fmla="*/ 0 w 172"/>
                  <a:gd name="T107" fmla="*/ 0 h 184"/>
                  <a:gd name="T108" fmla="*/ 0 w 172"/>
                  <a:gd name="T109" fmla="*/ 0 h 184"/>
                  <a:gd name="T110" fmla="*/ 0 w 172"/>
                  <a:gd name="T111" fmla="*/ 0 h 184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w 172"/>
                  <a:gd name="T169" fmla="*/ 0 h 184"/>
                  <a:gd name="T170" fmla="*/ 172 w 172"/>
                  <a:gd name="T171" fmla="*/ 184 h 184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T168" t="T169" r="T170" b="T171"/>
                <a:pathLst>
                  <a:path w="172" h="184">
                    <a:moveTo>
                      <a:pt x="172" y="82"/>
                    </a:moveTo>
                    <a:lnTo>
                      <a:pt x="171" y="77"/>
                    </a:lnTo>
                    <a:lnTo>
                      <a:pt x="171" y="71"/>
                    </a:lnTo>
                    <a:lnTo>
                      <a:pt x="171" y="66"/>
                    </a:lnTo>
                    <a:lnTo>
                      <a:pt x="170" y="60"/>
                    </a:lnTo>
                    <a:lnTo>
                      <a:pt x="169" y="55"/>
                    </a:lnTo>
                    <a:lnTo>
                      <a:pt x="168" y="51"/>
                    </a:lnTo>
                    <a:lnTo>
                      <a:pt x="166" y="46"/>
                    </a:lnTo>
                    <a:lnTo>
                      <a:pt x="165" y="41"/>
                    </a:lnTo>
                    <a:lnTo>
                      <a:pt x="162" y="39"/>
                    </a:lnTo>
                    <a:lnTo>
                      <a:pt x="160" y="36"/>
                    </a:lnTo>
                    <a:lnTo>
                      <a:pt x="157" y="33"/>
                    </a:lnTo>
                    <a:lnTo>
                      <a:pt x="154" y="30"/>
                    </a:lnTo>
                    <a:lnTo>
                      <a:pt x="152" y="28"/>
                    </a:lnTo>
                    <a:lnTo>
                      <a:pt x="149" y="25"/>
                    </a:lnTo>
                    <a:lnTo>
                      <a:pt x="146" y="23"/>
                    </a:lnTo>
                    <a:lnTo>
                      <a:pt x="143" y="21"/>
                    </a:lnTo>
                    <a:lnTo>
                      <a:pt x="147" y="27"/>
                    </a:lnTo>
                    <a:lnTo>
                      <a:pt x="151" y="34"/>
                    </a:lnTo>
                    <a:lnTo>
                      <a:pt x="155" y="41"/>
                    </a:lnTo>
                    <a:lnTo>
                      <a:pt x="157" y="48"/>
                    </a:lnTo>
                    <a:lnTo>
                      <a:pt x="160" y="57"/>
                    </a:lnTo>
                    <a:lnTo>
                      <a:pt x="161" y="65"/>
                    </a:lnTo>
                    <a:lnTo>
                      <a:pt x="162" y="73"/>
                    </a:lnTo>
                    <a:lnTo>
                      <a:pt x="163" y="82"/>
                    </a:lnTo>
                    <a:lnTo>
                      <a:pt x="162" y="91"/>
                    </a:lnTo>
                    <a:lnTo>
                      <a:pt x="161" y="100"/>
                    </a:lnTo>
                    <a:lnTo>
                      <a:pt x="159" y="109"/>
                    </a:lnTo>
                    <a:lnTo>
                      <a:pt x="157" y="118"/>
                    </a:lnTo>
                    <a:lnTo>
                      <a:pt x="153" y="125"/>
                    </a:lnTo>
                    <a:lnTo>
                      <a:pt x="149" y="133"/>
                    </a:lnTo>
                    <a:lnTo>
                      <a:pt x="145" y="141"/>
                    </a:lnTo>
                    <a:lnTo>
                      <a:pt x="140" y="147"/>
                    </a:lnTo>
                    <a:lnTo>
                      <a:pt x="135" y="153"/>
                    </a:lnTo>
                    <a:lnTo>
                      <a:pt x="129" y="157"/>
                    </a:lnTo>
                    <a:lnTo>
                      <a:pt x="123" y="162"/>
                    </a:lnTo>
                    <a:lnTo>
                      <a:pt x="116" y="166"/>
                    </a:lnTo>
                    <a:lnTo>
                      <a:pt x="109" y="169"/>
                    </a:lnTo>
                    <a:lnTo>
                      <a:pt x="102" y="172"/>
                    </a:lnTo>
                    <a:lnTo>
                      <a:pt x="94" y="173"/>
                    </a:lnTo>
                    <a:lnTo>
                      <a:pt x="86" y="173"/>
                    </a:lnTo>
                    <a:lnTo>
                      <a:pt x="78" y="173"/>
                    </a:lnTo>
                    <a:lnTo>
                      <a:pt x="71" y="172"/>
                    </a:lnTo>
                    <a:lnTo>
                      <a:pt x="63" y="169"/>
                    </a:lnTo>
                    <a:lnTo>
                      <a:pt x="55" y="166"/>
                    </a:lnTo>
                    <a:lnTo>
                      <a:pt x="49" y="162"/>
                    </a:lnTo>
                    <a:lnTo>
                      <a:pt x="42" y="157"/>
                    </a:lnTo>
                    <a:lnTo>
                      <a:pt x="36" y="153"/>
                    </a:lnTo>
                    <a:lnTo>
                      <a:pt x="31" y="147"/>
                    </a:lnTo>
                    <a:lnTo>
                      <a:pt x="26" y="141"/>
                    </a:lnTo>
                    <a:lnTo>
                      <a:pt x="22" y="133"/>
                    </a:lnTo>
                    <a:lnTo>
                      <a:pt x="18" y="125"/>
                    </a:lnTo>
                    <a:lnTo>
                      <a:pt x="15" y="118"/>
                    </a:lnTo>
                    <a:lnTo>
                      <a:pt x="12" y="109"/>
                    </a:lnTo>
                    <a:lnTo>
                      <a:pt x="10" y="100"/>
                    </a:lnTo>
                    <a:lnTo>
                      <a:pt x="9" y="91"/>
                    </a:lnTo>
                    <a:lnTo>
                      <a:pt x="9" y="82"/>
                    </a:lnTo>
                    <a:lnTo>
                      <a:pt x="9" y="69"/>
                    </a:lnTo>
                    <a:lnTo>
                      <a:pt x="12" y="57"/>
                    </a:lnTo>
                    <a:lnTo>
                      <a:pt x="15" y="45"/>
                    </a:lnTo>
                    <a:lnTo>
                      <a:pt x="20" y="34"/>
                    </a:lnTo>
                    <a:lnTo>
                      <a:pt x="26" y="24"/>
                    </a:lnTo>
                    <a:lnTo>
                      <a:pt x="33" y="15"/>
                    </a:lnTo>
                    <a:lnTo>
                      <a:pt x="41" y="7"/>
                    </a:lnTo>
                    <a:lnTo>
                      <a:pt x="49" y="0"/>
                    </a:lnTo>
                    <a:lnTo>
                      <a:pt x="46" y="2"/>
                    </a:lnTo>
                    <a:lnTo>
                      <a:pt x="43" y="3"/>
                    </a:lnTo>
                    <a:lnTo>
                      <a:pt x="39" y="4"/>
                    </a:lnTo>
                    <a:lnTo>
                      <a:pt x="36" y="5"/>
                    </a:lnTo>
                    <a:lnTo>
                      <a:pt x="33" y="6"/>
                    </a:lnTo>
                    <a:lnTo>
                      <a:pt x="30" y="7"/>
                    </a:lnTo>
                    <a:lnTo>
                      <a:pt x="27" y="10"/>
                    </a:lnTo>
                    <a:lnTo>
                      <a:pt x="23" y="11"/>
                    </a:lnTo>
                    <a:lnTo>
                      <a:pt x="18" y="18"/>
                    </a:lnTo>
                    <a:lnTo>
                      <a:pt x="13" y="25"/>
                    </a:lnTo>
                    <a:lnTo>
                      <a:pt x="9" y="34"/>
                    </a:lnTo>
                    <a:lnTo>
                      <a:pt x="6" y="43"/>
                    </a:lnTo>
                    <a:lnTo>
                      <a:pt x="3" y="52"/>
                    </a:lnTo>
                    <a:lnTo>
                      <a:pt x="1" y="61"/>
                    </a:lnTo>
                    <a:lnTo>
                      <a:pt x="0" y="71"/>
                    </a:lnTo>
                    <a:lnTo>
                      <a:pt x="0" y="82"/>
                    </a:lnTo>
                    <a:lnTo>
                      <a:pt x="0" y="93"/>
                    </a:lnTo>
                    <a:lnTo>
                      <a:pt x="1" y="102"/>
                    </a:lnTo>
                    <a:lnTo>
                      <a:pt x="3" y="112"/>
                    </a:lnTo>
                    <a:lnTo>
                      <a:pt x="6" y="121"/>
                    </a:lnTo>
                    <a:lnTo>
                      <a:pt x="10" y="131"/>
                    </a:lnTo>
                    <a:lnTo>
                      <a:pt x="14" y="139"/>
                    </a:lnTo>
                    <a:lnTo>
                      <a:pt x="19" y="147"/>
                    </a:lnTo>
                    <a:lnTo>
                      <a:pt x="25" y="154"/>
                    </a:lnTo>
                    <a:lnTo>
                      <a:pt x="31" y="161"/>
                    </a:lnTo>
                    <a:lnTo>
                      <a:pt x="37" y="167"/>
                    </a:lnTo>
                    <a:lnTo>
                      <a:pt x="44" y="172"/>
                    </a:lnTo>
                    <a:lnTo>
                      <a:pt x="52" y="176"/>
                    </a:lnTo>
                    <a:lnTo>
                      <a:pt x="61" y="180"/>
                    </a:lnTo>
                    <a:lnTo>
                      <a:pt x="69" y="182"/>
                    </a:lnTo>
                    <a:lnTo>
                      <a:pt x="77" y="184"/>
                    </a:lnTo>
                    <a:lnTo>
                      <a:pt x="86" y="184"/>
                    </a:lnTo>
                    <a:lnTo>
                      <a:pt x="95" y="184"/>
                    </a:lnTo>
                    <a:lnTo>
                      <a:pt x="103" y="182"/>
                    </a:lnTo>
                    <a:lnTo>
                      <a:pt x="111" y="180"/>
                    </a:lnTo>
                    <a:lnTo>
                      <a:pt x="119" y="176"/>
                    </a:lnTo>
                    <a:lnTo>
                      <a:pt x="127" y="172"/>
                    </a:lnTo>
                    <a:lnTo>
                      <a:pt x="134" y="167"/>
                    </a:lnTo>
                    <a:lnTo>
                      <a:pt x="140" y="161"/>
                    </a:lnTo>
                    <a:lnTo>
                      <a:pt x="147" y="154"/>
                    </a:lnTo>
                    <a:lnTo>
                      <a:pt x="152" y="147"/>
                    </a:lnTo>
                    <a:lnTo>
                      <a:pt x="157" y="139"/>
                    </a:lnTo>
                    <a:lnTo>
                      <a:pt x="161" y="131"/>
                    </a:lnTo>
                    <a:lnTo>
                      <a:pt x="165" y="121"/>
                    </a:lnTo>
                    <a:lnTo>
                      <a:pt x="168" y="112"/>
                    </a:lnTo>
                    <a:lnTo>
                      <a:pt x="170" y="102"/>
                    </a:lnTo>
                    <a:lnTo>
                      <a:pt x="171" y="93"/>
                    </a:lnTo>
                    <a:lnTo>
                      <a:pt x="172" y="82"/>
                    </a:lnTo>
                    <a:close/>
                  </a:path>
                </a:pathLst>
              </a:custGeom>
              <a:solidFill>
                <a:srgbClr val="F7D2A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7682" name="Freeform 29"/>
              <p:cNvSpPr>
                <a:spLocks/>
              </p:cNvSpPr>
              <p:nvPr/>
            </p:nvSpPr>
            <p:spPr bwMode="auto">
              <a:xfrm>
                <a:off x="1145" y="2645"/>
                <a:ext cx="33" cy="30"/>
              </a:xfrm>
              <a:custGeom>
                <a:avLst/>
                <a:gdLst>
                  <a:gd name="T0" fmla="*/ 0 w 163"/>
                  <a:gd name="T1" fmla="*/ 0 h 181"/>
                  <a:gd name="T2" fmla="*/ 0 w 163"/>
                  <a:gd name="T3" fmla="*/ 0 h 181"/>
                  <a:gd name="T4" fmla="*/ 0 w 163"/>
                  <a:gd name="T5" fmla="*/ 0 h 181"/>
                  <a:gd name="T6" fmla="*/ 0 w 163"/>
                  <a:gd name="T7" fmla="*/ 0 h 181"/>
                  <a:gd name="T8" fmla="*/ 0 w 163"/>
                  <a:gd name="T9" fmla="*/ 0 h 181"/>
                  <a:gd name="T10" fmla="*/ 0 w 163"/>
                  <a:gd name="T11" fmla="*/ 0 h 181"/>
                  <a:gd name="T12" fmla="*/ 0 w 163"/>
                  <a:gd name="T13" fmla="*/ 0 h 181"/>
                  <a:gd name="T14" fmla="*/ 0 w 163"/>
                  <a:gd name="T15" fmla="*/ 0 h 181"/>
                  <a:gd name="T16" fmla="*/ 0 w 163"/>
                  <a:gd name="T17" fmla="*/ 0 h 181"/>
                  <a:gd name="T18" fmla="*/ 0 w 163"/>
                  <a:gd name="T19" fmla="*/ 0 h 181"/>
                  <a:gd name="T20" fmla="*/ 0 w 163"/>
                  <a:gd name="T21" fmla="*/ 0 h 181"/>
                  <a:gd name="T22" fmla="*/ 0 w 163"/>
                  <a:gd name="T23" fmla="*/ 0 h 181"/>
                  <a:gd name="T24" fmla="*/ 0 w 163"/>
                  <a:gd name="T25" fmla="*/ 0 h 181"/>
                  <a:gd name="T26" fmla="*/ 0 w 163"/>
                  <a:gd name="T27" fmla="*/ 0 h 181"/>
                  <a:gd name="T28" fmla="*/ 0 w 163"/>
                  <a:gd name="T29" fmla="*/ 0 h 181"/>
                  <a:gd name="T30" fmla="*/ 0 w 163"/>
                  <a:gd name="T31" fmla="*/ 0 h 181"/>
                  <a:gd name="T32" fmla="*/ 0 w 163"/>
                  <a:gd name="T33" fmla="*/ 0 h 181"/>
                  <a:gd name="T34" fmla="*/ 0 w 163"/>
                  <a:gd name="T35" fmla="*/ 0 h 181"/>
                  <a:gd name="T36" fmla="*/ 0 w 163"/>
                  <a:gd name="T37" fmla="*/ 0 h 181"/>
                  <a:gd name="T38" fmla="*/ 0 w 163"/>
                  <a:gd name="T39" fmla="*/ 0 h 181"/>
                  <a:gd name="T40" fmla="*/ 0 w 163"/>
                  <a:gd name="T41" fmla="*/ 0 h 181"/>
                  <a:gd name="T42" fmla="*/ 0 w 163"/>
                  <a:gd name="T43" fmla="*/ 0 h 181"/>
                  <a:gd name="T44" fmla="*/ 0 w 163"/>
                  <a:gd name="T45" fmla="*/ 0 h 181"/>
                  <a:gd name="T46" fmla="*/ 0 w 163"/>
                  <a:gd name="T47" fmla="*/ 0 h 181"/>
                  <a:gd name="T48" fmla="*/ 0 w 163"/>
                  <a:gd name="T49" fmla="*/ 0 h 181"/>
                  <a:gd name="T50" fmla="*/ 0 w 163"/>
                  <a:gd name="T51" fmla="*/ 0 h 181"/>
                  <a:gd name="T52" fmla="*/ 0 w 163"/>
                  <a:gd name="T53" fmla="*/ 0 h 181"/>
                  <a:gd name="T54" fmla="*/ 0 w 163"/>
                  <a:gd name="T55" fmla="*/ 0 h 181"/>
                  <a:gd name="T56" fmla="*/ 0 w 163"/>
                  <a:gd name="T57" fmla="*/ 0 h 181"/>
                  <a:gd name="T58" fmla="*/ 0 w 163"/>
                  <a:gd name="T59" fmla="*/ 0 h 181"/>
                  <a:gd name="T60" fmla="*/ 0 w 163"/>
                  <a:gd name="T61" fmla="*/ 0 h 181"/>
                  <a:gd name="T62" fmla="*/ 0 w 163"/>
                  <a:gd name="T63" fmla="*/ 0 h 181"/>
                  <a:gd name="T64" fmla="*/ 0 w 163"/>
                  <a:gd name="T65" fmla="*/ 0 h 181"/>
                  <a:gd name="T66" fmla="*/ 0 w 163"/>
                  <a:gd name="T67" fmla="*/ 0 h 181"/>
                  <a:gd name="T68" fmla="*/ 0 w 163"/>
                  <a:gd name="T69" fmla="*/ 0 h 181"/>
                  <a:gd name="T70" fmla="*/ 0 w 163"/>
                  <a:gd name="T71" fmla="*/ 0 h 181"/>
                  <a:gd name="T72" fmla="*/ 0 w 163"/>
                  <a:gd name="T73" fmla="*/ 0 h 181"/>
                  <a:gd name="T74" fmla="*/ 0 w 163"/>
                  <a:gd name="T75" fmla="*/ 0 h 181"/>
                  <a:gd name="T76" fmla="*/ 0 w 163"/>
                  <a:gd name="T77" fmla="*/ 0 h 181"/>
                  <a:gd name="T78" fmla="*/ 0 w 163"/>
                  <a:gd name="T79" fmla="*/ 0 h 181"/>
                  <a:gd name="T80" fmla="*/ 0 w 163"/>
                  <a:gd name="T81" fmla="*/ 0 h 181"/>
                  <a:gd name="T82" fmla="*/ 0 w 163"/>
                  <a:gd name="T83" fmla="*/ 0 h 181"/>
                  <a:gd name="T84" fmla="*/ 0 w 163"/>
                  <a:gd name="T85" fmla="*/ 0 h 181"/>
                  <a:gd name="T86" fmla="*/ 0 w 163"/>
                  <a:gd name="T87" fmla="*/ 0 h 181"/>
                  <a:gd name="T88" fmla="*/ 0 w 163"/>
                  <a:gd name="T89" fmla="*/ 0 h 181"/>
                  <a:gd name="T90" fmla="*/ 0 w 163"/>
                  <a:gd name="T91" fmla="*/ 0 h 181"/>
                  <a:gd name="T92" fmla="*/ 0 w 163"/>
                  <a:gd name="T93" fmla="*/ 0 h 181"/>
                  <a:gd name="T94" fmla="*/ 0 w 163"/>
                  <a:gd name="T95" fmla="*/ 0 h 181"/>
                  <a:gd name="T96" fmla="*/ 0 w 163"/>
                  <a:gd name="T97" fmla="*/ 0 h 181"/>
                  <a:gd name="T98" fmla="*/ 0 w 163"/>
                  <a:gd name="T99" fmla="*/ 0 h 181"/>
                  <a:gd name="T100" fmla="*/ 0 w 163"/>
                  <a:gd name="T101" fmla="*/ 0 h 181"/>
                  <a:gd name="T102" fmla="*/ 0 w 163"/>
                  <a:gd name="T103" fmla="*/ 0 h 181"/>
                  <a:gd name="T104" fmla="*/ 0 w 163"/>
                  <a:gd name="T105" fmla="*/ 0 h 181"/>
                  <a:gd name="T106" fmla="*/ 0 w 163"/>
                  <a:gd name="T107" fmla="*/ 0 h 181"/>
                  <a:gd name="T108" fmla="*/ 0 w 163"/>
                  <a:gd name="T109" fmla="*/ 0 h 181"/>
                  <a:gd name="T110" fmla="*/ 0 w 163"/>
                  <a:gd name="T111" fmla="*/ 0 h 181"/>
                  <a:gd name="T112" fmla="*/ 0 w 163"/>
                  <a:gd name="T113" fmla="*/ 0 h 181"/>
                  <a:gd name="T114" fmla="*/ 0 w 163"/>
                  <a:gd name="T115" fmla="*/ 0 h 181"/>
                  <a:gd name="T116" fmla="*/ 0 w 163"/>
                  <a:gd name="T117" fmla="*/ 0 h 181"/>
                  <a:gd name="T118" fmla="*/ 0 w 163"/>
                  <a:gd name="T119" fmla="*/ 0 h 181"/>
                  <a:gd name="T120" fmla="*/ 0 w 163"/>
                  <a:gd name="T121" fmla="*/ 0 h 181"/>
                  <a:gd name="T122" fmla="*/ 0 w 163"/>
                  <a:gd name="T123" fmla="*/ 0 h 181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w 163"/>
                  <a:gd name="T187" fmla="*/ 0 h 181"/>
                  <a:gd name="T188" fmla="*/ 163 w 163"/>
                  <a:gd name="T189" fmla="*/ 181 h 181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T186" t="T187" r="T188" b="T189"/>
                <a:pathLst>
                  <a:path w="163" h="181">
                    <a:moveTo>
                      <a:pt x="163" y="84"/>
                    </a:moveTo>
                    <a:lnTo>
                      <a:pt x="163" y="77"/>
                    </a:lnTo>
                    <a:lnTo>
                      <a:pt x="162" y="71"/>
                    </a:lnTo>
                    <a:lnTo>
                      <a:pt x="161" y="63"/>
                    </a:lnTo>
                    <a:lnTo>
                      <a:pt x="160" y="57"/>
                    </a:lnTo>
                    <a:lnTo>
                      <a:pt x="158" y="50"/>
                    </a:lnTo>
                    <a:lnTo>
                      <a:pt x="156" y="44"/>
                    </a:lnTo>
                    <a:lnTo>
                      <a:pt x="154" y="38"/>
                    </a:lnTo>
                    <a:lnTo>
                      <a:pt x="151" y="33"/>
                    </a:lnTo>
                    <a:lnTo>
                      <a:pt x="149" y="31"/>
                    </a:lnTo>
                    <a:lnTo>
                      <a:pt x="147" y="30"/>
                    </a:lnTo>
                    <a:lnTo>
                      <a:pt x="145" y="27"/>
                    </a:lnTo>
                    <a:lnTo>
                      <a:pt x="143" y="26"/>
                    </a:lnTo>
                    <a:lnTo>
                      <a:pt x="141" y="24"/>
                    </a:lnTo>
                    <a:lnTo>
                      <a:pt x="139" y="23"/>
                    </a:lnTo>
                    <a:lnTo>
                      <a:pt x="137" y="21"/>
                    </a:lnTo>
                    <a:lnTo>
                      <a:pt x="135" y="19"/>
                    </a:lnTo>
                    <a:lnTo>
                      <a:pt x="133" y="18"/>
                    </a:lnTo>
                    <a:lnTo>
                      <a:pt x="132" y="18"/>
                    </a:lnTo>
                    <a:lnTo>
                      <a:pt x="130" y="17"/>
                    </a:lnTo>
                    <a:lnTo>
                      <a:pt x="128" y="15"/>
                    </a:lnTo>
                    <a:lnTo>
                      <a:pt x="127" y="14"/>
                    </a:lnTo>
                    <a:lnTo>
                      <a:pt x="125" y="13"/>
                    </a:lnTo>
                    <a:lnTo>
                      <a:pt x="123" y="13"/>
                    </a:lnTo>
                    <a:lnTo>
                      <a:pt x="122" y="12"/>
                    </a:lnTo>
                    <a:lnTo>
                      <a:pt x="129" y="18"/>
                    </a:lnTo>
                    <a:lnTo>
                      <a:pt x="135" y="25"/>
                    </a:lnTo>
                    <a:lnTo>
                      <a:pt x="140" y="33"/>
                    </a:lnTo>
                    <a:lnTo>
                      <a:pt x="145" y="42"/>
                    </a:lnTo>
                    <a:lnTo>
                      <a:pt x="149" y="51"/>
                    </a:lnTo>
                    <a:lnTo>
                      <a:pt x="152" y="62"/>
                    </a:lnTo>
                    <a:lnTo>
                      <a:pt x="153" y="73"/>
                    </a:lnTo>
                    <a:lnTo>
                      <a:pt x="154" y="84"/>
                    </a:lnTo>
                    <a:lnTo>
                      <a:pt x="154" y="92"/>
                    </a:lnTo>
                    <a:lnTo>
                      <a:pt x="153" y="101"/>
                    </a:lnTo>
                    <a:lnTo>
                      <a:pt x="151" y="109"/>
                    </a:lnTo>
                    <a:lnTo>
                      <a:pt x="148" y="117"/>
                    </a:lnTo>
                    <a:lnTo>
                      <a:pt x="145" y="125"/>
                    </a:lnTo>
                    <a:lnTo>
                      <a:pt x="142" y="132"/>
                    </a:lnTo>
                    <a:lnTo>
                      <a:pt x="138" y="139"/>
                    </a:lnTo>
                    <a:lnTo>
                      <a:pt x="133" y="145"/>
                    </a:lnTo>
                    <a:lnTo>
                      <a:pt x="128" y="151"/>
                    </a:lnTo>
                    <a:lnTo>
                      <a:pt x="122" y="156"/>
                    </a:lnTo>
                    <a:lnTo>
                      <a:pt x="116" y="159"/>
                    </a:lnTo>
                    <a:lnTo>
                      <a:pt x="110" y="163"/>
                    </a:lnTo>
                    <a:lnTo>
                      <a:pt x="103" y="166"/>
                    </a:lnTo>
                    <a:lnTo>
                      <a:pt x="97" y="169"/>
                    </a:lnTo>
                    <a:lnTo>
                      <a:pt x="89" y="170"/>
                    </a:lnTo>
                    <a:lnTo>
                      <a:pt x="82" y="170"/>
                    </a:lnTo>
                    <a:lnTo>
                      <a:pt x="75" y="170"/>
                    </a:lnTo>
                    <a:lnTo>
                      <a:pt x="68" y="169"/>
                    </a:lnTo>
                    <a:lnTo>
                      <a:pt x="61" y="166"/>
                    </a:lnTo>
                    <a:lnTo>
                      <a:pt x="54" y="163"/>
                    </a:lnTo>
                    <a:lnTo>
                      <a:pt x="47" y="159"/>
                    </a:lnTo>
                    <a:lnTo>
                      <a:pt x="41" y="156"/>
                    </a:lnTo>
                    <a:lnTo>
                      <a:pt x="35" y="151"/>
                    </a:lnTo>
                    <a:lnTo>
                      <a:pt x="30" y="145"/>
                    </a:lnTo>
                    <a:lnTo>
                      <a:pt x="26" y="139"/>
                    </a:lnTo>
                    <a:lnTo>
                      <a:pt x="21" y="132"/>
                    </a:lnTo>
                    <a:lnTo>
                      <a:pt x="18" y="125"/>
                    </a:lnTo>
                    <a:lnTo>
                      <a:pt x="15" y="117"/>
                    </a:lnTo>
                    <a:lnTo>
                      <a:pt x="12" y="109"/>
                    </a:lnTo>
                    <a:lnTo>
                      <a:pt x="11" y="101"/>
                    </a:lnTo>
                    <a:lnTo>
                      <a:pt x="10" y="92"/>
                    </a:lnTo>
                    <a:lnTo>
                      <a:pt x="9" y="84"/>
                    </a:lnTo>
                    <a:lnTo>
                      <a:pt x="9" y="77"/>
                    </a:lnTo>
                    <a:lnTo>
                      <a:pt x="10" y="68"/>
                    </a:lnTo>
                    <a:lnTo>
                      <a:pt x="12" y="61"/>
                    </a:lnTo>
                    <a:lnTo>
                      <a:pt x="13" y="55"/>
                    </a:lnTo>
                    <a:lnTo>
                      <a:pt x="18" y="42"/>
                    </a:lnTo>
                    <a:lnTo>
                      <a:pt x="25" y="30"/>
                    </a:lnTo>
                    <a:lnTo>
                      <a:pt x="33" y="19"/>
                    </a:lnTo>
                    <a:lnTo>
                      <a:pt x="43" y="11"/>
                    </a:lnTo>
                    <a:lnTo>
                      <a:pt x="48" y="7"/>
                    </a:lnTo>
                    <a:lnTo>
                      <a:pt x="54" y="5"/>
                    </a:lnTo>
                    <a:lnTo>
                      <a:pt x="60" y="1"/>
                    </a:lnTo>
                    <a:lnTo>
                      <a:pt x="66" y="0"/>
                    </a:lnTo>
                    <a:lnTo>
                      <a:pt x="62" y="0"/>
                    </a:lnTo>
                    <a:lnTo>
                      <a:pt x="57" y="1"/>
                    </a:lnTo>
                    <a:lnTo>
                      <a:pt x="52" y="1"/>
                    </a:lnTo>
                    <a:lnTo>
                      <a:pt x="48" y="2"/>
                    </a:lnTo>
                    <a:lnTo>
                      <a:pt x="44" y="4"/>
                    </a:lnTo>
                    <a:lnTo>
                      <a:pt x="39" y="5"/>
                    </a:lnTo>
                    <a:lnTo>
                      <a:pt x="35" y="6"/>
                    </a:lnTo>
                    <a:lnTo>
                      <a:pt x="31" y="7"/>
                    </a:lnTo>
                    <a:lnTo>
                      <a:pt x="24" y="14"/>
                    </a:lnTo>
                    <a:lnTo>
                      <a:pt x="18" y="23"/>
                    </a:lnTo>
                    <a:lnTo>
                      <a:pt x="13" y="31"/>
                    </a:lnTo>
                    <a:lnTo>
                      <a:pt x="9" y="41"/>
                    </a:lnTo>
                    <a:lnTo>
                      <a:pt x="5" y="50"/>
                    </a:lnTo>
                    <a:lnTo>
                      <a:pt x="2" y="61"/>
                    </a:lnTo>
                    <a:lnTo>
                      <a:pt x="1" y="72"/>
                    </a:lnTo>
                    <a:lnTo>
                      <a:pt x="0" y="84"/>
                    </a:lnTo>
                    <a:lnTo>
                      <a:pt x="1" y="93"/>
                    </a:lnTo>
                    <a:lnTo>
                      <a:pt x="2" y="103"/>
                    </a:lnTo>
                    <a:lnTo>
                      <a:pt x="4" y="113"/>
                    </a:lnTo>
                    <a:lnTo>
                      <a:pt x="7" y="121"/>
                    </a:lnTo>
                    <a:lnTo>
                      <a:pt x="10" y="131"/>
                    </a:lnTo>
                    <a:lnTo>
                      <a:pt x="14" y="138"/>
                    </a:lnTo>
                    <a:lnTo>
                      <a:pt x="19" y="146"/>
                    </a:lnTo>
                    <a:lnTo>
                      <a:pt x="24" y="152"/>
                    </a:lnTo>
                    <a:lnTo>
                      <a:pt x="30" y="158"/>
                    </a:lnTo>
                    <a:lnTo>
                      <a:pt x="36" y="164"/>
                    </a:lnTo>
                    <a:lnTo>
                      <a:pt x="43" y="169"/>
                    </a:lnTo>
                    <a:lnTo>
                      <a:pt x="50" y="174"/>
                    </a:lnTo>
                    <a:lnTo>
                      <a:pt x="58" y="176"/>
                    </a:lnTo>
                    <a:lnTo>
                      <a:pt x="66" y="178"/>
                    </a:lnTo>
                    <a:lnTo>
                      <a:pt x="74" y="181"/>
                    </a:lnTo>
                    <a:lnTo>
                      <a:pt x="82" y="181"/>
                    </a:lnTo>
                    <a:lnTo>
                      <a:pt x="90" y="181"/>
                    </a:lnTo>
                    <a:lnTo>
                      <a:pt x="98" y="178"/>
                    </a:lnTo>
                    <a:lnTo>
                      <a:pt x="106" y="176"/>
                    </a:lnTo>
                    <a:lnTo>
                      <a:pt x="114" y="174"/>
                    </a:lnTo>
                    <a:lnTo>
                      <a:pt x="121" y="169"/>
                    </a:lnTo>
                    <a:lnTo>
                      <a:pt x="127" y="164"/>
                    </a:lnTo>
                    <a:lnTo>
                      <a:pt x="134" y="158"/>
                    </a:lnTo>
                    <a:lnTo>
                      <a:pt x="139" y="152"/>
                    </a:lnTo>
                    <a:lnTo>
                      <a:pt x="145" y="146"/>
                    </a:lnTo>
                    <a:lnTo>
                      <a:pt x="149" y="138"/>
                    </a:lnTo>
                    <a:lnTo>
                      <a:pt x="153" y="131"/>
                    </a:lnTo>
                    <a:lnTo>
                      <a:pt x="157" y="121"/>
                    </a:lnTo>
                    <a:lnTo>
                      <a:pt x="159" y="113"/>
                    </a:lnTo>
                    <a:lnTo>
                      <a:pt x="161" y="103"/>
                    </a:lnTo>
                    <a:lnTo>
                      <a:pt x="163" y="93"/>
                    </a:lnTo>
                    <a:lnTo>
                      <a:pt x="163" y="84"/>
                    </a:lnTo>
                    <a:close/>
                  </a:path>
                </a:pathLst>
              </a:custGeom>
              <a:solidFill>
                <a:srgbClr val="F8D4AB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7683" name="Freeform 30"/>
              <p:cNvSpPr>
                <a:spLocks noEditPoints="1"/>
              </p:cNvSpPr>
              <p:nvPr/>
            </p:nvSpPr>
            <p:spPr bwMode="auto">
              <a:xfrm>
                <a:off x="1146" y="2645"/>
                <a:ext cx="31" cy="29"/>
              </a:xfrm>
              <a:custGeom>
                <a:avLst/>
                <a:gdLst>
                  <a:gd name="T0" fmla="*/ 0 w 154"/>
                  <a:gd name="T1" fmla="*/ 0 h 175"/>
                  <a:gd name="T2" fmla="*/ 0 w 154"/>
                  <a:gd name="T3" fmla="*/ 0 h 175"/>
                  <a:gd name="T4" fmla="*/ 0 w 154"/>
                  <a:gd name="T5" fmla="*/ 0 h 175"/>
                  <a:gd name="T6" fmla="*/ 0 w 154"/>
                  <a:gd name="T7" fmla="*/ 0 h 175"/>
                  <a:gd name="T8" fmla="*/ 0 w 154"/>
                  <a:gd name="T9" fmla="*/ 0 h 175"/>
                  <a:gd name="T10" fmla="*/ 0 w 154"/>
                  <a:gd name="T11" fmla="*/ 0 h 175"/>
                  <a:gd name="T12" fmla="*/ 0 w 154"/>
                  <a:gd name="T13" fmla="*/ 0 h 175"/>
                  <a:gd name="T14" fmla="*/ 0 w 154"/>
                  <a:gd name="T15" fmla="*/ 0 h 175"/>
                  <a:gd name="T16" fmla="*/ 0 w 154"/>
                  <a:gd name="T17" fmla="*/ 0 h 175"/>
                  <a:gd name="T18" fmla="*/ 0 w 154"/>
                  <a:gd name="T19" fmla="*/ 0 h 175"/>
                  <a:gd name="T20" fmla="*/ 0 w 154"/>
                  <a:gd name="T21" fmla="*/ 0 h 175"/>
                  <a:gd name="T22" fmla="*/ 0 w 154"/>
                  <a:gd name="T23" fmla="*/ 0 h 175"/>
                  <a:gd name="T24" fmla="*/ 0 w 154"/>
                  <a:gd name="T25" fmla="*/ 0 h 175"/>
                  <a:gd name="T26" fmla="*/ 0 w 154"/>
                  <a:gd name="T27" fmla="*/ 0 h 175"/>
                  <a:gd name="T28" fmla="*/ 0 w 154"/>
                  <a:gd name="T29" fmla="*/ 0 h 175"/>
                  <a:gd name="T30" fmla="*/ 0 w 154"/>
                  <a:gd name="T31" fmla="*/ 0 h 175"/>
                  <a:gd name="T32" fmla="*/ 0 w 154"/>
                  <a:gd name="T33" fmla="*/ 0 h 175"/>
                  <a:gd name="T34" fmla="*/ 0 w 154"/>
                  <a:gd name="T35" fmla="*/ 0 h 175"/>
                  <a:gd name="T36" fmla="*/ 0 w 154"/>
                  <a:gd name="T37" fmla="*/ 0 h 175"/>
                  <a:gd name="T38" fmla="*/ 0 w 154"/>
                  <a:gd name="T39" fmla="*/ 0 h 175"/>
                  <a:gd name="T40" fmla="*/ 0 w 154"/>
                  <a:gd name="T41" fmla="*/ 0 h 175"/>
                  <a:gd name="T42" fmla="*/ 0 w 154"/>
                  <a:gd name="T43" fmla="*/ 0 h 175"/>
                  <a:gd name="T44" fmla="*/ 0 w 154"/>
                  <a:gd name="T45" fmla="*/ 0 h 175"/>
                  <a:gd name="T46" fmla="*/ 0 w 154"/>
                  <a:gd name="T47" fmla="*/ 0 h 175"/>
                  <a:gd name="T48" fmla="*/ 0 w 154"/>
                  <a:gd name="T49" fmla="*/ 0 h 175"/>
                  <a:gd name="T50" fmla="*/ 0 w 154"/>
                  <a:gd name="T51" fmla="*/ 0 h 175"/>
                  <a:gd name="T52" fmla="*/ 0 w 154"/>
                  <a:gd name="T53" fmla="*/ 0 h 175"/>
                  <a:gd name="T54" fmla="*/ 0 w 154"/>
                  <a:gd name="T55" fmla="*/ 0 h 175"/>
                  <a:gd name="T56" fmla="*/ 0 w 154"/>
                  <a:gd name="T57" fmla="*/ 0 h 175"/>
                  <a:gd name="T58" fmla="*/ 0 w 154"/>
                  <a:gd name="T59" fmla="*/ 0 h 175"/>
                  <a:gd name="T60" fmla="*/ 0 w 154"/>
                  <a:gd name="T61" fmla="*/ 0 h 175"/>
                  <a:gd name="T62" fmla="*/ 0 w 154"/>
                  <a:gd name="T63" fmla="*/ 0 h 175"/>
                  <a:gd name="T64" fmla="*/ 0 w 154"/>
                  <a:gd name="T65" fmla="*/ 0 h 175"/>
                  <a:gd name="T66" fmla="*/ 0 w 154"/>
                  <a:gd name="T67" fmla="*/ 0 h 175"/>
                  <a:gd name="T68" fmla="*/ 0 w 154"/>
                  <a:gd name="T69" fmla="*/ 0 h 175"/>
                  <a:gd name="T70" fmla="*/ 0 w 154"/>
                  <a:gd name="T71" fmla="*/ 0 h 175"/>
                  <a:gd name="T72" fmla="*/ 0 w 154"/>
                  <a:gd name="T73" fmla="*/ 0 h 175"/>
                  <a:gd name="T74" fmla="*/ 0 w 154"/>
                  <a:gd name="T75" fmla="*/ 0 h 175"/>
                  <a:gd name="T76" fmla="*/ 0 w 154"/>
                  <a:gd name="T77" fmla="*/ 0 h 175"/>
                  <a:gd name="T78" fmla="*/ 0 w 154"/>
                  <a:gd name="T79" fmla="*/ 0 h 175"/>
                  <a:gd name="T80" fmla="*/ 0 w 154"/>
                  <a:gd name="T81" fmla="*/ 0 h 175"/>
                  <a:gd name="T82" fmla="*/ 0 w 154"/>
                  <a:gd name="T83" fmla="*/ 0 h 175"/>
                  <a:gd name="T84" fmla="*/ 0 w 154"/>
                  <a:gd name="T85" fmla="*/ 0 h 175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154"/>
                  <a:gd name="T130" fmla="*/ 0 h 175"/>
                  <a:gd name="T131" fmla="*/ 154 w 154"/>
                  <a:gd name="T132" fmla="*/ 175 h 175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154" h="175">
                    <a:moveTo>
                      <a:pt x="154" y="84"/>
                    </a:moveTo>
                    <a:lnTo>
                      <a:pt x="153" y="75"/>
                    </a:lnTo>
                    <a:lnTo>
                      <a:pt x="152" y="67"/>
                    </a:lnTo>
                    <a:lnTo>
                      <a:pt x="151" y="59"/>
                    </a:lnTo>
                    <a:lnTo>
                      <a:pt x="148" y="50"/>
                    </a:lnTo>
                    <a:lnTo>
                      <a:pt x="146" y="43"/>
                    </a:lnTo>
                    <a:lnTo>
                      <a:pt x="142" y="36"/>
                    </a:lnTo>
                    <a:lnTo>
                      <a:pt x="138" y="29"/>
                    </a:lnTo>
                    <a:lnTo>
                      <a:pt x="134" y="23"/>
                    </a:lnTo>
                    <a:lnTo>
                      <a:pt x="133" y="21"/>
                    </a:lnTo>
                    <a:lnTo>
                      <a:pt x="132" y="21"/>
                    </a:lnTo>
                    <a:lnTo>
                      <a:pt x="131" y="20"/>
                    </a:lnTo>
                    <a:lnTo>
                      <a:pt x="130" y="20"/>
                    </a:lnTo>
                    <a:lnTo>
                      <a:pt x="130" y="19"/>
                    </a:lnTo>
                    <a:lnTo>
                      <a:pt x="119" y="13"/>
                    </a:lnTo>
                    <a:lnTo>
                      <a:pt x="108" y="8"/>
                    </a:lnTo>
                    <a:lnTo>
                      <a:pt x="97" y="4"/>
                    </a:lnTo>
                    <a:lnTo>
                      <a:pt x="86" y="1"/>
                    </a:lnTo>
                    <a:lnTo>
                      <a:pt x="75" y="0"/>
                    </a:lnTo>
                    <a:lnTo>
                      <a:pt x="64" y="0"/>
                    </a:lnTo>
                    <a:lnTo>
                      <a:pt x="52" y="1"/>
                    </a:lnTo>
                    <a:lnTo>
                      <a:pt x="40" y="2"/>
                    </a:lnTo>
                    <a:lnTo>
                      <a:pt x="32" y="9"/>
                    </a:lnTo>
                    <a:lnTo>
                      <a:pt x="24" y="17"/>
                    </a:lnTo>
                    <a:lnTo>
                      <a:pt x="17" y="26"/>
                    </a:lnTo>
                    <a:lnTo>
                      <a:pt x="11" y="36"/>
                    </a:lnTo>
                    <a:lnTo>
                      <a:pt x="6" y="47"/>
                    </a:lnTo>
                    <a:lnTo>
                      <a:pt x="3" y="59"/>
                    </a:lnTo>
                    <a:lnTo>
                      <a:pt x="0" y="71"/>
                    </a:lnTo>
                    <a:lnTo>
                      <a:pt x="0" y="84"/>
                    </a:lnTo>
                    <a:lnTo>
                      <a:pt x="0" y="93"/>
                    </a:lnTo>
                    <a:lnTo>
                      <a:pt x="1" y="102"/>
                    </a:lnTo>
                    <a:lnTo>
                      <a:pt x="3" y="111"/>
                    </a:lnTo>
                    <a:lnTo>
                      <a:pt x="6" y="120"/>
                    </a:lnTo>
                    <a:lnTo>
                      <a:pt x="9" y="127"/>
                    </a:lnTo>
                    <a:lnTo>
                      <a:pt x="13" y="135"/>
                    </a:lnTo>
                    <a:lnTo>
                      <a:pt x="17" y="143"/>
                    </a:lnTo>
                    <a:lnTo>
                      <a:pt x="22" y="149"/>
                    </a:lnTo>
                    <a:lnTo>
                      <a:pt x="27" y="155"/>
                    </a:lnTo>
                    <a:lnTo>
                      <a:pt x="33" y="159"/>
                    </a:lnTo>
                    <a:lnTo>
                      <a:pt x="40" y="164"/>
                    </a:lnTo>
                    <a:lnTo>
                      <a:pt x="46" y="168"/>
                    </a:lnTo>
                    <a:lnTo>
                      <a:pt x="54" y="171"/>
                    </a:lnTo>
                    <a:lnTo>
                      <a:pt x="62" y="174"/>
                    </a:lnTo>
                    <a:lnTo>
                      <a:pt x="69" y="175"/>
                    </a:lnTo>
                    <a:lnTo>
                      <a:pt x="77" y="175"/>
                    </a:lnTo>
                    <a:lnTo>
                      <a:pt x="85" y="175"/>
                    </a:lnTo>
                    <a:lnTo>
                      <a:pt x="93" y="174"/>
                    </a:lnTo>
                    <a:lnTo>
                      <a:pt x="100" y="171"/>
                    </a:lnTo>
                    <a:lnTo>
                      <a:pt x="107" y="168"/>
                    </a:lnTo>
                    <a:lnTo>
                      <a:pt x="114" y="164"/>
                    </a:lnTo>
                    <a:lnTo>
                      <a:pt x="120" y="159"/>
                    </a:lnTo>
                    <a:lnTo>
                      <a:pt x="126" y="155"/>
                    </a:lnTo>
                    <a:lnTo>
                      <a:pt x="131" y="149"/>
                    </a:lnTo>
                    <a:lnTo>
                      <a:pt x="136" y="143"/>
                    </a:lnTo>
                    <a:lnTo>
                      <a:pt x="140" y="135"/>
                    </a:lnTo>
                    <a:lnTo>
                      <a:pt x="144" y="127"/>
                    </a:lnTo>
                    <a:lnTo>
                      <a:pt x="148" y="120"/>
                    </a:lnTo>
                    <a:lnTo>
                      <a:pt x="150" y="111"/>
                    </a:lnTo>
                    <a:lnTo>
                      <a:pt x="152" y="102"/>
                    </a:lnTo>
                    <a:lnTo>
                      <a:pt x="153" y="93"/>
                    </a:lnTo>
                    <a:lnTo>
                      <a:pt x="154" y="84"/>
                    </a:lnTo>
                    <a:close/>
                    <a:moveTo>
                      <a:pt x="145" y="84"/>
                    </a:moveTo>
                    <a:lnTo>
                      <a:pt x="144" y="92"/>
                    </a:lnTo>
                    <a:lnTo>
                      <a:pt x="143" y="101"/>
                    </a:lnTo>
                    <a:lnTo>
                      <a:pt x="142" y="108"/>
                    </a:lnTo>
                    <a:lnTo>
                      <a:pt x="139" y="115"/>
                    </a:lnTo>
                    <a:lnTo>
                      <a:pt x="136" y="122"/>
                    </a:lnTo>
                    <a:lnTo>
                      <a:pt x="133" y="129"/>
                    </a:lnTo>
                    <a:lnTo>
                      <a:pt x="129" y="135"/>
                    </a:lnTo>
                    <a:lnTo>
                      <a:pt x="125" y="141"/>
                    </a:lnTo>
                    <a:lnTo>
                      <a:pt x="120" y="146"/>
                    </a:lnTo>
                    <a:lnTo>
                      <a:pt x="115" y="151"/>
                    </a:lnTo>
                    <a:lnTo>
                      <a:pt x="109" y="155"/>
                    </a:lnTo>
                    <a:lnTo>
                      <a:pt x="103" y="158"/>
                    </a:lnTo>
                    <a:lnTo>
                      <a:pt x="97" y="161"/>
                    </a:lnTo>
                    <a:lnTo>
                      <a:pt x="91" y="163"/>
                    </a:lnTo>
                    <a:lnTo>
                      <a:pt x="84" y="164"/>
                    </a:lnTo>
                    <a:lnTo>
                      <a:pt x="77" y="164"/>
                    </a:lnTo>
                    <a:lnTo>
                      <a:pt x="70" y="164"/>
                    </a:lnTo>
                    <a:lnTo>
                      <a:pt x="64" y="163"/>
                    </a:lnTo>
                    <a:lnTo>
                      <a:pt x="57" y="161"/>
                    </a:lnTo>
                    <a:lnTo>
                      <a:pt x="51" y="158"/>
                    </a:lnTo>
                    <a:lnTo>
                      <a:pt x="44" y="155"/>
                    </a:lnTo>
                    <a:lnTo>
                      <a:pt x="38" y="151"/>
                    </a:lnTo>
                    <a:lnTo>
                      <a:pt x="33" y="146"/>
                    </a:lnTo>
                    <a:lnTo>
                      <a:pt x="28" y="141"/>
                    </a:lnTo>
                    <a:lnTo>
                      <a:pt x="24" y="135"/>
                    </a:lnTo>
                    <a:lnTo>
                      <a:pt x="20" y="129"/>
                    </a:lnTo>
                    <a:lnTo>
                      <a:pt x="17" y="122"/>
                    </a:lnTo>
                    <a:lnTo>
                      <a:pt x="14" y="115"/>
                    </a:lnTo>
                    <a:lnTo>
                      <a:pt x="12" y="108"/>
                    </a:lnTo>
                    <a:lnTo>
                      <a:pt x="10" y="101"/>
                    </a:lnTo>
                    <a:lnTo>
                      <a:pt x="9" y="92"/>
                    </a:lnTo>
                    <a:lnTo>
                      <a:pt x="9" y="84"/>
                    </a:lnTo>
                    <a:lnTo>
                      <a:pt x="9" y="75"/>
                    </a:lnTo>
                    <a:lnTo>
                      <a:pt x="10" y="67"/>
                    </a:lnTo>
                    <a:lnTo>
                      <a:pt x="12" y="60"/>
                    </a:lnTo>
                    <a:lnTo>
                      <a:pt x="14" y="53"/>
                    </a:lnTo>
                    <a:lnTo>
                      <a:pt x="17" y="45"/>
                    </a:lnTo>
                    <a:lnTo>
                      <a:pt x="20" y="38"/>
                    </a:lnTo>
                    <a:lnTo>
                      <a:pt x="24" y="32"/>
                    </a:lnTo>
                    <a:lnTo>
                      <a:pt x="28" y="26"/>
                    </a:lnTo>
                    <a:lnTo>
                      <a:pt x="33" y="21"/>
                    </a:lnTo>
                    <a:lnTo>
                      <a:pt x="38" y="17"/>
                    </a:lnTo>
                    <a:lnTo>
                      <a:pt x="44" y="13"/>
                    </a:lnTo>
                    <a:lnTo>
                      <a:pt x="51" y="9"/>
                    </a:lnTo>
                    <a:lnTo>
                      <a:pt x="57" y="7"/>
                    </a:lnTo>
                    <a:lnTo>
                      <a:pt x="64" y="5"/>
                    </a:lnTo>
                    <a:lnTo>
                      <a:pt x="70" y="4"/>
                    </a:lnTo>
                    <a:lnTo>
                      <a:pt x="77" y="2"/>
                    </a:lnTo>
                    <a:lnTo>
                      <a:pt x="84" y="4"/>
                    </a:lnTo>
                    <a:lnTo>
                      <a:pt x="91" y="5"/>
                    </a:lnTo>
                    <a:lnTo>
                      <a:pt x="97" y="7"/>
                    </a:lnTo>
                    <a:lnTo>
                      <a:pt x="103" y="9"/>
                    </a:lnTo>
                    <a:lnTo>
                      <a:pt x="109" y="13"/>
                    </a:lnTo>
                    <a:lnTo>
                      <a:pt x="115" y="17"/>
                    </a:lnTo>
                    <a:lnTo>
                      <a:pt x="120" y="21"/>
                    </a:lnTo>
                    <a:lnTo>
                      <a:pt x="125" y="26"/>
                    </a:lnTo>
                    <a:lnTo>
                      <a:pt x="129" y="32"/>
                    </a:lnTo>
                    <a:lnTo>
                      <a:pt x="133" y="38"/>
                    </a:lnTo>
                    <a:lnTo>
                      <a:pt x="136" y="45"/>
                    </a:lnTo>
                    <a:lnTo>
                      <a:pt x="139" y="53"/>
                    </a:lnTo>
                    <a:lnTo>
                      <a:pt x="142" y="60"/>
                    </a:lnTo>
                    <a:lnTo>
                      <a:pt x="143" y="67"/>
                    </a:lnTo>
                    <a:lnTo>
                      <a:pt x="144" y="75"/>
                    </a:lnTo>
                    <a:lnTo>
                      <a:pt x="145" y="84"/>
                    </a:lnTo>
                    <a:close/>
                  </a:path>
                </a:pathLst>
              </a:custGeom>
              <a:solidFill>
                <a:srgbClr val="F8D4AB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7684" name="Freeform 31"/>
              <p:cNvSpPr>
                <a:spLocks noEditPoints="1"/>
              </p:cNvSpPr>
              <p:nvPr/>
            </p:nvSpPr>
            <p:spPr bwMode="auto">
              <a:xfrm>
                <a:off x="1147" y="2645"/>
                <a:ext cx="29" cy="29"/>
              </a:xfrm>
              <a:custGeom>
                <a:avLst/>
                <a:gdLst>
                  <a:gd name="T0" fmla="*/ 0 w 145"/>
                  <a:gd name="T1" fmla="*/ 0 h 170"/>
                  <a:gd name="T2" fmla="*/ 0 w 145"/>
                  <a:gd name="T3" fmla="*/ 0 h 170"/>
                  <a:gd name="T4" fmla="*/ 0 w 145"/>
                  <a:gd name="T5" fmla="*/ 0 h 170"/>
                  <a:gd name="T6" fmla="*/ 0 w 145"/>
                  <a:gd name="T7" fmla="*/ 0 h 170"/>
                  <a:gd name="T8" fmla="*/ 0 w 145"/>
                  <a:gd name="T9" fmla="*/ 0 h 170"/>
                  <a:gd name="T10" fmla="*/ 0 w 145"/>
                  <a:gd name="T11" fmla="*/ 0 h 170"/>
                  <a:gd name="T12" fmla="*/ 0 w 145"/>
                  <a:gd name="T13" fmla="*/ 0 h 170"/>
                  <a:gd name="T14" fmla="*/ 0 w 145"/>
                  <a:gd name="T15" fmla="*/ 0 h 170"/>
                  <a:gd name="T16" fmla="*/ 0 w 145"/>
                  <a:gd name="T17" fmla="*/ 0 h 170"/>
                  <a:gd name="T18" fmla="*/ 0 w 145"/>
                  <a:gd name="T19" fmla="*/ 0 h 170"/>
                  <a:gd name="T20" fmla="*/ 0 w 145"/>
                  <a:gd name="T21" fmla="*/ 0 h 170"/>
                  <a:gd name="T22" fmla="*/ 0 w 145"/>
                  <a:gd name="T23" fmla="*/ 0 h 170"/>
                  <a:gd name="T24" fmla="*/ 0 w 145"/>
                  <a:gd name="T25" fmla="*/ 0 h 170"/>
                  <a:gd name="T26" fmla="*/ 0 w 145"/>
                  <a:gd name="T27" fmla="*/ 0 h 170"/>
                  <a:gd name="T28" fmla="*/ 0 w 145"/>
                  <a:gd name="T29" fmla="*/ 0 h 170"/>
                  <a:gd name="T30" fmla="*/ 0 w 145"/>
                  <a:gd name="T31" fmla="*/ 0 h 170"/>
                  <a:gd name="T32" fmla="*/ 0 w 145"/>
                  <a:gd name="T33" fmla="*/ 0 h 170"/>
                  <a:gd name="T34" fmla="*/ 0 w 145"/>
                  <a:gd name="T35" fmla="*/ 0 h 170"/>
                  <a:gd name="T36" fmla="*/ 0 w 145"/>
                  <a:gd name="T37" fmla="*/ 0 h 170"/>
                  <a:gd name="T38" fmla="*/ 0 w 145"/>
                  <a:gd name="T39" fmla="*/ 0 h 170"/>
                  <a:gd name="T40" fmla="*/ 0 w 145"/>
                  <a:gd name="T41" fmla="*/ 0 h 170"/>
                  <a:gd name="T42" fmla="*/ 0 w 145"/>
                  <a:gd name="T43" fmla="*/ 0 h 170"/>
                  <a:gd name="T44" fmla="*/ 0 w 145"/>
                  <a:gd name="T45" fmla="*/ 0 h 170"/>
                  <a:gd name="T46" fmla="*/ 0 w 145"/>
                  <a:gd name="T47" fmla="*/ 0 h 170"/>
                  <a:gd name="T48" fmla="*/ 0 w 145"/>
                  <a:gd name="T49" fmla="*/ 0 h 170"/>
                  <a:gd name="T50" fmla="*/ 0 w 145"/>
                  <a:gd name="T51" fmla="*/ 0 h 170"/>
                  <a:gd name="T52" fmla="*/ 0 w 145"/>
                  <a:gd name="T53" fmla="*/ 0 h 170"/>
                  <a:gd name="T54" fmla="*/ 0 w 145"/>
                  <a:gd name="T55" fmla="*/ 0 h 170"/>
                  <a:gd name="T56" fmla="*/ 0 w 145"/>
                  <a:gd name="T57" fmla="*/ 0 h 170"/>
                  <a:gd name="T58" fmla="*/ 0 w 145"/>
                  <a:gd name="T59" fmla="*/ 0 h 170"/>
                  <a:gd name="T60" fmla="*/ 0 w 145"/>
                  <a:gd name="T61" fmla="*/ 0 h 170"/>
                  <a:gd name="T62" fmla="*/ 0 w 145"/>
                  <a:gd name="T63" fmla="*/ 0 h 170"/>
                  <a:gd name="T64" fmla="*/ 0 w 145"/>
                  <a:gd name="T65" fmla="*/ 0 h 170"/>
                  <a:gd name="T66" fmla="*/ 0 w 145"/>
                  <a:gd name="T67" fmla="*/ 0 h 170"/>
                  <a:gd name="T68" fmla="*/ 0 w 145"/>
                  <a:gd name="T69" fmla="*/ 0 h 170"/>
                  <a:gd name="T70" fmla="*/ 0 w 145"/>
                  <a:gd name="T71" fmla="*/ 0 h 170"/>
                  <a:gd name="T72" fmla="*/ 0 w 145"/>
                  <a:gd name="T73" fmla="*/ 0 h 170"/>
                  <a:gd name="T74" fmla="*/ 0 w 145"/>
                  <a:gd name="T75" fmla="*/ 0 h 170"/>
                  <a:gd name="T76" fmla="*/ 0 w 145"/>
                  <a:gd name="T77" fmla="*/ 0 h 170"/>
                  <a:gd name="T78" fmla="*/ 0 w 145"/>
                  <a:gd name="T79" fmla="*/ 0 h 170"/>
                  <a:gd name="T80" fmla="*/ 0 w 145"/>
                  <a:gd name="T81" fmla="*/ 0 h 170"/>
                  <a:gd name="T82" fmla="*/ 0 w 145"/>
                  <a:gd name="T83" fmla="*/ 0 h 170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145"/>
                  <a:gd name="T127" fmla="*/ 0 h 170"/>
                  <a:gd name="T128" fmla="*/ 145 w 145"/>
                  <a:gd name="T129" fmla="*/ 170 h 170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145" h="170">
                    <a:moveTo>
                      <a:pt x="145" y="84"/>
                    </a:moveTo>
                    <a:lnTo>
                      <a:pt x="144" y="73"/>
                    </a:lnTo>
                    <a:lnTo>
                      <a:pt x="143" y="62"/>
                    </a:lnTo>
                    <a:lnTo>
                      <a:pt x="140" y="51"/>
                    </a:lnTo>
                    <a:lnTo>
                      <a:pt x="136" y="42"/>
                    </a:lnTo>
                    <a:lnTo>
                      <a:pt x="131" y="33"/>
                    </a:lnTo>
                    <a:lnTo>
                      <a:pt x="126" y="25"/>
                    </a:lnTo>
                    <a:lnTo>
                      <a:pt x="120" y="18"/>
                    </a:lnTo>
                    <a:lnTo>
                      <a:pt x="113" y="12"/>
                    </a:lnTo>
                    <a:lnTo>
                      <a:pt x="106" y="8"/>
                    </a:lnTo>
                    <a:lnTo>
                      <a:pt x="99" y="6"/>
                    </a:lnTo>
                    <a:lnTo>
                      <a:pt x="92" y="4"/>
                    </a:lnTo>
                    <a:lnTo>
                      <a:pt x="85" y="2"/>
                    </a:lnTo>
                    <a:lnTo>
                      <a:pt x="78" y="1"/>
                    </a:lnTo>
                    <a:lnTo>
                      <a:pt x="71" y="0"/>
                    </a:lnTo>
                    <a:lnTo>
                      <a:pt x="64" y="0"/>
                    </a:lnTo>
                    <a:lnTo>
                      <a:pt x="57" y="0"/>
                    </a:lnTo>
                    <a:lnTo>
                      <a:pt x="51" y="1"/>
                    </a:lnTo>
                    <a:lnTo>
                      <a:pt x="45" y="5"/>
                    </a:lnTo>
                    <a:lnTo>
                      <a:pt x="39" y="7"/>
                    </a:lnTo>
                    <a:lnTo>
                      <a:pt x="34" y="11"/>
                    </a:lnTo>
                    <a:lnTo>
                      <a:pt x="24" y="19"/>
                    </a:lnTo>
                    <a:lnTo>
                      <a:pt x="16" y="30"/>
                    </a:lnTo>
                    <a:lnTo>
                      <a:pt x="12" y="36"/>
                    </a:lnTo>
                    <a:lnTo>
                      <a:pt x="9" y="42"/>
                    </a:lnTo>
                    <a:lnTo>
                      <a:pt x="7" y="48"/>
                    </a:lnTo>
                    <a:lnTo>
                      <a:pt x="4" y="55"/>
                    </a:lnTo>
                    <a:lnTo>
                      <a:pt x="3" y="61"/>
                    </a:lnTo>
                    <a:lnTo>
                      <a:pt x="1" y="68"/>
                    </a:lnTo>
                    <a:lnTo>
                      <a:pt x="0" y="77"/>
                    </a:lnTo>
                    <a:lnTo>
                      <a:pt x="0" y="84"/>
                    </a:lnTo>
                    <a:lnTo>
                      <a:pt x="1" y="92"/>
                    </a:lnTo>
                    <a:lnTo>
                      <a:pt x="2" y="101"/>
                    </a:lnTo>
                    <a:lnTo>
                      <a:pt x="3" y="109"/>
                    </a:lnTo>
                    <a:lnTo>
                      <a:pt x="6" y="117"/>
                    </a:lnTo>
                    <a:lnTo>
                      <a:pt x="9" y="125"/>
                    </a:lnTo>
                    <a:lnTo>
                      <a:pt x="12" y="132"/>
                    </a:lnTo>
                    <a:lnTo>
                      <a:pt x="17" y="139"/>
                    </a:lnTo>
                    <a:lnTo>
                      <a:pt x="21" y="145"/>
                    </a:lnTo>
                    <a:lnTo>
                      <a:pt x="26" y="151"/>
                    </a:lnTo>
                    <a:lnTo>
                      <a:pt x="32" y="156"/>
                    </a:lnTo>
                    <a:lnTo>
                      <a:pt x="38" y="159"/>
                    </a:lnTo>
                    <a:lnTo>
                      <a:pt x="45" y="163"/>
                    </a:lnTo>
                    <a:lnTo>
                      <a:pt x="52" y="166"/>
                    </a:lnTo>
                    <a:lnTo>
                      <a:pt x="59" y="169"/>
                    </a:lnTo>
                    <a:lnTo>
                      <a:pt x="66" y="170"/>
                    </a:lnTo>
                    <a:lnTo>
                      <a:pt x="73" y="170"/>
                    </a:lnTo>
                    <a:lnTo>
                      <a:pt x="80" y="170"/>
                    </a:lnTo>
                    <a:lnTo>
                      <a:pt x="88" y="169"/>
                    </a:lnTo>
                    <a:lnTo>
                      <a:pt x="94" y="166"/>
                    </a:lnTo>
                    <a:lnTo>
                      <a:pt x="101" y="163"/>
                    </a:lnTo>
                    <a:lnTo>
                      <a:pt x="107" y="159"/>
                    </a:lnTo>
                    <a:lnTo>
                      <a:pt x="113" y="156"/>
                    </a:lnTo>
                    <a:lnTo>
                      <a:pt x="119" y="151"/>
                    </a:lnTo>
                    <a:lnTo>
                      <a:pt x="124" y="145"/>
                    </a:lnTo>
                    <a:lnTo>
                      <a:pt x="129" y="139"/>
                    </a:lnTo>
                    <a:lnTo>
                      <a:pt x="133" y="132"/>
                    </a:lnTo>
                    <a:lnTo>
                      <a:pt x="136" y="125"/>
                    </a:lnTo>
                    <a:lnTo>
                      <a:pt x="139" y="117"/>
                    </a:lnTo>
                    <a:lnTo>
                      <a:pt x="142" y="109"/>
                    </a:lnTo>
                    <a:lnTo>
                      <a:pt x="144" y="101"/>
                    </a:lnTo>
                    <a:lnTo>
                      <a:pt x="145" y="92"/>
                    </a:lnTo>
                    <a:lnTo>
                      <a:pt x="145" y="84"/>
                    </a:lnTo>
                    <a:close/>
                    <a:moveTo>
                      <a:pt x="136" y="84"/>
                    </a:moveTo>
                    <a:lnTo>
                      <a:pt x="136" y="91"/>
                    </a:lnTo>
                    <a:lnTo>
                      <a:pt x="135" y="99"/>
                    </a:lnTo>
                    <a:lnTo>
                      <a:pt x="133" y="107"/>
                    </a:lnTo>
                    <a:lnTo>
                      <a:pt x="131" y="113"/>
                    </a:lnTo>
                    <a:lnTo>
                      <a:pt x="128" y="120"/>
                    </a:lnTo>
                    <a:lnTo>
                      <a:pt x="125" y="126"/>
                    </a:lnTo>
                    <a:lnTo>
                      <a:pt x="122" y="132"/>
                    </a:lnTo>
                    <a:lnTo>
                      <a:pt x="118" y="138"/>
                    </a:lnTo>
                    <a:lnTo>
                      <a:pt x="113" y="143"/>
                    </a:lnTo>
                    <a:lnTo>
                      <a:pt x="108" y="146"/>
                    </a:lnTo>
                    <a:lnTo>
                      <a:pt x="103" y="150"/>
                    </a:lnTo>
                    <a:lnTo>
                      <a:pt x="98" y="153"/>
                    </a:lnTo>
                    <a:lnTo>
                      <a:pt x="92" y="156"/>
                    </a:lnTo>
                    <a:lnTo>
                      <a:pt x="86" y="158"/>
                    </a:lnTo>
                    <a:lnTo>
                      <a:pt x="80" y="159"/>
                    </a:lnTo>
                    <a:lnTo>
                      <a:pt x="73" y="159"/>
                    </a:lnTo>
                    <a:lnTo>
                      <a:pt x="67" y="159"/>
                    </a:lnTo>
                    <a:lnTo>
                      <a:pt x="60" y="158"/>
                    </a:lnTo>
                    <a:lnTo>
                      <a:pt x="54" y="156"/>
                    </a:lnTo>
                    <a:lnTo>
                      <a:pt x="49" y="153"/>
                    </a:lnTo>
                    <a:lnTo>
                      <a:pt x="42" y="150"/>
                    </a:lnTo>
                    <a:lnTo>
                      <a:pt x="37" y="146"/>
                    </a:lnTo>
                    <a:lnTo>
                      <a:pt x="32" y="143"/>
                    </a:lnTo>
                    <a:lnTo>
                      <a:pt x="28" y="138"/>
                    </a:lnTo>
                    <a:lnTo>
                      <a:pt x="24" y="132"/>
                    </a:lnTo>
                    <a:lnTo>
                      <a:pt x="20" y="126"/>
                    </a:lnTo>
                    <a:lnTo>
                      <a:pt x="17" y="120"/>
                    </a:lnTo>
                    <a:lnTo>
                      <a:pt x="14" y="113"/>
                    </a:lnTo>
                    <a:lnTo>
                      <a:pt x="12" y="107"/>
                    </a:lnTo>
                    <a:lnTo>
                      <a:pt x="10" y="99"/>
                    </a:lnTo>
                    <a:lnTo>
                      <a:pt x="9" y="91"/>
                    </a:lnTo>
                    <a:lnTo>
                      <a:pt x="9" y="84"/>
                    </a:lnTo>
                    <a:lnTo>
                      <a:pt x="9" y="77"/>
                    </a:lnTo>
                    <a:lnTo>
                      <a:pt x="10" y="68"/>
                    </a:lnTo>
                    <a:lnTo>
                      <a:pt x="12" y="61"/>
                    </a:lnTo>
                    <a:lnTo>
                      <a:pt x="14" y="54"/>
                    </a:lnTo>
                    <a:lnTo>
                      <a:pt x="17" y="48"/>
                    </a:lnTo>
                    <a:lnTo>
                      <a:pt x="20" y="42"/>
                    </a:lnTo>
                    <a:lnTo>
                      <a:pt x="24" y="36"/>
                    </a:lnTo>
                    <a:lnTo>
                      <a:pt x="28" y="30"/>
                    </a:lnTo>
                    <a:lnTo>
                      <a:pt x="32" y="25"/>
                    </a:lnTo>
                    <a:lnTo>
                      <a:pt x="37" y="21"/>
                    </a:lnTo>
                    <a:lnTo>
                      <a:pt x="42" y="18"/>
                    </a:lnTo>
                    <a:lnTo>
                      <a:pt x="49" y="14"/>
                    </a:lnTo>
                    <a:lnTo>
                      <a:pt x="54" y="12"/>
                    </a:lnTo>
                    <a:lnTo>
                      <a:pt x="60" y="9"/>
                    </a:lnTo>
                    <a:lnTo>
                      <a:pt x="67" y="8"/>
                    </a:lnTo>
                    <a:lnTo>
                      <a:pt x="73" y="8"/>
                    </a:lnTo>
                    <a:lnTo>
                      <a:pt x="80" y="8"/>
                    </a:lnTo>
                    <a:lnTo>
                      <a:pt x="86" y="9"/>
                    </a:lnTo>
                    <a:lnTo>
                      <a:pt x="92" y="12"/>
                    </a:lnTo>
                    <a:lnTo>
                      <a:pt x="98" y="14"/>
                    </a:lnTo>
                    <a:lnTo>
                      <a:pt x="103" y="18"/>
                    </a:lnTo>
                    <a:lnTo>
                      <a:pt x="108" y="21"/>
                    </a:lnTo>
                    <a:lnTo>
                      <a:pt x="113" y="25"/>
                    </a:lnTo>
                    <a:lnTo>
                      <a:pt x="118" y="30"/>
                    </a:lnTo>
                    <a:lnTo>
                      <a:pt x="122" y="36"/>
                    </a:lnTo>
                    <a:lnTo>
                      <a:pt x="125" y="42"/>
                    </a:lnTo>
                    <a:lnTo>
                      <a:pt x="128" y="48"/>
                    </a:lnTo>
                    <a:lnTo>
                      <a:pt x="131" y="54"/>
                    </a:lnTo>
                    <a:lnTo>
                      <a:pt x="133" y="61"/>
                    </a:lnTo>
                    <a:lnTo>
                      <a:pt x="135" y="68"/>
                    </a:lnTo>
                    <a:lnTo>
                      <a:pt x="136" y="77"/>
                    </a:lnTo>
                    <a:lnTo>
                      <a:pt x="136" y="84"/>
                    </a:lnTo>
                    <a:close/>
                  </a:path>
                </a:pathLst>
              </a:custGeom>
              <a:solidFill>
                <a:srgbClr val="F8D7A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7685" name="Freeform 32"/>
              <p:cNvSpPr>
                <a:spLocks noEditPoints="1"/>
              </p:cNvSpPr>
              <p:nvPr/>
            </p:nvSpPr>
            <p:spPr bwMode="auto">
              <a:xfrm>
                <a:off x="1148" y="2646"/>
                <a:ext cx="27" cy="27"/>
              </a:xfrm>
              <a:custGeom>
                <a:avLst/>
                <a:gdLst>
                  <a:gd name="T0" fmla="*/ 0 w 136"/>
                  <a:gd name="T1" fmla="*/ 0 h 162"/>
                  <a:gd name="T2" fmla="*/ 0 w 136"/>
                  <a:gd name="T3" fmla="*/ 0 h 162"/>
                  <a:gd name="T4" fmla="*/ 0 w 136"/>
                  <a:gd name="T5" fmla="*/ 0 h 162"/>
                  <a:gd name="T6" fmla="*/ 0 w 136"/>
                  <a:gd name="T7" fmla="*/ 0 h 162"/>
                  <a:gd name="T8" fmla="*/ 0 w 136"/>
                  <a:gd name="T9" fmla="*/ 0 h 162"/>
                  <a:gd name="T10" fmla="*/ 0 w 136"/>
                  <a:gd name="T11" fmla="*/ 0 h 162"/>
                  <a:gd name="T12" fmla="*/ 0 w 136"/>
                  <a:gd name="T13" fmla="*/ 0 h 162"/>
                  <a:gd name="T14" fmla="*/ 0 w 136"/>
                  <a:gd name="T15" fmla="*/ 0 h 162"/>
                  <a:gd name="T16" fmla="*/ 0 w 136"/>
                  <a:gd name="T17" fmla="*/ 0 h 162"/>
                  <a:gd name="T18" fmla="*/ 0 w 136"/>
                  <a:gd name="T19" fmla="*/ 0 h 162"/>
                  <a:gd name="T20" fmla="*/ 0 w 136"/>
                  <a:gd name="T21" fmla="*/ 0 h 162"/>
                  <a:gd name="T22" fmla="*/ 0 w 136"/>
                  <a:gd name="T23" fmla="*/ 0 h 162"/>
                  <a:gd name="T24" fmla="*/ 0 w 136"/>
                  <a:gd name="T25" fmla="*/ 0 h 162"/>
                  <a:gd name="T26" fmla="*/ 0 w 136"/>
                  <a:gd name="T27" fmla="*/ 0 h 162"/>
                  <a:gd name="T28" fmla="*/ 0 w 136"/>
                  <a:gd name="T29" fmla="*/ 0 h 162"/>
                  <a:gd name="T30" fmla="*/ 0 w 136"/>
                  <a:gd name="T31" fmla="*/ 0 h 162"/>
                  <a:gd name="T32" fmla="*/ 0 w 136"/>
                  <a:gd name="T33" fmla="*/ 0 h 162"/>
                  <a:gd name="T34" fmla="*/ 0 w 136"/>
                  <a:gd name="T35" fmla="*/ 0 h 162"/>
                  <a:gd name="T36" fmla="*/ 0 w 136"/>
                  <a:gd name="T37" fmla="*/ 0 h 162"/>
                  <a:gd name="T38" fmla="*/ 0 w 136"/>
                  <a:gd name="T39" fmla="*/ 0 h 162"/>
                  <a:gd name="T40" fmla="*/ 0 w 136"/>
                  <a:gd name="T41" fmla="*/ 0 h 162"/>
                  <a:gd name="T42" fmla="*/ 0 w 136"/>
                  <a:gd name="T43" fmla="*/ 0 h 162"/>
                  <a:gd name="T44" fmla="*/ 0 w 136"/>
                  <a:gd name="T45" fmla="*/ 0 h 162"/>
                  <a:gd name="T46" fmla="*/ 0 w 136"/>
                  <a:gd name="T47" fmla="*/ 0 h 162"/>
                  <a:gd name="T48" fmla="*/ 0 w 136"/>
                  <a:gd name="T49" fmla="*/ 0 h 162"/>
                  <a:gd name="T50" fmla="*/ 0 w 136"/>
                  <a:gd name="T51" fmla="*/ 0 h 162"/>
                  <a:gd name="T52" fmla="*/ 0 w 136"/>
                  <a:gd name="T53" fmla="*/ 0 h 162"/>
                  <a:gd name="T54" fmla="*/ 0 w 136"/>
                  <a:gd name="T55" fmla="*/ 0 h 162"/>
                  <a:gd name="T56" fmla="*/ 0 w 136"/>
                  <a:gd name="T57" fmla="*/ 0 h 162"/>
                  <a:gd name="T58" fmla="*/ 0 w 136"/>
                  <a:gd name="T59" fmla="*/ 0 h 162"/>
                  <a:gd name="T60" fmla="*/ 0 w 136"/>
                  <a:gd name="T61" fmla="*/ 0 h 162"/>
                  <a:gd name="T62" fmla="*/ 0 w 136"/>
                  <a:gd name="T63" fmla="*/ 0 h 162"/>
                  <a:gd name="T64" fmla="*/ 0 w 136"/>
                  <a:gd name="T65" fmla="*/ 0 h 162"/>
                  <a:gd name="T66" fmla="*/ 0 w 136"/>
                  <a:gd name="T67" fmla="*/ 0 h 162"/>
                  <a:gd name="T68" fmla="*/ 0 w 136"/>
                  <a:gd name="T69" fmla="*/ 0 h 162"/>
                  <a:gd name="T70" fmla="*/ 0 w 136"/>
                  <a:gd name="T71" fmla="*/ 0 h 162"/>
                  <a:gd name="T72" fmla="*/ 0 w 136"/>
                  <a:gd name="T73" fmla="*/ 0 h 162"/>
                  <a:gd name="T74" fmla="*/ 0 w 136"/>
                  <a:gd name="T75" fmla="*/ 0 h 162"/>
                  <a:gd name="T76" fmla="*/ 0 w 136"/>
                  <a:gd name="T77" fmla="*/ 0 h 162"/>
                  <a:gd name="T78" fmla="*/ 0 w 136"/>
                  <a:gd name="T79" fmla="*/ 0 h 162"/>
                  <a:gd name="T80" fmla="*/ 0 w 136"/>
                  <a:gd name="T81" fmla="*/ 0 h 162"/>
                  <a:gd name="T82" fmla="*/ 0 w 136"/>
                  <a:gd name="T83" fmla="*/ 0 h 162"/>
                  <a:gd name="T84" fmla="*/ 0 w 136"/>
                  <a:gd name="T85" fmla="*/ 0 h 162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136"/>
                  <a:gd name="T130" fmla="*/ 0 h 162"/>
                  <a:gd name="T131" fmla="*/ 136 w 136"/>
                  <a:gd name="T132" fmla="*/ 162 h 162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136" h="162">
                    <a:moveTo>
                      <a:pt x="136" y="82"/>
                    </a:moveTo>
                    <a:lnTo>
                      <a:pt x="135" y="73"/>
                    </a:lnTo>
                    <a:lnTo>
                      <a:pt x="134" y="65"/>
                    </a:lnTo>
                    <a:lnTo>
                      <a:pt x="133" y="58"/>
                    </a:lnTo>
                    <a:lnTo>
                      <a:pt x="130" y="51"/>
                    </a:lnTo>
                    <a:lnTo>
                      <a:pt x="127" y="43"/>
                    </a:lnTo>
                    <a:lnTo>
                      <a:pt x="124" y="36"/>
                    </a:lnTo>
                    <a:lnTo>
                      <a:pt x="120" y="30"/>
                    </a:lnTo>
                    <a:lnTo>
                      <a:pt x="116" y="24"/>
                    </a:lnTo>
                    <a:lnTo>
                      <a:pt x="111" y="19"/>
                    </a:lnTo>
                    <a:lnTo>
                      <a:pt x="106" y="15"/>
                    </a:lnTo>
                    <a:lnTo>
                      <a:pt x="100" y="11"/>
                    </a:lnTo>
                    <a:lnTo>
                      <a:pt x="94" y="7"/>
                    </a:lnTo>
                    <a:lnTo>
                      <a:pt x="88" y="5"/>
                    </a:lnTo>
                    <a:lnTo>
                      <a:pt x="82" y="3"/>
                    </a:lnTo>
                    <a:lnTo>
                      <a:pt x="75" y="2"/>
                    </a:lnTo>
                    <a:lnTo>
                      <a:pt x="68" y="0"/>
                    </a:lnTo>
                    <a:lnTo>
                      <a:pt x="61" y="2"/>
                    </a:lnTo>
                    <a:lnTo>
                      <a:pt x="55" y="3"/>
                    </a:lnTo>
                    <a:lnTo>
                      <a:pt x="48" y="5"/>
                    </a:lnTo>
                    <a:lnTo>
                      <a:pt x="42" y="7"/>
                    </a:lnTo>
                    <a:lnTo>
                      <a:pt x="35" y="11"/>
                    </a:lnTo>
                    <a:lnTo>
                      <a:pt x="29" y="15"/>
                    </a:lnTo>
                    <a:lnTo>
                      <a:pt x="24" y="19"/>
                    </a:lnTo>
                    <a:lnTo>
                      <a:pt x="19" y="24"/>
                    </a:lnTo>
                    <a:lnTo>
                      <a:pt x="15" y="30"/>
                    </a:lnTo>
                    <a:lnTo>
                      <a:pt x="11" y="36"/>
                    </a:lnTo>
                    <a:lnTo>
                      <a:pt x="8" y="43"/>
                    </a:lnTo>
                    <a:lnTo>
                      <a:pt x="5" y="51"/>
                    </a:lnTo>
                    <a:lnTo>
                      <a:pt x="3" y="58"/>
                    </a:lnTo>
                    <a:lnTo>
                      <a:pt x="1" y="65"/>
                    </a:lnTo>
                    <a:lnTo>
                      <a:pt x="0" y="73"/>
                    </a:lnTo>
                    <a:lnTo>
                      <a:pt x="0" y="82"/>
                    </a:lnTo>
                    <a:lnTo>
                      <a:pt x="0" y="90"/>
                    </a:lnTo>
                    <a:lnTo>
                      <a:pt x="1" y="99"/>
                    </a:lnTo>
                    <a:lnTo>
                      <a:pt x="3" y="106"/>
                    </a:lnTo>
                    <a:lnTo>
                      <a:pt x="5" y="113"/>
                    </a:lnTo>
                    <a:lnTo>
                      <a:pt x="8" y="120"/>
                    </a:lnTo>
                    <a:lnTo>
                      <a:pt x="11" y="127"/>
                    </a:lnTo>
                    <a:lnTo>
                      <a:pt x="15" y="133"/>
                    </a:lnTo>
                    <a:lnTo>
                      <a:pt x="19" y="139"/>
                    </a:lnTo>
                    <a:lnTo>
                      <a:pt x="24" y="144"/>
                    </a:lnTo>
                    <a:lnTo>
                      <a:pt x="29" y="149"/>
                    </a:lnTo>
                    <a:lnTo>
                      <a:pt x="35" y="153"/>
                    </a:lnTo>
                    <a:lnTo>
                      <a:pt x="42" y="156"/>
                    </a:lnTo>
                    <a:lnTo>
                      <a:pt x="48" y="159"/>
                    </a:lnTo>
                    <a:lnTo>
                      <a:pt x="55" y="161"/>
                    </a:lnTo>
                    <a:lnTo>
                      <a:pt x="61" y="162"/>
                    </a:lnTo>
                    <a:lnTo>
                      <a:pt x="68" y="162"/>
                    </a:lnTo>
                    <a:lnTo>
                      <a:pt x="75" y="162"/>
                    </a:lnTo>
                    <a:lnTo>
                      <a:pt x="82" y="161"/>
                    </a:lnTo>
                    <a:lnTo>
                      <a:pt x="88" y="159"/>
                    </a:lnTo>
                    <a:lnTo>
                      <a:pt x="94" y="156"/>
                    </a:lnTo>
                    <a:lnTo>
                      <a:pt x="100" y="153"/>
                    </a:lnTo>
                    <a:lnTo>
                      <a:pt x="106" y="149"/>
                    </a:lnTo>
                    <a:lnTo>
                      <a:pt x="111" y="144"/>
                    </a:lnTo>
                    <a:lnTo>
                      <a:pt x="116" y="139"/>
                    </a:lnTo>
                    <a:lnTo>
                      <a:pt x="120" y="133"/>
                    </a:lnTo>
                    <a:lnTo>
                      <a:pt x="124" y="127"/>
                    </a:lnTo>
                    <a:lnTo>
                      <a:pt x="127" y="120"/>
                    </a:lnTo>
                    <a:lnTo>
                      <a:pt x="130" y="113"/>
                    </a:lnTo>
                    <a:lnTo>
                      <a:pt x="133" y="106"/>
                    </a:lnTo>
                    <a:lnTo>
                      <a:pt x="134" y="99"/>
                    </a:lnTo>
                    <a:lnTo>
                      <a:pt x="135" y="90"/>
                    </a:lnTo>
                    <a:lnTo>
                      <a:pt x="136" y="82"/>
                    </a:lnTo>
                    <a:close/>
                    <a:moveTo>
                      <a:pt x="127" y="82"/>
                    </a:moveTo>
                    <a:lnTo>
                      <a:pt x="126" y="89"/>
                    </a:lnTo>
                    <a:lnTo>
                      <a:pt x="125" y="96"/>
                    </a:lnTo>
                    <a:lnTo>
                      <a:pt x="124" y="102"/>
                    </a:lnTo>
                    <a:lnTo>
                      <a:pt x="122" y="109"/>
                    </a:lnTo>
                    <a:lnTo>
                      <a:pt x="120" y="115"/>
                    </a:lnTo>
                    <a:lnTo>
                      <a:pt x="117" y="121"/>
                    </a:lnTo>
                    <a:lnTo>
                      <a:pt x="113" y="126"/>
                    </a:lnTo>
                    <a:lnTo>
                      <a:pt x="109" y="131"/>
                    </a:lnTo>
                    <a:lnTo>
                      <a:pt x="105" y="136"/>
                    </a:lnTo>
                    <a:lnTo>
                      <a:pt x="101" y="141"/>
                    </a:lnTo>
                    <a:lnTo>
                      <a:pt x="96" y="143"/>
                    </a:lnTo>
                    <a:lnTo>
                      <a:pt x="91" y="147"/>
                    </a:lnTo>
                    <a:lnTo>
                      <a:pt x="85" y="149"/>
                    </a:lnTo>
                    <a:lnTo>
                      <a:pt x="80" y="150"/>
                    </a:lnTo>
                    <a:lnTo>
                      <a:pt x="74" y="151"/>
                    </a:lnTo>
                    <a:lnTo>
                      <a:pt x="68" y="151"/>
                    </a:lnTo>
                    <a:lnTo>
                      <a:pt x="62" y="151"/>
                    </a:lnTo>
                    <a:lnTo>
                      <a:pt x="56" y="150"/>
                    </a:lnTo>
                    <a:lnTo>
                      <a:pt x="51" y="149"/>
                    </a:lnTo>
                    <a:lnTo>
                      <a:pt x="45" y="147"/>
                    </a:lnTo>
                    <a:lnTo>
                      <a:pt x="40" y="143"/>
                    </a:lnTo>
                    <a:lnTo>
                      <a:pt x="34" y="141"/>
                    </a:lnTo>
                    <a:lnTo>
                      <a:pt x="30" y="136"/>
                    </a:lnTo>
                    <a:lnTo>
                      <a:pt x="26" y="131"/>
                    </a:lnTo>
                    <a:lnTo>
                      <a:pt x="22" y="126"/>
                    </a:lnTo>
                    <a:lnTo>
                      <a:pt x="19" y="121"/>
                    </a:lnTo>
                    <a:lnTo>
                      <a:pt x="16" y="115"/>
                    </a:lnTo>
                    <a:lnTo>
                      <a:pt x="13" y="109"/>
                    </a:lnTo>
                    <a:lnTo>
                      <a:pt x="11" y="102"/>
                    </a:lnTo>
                    <a:lnTo>
                      <a:pt x="10" y="96"/>
                    </a:lnTo>
                    <a:lnTo>
                      <a:pt x="9" y="89"/>
                    </a:lnTo>
                    <a:lnTo>
                      <a:pt x="9" y="82"/>
                    </a:lnTo>
                    <a:lnTo>
                      <a:pt x="9" y="75"/>
                    </a:lnTo>
                    <a:lnTo>
                      <a:pt x="10" y="67"/>
                    </a:lnTo>
                    <a:lnTo>
                      <a:pt x="11" y="61"/>
                    </a:lnTo>
                    <a:lnTo>
                      <a:pt x="13" y="54"/>
                    </a:lnTo>
                    <a:lnTo>
                      <a:pt x="16" y="48"/>
                    </a:lnTo>
                    <a:lnTo>
                      <a:pt x="19" y="42"/>
                    </a:lnTo>
                    <a:lnTo>
                      <a:pt x="22" y="37"/>
                    </a:lnTo>
                    <a:lnTo>
                      <a:pt x="26" y="33"/>
                    </a:lnTo>
                    <a:lnTo>
                      <a:pt x="30" y="28"/>
                    </a:lnTo>
                    <a:lnTo>
                      <a:pt x="34" y="23"/>
                    </a:lnTo>
                    <a:lnTo>
                      <a:pt x="40" y="21"/>
                    </a:lnTo>
                    <a:lnTo>
                      <a:pt x="45" y="17"/>
                    </a:lnTo>
                    <a:lnTo>
                      <a:pt x="51" y="15"/>
                    </a:lnTo>
                    <a:lnTo>
                      <a:pt x="56" y="13"/>
                    </a:lnTo>
                    <a:lnTo>
                      <a:pt x="62" y="12"/>
                    </a:lnTo>
                    <a:lnTo>
                      <a:pt x="68" y="11"/>
                    </a:lnTo>
                    <a:lnTo>
                      <a:pt x="74" y="12"/>
                    </a:lnTo>
                    <a:lnTo>
                      <a:pt x="80" y="13"/>
                    </a:lnTo>
                    <a:lnTo>
                      <a:pt x="85" y="15"/>
                    </a:lnTo>
                    <a:lnTo>
                      <a:pt x="91" y="17"/>
                    </a:lnTo>
                    <a:lnTo>
                      <a:pt x="96" y="21"/>
                    </a:lnTo>
                    <a:lnTo>
                      <a:pt x="101" y="23"/>
                    </a:lnTo>
                    <a:lnTo>
                      <a:pt x="105" y="28"/>
                    </a:lnTo>
                    <a:lnTo>
                      <a:pt x="109" y="33"/>
                    </a:lnTo>
                    <a:lnTo>
                      <a:pt x="113" y="37"/>
                    </a:lnTo>
                    <a:lnTo>
                      <a:pt x="117" y="42"/>
                    </a:lnTo>
                    <a:lnTo>
                      <a:pt x="120" y="48"/>
                    </a:lnTo>
                    <a:lnTo>
                      <a:pt x="122" y="54"/>
                    </a:lnTo>
                    <a:lnTo>
                      <a:pt x="124" y="61"/>
                    </a:lnTo>
                    <a:lnTo>
                      <a:pt x="125" y="67"/>
                    </a:lnTo>
                    <a:lnTo>
                      <a:pt x="126" y="75"/>
                    </a:lnTo>
                    <a:lnTo>
                      <a:pt x="127" y="82"/>
                    </a:lnTo>
                    <a:close/>
                  </a:path>
                </a:pathLst>
              </a:custGeom>
              <a:solidFill>
                <a:srgbClr val="F9DAB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7686" name="Freeform 33"/>
              <p:cNvSpPr>
                <a:spLocks noEditPoints="1"/>
              </p:cNvSpPr>
              <p:nvPr/>
            </p:nvSpPr>
            <p:spPr bwMode="auto">
              <a:xfrm>
                <a:off x="1149" y="2647"/>
                <a:ext cx="25" cy="25"/>
              </a:xfrm>
              <a:custGeom>
                <a:avLst/>
                <a:gdLst>
                  <a:gd name="T0" fmla="*/ 0 w 127"/>
                  <a:gd name="T1" fmla="*/ 0 h 151"/>
                  <a:gd name="T2" fmla="*/ 0 w 127"/>
                  <a:gd name="T3" fmla="*/ 0 h 151"/>
                  <a:gd name="T4" fmla="*/ 0 w 127"/>
                  <a:gd name="T5" fmla="*/ 0 h 151"/>
                  <a:gd name="T6" fmla="*/ 0 w 127"/>
                  <a:gd name="T7" fmla="*/ 0 h 151"/>
                  <a:gd name="T8" fmla="*/ 0 w 127"/>
                  <a:gd name="T9" fmla="*/ 0 h 151"/>
                  <a:gd name="T10" fmla="*/ 0 w 127"/>
                  <a:gd name="T11" fmla="*/ 0 h 151"/>
                  <a:gd name="T12" fmla="*/ 0 w 127"/>
                  <a:gd name="T13" fmla="*/ 0 h 151"/>
                  <a:gd name="T14" fmla="*/ 0 w 127"/>
                  <a:gd name="T15" fmla="*/ 0 h 151"/>
                  <a:gd name="T16" fmla="*/ 0 w 127"/>
                  <a:gd name="T17" fmla="*/ 0 h 151"/>
                  <a:gd name="T18" fmla="*/ 0 w 127"/>
                  <a:gd name="T19" fmla="*/ 0 h 151"/>
                  <a:gd name="T20" fmla="*/ 0 w 127"/>
                  <a:gd name="T21" fmla="*/ 0 h 151"/>
                  <a:gd name="T22" fmla="*/ 0 w 127"/>
                  <a:gd name="T23" fmla="*/ 0 h 151"/>
                  <a:gd name="T24" fmla="*/ 0 w 127"/>
                  <a:gd name="T25" fmla="*/ 0 h 151"/>
                  <a:gd name="T26" fmla="*/ 0 w 127"/>
                  <a:gd name="T27" fmla="*/ 0 h 151"/>
                  <a:gd name="T28" fmla="*/ 0 w 127"/>
                  <a:gd name="T29" fmla="*/ 0 h 151"/>
                  <a:gd name="T30" fmla="*/ 0 w 127"/>
                  <a:gd name="T31" fmla="*/ 0 h 151"/>
                  <a:gd name="T32" fmla="*/ 0 w 127"/>
                  <a:gd name="T33" fmla="*/ 0 h 151"/>
                  <a:gd name="T34" fmla="*/ 0 w 127"/>
                  <a:gd name="T35" fmla="*/ 0 h 151"/>
                  <a:gd name="T36" fmla="*/ 0 w 127"/>
                  <a:gd name="T37" fmla="*/ 0 h 151"/>
                  <a:gd name="T38" fmla="*/ 0 w 127"/>
                  <a:gd name="T39" fmla="*/ 0 h 151"/>
                  <a:gd name="T40" fmla="*/ 0 w 127"/>
                  <a:gd name="T41" fmla="*/ 0 h 151"/>
                  <a:gd name="T42" fmla="*/ 0 w 127"/>
                  <a:gd name="T43" fmla="*/ 0 h 151"/>
                  <a:gd name="T44" fmla="*/ 0 w 127"/>
                  <a:gd name="T45" fmla="*/ 0 h 151"/>
                  <a:gd name="T46" fmla="*/ 0 w 127"/>
                  <a:gd name="T47" fmla="*/ 0 h 151"/>
                  <a:gd name="T48" fmla="*/ 0 w 127"/>
                  <a:gd name="T49" fmla="*/ 0 h 151"/>
                  <a:gd name="T50" fmla="*/ 0 w 127"/>
                  <a:gd name="T51" fmla="*/ 0 h 151"/>
                  <a:gd name="T52" fmla="*/ 0 w 127"/>
                  <a:gd name="T53" fmla="*/ 0 h 151"/>
                  <a:gd name="T54" fmla="*/ 0 w 127"/>
                  <a:gd name="T55" fmla="*/ 0 h 151"/>
                  <a:gd name="T56" fmla="*/ 0 w 127"/>
                  <a:gd name="T57" fmla="*/ 0 h 151"/>
                  <a:gd name="T58" fmla="*/ 0 w 127"/>
                  <a:gd name="T59" fmla="*/ 0 h 151"/>
                  <a:gd name="T60" fmla="*/ 0 w 127"/>
                  <a:gd name="T61" fmla="*/ 0 h 151"/>
                  <a:gd name="T62" fmla="*/ 0 w 127"/>
                  <a:gd name="T63" fmla="*/ 0 h 151"/>
                  <a:gd name="T64" fmla="*/ 0 w 127"/>
                  <a:gd name="T65" fmla="*/ 0 h 151"/>
                  <a:gd name="T66" fmla="*/ 0 w 127"/>
                  <a:gd name="T67" fmla="*/ 0 h 151"/>
                  <a:gd name="T68" fmla="*/ 0 w 127"/>
                  <a:gd name="T69" fmla="*/ 0 h 151"/>
                  <a:gd name="T70" fmla="*/ 0 w 127"/>
                  <a:gd name="T71" fmla="*/ 0 h 151"/>
                  <a:gd name="T72" fmla="*/ 0 w 127"/>
                  <a:gd name="T73" fmla="*/ 0 h 151"/>
                  <a:gd name="T74" fmla="*/ 0 w 127"/>
                  <a:gd name="T75" fmla="*/ 0 h 151"/>
                  <a:gd name="T76" fmla="*/ 0 w 127"/>
                  <a:gd name="T77" fmla="*/ 0 h 151"/>
                  <a:gd name="T78" fmla="*/ 0 w 127"/>
                  <a:gd name="T79" fmla="*/ 0 h 151"/>
                  <a:gd name="T80" fmla="*/ 0 w 127"/>
                  <a:gd name="T81" fmla="*/ 0 h 151"/>
                  <a:gd name="T82" fmla="*/ 0 w 127"/>
                  <a:gd name="T83" fmla="*/ 0 h 151"/>
                  <a:gd name="T84" fmla="*/ 0 w 127"/>
                  <a:gd name="T85" fmla="*/ 0 h 151"/>
                  <a:gd name="T86" fmla="*/ 0 w 127"/>
                  <a:gd name="T87" fmla="*/ 0 h 151"/>
                  <a:gd name="T88" fmla="*/ 0 w 127"/>
                  <a:gd name="T89" fmla="*/ 0 h 151"/>
                  <a:gd name="T90" fmla="*/ 0 w 127"/>
                  <a:gd name="T91" fmla="*/ 0 h 151"/>
                  <a:gd name="T92" fmla="*/ 0 w 127"/>
                  <a:gd name="T93" fmla="*/ 0 h 151"/>
                  <a:gd name="T94" fmla="*/ 0 w 127"/>
                  <a:gd name="T95" fmla="*/ 0 h 151"/>
                  <a:gd name="T96" fmla="*/ 0 w 127"/>
                  <a:gd name="T97" fmla="*/ 0 h 151"/>
                  <a:gd name="T98" fmla="*/ 0 w 127"/>
                  <a:gd name="T99" fmla="*/ 0 h 151"/>
                  <a:gd name="T100" fmla="*/ 0 w 127"/>
                  <a:gd name="T101" fmla="*/ 0 h 151"/>
                  <a:gd name="T102" fmla="*/ 0 w 127"/>
                  <a:gd name="T103" fmla="*/ 0 h 151"/>
                  <a:gd name="T104" fmla="*/ 0 w 127"/>
                  <a:gd name="T105" fmla="*/ 0 h 151"/>
                  <a:gd name="T106" fmla="*/ 0 w 127"/>
                  <a:gd name="T107" fmla="*/ 0 h 151"/>
                  <a:gd name="T108" fmla="*/ 0 w 127"/>
                  <a:gd name="T109" fmla="*/ 0 h 151"/>
                  <a:gd name="T110" fmla="*/ 0 w 127"/>
                  <a:gd name="T111" fmla="*/ 0 h 151"/>
                  <a:gd name="T112" fmla="*/ 0 w 127"/>
                  <a:gd name="T113" fmla="*/ 0 h 151"/>
                  <a:gd name="T114" fmla="*/ 0 w 127"/>
                  <a:gd name="T115" fmla="*/ 0 h 151"/>
                  <a:gd name="T116" fmla="*/ 0 w 127"/>
                  <a:gd name="T117" fmla="*/ 0 h 151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w 127"/>
                  <a:gd name="T178" fmla="*/ 0 h 151"/>
                  <a:gd name="T179" fmla="*/ 127 w 127"/>
                  <a:gd name="T180" fmla="*/ 151 h 151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T177" t="T178" r="T179" b="T180"/>
                <a:pathLst>
                  <a:path w="127" h="151">
                    <a:moveTo>
                      <a:pt x="127" y="76"/>
                    </a:moveTo>
                    <a:lnTo>
                      <a:pt x="127" y="69"/>
                    </a:lnTo>
                    <a:lnTo>
                      <a:pt x="126" y="60"/>
                    </a:lnTo>
                    <a:lnTo>
                      <a:pt x="124" y="53"/>
                    </a:lnTo>
                    <a:lnTo>
                      <a:pt x="122" y="46"/>
                    </a:lnTo>
                    <a:lnTo>
                      <a:pt x="119" y="40"/>
                    </a:lnTo>
                    <a:lnTo>
                      <a:pt x="116" y="34"/>
                    </a:lnTo>
                    <a:lnTo>
                      <a:pt x="113" y="28"/>
                    </a:lnTo>
                    <a:lnTo>
                      <a:pt x="109" y="22"/>
                    </a:lnTo>
                    <a:lnTo>
                      <a:pt x="104" y="17"/>
                    </a:lnTo>
                    <a:lnTo>
                      <a:pt x="99" y="13"/>
                    </a:lnTo>
                    <a:lnTo>
                      <a:pt x="94" y="10"/>
                    </a:lnTo>
                    <a:lnTo>
                      <a:pt x="89" y="6"/>
                    </a:lnTo>
                    <a:lnTo>
                      <a:pt x="83" y="4"/>
                    </a:lnTo>
                    <a:lnTo>
                      <a:pt x="77" y="1"/>
                    </a:lnTo>
                    <a:lnTo>
                      <a:pt x="71" y="0"/>
                    </a:lnTo>
                    <a:lnTo>
                      <a:pt x="64" y="0"/>
                    </a:lnTo>
                    <a:lnTo>
                      <a:pt x="58" y="0"/>
                    </a:lnTo>
                    <a:lnTo>
                      <a:pt x="51" y="1"/>
                    </a:lnTo>
                    <a:lnTo>
                      <a:pt x="45" y="4"/>
                    </a:lnTo>
                    <a:lnTo>
                      <a:pt x="40" y="6"/>
                    </a:lnTo>
                    <a:lnTo>
                      <a:pt x="33" y="10"/>
                    </a:lnTo>
                    <a:lnTo>
                      <a:pt x="28" y="13"/>
                    </a:lnTo>
                    <a:lnTo>
                      <a:pt x="23" y="17"/>
                    </a:lnTo>
                    <a:lnTo>
                      <a:pt x="19" y="22"/>
                    </a:lnTo>
                    <a:lnTo>
                      <a:pt x="15" y="28"/>
                    </a:lnTo>
                    <a:lnTo>
                      <a:pt x="11" y="34"/>
                    </a:lnTo>
                    <a:lnTo>
                      <a:pt x="8" y="40"/>
                    </a:lnTo>
                    <a:lnTo>
                      <a:pt x="5" y="46"/>
                    </a:lnTo>
                    <a:lnTo>
                      <a:pt x="3" y="53"/>
                    </a:lnTo>
                    <a:lnTo>
                      <a:pt x="1" y="60"/>
                    </a:lnTo>
                    <a:lnTo>
                      <a:pt x="0" y="69"/>
                    </a:lnTo>
                    <a:lnTo>
                      <a:pt x="0" y="76"/>
                    </a:lnTo>
                    <a:lnTo>
                      <a:pt x="0" y="83"/>
                    </a:lnTo>
                    <a:lnTo>
                      <a:pt x="1" y="91"/>
                    </a:lnTo>
                    <a:lnTo>
                      <a:pt x="3" y="99"/>
                    </a:lnTo>
                    <a:lnTo>
                      <a:pt x="5" y="105"/>
                    </a:lnTo>
                    <a:lnTo>
                      <a:pt x="8" y="112"/>
                    </a:lnTo>
                    <a:lnTo>
                      <a:pt x="11" y="118"/>
                    </a:lnTo>
                    <a:lnTo>
                      <a:pt x="15" y="124"/>
                    </a:lnTo>
                    <a:lnTo>
                      <a:pt x="19" y="130"/>
                    </a:lnTo>
                    <a:lnTo>
                      <a:pt x="23" y="135"/>
                    </a:lnTo>
                    <a:lnTo>
                      <a:pt x="28" y="138"/>
                    </a:lnTo>
                    <a:lnTo>
                      <a:pt x="33" y="142"/>
                    </a:lnTo>
                    <a:lnTo>
                      <a:pt x="40" y="145"/>
                    </a:lnTo>
                    <a:lnTo>
                      <a:pt x="45" y="148"/>
                    </a:lnTo>
                    <a:lnTo>
                      <a:pt x="51" y="150"/>
                    </a:lnTo>
                    <a:lnTo>
                      <a:pt x="58" y="151"/>
                    </a:lnTo>
                    <a:lnTo>
                      <a:pt x="64" y="151"/>
                    </a:lnTo>
                    <a:lnTo>
                      <a:pt x="71" y="151"/>
                    </a:lnTo>
                    <a:lnTo>
                      <a:pt x="77" y="150"/>
                    </a:lnTo>
                    <a:lnTo>
                      <a:pt x="83" y="148"/>
                    </a:lnTo>
                    <a:lnTo>
                      <a:pt x="89" y="145"/>
                    </a:lnTo>
                    <a:lnTo>
                      <a:pt x="94" y="142"/>
                    </a:lnTo>
                    <a:lnTo>
                      <a:pt x="99" y="138"/>
                    </a:lnTo>
                    <a:lnTo>
                      <a:pt x="104" y="135"/>
                    </a:lnTo>
                    <a:lnTo>
                      <a:pt x="109" y="130"/>
                    </a:lnTo>
                    <a:lnTo>
                      <a:pt x="113" y="124"/>
                    </a:lnTo>
                    <a:lnTo>
                      <a:pt x="116" y="118"/>
                    </a:lnTo>
                    <a:lnTo>
                      <a:pt x="119" y="112"/>
                    </a:lnTo>
                    <a:lnTo>
                      <a:pt x="122" y="105"/>
                    </a:lnTo>
                    <a:lnTo>
                      <a:pt x="124" y="99"/>
                    </a:lnTo>
                    <a:lnTo>
                      <a:pt x="126" y="91"/>
                    </a:lnTo>
                    <a:lnTo>
                      <a:pt x="127" y="83"/>
                    </a:lnTo>
                    <a:lnTo>
                      <a:pt x="127" y="76"/>
                    </a:lnTo>
                    <a:close/>
                    <a:moveTo>
                      <a:pt x="118" y="76"/>
                    </a:moveTo>
                    <a:lnTo>
                      <a:pt x="118" y="82"/>
                    </a:lnTo>
                    <a:lnTo>
                      <a:pt x="117" y="89"/>
                    </a:lnTo>
                    <a:lnTo>
                      <a:pt x="116" y="95"/>
                    </a:lnTo>
                    <a:lnTo>
                      <a:pt x="114" y="101"/>
                    </a:lnTo>
                    <a:lnTo>
                      <a:pt x="109" y="112"/>
                    </a:lnTo>
                    <a:lnTo>
                      <a:pt x="102" y="121"/>
                    </a:lnTo>
                    <a:lnTo>
                      <a:pt x="94" y="130"/>
                    </a:lnTo>
                    <a:lnTo>
                      <a:pt x="85" y="136"/>
                    </a:lnTo>
                    <a:lnTo>
                      <a:pt x="80" y="138"/>
                    </a:lnTo>
                    <a:lnTo>
                      <a:pt x="75" y="139"/>
                    </a:lnTo>
                    <a:lnTo>
                      <a:pt x="70" y="141"/>
                    </a:lnTo>
                    <a:lnTo>
                      <a:pt x="64" y="141"/>
                    </a:lnTo>
                    <a:lnTo>
                      <a:pt x="59" y="141"/>
                    </a:lnTo>
                    <a:lnTo>
                      <a:pt x="53" y="139"/>
                    </a:lnTo>
                    <a:lnTo>
                      <a:pt x="48" y="138"/>
                    </a:lnTo>
                    <a:lnTo>
                      <a:pt x="43" y="136"/>
                    </a:lnTo>
                    <a:lnTo>
                      <a:pt x="38" y="132"/>
                    </a:lnTo>
                    <a:lnTo>
                      <a:pt x="33" y="130"/>
                    </a:lnTo>
                    <a:lnTo>
                      <a:pt x="29" y="126"/>
                    </a:lnTo>
                    <a:lnTo>
                      <a:pt x="25" y="121"/>
                    </a:lnTo>
                    <a:lnTo>
                      <a:pt x="21" y="117"/>
                    </a:lnTo>
                    <a:lnTo>
                      <a:pt x="18" y="112"/>
                    </a:lnTo>
                    <a:lnTo>
                      <a:pt x="16" y="107"/>
                    </a:lnTo>
                    <a:lnTo>
                      <a:pt x="13" y="101"/>
                    </a:lnTo>
                    <a:lnTo>
                      <a:pt x="12" y="95"/>
                    </a:lnTo>
                    <a:lnTo>
                      <a:pt x="10" y="89"/>
                    </a:lnTo>
                    <a:lnTo>
                      <a:pt x="9" y="82"/>
                    </a:lnTo>
                    <a:lnTo>
                      <a:pt x="9" y="76"/>
                    </a:lnTo>
                    <a:lnTo>
                      <a:pt x="9" y="69"/>
                    </a:lnTo>
                    <a:lnTo>
                      <a:pt x="10" y="63"/>
                    </a:lnTo>
                    <a:lnTo>
                      <a:pt x="12" y="57"/>
                    </a:lnTo>
                    <a:lnTo>
                      <a:pt x="13" y="51"/>
                    </a:lnTo>
                    <a:lnTo>
                      <a:pt x="18" y="40"/>
                    </a:lnTo>
                    <a:lnTo>
                      <a:pt x="25" y="30"/>
                    </a:lnTo>
                    <a:lnTo>
                      <a:pt x="33" y="22"/>
                    </a:lnTo>
                    <a:lnTo>
                      <a:pt x="43" y="16"/>
                    </a:lnTo>
                    <a:lnTo>
                      <a:pt x="48" y="13"/>
                    </a:lnTo>
                    <a:lnTo>
                      <a:pt x="53" y="12"/>
                    </a:lnTo>
                    <a:lnTo>
                      <a:pt x="59" y="11"/>
                    </a:lnTo>
                    <a:lnTo>
                      <a:pt x="64" y="11"/>
                    </a:lnTo>
                    <a:lnTo>
                      <a:pt x="70" y="11"/>
                    </a:lnTo>
                    <a:lnTo>
                      <a:pt x="75" y="12"/>
                    </a:lnTo>
                    <a:lnTo>
                      <a:pt x="80" y="13"/>
                    </a:lnTo>
                    <a:lnTo>
                      <a:pt x="85" y="16"/>
                    </a:lnTo>
                    <a:lnTo>
                      <a:pt x="94" y="22"/>
                    </a:lnTo>
                    <a:lnTo>
                      <a:pt x="102" y="30"/>
                    </a:lnTo>
                    <a:lnTo>
                      <a:pt x="109" y="40"/>
                    </a:lnTo>
                    <a:lnTo>
                      <a:pt x="114" y="51"/>
                    </a:lnTo>
                    <a:lnTo>
                      <a:pt x="116" y="57"/>
                    </a:lnTo>
                    <a:lnTo>
                      <a:pt x="117" y="63"/>
                    </a:lnTo>
                    <a:lnTo>
                      <a:pt x="118" y="69"/>
                    </a:lnTo>
                    <a:lnTo>
                      <a:pt x="118" y="76"/>
                    </a:lnTo>
                    <a:close/>
                  </a:path>
                </a:pathLst>
              </a:custGeom>
              <a:solidFill>
                <a:srgbClr val="F9DDB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7687" name="Freeform 34"/>
              <p:cNvSpPr>
                <a:spLocks noEditPoints="1"/>
              </p:cNvSpPr>
              <p:nvPr/>
            </p:nvSpPr>
            <p:spPr bwMode="auto">
              <a:xfrm>
                <a:off x="1150" y="2648"/>
                <a:ext cx="23" cy="23"/>
              </a:xfrm>
              <a:custGeom>
                <a:avLst/>
                <a:gdLst>
                  <a:gd name="T0" fmla="*/ 0 w 118"/>
                  <a:gd name="T1" fmla="*/ 0 h 140"/>
                  <a:gd name="T2" fmla="*/ 0 w 118"/>
                  <a:gd name="T3" fmla="*/ 0 h 140"/>
                  <a:gd name="T4" fmla="*/ 0 w 118"/>
                  <a:gd name="T5" fmla="*/ 0 h 140"/>
                  <a:gd name="T6" fmla="*/ 0 w 118"/>
                  <a:gd name="T7" fmla="*/ 0 h 140"/>
                  <a:gd name="T8" fmla="*/ 0 w 118"/>
                  <a:gd name="T9" fmla="*/ 0 h 140"/>
                  <a:gd name="T10" fmla="*/ 0 w 118"/>
                  <a:gd name="T11" fmla="*/ 0 h 140"/>
                  <a:gd name="T12" fmla="*/ 0 w 118"/>
                  <a:gd name="T13" fmla="*/ 0 h 140"/>
                  <a:gd name="T14" fmla="*/ 0 w 118"/>
                  <a:gd name="T15" fmla="*/ 0 h 140"/>
                  <a:gd name="T16" fmla="*/ 0 w 118"/>
                  <a:gd name="T17" fmla="*/ 0 h 140"/>
                  <a:gd name="T18" fmla="*/ 0 w 118"/>
                  <a:gd name="T19" fmla="*/ 0 h 140"/>
                  <a:gd name="T20" fmla="*/ 0 w 118"/>
                  <a:gd name="T21" fmla="*/ 0 h 140"/>
                  <a:gd name="T22" fmla="*/ 0 w 118"/>
                  <a:gd name="T23" fmla="*/ 0 h 140"/>
                  <a:gd name="T24" fmla="*/ 0 w 118"/>
                  <a:gd name="T25" fmla="*/ 0 h 140"/>
                  <a:gd name="T26" fmla="*/ 0 w 118"/>
                  <a:gd name="T27" fmla="*/ 0 h 140"/>
                  <a:gd name="T28" fmla="*/ 0 w 118"/>
                  <a:gd name="T29" fmla="*/ 0 h 140"/>
                  <a:gd name="T30" fmla="*/ 0 w 118"/>
                  <a:gd name="T31" fmla="*/ 0 h 140"/>
                  <a:gd name="T32" fmla="*/ 0 w 118"/>
                  <a:gd name="T33" fmla="*/ 0 h 140"/>
                  <a:gd name="T34" fmla="*/ 0 w 118"/>
                  <a:gd name="T35" fmla="*/ 0 h 140"/>
                  <a:gd name="T36" fmla="*/ 0 w 118"/>
                  <a:gd name="T37" fmla="*/ 0 h 140"/>
                  <a:gd name="T38" fmla="*/ 0 w 118"/>
                  <a:gd name="T39" fmla="*/ 0 h 140"/>
                  <a:gd name="T40" fmla="*/ 0 w 118"/>
                  <a:gd name="T41" fmla="*/ 0 h 140"/>
                  <a:gd name="T42" fmla="*/ 0 w 118"/>
                  <a:gd name="T43" fmla="*/ 0 h 140"/>
                  <a:gd name="T44" fmla="*/ 0 w 118"/>
                  <a:gd name="T45" fmla="*/ 0 h 140"/>
                  <a:gd name="T46" fmla="*/ 0 w 118"/>
                  <a:gd name="T47" fmla="*/ 0 h 140"/>
                  <a:gd name="T48" fmla="*/ 0 w 118"/>
                  <a:gd name="T49" fmla="*/ 0 h 140"/>
                  <a:gd name="T50" fmla="*/ 0 w 118"/>
                  <a:gd name="T51" fmla="*/ 0 h 140"/>
                  <a:gd name="T52" fmla="*/ 0 w 118"/>
                  <a:gd name="T53" fmla="*/ 0 h 140"/>
                  <a:gd name="T54" fmla="*/ 0 w 118"/>
                  <a:gd name="T55" fmla="*/ 0 h 140"/>
                  <a:gd name="T56" fmla="*/ 0 w 118"/>
                  <a:gd name="T57" fmla="*/ 0 h 140"/>
                  <a:gd name="T58" fmla="*/ 0 w 118"/>
                  <a:gd name="T59" fmla="*/ 0 h 140"/>
                  <a:gd name="T60" fmla="*/ 0 w 118"/>
                  <a:gd name="T61" fmla="*/ 0 h 140"/>
                  <a:gd name="T62" fmla="*/ 0 w 118"/>
                  <a:gd name="T63" fmla="*/ 0 h 140"/>
                  <a:gd name="T64" fmla="*/ 0 w 118"/>
                  <a:gd name="T65" fmla="*/ 0 h 140"/>
                  <a:gd name="T66" fmla="*/ 0 w 118"/>
                  <a:gd name="T67" fmla="*/ 0 h 140"/>
                  <a:gd name="T68" fmla="*/ 0 w 118"/>
                  <a:gd name="T69" fmla="*/ 0 h 140"/>
                  <a:gd name="T70" fmla="*/ 0 w 118"/>
                  <a:gd name="T71" fmla="*/ 0 h 140"/>
                  <a:gd name="T72" fmla="*/ 0 w 118"/>
                  <a:gd name="T73" fmla="*/ 0 h 140"/>
                  <a:gd name="T74" fmla="*/ 0 w 118"/>
                  <a:gd name="T75" fmla="*/ 0 h 140"/>
                  <a:gd name="T76" fmla="*/ 0 w 118"/>
                  <a:gd name="T77" fmla="*/ 0 h 140"/>
                  <a:gd name="T78" fmla="*/ 0 w 118"/>
                  <a:gd name="T79" fmla="*/ 0 h 140"/>
                  <a:gd name="T80" fmla="*/ 0 w 118"/>
                  <a:gd name="T81" fmla="*/ 0 h 140"/>
                  <a:gd name="T82" fmla="*/ 0 w 118"/>
                  <a:gd name="T83" fmla="*/ 0 h 140"/>
                  <a:gd name="T84" fmla="*/ 0 w 118"/>
                  <a:gd name="T85" fmla="*/ 0 h 140"/>
                  <a:gd name="T86" fmla="*/ 0 w 118"/>
                  <a:gd name="T87" fmla="*/ 0 h 140"/>
                  <a:gd name="T88" fmla="*/ 0 w 118"/>
                  <a:gd name="T89" fmla="*/ 0 h 140"/>
                  <a:gd name="T90" fmla="*/ 0 w 118"/>
                  <a:gd name="T91" fmla="*/ 0 h 140"/>
                  <a:gd name="T92" fmla="*/ 0 w 118"/>
                  <a:gd name="T93" fmla="*/ 0 h 140"/>
                  <a:gd name="T94" fmla="*/ 0 w 118"/>
                  <a:gd name="T95" fmla="*/ 0 h 140"/>
                  <a:gd name="T96" fmla="*/ 0 w 118"/>
                  <a:gd name="T97" fmla="*/ 0 h 140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118"/>
                  <a:gd name="T148" fmla="*/ 0 h 140"/>
                  <a:gd name="T149" fmla="*/ 118 w 118"/>
                  <a:gd name="T150" fmla="*/ 140 h 140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118" h="140">
                    <a:moveTo>
                      <a:pt x="118" y="71"/>
                    </a:moveTo>
                    <a:lnTo>
                      <a:pt x="117" y="64"/>
                    </a:lnTo>
                    <a:lnTo>
                      <a:pt x="116" y="56"/>
                    </a:lnTo>
                    <a:lnTo>
                      <a:pt x="115" y="50"/>
                    </a:lnTo>
                    <a:lnTo>
                      <a:pt x="113" y="43"/>
                    </a:lnTo>
                    <a:lnTo>
                      <a:pt x="110" y="37"/>
                    </a:lnTo>
                    <a:lnTo>
                      <a:pt x="108" y="31"/>
                    </a:lnTo>
                    <a:lnTo>
                      <a:pt x="104" y="26"/>
                    </a:lnTo>
                    <a:lnTo>
                      <a:pt x="100" y="22"/>
                    </a:lnTo>
                    <a:lnTo>
                      <a:pt x="96" y="17"/>
                    </a:lnTo>
                    <a:lnTo>
                      <a:pt x="92" y="12"/>
                    </a:lnTo>
                    <a:lnTo>
                      <a:pt x="87" y="10"/>
                    </a:lnTo>
                    <a:lnTo>
                      <a:pt x="82" y="6"/>
                    </a:lnTo>
                    <a:lnTo>
                      <a:pt x="76" y="4"/>
                    </a:lnTo>
                    <a:lnTo>
                      <a:pt x="71" y="2"/>
                    </a:lnTo>
                    <a:lnTo>
                      <a:pt x="65" y="1"/>
                    </a:lnTo>
                    <a:lnTo>
                      <a:pt x="59" y="0"/>
                    </a:lnTo>
                    <a:lnTo>
                      <a:pt x="53" y="1"/>
                    </a:lnTo>
                    <a:lnTo>
                      <a:pt x="47" y="2"/>
                    </a:lnTo>
                    <a:lnTo>
                      <a:pt x="42" y="4"/>
                    </a:lnTo>
                    <a:lnTo>
                      <a:pt x="36" y="6"/>
                    </a:lnTo>
                    <a:lnTo>
                      <a:pt x="31" y="10"/>
                    </a:lnTo>
                    <a:lnTo>
                      <a:pt x="25" y="12"/>
                    </a:lnTo>
                    <a:lnTo>
                      <a:pt x="21" y="17"/>
                    </a:lnTo>
                    <a:lnTo>
                      <a:pt x="17" y="22"/>
                    </a:lnTo>
                    <a:lnTo>
                      <a:pt x="13" y="26"/>
                    </a:lnTo>
                    <a:lnTo>
                      <a:pt x="10" y="31"/>
                    </a:lnTo>
                    <a:lnTo>
                      <a:pt x="7" y="37"/>
                    </a:lnTo>
                    <a:lnTo>
                      <a:pt x="4" y="43"/>
                    </a:lnTo>
                    <a:lnTo>
                      <a:pt x="2" y="50"/>
                    </a:lnTo>
                    <a:lnTo>
                      <a:pt x="1" y="56"/>
                    </a:lnTo>
                    <a:lnTo>
                      <a:pt x="0" y="64"/>
                    </a:lnTo>
                    <a:lnTo>
                      <a:pt x="0" y="71"/>
                    </a:lnTo>
                    <a:lnTo>
                      <a:pt x="0" y="78"/>
                    </a:lnTo>
                    <a:lnTo>
                      <a:pt x="1" y="85"/>
                    </a:lnTo>
                    <a:lnTo>
                      <a:pt x="2" y="91"/>
                    </a:lnTo>
                    <a:lnTo>
                      <a:pt x="4" y="98"/>
                    </a:lnTo>
                    <a:lnTo>
                      <a:pt x="7" y="104"/>
                    </a:lnTo>
                    <a:lnTo>
                      <a:pt x="10" y="110"/>
                    </a:lnTo>
                    <a:lnTo>
                      <a:pt x="13" y="115"/>
                    </a:lnTo>
                    <a:lnTo>
                      <a:pt x="17" y="120"/>
                    </a:lnTo>
                    <a:lnTo>
                      <a:pt x="21" y="125"/>
                    </a:lnTo>
                    <a:lnTo>
                      <a:pt x="25" y="128"/>
                    </a:lnTo>
                    <a:lnTo>
                      <a:pt x="31" y="132"/>
                    </a:lnTo>
                    <a:lnTo>
                      <a:pt x="36" y="136"/>
                    </a:lnTo>
                    <a:lnTo>
                      <a:pt x="42" y="138"/>
                    </a:lnTo>
                    <a:lnTo>
                      <a:pt x="47" y="139"/>
                    </a:lnTo>
                    <a:lnTo>
                      <a:pt x="53" y="140"/>
                    </a:lnTo>
                    <a:lnTo>
                      <a:pt x="59" y="140"/>
                    </a:lnTo>
                    <a:lnTo>
                      <a:pt x="65" y="140"/>
                    </a:lnTo>
                    <a:lnTo>
                      <a:pt x="71" y="139"/>
                    </a:lnTo>
                    <a:lnTo>
                      <a:pt x="76" y="138"/>
                    </a:lnTo>
                    <a:lnTo>
                      <a:pt x="82" y="136"/>
                    </a:lnTo>
                    <a:lnTo>
                      <a:pt x="87" y="132"/>
                    </a:lnTo>
                    <a:lnTo>
                      <a:pt x="92" y="128"/>
                    </a:lnTo>
                    <a:lnTo>
                      <a:pt x="96" y="125"/>
                    </a:lnTo>
                    <a:lnTo>
                      <a:pt x="100" y="120"/>
                    </a:lnTo>
                    <a:lnTo>
                      <a:pt x="104" y="115"/>
                    </a:lnTo>
                    <a:lnTo>
                      <a:pt x="108" y="110"/>
                    </a:lnTo>
                    <a:lnTo>
                      <a:pt x="110" y="104"/>
                    </a:lnTo>
                    <a:lnTo>
                      <a:pt x="113" y="98"/>
                    </a:lnTo>
                    <a:lnTo>
                      <a:pt x="115" y="91"/>
                    </a:lnTo>
                    <a:lnTo>
                      <a:pt x="116" y="85"/>
                    </a:lnTo>
                    <a:lnTo>
                      <a:pt x="117" y="78"/>
                    </a:lnTo>
                    <a:lnTo>
                      <a:pt x="118" y="71"/>
                    </a:lnTo>
                    <a:close/>
                    <a:moveTo>
                      <a:pt x="109" y="71"/>
                    </a:moveTo>
                    <a:lnTo>
                      <a:pt x="108" y="83"/>
                    </a:lnTo>
                    <a:lnTo>
                      <a:pt x="105" y="94"/>
                    </a:lnTo>
                    <a:lnTo>
                      <a:pt x="100" y="104"/>
                    </a:lnTo>
                    <a:lnTo>
                      <a:pt x="94" y="113"/>
                    </a:lnTo>
                    <a:lnTo>
                      <a:pt x="87" y="120"/>
                    </a:lnTo>
                    <a:lnTo>
                      <a:pt x="78" y="126"/>
                    </a:lnTo>
                    <a:lnTo>
                      <a:pt x="69" y="128"/>
                    </a:lnTo>
                    <a:lnTo>
                      <a:pt x="59" y="130"/>
                    </a:lnTo>
                    <a:lnTo>
                      <a:pt x="49" y="128"/>
                    </a:lnTo>
                    <a:lnTo>
                      <a:pt x="40" y="126"/>
                    </a:lnTo>
                    <a:lnTo>
                      <a:pt x="31" y="120"/>
                    </a:lnTo>
                    <a:lnTo>
                      <a:pt x="23" y="113"/>
                    </a:lnTo>
                    <a:lnTo>
                      <a:pt x="17" y="104"/>
                    </a:lnTo>
                    <a:lnTo>
                      <a:pt x="13" y="94"/>
                    </a:lnTo>
                    <a:lnTo>
                      <a:pt x="10" y="83"/>
                    </a:lnTo>
                    <a:lnTo>
                      <a:pt x="9" y="71"/>
                    </a:lnTo>
                    <a:lnTo>
                      <a:pt x="10" y="59"/>
                    </a:lnTo>
                    <a:lnTo>
                      <a:pt x="13" y="48"/>
                    </a:lnTo>
                    <a:lnTo>
                      <a:pt x="17" y="37"/>
                    </a:lnTo>
                    <a:lnTo>
                      <a:pt x="23" y="29"/>
                    </a:lnTo>
                    <a:lnTo>
                      <a:pt x="31" y="22"/>
                    </a:lnTo>
                    <a:lnTo>
                      <a:pt x="40" y="16"/>
                    </a:lnTo>
                    <a:lnTo>
                      <a:pt x="49" y="12"/>
                    </a:lnTo>
                    <a:lnTo>
                      <a:pt x="59" y="11"/>
                    </a:lnTo>
                    <a:lnTo>
                      <a:pt x="69" y="12"/>
                    </a:lnTo>
                    <a:lnTo>
                      <a:pt x="78" y="16"/>
                    </a:lnTo>
                    <a:lnTo>
                      <a:pt x="87" y="22"/>
                    </a:lnTo>
                    <a:lnTo>
                      <a:pt x="94" y="29"/>
                    </a:lnTo>
                    <a:lnTo>
                      <a:pt x="100" y="37"/>
                    </a:lnTo>
                    <a:lnTo>
                      <a:pt x="105" y="48"/>
                    </a:lnTo>
                    <a:lnTo>
                      <a:pt x="108" y="59"/>
                    </a:lnTo>
                    <a:lnTo>
                      <a:pt x="109" y="71"/>
                    </a:lnTo>
                    <a:close/>
                  </a:path>
                </a:pathLst>
              </a:custGeom>
              <a:solidFill>
                <a:srgbClr val="F9E0B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7688" name="Freeform 35"/>
              <p:cNvSpPr>
                <a:spLocks noEditPoints="1"/>
              </p:cNvSpPr>
              <p:nvPr/>
            </p:nvSpPr>
            <p:spPr bwMode="auto">
              <a:xfrm>
                <a:off x="1151" y="2649"/>
                <a:ext cx="21" cy="21"/>
              </a:xfrm>
              <a:custGeom>
                <a:avLst/>
                <a:gdLst>
                  <a:gd name="T0" fmla="*/ 0 w 109"/>
                  <a:gd name="T1" fmla="*/ 0 h 130"/>
                  <a:gd name="T2" fmla="*/ 0 w 109"/>
                  <a:gd name="T3" fmla="*/ 0 h 130"/>
                  <a:gd name="T4" fmla="*/ 0 w 109"/>
                  <a:gd name="T5" fmla="*/ 0 h 130"/>
                  <a:gd name="T6" fmla="*/ 0 w 109"/>
                  <a:gd name="T7" fmla="*/ 0 h 130"/>
                  <a:gd name="T8" fmla="*/ 0 w 109"/>
                  <a:gd name="T9" fmla="*/ 0 h 130"/>
                  <a:gd name="T10" fmla="*/ 0 w 109"/>
                  <a:gd name="T11" fmla="*/ 0 h 130"/>
                  <a:gd name="T12" fmla="*/ 0 w 109"/>
                  <a:gd name="T13" fmla="*/ 0 h 130"/>
                  <a:gd name="T14" fmla="*/ 0 w 109"/>
                  <a:gd name="T15" fmla="*/ 0 h 130"/>
                  <a:gd name="T16" fmla="*/ 0 w 109"/>
                  <a:gd name="T17" fmla="*/ 0 h 130"/>
                  <a:gd name="T18" fmla="*/ 0 w 109"/>
                  <a:gd name="T19" fmla="*/ 0 h 130"/>
                  <a:gd name="T20" fmla="*/ 0 w 109"/>
                  <a:gd name="T21" fmla="*/ 0 h 130"/>
                  <a:gd name="T22" fmla="*/ 0 w 109"/>
                  <a:gd name="T23" fmla="*/ 0 h 130"/>
                  <a:gd name="T24" fmla="*/ 0 w 109"/>
                  <a:gd name="T25" fmla="*/ 0 h 130"/>
                  <a:gd name="T26" fmla="*/ 0 w 109"/>
                  <a:gd name="T27" fmla="*/ 0 h 130"/>
                  <a:gd name="T28" fmla="*/ 0 w 109"/>
                  <a:gd name="T29" fmla="*/ 0 h 130"/>
                  <a:gd name="T30" fmla="*/ 0 w 109"/>
                  <a:gd name="T31" fmla="*/ 0 h 130"/>
                  <a:gd name="T32" fmla="*/ 0 w 109"/>
                  <a:gd name="T33" fmla="*/ 0 h 130"/>
                  <a:gd name="T34" fmla="*/ 0 w 109"/>
                  <a:gd name="T35" fmla="*/ 0 h 130"/>
                  <a:gd name="T36" fmla="*/ 0 w 109"/>
                  <a:gd name="T37" fmla="*/ 0 h 130"/>
                  <a:gd name="T38" fmla="*/ 0 w 109"/>
                  <a:gd name="T39" fmla="*/ 0 h 130"/>
                  <a:gd name="T40" fmla="*/ 0 w 109"/>
                  <a:gd name="T41" fmla="*/ 0 h 130"/>
                  <a:gd name="T42" fmla="*/ 0 w 109"/>
                  <a:gd name="T43" fmla="*/ 0 h 130"/>
                  <a:gd name="T44" fmla="*/ 0 w 109"/>
                  <a:gd name="T45" fmla="*/ 0 h 130"/>
                  <a:gd name="T46" fmla="*/ 0 w 109"/>
                  <a:gd name="T47" fmla="*/ 0 h 130"/>
                  <a:gd name="T48" fmla="*/ 0 w 109"/>
                  <a:gd name="T49" fmla="*/ 0 h 130"/>
                  <a:gd name="T50" fmla="*/ 0 w 109"/>
                  <a:gd name="T51" fmla="*/ 0 h 130"/>
                  <a:gd name="T52" fmla="*/ 0 w 109"/>
                  <a:gd name="T53" fmla="*/ 0 h 130"/>
                  <a:gd name="T54" fmla="*/ 0 w 109"/>
                  <a:gd name="T55" fmla="*/ 0 h 130"/>
                  <a:gd name="T56" fmla="*/ 0 w 109"/>
                  <a:gd name="T57" fmla="*/ 0 h 130"/>
                  <a:gd name="T58" fmla="*/ 0 w 109"/>
                  <a:gd name="T59" fmla="*/ 0 h 130"/>
                  <a:gd name="T60" fmla="*/ 0 w 109"/>
                  <a:gd name="T61" fmla="*/ 0 h 130"/>
                  <a:gd name="T62" fmla="*/ 0 w 109"/>
                  <a:gd name="T63" fmla="*/ 0 h 130"/>
                  <a:gd name="T64" fmla="*/ 0 w 109"/>
                  <a:gd name="T65" fmla="*/ 0 h 130"/>
                  <a:gd name="T66" fmla="*/ 0 w 109"/>
                  <a:gd name="T67" fmla="*/ 0 h 130"/>
                  <a:gd name="T68" fmla="*/ 0 w 109"/>
                  <a:gd name="T69" fmla="*/ 0 h 130"/>
                  <a:gd name="T70" fmla="*/ 0 w 109"/>
                  <a:gd name="T71" fmla="*/ 0 h 130"/>
                  <a:gd name="T72" fmla="*/ 0 w 109"/>
                  <a:gd name="T73" fmla="*/ 0 h 130"/>
                  <a:gd name="T74" fmla="*/ 0 w 109"/>
                  <a:gd name="T75" fmla="*/ 0 h 130"/>
                  <a:gd name="T76" fmla="*/ 0 w 109"/>
                  <a:gd name="T77" fmla="*/ 0 h 130"/>
                  <a:gd name="T78" fmla="*/ 0 w 109"/>
                  <a:gd name="T79" fmla="*/ 0 h 130"/>
                  <a:gd name="T80" fmla="*/ 0 w 109"/>
                  <a:gd name="T81" fmla="*/ 0 h 130"/>
                  <a:gd name="T82" fmla="*/ 0 w 109"/>
                  <a:gd name="T83" fmla="*/ 0 h 130"/>
                  <a:gd name="T84" fmla="*/ 0 w 109"/>
                  <a:gd name="T85" fmla="*/ 0 h 130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109"/>
                  <a:gd name="T130" fmla="*/ 0 h 130"/>
                  <a:gd name="T131" fmla="*/ 109 w 109"/>
                  <a:gd name="T132" fmla="*/ 130 h 130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109" h="130">
                    <a:moveTo>
                      <a:pt x="109" y="65"/>
                    </a:moveTo>
                    <a:lnTo>
                      <a:pt x="109" y="58"/>
                    </a:lnTo>
                    <a:lnTo>
                      <a:pt x="108" y="52"/>
                    </a:lnTo>
                    <a:lnTo>
                      <a:pt x="107" y="46"/>
                    </a:lnTo>
                    <a:lnTo>
                      <a:pt x="105" y="40"/>
                    </a:lnTo>
                    <a:lnTo>
                      <a:pt x="100" y="29"/>
                    </a:lnTo>
                    <a:lnTo>
                      <a:pt x="93" y="19"/>
                    </a:lnTo>
                    <a:lnTo>
                      <a:pt x="85" y="11"/>
                    </a:lnTo>
                    <a:lnTo>
                      <a:pt x="76" y="5"/>
                    </a:lnTo>
                    <a:lnTo>
                      <a:pt x="71" y="2"/>
                    </a:lnTo>
                    <a:lnTo>
                      <a:pt x="66" y="1"/>
                    </a:lnTo>
                    <a:lnTo>
                      <a:pt x="61" y="0"/>
                    </a:lnTo>
                    <a:lnTo>
                      <a:pt x="55" y="0"/>
                    </a:lnTo>
                    <a:lnTo>
                      <a:pt x="50" y="0"/>
                    </a:lnTo>
                    <a:lnTo>
                      <a:pt x="44" y="1"/>
                    </a:lnTo>
                    <a:lnTo>
                      <a:pt x="39" y="2"/>
                    </a:lnTo>
                    <a:lnTo>
                      <a:pt x="34" y="5"/>
                    </a:lnTo>
                    <a:lnTo>
                      <a:pt x="24" y="11"/>
                    </a:lnTo>
                    <a:lnTo>
                      <a:pt x="16" y="19"/>
                    </a:lnTo>
                    <a:lnTo>
                      <a:pt x="9" y="29"/>
                    </a:lnTo>
                    <a:lnTo>
                      <a:pt x="4" y="40"/>
                    </a:lnTo>
                    <a:lnTo>
                      <a:pt x="3" y="46"/>
                    </a:lnTo>
                    <a:lnTo>
                      <a:pt x="1" y="52"/>
                    </a:lnTo>
                    <a:lnTo>
                      <a:pt x="0" y="58"/>
                    </a:lnTo>
                    <a:lnTo>
                      <a:pt x="0" y="65"/>
                    </a:lnTo>
                    <a:lnTo>
                      <a:pt x="0" y="71"/>
                    </a:lnTo>
                    <a:lnTo>
                      <a:pt x="1" y="78"/>
                    </a:lnTo>
                    <a:lnTo>
                      <a:pt x="3" y="84"/>
                    </a:lnTo>
                    <a:lnTo>
                      <a:pt x="4" y="90"/>
                    </a:lnTo>
                    <a:lnTo>
                      <a:pt x="7" y="96"/>
                    </a:lnTo>
                    <a:lnTo>
                      <a:pt x="9" y="101"/>
                    </a:lnTo>
                    <a:lnTo>
                      <a:pt x="12" y="106"/>
                    </a:lnTo>
                    <a:lnTo>
                      <a:pt x="16" y="110"/>
                    </a:lnTo>
                    <a:lnTo>
                      <a:pt x="20" y="115"/>
                    </a:lnTo>
                    <a:lnTo>
                      <a:pt x="24" y="119"/>
                    </a:lnTo>
                    <a:lnTo>
                      <a:pt x="29" y="121"/>
                    </a:lnTo>
                    <a:lnTo>
                      <a:pt x="34" y="125"/>
                    </a:lnTo>
                    <a:lnTo>
                      <a:pt x="39" y="127"/>
                    </a:lnTo>
                    <a:lnTo>
                      <a:pt x="44" y="128"/>
                    </a:lnTo>
                    <a:lnTo>
                      <a:pt x="50" y="130"/>
                    </a:lnTo>
                    <a:lnTo>
                      <a:pt x="55" y="130"/>
                    </a:lnTo>
                    <a:lnTo>
                      <a:pt x="61" y="130"/>
                    </a:lnTo>
                    <a:lnTo>
                      <a:pt x="66" y="128"/>
                    </a:lnTo>
                    <a:lnTo>
                      <a:pt x="71" y="127"/>
                    </a:lnTo>
                    <a:lnTo>
                      <a:pt x="76" y="125"/>
                    </a:lnTo>
                    <a:lnTo>
                      <a:pt x="85" y="119"/>
                    </a:lnTo>
                    <a:lnTo>
                      <a:pt x="93" y="110"/>
                    </a:lnTo>
                    <a:lnTo>
                      <a:pt x="100" y="101"/>
                    </a:lnTo>
                    <a:lnTo>
                      <a:pt x="105" y="90"/>
                    </a:lnTo>
                    <a:lnTo>
                      <a:pt x="107" y="84"/>
                    </a:lnTo>
                    <a:lnTo>
                      <a:pt x="108" y="78"/>
                    </a:lnTo>
                    <a:lnTo>
                      <a:pt x="109" y="71"/>
                    </a:lnTo>
                    <a:lnTo>
                      <a:pt x="109" y="65"/>
                    </a:lnTo>
                    <a:close/>
                    <a:moveTo>
                      <a:pt x="100" y="65"/>
                    </a:moveTo>
                    <a:lnTo>
                      <a:pt x="99" y="76"/>
                    </a:lnTo>
                    <a:lnTo>
                      <a:pt x="97" y="85"/>
                    </a:lnTo>
                    <a:lnTo>
                      <a:pt x="92" y="95"/>
                    </a:lnTo>
                    <a:lnTo>
                      <a:pt x="87" y="103"/>
                    </a:lnTo>
                    <a:lnTo>
                      <a:pt x="80" y="109"/>
                    </a:lnTo>
                    <a:lnTo>
                      <a:pt x="73" y="114"/>
                    </a:lnTo>
                    <a:lnTo>
                      <a:pt x="64" y="118"/>
                    </a:lnTo>
                    <a:lnTo>
                      <a:pt x="55" y="119"/>
                    </a:lnTo>
                    <a:lnTo>
                      <a:pt x="46" y="118"/>
                    </a:lnTo>
                    <a:lnTo>
                      <a:pt x="38" y="114"/>
                    </a:lnTo>
                    <a:lnTo>
                      <a:pt x="30" y="109"/>
                    </a:lnTo>
                    <a:lnTo>
                      <a:pt x="22" y="103"/>
                    </a:lnTo>
                    <a:lnTo>
                      <a:pt x="17" y="95"/>
                    </a:lnTo>
                    <a:lnTo>
                      <a:pt x="13" y="85"/>
                    </a:lnTo>
                    <a:lnTo>
                      <a:pt x="10" y="76"/>
                    </a:lnTo>
                    <a:lnTo>
                      <a:pt x="9" y="65"/>
                    </a:lnTo>
                    <a:lnTo>
                      <a:pt x="10" y="54"/>
                    </a:lnTo>
                    <a:lnTo>
                      <a:pt x="13" y="43"/>
                    </a:lnTo>
                    <a:lnTo>
                      <a:pt x="17" y="35"/>
                    </a:lnTo>
                    <a:lnTo>
                      <a:pt x="22" y="26"/>
                    </a:lnTo>
                    <a:lnTo>
                      <a:pt x="30" y="20"/>
                    </a:lnTo>
                    <a:lnTo>
                      <a:pt x="38" y="16"/>
                    </a:lnTo>
                    <a:lnTo>
                      <a:pt x="46" y="12"/>
                    </a:lnTo>
                    <a:lnTo>
                      <a:pt x="55" y="11"/>
                    </a:lnTo>
                    <a:lnTo>
                      <a:pt x="64" y="12"/>
                    </a:lnTo>
                    <a:lnTo>
                      <a:pt x="73" y="16"/>
                    </a:lnTo>
                    <a:lnTo>
                      <a:pt x="80" y="20"/>
                    </a:lnTo>
                    <a:lnTo>
                      <a:pt x="87" y="26"/>
                    </a:lnTo>
                    <a:lnTo>
                      <a:pt x="92" y="35"/>
                    </a:lnTo>
                    <a:lnTo>
                      <a:pt x="97" y="43"/>
                    </a:lnTo>
                    <a:lnTo>
                      <a:pt x="99" y="54"/>
                    </a:lnTo>
                    <a:lnTo>
                      <a:pt x="100" y="65"/>
                    </a:lnTo>
                    <a:close/>
                  </a:path>
                </a:pathLst>
              </a:custGeom>
              <a:solidFill>
                <a:srgbClr val="FAE3B4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7689" name="Freeform 36"/>
              <p:cNvSpPr>
                <a:spLocks noEditPoints="1"/>
              </p:cNvSpPr>
              <p:nvPr/>
            </p:nvSpPr>
            <p:spPr bwMode="auto">
              <a:xfrm>
                <a:off x="1152" y="2649"/>
                <a:ext cx="20" cy="20"/>
              </a:xfrm>
              <a:custGeom>
                <a:avLst/>
                <a:gdLst>
                  <a:gd name="T0" fmla="*/ 0 w 100"/>
                  <a:gd name="T1" fmla="*/ 0 h 119"/>
                  <a:gd name="T2" fmla="*/ 0 w 100"/>
                  <a:gd name="T3" fmla="*/ 0 h 119"/>
                  <a:gd name="T4" fmla="*/ 0 w 100"/>
                  <a:gd name="T5" fmla="*/ 0 h 119"/>
                  <a:gd name="T6" fmla="*/ 0 w 100"/>
                  <a:gd name="T7" fmla="*/ 0 h 119"/>
                  <a:gd name="T8" fmla="*/ 0 w 100"/>
                  <a:gd name="T9" fmla="*/ 0 h 119"/>
                  <a:gd name="T10" fmla="*/ 0 w 100"/>
                  <a:gd name="T11" fmla="*/ 0 h 119"/>
                  <a:gd name="T12" fmla="*/ 0 w 100"/>
                  <a:gd name="T13" fmla="*/ 0 h 119"/>
                  <a:gd name="T14" fmla="*/ 0 w 100"/>
                  <a:gd name="T15" fmla="*/ 0 h 119"/>
                  <a:gd name="T16" fmla="*/ 0 w 100"/>
                  <a:gd name="T17" fmla="*/ 0 h 119"/>
                  <a:gd name="T18" fmla="*/ 0 w 100"/>
                  <a:gd name="T19" fmla="*/ 0 h 119"/>
                  <a:gd name="T20" fmla="*/ 0 w 100"/>
                  <a:gd name="T21" fmla="*/ 0 h 119"/>
                  <a:gd name="T22" fmla="*/ 0 w 100"/>
                  <a:gd name="T23" fmla="*/ 0 h 119"/>
                  <a:gd name="T24" fmla="*/ 0 w 100"/>
                  <a:gd name="T25" fmla="*/ 0 h 119"/>
                  <a:gd name="T26" fmla="*/ 0 w 100"/>
                  <a:gd name="T27" fmla="*/ 0 h 119"/>
                  <a:gd name="T28" fmla="*/ 0 w 100"/>
                  <a:gd name="T29" fmla="*/ 0 h 119"/>
                  <a:gd name="T30" fmla="*/ 0 w 100"/>
                  <a:gd name="T31" fmla="*/ 0 h 119"/>
                  <a:gd name="T32" fmla="*/ 0 w 100"/>
                  <a:gd name="T33" fmla="*/ 0 h 119"/>
                  <a:gd name="T34" fmla="*/ 0 w 100"/>
                  <a:gd name="T35" fmla="*/ 0 h 119"/>
                  <a:gd name="T36" fmla="*/ 0 w 100"/>
                  <a:gd name="T37" fmla="*/ 0 h 119"/>
                  <a:gd name="T38" fmla="*/ 0 w 100"/>
                  <a:gd name="T39" fmla="*/ 0 h 119"/>
                  <a:gd name="T40" fmla="*/ 0 w 100"/>
                  <a:gd name="T41" fmla="*/ 0 h 119"/>
                  <a:gd name="T42" fmla="*/ 0 w 100"/>
                  <a:gd name="T43" fmla="*/ 0 h 119"/>
                  <a:gd name="T44" fmla="*/ 0 w 100"/>
                  <a:gd name="T45" fmla="*/ 0 h 119"/>
                  <a:gd name="T46" fmla="*/ 0 w 100"/>
                  <a:gd name="T47" fmla="*/ 0 h 119"/>
                  <a:gd name="T48" fmla="*/ 0 w 100"/>
                  <a:gd name="T49" fmla="*/ 0 h 119"/>
                  <a:gd name="T50" fmla="*/ 0 w 100"/>
                  <a:gd name="T51" fmla="*/ 0 h 119"/>
                  <a:gd name="T52" fmla="*/ 0 w 100"/>
                  <a:gd name="T53" fmla="*/ 0 h 119"/>
                  <a:gd name="T54" fmla="*/ 0 w 100"/>
                  <a:gd name="T55" fmla="*/ 0 h 119"/>
                  <a:gd name="T56" fmla="*/ 0 w 100"/>
                  <a:gd name="T57" fmla="*/ 0 h 119"/>
                  <a:gd name="T58" fmla="*/ 0 w 100"/>
                  <a:gd name="T59" fmla="*/ 0 h 119"/>
                  <a:gd name="T60" fmla="*/ 0 w 100"/>
                  <a:gd name="T61" fmla="*/ 0 h 119"/>
                  <a:gd name="T62" fmla="*/ 0 w 100"/>
                  <a:gd name="T63" fmla="*/ 0 h 119"/>
                  <a:gd name="T64" fmla="*/ 0 w 100"/>
                  <a:gd name="T65" fmla="*/ 0 h 11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100"/>
                  <a:gd name="T100" fmla="*/ 0 h 119"/>
                  <a:gd name="T101" fmla="*/ 100 w 100"/>
                  <a:gd name="T102" fmla="*/ 119 h 119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100" h="119">
                    <a:moveTo>
                      <a:pt x="100" y="60"/>
                    </a:moveTo>
                    <a:lnTo>
                      <a:pt x="99" y="48"/>
                    </a:lnTo>
                    <a:lnTo>
                      <a:pt x="96" y="37"/>
                    </a:lnTo>
                    <a:lnTo>
                      <a:pt x="91" y="26"/>
                    </a:lnTo>
                    <a:lnTo>
                      <a:pt x="85" y="18"/>
                    </a:lnTo>
                    <a:lnTo>
                      <a:pt x="78" y="11"/>
                    </a:lnTo>
                    <a:lnTo>
                      <a:pt x="69" y="5"/>
                    </a:lnTo>
                    <a:lnTo>
                      <a:pt x="60" y="1"/>
                    </a:lnTo>
                    <a:lnTo>
                      <a:pt x="50" y="0"/>
                    </a:lnTo>
                    <a:lnTo>
                      <a:pt x="40" y="1"/>
                    </a:lnTo>
                    <a:lnTo>
                      <a:pt x="31" y="5"/>
                    </a:lnTo>
                    <a:lnTo>
                      <a:pt x="22" y="11"/>
                    </a:lnTo>
                    <a:lnTo>
                      <a:pt x="14" y="18"/>
                    </a:lnTo>
                    <a:lnTo>
                      <a:pt x="8" y="26"/>
                    </a:lnTo>
                    <a:lnTo>
                      <a:pt x="4" y="37"/>
                    </a:lnTo>
                    <a:lnTo>
                      <a:pt x="1" y="48"/>
                    </a:lnTo>
                    <a:lnTo>
                      <a:pt x="0" y="60"/>
                    </a:lnTo>
                    <a:lnTo>
                      <a:pt x="1" y="72"/>
                    </a:lnTo>
                    <a:lnTo>
                      <a:pt x="4" y="83"/>
                    </a:lnTo>
                    <a:lnTo>
                      <a:pt x="8" y="93"/>
                    </a:lnTo>
                    <a:lnTo>
                      <a:pt x="14" y="102"/>
                    </a:lnTo>
                    <a:lnTo>
                      <a:pt x="22" y="109"/>
                    </a:lnTo>
                    <a:lnTo>
                      <a:pt x="31" y="115"/>
                    </a:lnTo>
                    <a:lnTo>
                      <a:pt x="40" y="117"/>
                    </a:lnTo>
                    <a:lnTo>
                      <a:pt x="50" y="119"/>
                    </a:lnTo>
                    <a:lnTo>
                      <a:pt x="60" y="117"/>
                    </a:lnTo>
                    <a:lnTo>
                      <a:pt x="69" y="115"/>
                    </a:lnTo>
                    <a:lnTo>
                      <a:pt x="78" y="109"/>
                    </a:lnTo>
                    <a:lnTo>
                      <a:pt x="85" y="102"/>
                    </a:lnTo>
                    <a:lnTo>
                      <a:pt x="91" y="93"/>
                    </a:lnTo>
                    <a:lnTo>
                      <a:pt x="96" y="83"/>
                    </a:lnTo>
                    <a:lnTo>
                      <a:pt x="99" y="72"/>
                    </a:lnTo>
                    <a:lnTo>
                      <a:pt x="100" y="60"/>
                    </a:lnTo>
                    <a:close/>
                    <a:moveTo>
                      <a:pt x="91" y="60"/>
                    </a:moveTo>
                    <a:lnTo>
                      <a:pt x="90" y="69"/>
                    </a:lnTo>
                    <a:lnTo>
                      <a:pt x="87" y="79"/>
                    </a:lnTo>
                    <a:lnTo>
                      <a:pt x="84" y="87"/>
                    </a:lnTo>
                    <a:lnTo>
                      <a:pt x="79" y="95"/>
                    </a:lnTo>
                    <a:lnTo>
                      <a:pt x="73" y="101"/>
                    </a:lnTo>
                    <a:lnTo>
                      <a:pt x="66" y="104"/>
                    </a:lnTo>
                    <a:lnTo>
                      <a:pt x="58" y="108"/>
                    </a:lnTo>
                    <a:lnTo>
                      <a:pt x="50" y="108"/>
                    </a:lnTo>
                    <a:lnTo>
                      <a:pt x="42" y="108"/>
                    </a:lnTo>
                    <a:lnTo>
                      <a:pt x="34" y="104"/>
                    </a:lnTo>
                    <a:lnTo>
                      <a:pt x="27" y="101"/>
                    </a:lnTo>
                    <a:lnTo>
                      <a:pt x="20" y="95"/>
                    </a:lnTo>
                    <a:lnTo>
                      <a:pt x="16" y="87"/>
                    </a:lnTo>
                    <a:lnTo>
                      <a:pt x="12" y="79"/>
                    </a:lnTo>
                    <a:lnTo>
                      <a:pt x="9" y="69"/>
                    </a:lnTo>
                    <a:lnTo>
                      <a:pt x="9" y="60"/>
                    </a:lnTo>
                    <a:lnTo>
                      <a:pt x="9" y="50"/>
                    </a:lnTo>
                    <a:lnTo>
                      <a:pt x="12" y="41"/>
                    </a:lnTo>
                    <a:lnTo>
                      <a:pt x="16" y="32"/>
                    </a:lnTo>
                    <a:lnTo>
                      <a:pt x="20" y="25"/>
                    </a:lnTo>
                    <a:lnTo>
                      <a:pt x="27" y="19"/>
                    </a:lnTo>
                    <a:lnTo>
                      <a:pt x="34" y="15"/>
                    </a:lnTo>
                    <a:lnTo>
                      <a:pt x="42" y="12"/>
                    </a:lnTo>
                    <a:lnTo>
                      <a:pt x="50" y="11"/>
                    </a:lnTo>
                    <a:lnTo>
                      <a:pt x="58" y="12"/>
                    </a:lnTo>
                    <a:lnTo>
                      <a:pt x="66" y="15"/>
                    </a:lnTo>
                    <a:lnTo>
                      <a:pt x="73" y="19"/>
                    </a:lnTo>
                    <a:lnTo>
                      <a:pt x="79" y="25"/>
                    </a:lnTo>
                    <a:lnTo>
                      <a:pt x="84" y="32"/>
                    </a:lnTo>
                    <a:lnTo>
                      <a:pt x="87" y="41"/>
                    </a:lnTo>
                    <a:lnTo>
                      <a:pt x="90" y="50"/>
                    </a:lnTo>
                    <a:lnTo>
                      <a:pt x="91" y="60"/>
                    </a:lnTo>
                    <a:close/>
                  </a:path>
                </a:pathLst>
              </a:custGeom>
              <a:solidFill>
                <a:srgbClr val="FAE3B4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7690" name="Freeform 37"/>
              <p:cNvSpPr>
                <a:spLocks noEditPoints="1"/>
              </p:cNvSpPr>
              <p:nvPr/>
            </p:nvSpPr>
            <p:spPr bwMode="auto">
              <a:xfrm>
                <a:off x="1152" y="2650"/>
                <a:ext cx="19" cy="18"/>
              </a:xfrm>
              <a:custGeom>
                <a:avLst/>
                <a:gdLst>
                  <a:gd name="T0" fmla="*/ 0 w 91"/>
                  <a:gd name="T1" fmla="*/ 0 h 108"/>
                  <a:gd name="T2" fmla="*/ 0 w 91"/>
                  <a:gd name="T3" fmla="*/ 0 h 108"/>
                  <a:gd name="T4" fmla="*/ 0 w 91"/>
                  <a:gd name="T5" fmla="*/ 0 h 108"/>
                  <a:gd name="T6" fmla="*/ 0 w 91"/>
                  <a:gd name="T7" fmla="*/ 0 h 108"/>
                  <a:gd name="T8" fmla="*/ 0 w 91"/>
                  <a:gd name="T9" fmla="*/ 0 h 108"/>
                  <a:gd name="T10" fmla="*/ 0 w 91"/>
                  <a:gd name="T11" fmla="*/ 0 h 108"/>
                  <a:gd name="T12" fmla="*/ 0 w 91"/>
                  <a:gd name="T13" fmla="*/ 0 h 108"/>
                  <a:gd name="T14" fmla="*/ 0 w 91"/>
                  <a:gd name="T15" fmla="*/ 0 h 108"/>
                  <a:gd name="T16" fmla="*/ 0 w 91"/>
                  <a:gd name="T17" fmla="*/ 0 h 108"/>
                  <a:gd name="T18" fmla="*/ 0 w 91"/>
                  <a:gd name="T19" fmla="*/ 0 h 108"/>
                  <a:gd name="T20" fmla="*/ 0 w 91"/>
                  <a:gd name="T21" fmla="*/ 0 h 108"/>
                  <a:gd name="T22" fmla="*/ 0 w 91"/>
                  <a:gd name="T23" fmla="*/ 0 h 108"/>
                  <a:gd name="T24" fmla="*/ 0 w 91"/>
                  <a:gd name="T25" fmla="*/ 0 h 108"/>
                  <a:gd name="T26" fmla="*/ 0 w 91"/>
                  <a:gd name="T27" fmla="*/ 0 h 108"/>
                  <a:gd name="T28" fmla="*/ 0 w 91"/>
                  <a:gd name="T29" fmla="*/ 0 h 108"/>
                  <a:gd name="T30" fmla="*/ 0 w 91"/>
                  <a:gd name="T31" fmla="*/ 0 h 108"/>
                  <a:gd name="T32" fmla="*/ 0 w 91"/>
                  <a:gd name="T33" fmla="*/ 0 h 108"/>
                  <a:gd name="T34" fmla="*/ 0 w 91"/>
                  <a:gd name="T35" fmla="*/ 0 h 108"/>
                  <a:gd name="T36" fmla="*/ 0 w 91"/>
                  <a:gd name="T37" fmla="*/ 0 h 108"/>
                  <a:gd name="T38" fmla="*/ 0 w 91"/>
                  <a:gd name="T39" fmla="*/ 0 h 108"/>
                  <a:gd name="T40" fmla="*/ 0 w 91"/>
                  <a:gd name="T41" fmla="*/ 0 h 108"/>
                  <a:gd name="T42" fmla="*/ 0 w 91"/>
                  <a:gd name="T43" fmla="*/ 0 h 108"/>
                  <a:gd name="T44" fmla="*/ 0 w 91"/>
                  <a:gd name="T45" fmla="*/ 0 h 108"/>
                  <a:gd name="T46" fmla="*/ 0 w 91"/>
                  <a:gd name="T47" fmla="*/ 0 h 108"/>
                  <a:gd name="T48" fmla="*/ 0 w 91"/>
                  <a:gd name="T49" fmla="*/ 0 h 108"/>
                  <a:gd name="T50" fmla="*/ 0 w 91"/>
                  <a:gd name="T51" fmla="*/ 0 h 108"/>
                  <a:gd name="T52" fmla="*/ 0 w 91"/>
                  <a:gd name="T53" fmla="*/ 0 h 108"/>
                  <a:gd name="T54" fmla="*/ 0 w 91"/>
                  <a:gd name="T55" fmla="*/ 0 h 108"/>
                  <a:gd name="T56" fmla="*/ 0 w 91"/>
                  <a:gd name="T57" fmla="*/ 0 h 108"/>
                  <a:gd name="T58" fmla="*/ 0 w 91"/>
                  <a:gd name="T59" fmla="*/ 0 h 108"/>
                  <a:gd name="T60" fmla="*/ 0 w 91"/>
                  <a:gd name="T61" fmla="*/ 0 h 108"/>
                  <a:gd name="T62" fmla="*/ 0 w 91"/>
                  <a:gd name="T63" fmla="*/ 0 h 108"/>
                  <a:gd name="T64" fmla="*/ 0 w 91"/>
                  <a:gd name="T65" fmla="*/ 0 h 10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91"/>
                  <a:gd name="T100" fmla="*/ 0 h 108"/>
                  <a:gd name="T101" fmla="*/ 91 w 91"/>
                  <a:gd name="T102" fmla="*/ 108 h 108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91" h="108">
                    <a:moveTo>
                      <a:pt x="91" y="54"/>
                    </a:moveTo>
                    <a:lnTo>
                      <a:pt x="90" y="43"/>
                    </a:lnTo>
                    <a:lnTo>
                      <a:pt x="88" y="32"/>
                    </a:lnTo>
                    <a:lnTo>
                      <a:pt x="83" y="24"/>
                    </a:lnTo>
                    <a:lnTo>
                      <a:pt x="78" y="15"/>
                    </a:lnTo>
                    <a:lnTo>
                      <a:pt x="71" y="9"/>
                    </a:lnTo>
                    <a:lnTo>
                      <a:pt x="64" y="3"/>
                    </a:lnTo>
                    <a:lnTo>
                      <a:pt x="55" y="1"/>
                    </a:lnTo>
                    <a:lnTo>
                      <a:pt x="46" y="0"/>
                    </a:lnTo>
                    <a:lnTo>
                      <a:pt x="37" y="1"/>
                    </a:lnTo>
                    <a:lnTo>
                      <a:pt x="29" y="3"/>
                    </a:lnTo>
                    <a:lnTo>
                      <a:pt x="21" y="9"/>
                    </a:lnTo>
                    <a:lnTo>
                      <a:pt x="13" y="15"/>
                    </a:lnTo>
                    <a:lnTo>
                      <a:pt x="8" y="24"/>
                    </a:lnTo>
                    <a:lnTo>
                      <a:pt x="4" y="32"/>
                    </a:lnTo>
                    <a:lnTo>
                      <a:pt x="1" y="43"/>
                    </a:lnTo>
                    <a:lnTo>
                      <a:pt x="0" y="54"/>
                    </a:lnTo>
                    <a:lnTo>
                      <a:pt x="1" y="65"/>
                    </a:lnTo>
                    <a:lnTo>
                      <a:pt x="4" y="74"/>
                    </a:lnTo>
                    <a:lnTo>
                      <a:pt x="8" y="84"/>
                    </a:lnTo>
                    <a:lnTo>
                      <a:pt x="13" y="92"/>
                    </a:lnTo>
                    <a:lnTo>
                      <a:pt x="21" y="98"/>
                    </a:lnTo>
                    <a:lnTo>
                      <a:pt x="29" y="103"/>
                    </a:lnTo>
                    <a:lnTo>
                      <a:pt x="37" y="107"/>
                    </a:lnTo>
                    <a:lnTo>
                      <a:pt x="46" y="108"/>
                    </a:lnTo>
                    <a:lnTo>
                      <a:pt x="55" y="107"/>
                    </a:lnTo>
                    <a:lnTo>
                      <a:pt x="64" y="103"/>
                    </a:lnTo>
                    <a:lnTo>
                      <a:pt x="71" y="98"/>
                    </a:lnTo>
                    <a:lnTo>
                      <a:pt x="78" y="92"/>
                    </a:lnTo>
                    <a:lnTo>
                      <a:pt x="83" y="84"/>
                    </a:lnTo>
                    <a:lnTo>
                      <a:pt x="88" y="74"/>
                    </a:lnTo>
                    <a:lnTo>
                      <a:pt x="90" y="65"/>
                    </a:lnTo>
                    <a:lnTo>
                      <a:pt x="91" y="54"/>
                    </a:lnTo>
                    <a:close/>
                    <a:moveTo>
                      <a:pt x="82" y="54"/>
                    </a:moveTo>
                    <a:lnTo>
                      <a:pt x="81" y="62"/>
                    </a:lnTo>
                    <a:lnTo>
                      <a:pt x="79" y="71"/>
                    </a:lnTo>
                    <a:lnTo>
                      <a:pt x="76" y="78"/>
                    </a:lnTo>
                    <a:lnTo>
                      <a:pt x="72" y="84"/>
                    </a:lnTo>
                    <a:lnTo>
                      <a:pt x="66" y="90"/>
                    </a:lnTo>
                    <a:lnTo>
                      <a:pt x="60" y="93"/>
                    </a:lnTo>
                    <a:lnTo>
                      <a:pt x="53" y="96"/>
                    </a:lnTo>
                    <a:lnTo>
                      <a:pt x="46" y="97"/>
                    </a:lnTo>
                    <a:lnTo>
                      <a:pt x="39" y="96"/>
                    </a:lnTo>
                    <a:lnTo>
                      <a:pt x="32" y="93"/>
                    </a:lnTo>
                    <a:lnTo>
                      <a:pt x="26" y="90"/>
                    </a:lnTo>
                    <a:lnTo>
                      <a:pt x="21" y="84"/>
                    </a:lnTo>
                    <a:lnTo>
                      <a:pt x="15" y="78"/>
                    </a:lnTo>
                    <a:lnTo>
                      <a:pt x="12" y="71"/>
                    </a:lnTo>
                    <a:lnTo>
                      <a:pt x="10" y="62"/>
                    </a:lnTo>
                    <a:lnTo>
                      <a:pt x="9" y="54"/>
                    </a:lnTo>
                    <a:lnTo>
                      <a:pt x="10" y="45"/>
                    </a:lnTo>
                    <a:lnTo>
                      <a:pt x="12" y="37"/>
                    </a:lnTo>
                    <a:lnTo>
                      <a:pt x="15" y="30"/>
                    </a:lnTo>
                    <a:lnTo>
                      <a:pt x="21" y="24"/>
                    </a:lnTo>
                    <a:lnTo>
                      <a:pt x="26" y="18"/>
                    </a:lnTo>
                    <a:lnTo>
                      <a:pt x="32" y="14"/>
                    </a:lnTo>
                    <a:lnTo>
                      <a:pt x="39" y="12"/>
                    </a:lnTo>
                    <a:lnTo>
                      <a:pt x="46" y="11"/>
                    </a:lnTo>
                    <a:lnTo>
                      <a:pt x="53" y="12"/>
                    </a:lnTo>
                    <a:lnTo>
                      <a:pt x="60" y="14"/>
                    </a:lnTo>
                    <a:lnTo>
                      <a:pt x="66" y="18"/>
                    </a:lnTo>
                    <a:lnTo>
                      <a:pt x="72" y="24"/>
                    </a:lnTo>
                    <a:lnTo>
                      <a:pt x="76" y="30"/>
                    </a:lnTo>
                    <a:lnTo>
                      <a:pt x="79" y="37"/>
                    </a:lnTo>
                    <a:lnTo>
                      <a:pt x="81" y="45"/>
                    </a:lnTo>
                    <a:lnTo>
                      <a:pt x="82" y="54"/>
                    </a:lnTo>
                    <a:close/>
                  </a:path>
                </a:pathLst>
              </a:custGeom>
              <a:solidFill>
                <a:srgbClr val="FAE6B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7691" name="Freeform 38"/>
              <p:cNvSpPr>
                <a:spLocks noEditPoints="1"/>
              </p:cNvSpPr>
              <p:nvPr/>
            </p:nvSpPr>
            <p:spPr bwMode="auto">
              <a:xfrm>
                <a:off x="1153" y="2651"/>
                <a:ext cx="17" cy="16"/>
              </a:xfrm>
              <a:custGeom>
                <a:avLst/>
                <a:gdLst>
                  <a:gd name="T0" fmla="*/ 0 w 82"/>
                  <a:gd name="T1" fmla="*/ 0 h 97"/>
                  <a:gd name="T2" fmla="*/ 0 w 82"/>
                  <a:gd name="T3" fmla="*/ 0 h 97"/>
                  <a:gd name="T4" fmla="*/ 0 w 82"/>
                  <a:gd name="T5" fmla="*/ 0 h 97"/>
                  <a:gd name="T6" fmla="*/ 0 w 82"/>
                  <a:gd name="T7" fmla="*/ 0 h 97"/>
                  <a:gd name="T8" fmla="*/ 0 w 82"/>
                  <a:gd name="T9" fmla="*/ 0 h 97"/>
                  <a:gd name="T10" fmla="*/ 0 w 82"/>
                  <a:gd name="T11" fmla="*/ 0 h 97"/>
                  <a:gd name="T12" fmla="*/ 0 w 82"/>
                  <a:gd name="T13" fmla="*/ 0 h 97"/>
                  <a:gd name="T14" fmla="*/ 0 w 82"/>
                  <a:gd name="T15" fmla="*/ 0 h 97"/>
                  <a:gd name="T16" fmla="*/ 0 w 82"/>
                  <a:gd name="T17" fmla="*/ 0 h 97"/>
                  <a:gd name="T18" fmla="*/ 0 w 82"/>
                  <a:gd name="T19" fmla="*/ 0 h 97"/>
                  <a:gd name="T20" fmla="*/ 0 w 82"/>
                  <a:gd name="T21" fmla="*/ 0 h 97"/>
                  <a:gd name="T22" fmla="*/ 0 w 82"/>
                  <a:gd name="T23" fmla="*/ 0 h 97"/>
                  <a:gd name="T24" fmla="*/ 0 w 82"/>
                  <a:gd name="T25" fmla="*/ 0 h 97"/>
                  <a:gd name="T26" fmla="*/ 0 w 82"/>
                  <a:gd name="T27" fmla="*/ 0 h 97"/>
                  <a:gd name="T28" fmla="*/ 0 w 82"/>
                  <a:gd name="T29" fmla="*/ 0 h 97"/>
                  <a:gd name="T30" fmla="*/ 0 w 82"/>
                  <a:gd name="T31" fmla="*/ 0 h 97"/>
                  <a:gd name="T32" fmla="*/ 0 w 82"/>
                  <a:gd name="T33" fmla="*/ 0 h 97"/>
                  <a:gd name="T34" fmla="*/ 0 w 82"/>
                  <a:gd name="T35" fmla="*/ 0 h 97"/>
                  <a:gd name="T36" fmla="*/ 0 w 82"/>
                  <a:gd name="T37" fmla="*/ 0 h 97"/>
                  <a:gd name="T38" fmla="*/ 0 w 82"/>
                  <a:gd name="T39" fmla="*/ 0 h 97"/>
                  <a:gd name="T40" fmla="*/ 0 w 82"/>
                  <a:gd name="T41" fmla="*/ 0 h 97"/>
                  <a:gd name="T42" fmla="*/ 0 w 82"/>
                  <a:gd name="T43" fmla="*/ 0 h 97"/>
                  <a:gd name="T44" fmla="*/ 0 w 82"/>
                  <a:gd name="T45" fmla="*/ 0 h 97"/>
                  <a:gd name="T46" fmla="*/ 0 w 82"/>
                  <a:gd name="T47" fmla="*/ 0 h 97"/>
                  <a:gd name="T48" fmla="*/ 0 w 82"/>
                  <a:gd name="T49" fmla="*/ 0 h 97"/>
                  <a:gd name="T50" fmla="*/ 0 w 82"/>
                  <a:gd name="T51" fmla="*/ 0 h 97"/>
                  <a:gd name="T52" fmla="*/ 0 w 82"/>
                  <a:gd name="T53" fmla="*/ 0 h 97"/>
                  <a:gd name="T54" fmla="*/ 0 w 82"/>
                  <a:gd name="T55" fmla="*/ 0 h 97"/>
                  <a:gd name="T56" fmla="*/ 0 w 82"/>
                  <a:gd name="T57" fmla="*/ 0 h 97"/>
                  <a:gd name="T58" fmla="*/ 0 w 82"/>
                  <a:gd name="T59" fmla="*/ 0 h 97"/>
                  <a:gd name="T60" fmla="*/ 0 w 82"/>
                  <a:gd name="T61" fmla="*/ 0 h 97"/>
                  <a:gd name="T62" fmla="*/ 0 w 82"/>
                  <a:gd name="T63" fmla="*/ 0 h 97"/>
                  <a:gd name="T64" fmla="*/ 0 w 82"/>
                  <a:gd name="T65" fmla="*/ 0 h 97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82"/>
                  <a:gd name="T100" fmla="*/ 0 h 97"/>
                  <a:gd name="T101" fmla="*/ 82 w 82"/>
                  <a:gd name="T102" fmla="*/ 97 h 97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82" h="97">
                    <a:moveTo>
                      <a:pt x="82" y="49"/>
                    </a:moveTo>
                    <a:lnTo>
                      <a:pt x="81" y="39"/>
                    </a:lnTo>
                    <a:lnTo>
                      <a:pt x="78" y="30"/>
                    </a:lnTo>
                    <a:lnTo>
                      <a:pt x="75" y="21"/>
                    </a:lnTo>
                    <a:lnTo>
                      <a:pt x="70" y="14"/>
                    </a:lnTo>
                    <a:lnTo>
                      <a:pt x="64" y="8"/>
                    </a:lnTo>
                    <a:lnTo>
                      <a:pt x="57" y="4"/>
                    </a:lnTo>
                    <a:lnTo>
                      <a:pt x="49" y="1"/>
                    </a:lnTo>
                    <a:lnTo>
                      <a:pt x="41" y="0"/>
                    </a:lnTo>
                    <a:lnTo>
                      <a:pt x="33" y="1"/>
                    </a:lnTo>
                    <a:lnTo>
                      <a:pt x="25" y="4"/>
                    </a:lnTo>
                    <a:lnTo>
                      <a:pt x="18" y="8"/>
                    </a:lnTo>
                    <a:lnTo>
                      <a:pt x="11" y="14"/>
                    </a:lnTo>
                    <a:lnTo>
                      <a:pt x="7" y="21"/>
                    </a:lnTo>
                    <a:lnTo>
                      <a:pt x="3" y="30"/>
                    </a:lnTo>
                    <a:lnTo>
                      <a:pt x="0" y="39"/>
                    </a:lnTo>
                    <a:lnTo>
                      <a:pt x="0" y="49"/>
                    </a:lnTo>
                    <a:lnTo>
                      <a:pt x="0" y="58"/>
                    </a:lnTo>
                    <a:lnTo>
                      <a:pt x="3" y="68"/>
                    </a:lnTo>
                    <a:lnTo>
                      <a:pt x="7" y="76"/>
                    </a:lnTo>
                    <a:lnTo>
                      <a:pt x="11" y="84"/>
                    </a:lnTo>
                    <a:lnTo>
                      <a:pt x="18" y="90"/>
                    </a:lnTo>
                    <a:lnTo>
                      <a:pt x="25" y="93"/>
                    </a:lnTo>
                    <a:lnTo>
                      <a:pt x="33" y="97"/>
                    </a:lnTo>
                    <a:lnTo>
                      <a:pt x="41" y="97"/>
                    </a:lnTo>
                    <a:lnTo>
                      <a:pt x="49" y="97"/>
                    </a:lnTo>
                    <a:lnTo>
                      <a:pt x="57" y="93"/>
                    </a:lnTo>
                    <a:lnTo>
                      <a:pt x="64" y="90"/>
                    </a:lnTo>
                    <a:lnTo>
                      <a:pt x="70" y="84"/>
                    </a:lnTo>
                    <a:lnTo>
                      <a:pt x="75" y="76"/>
                    </a:lnTo>
                    <a:lnTo>
                      <a:pt x="78" y="68"/>
                    </a:lnTo>
                    <a:lnTo>
                      <a:pt x="81" y="58"/>
                    </a:lnTo>
                    <a:lnTo>
                      <a:pt x="82" y="49"/>
                    </a:lnTo>
                    <a:close/>
                    <a:moveTo>
                      <a:pt x="73" y="49"/>
                    </a:moveTo>
                    <a:lnTo>
                      <a:pt x="72" y="56"/>
                    </a:lnTo>
                    <a:lnTo>
                      <a:pt x="70" y="63"/>
                    </a:lnTo>
                    <a:lnTo>
                      <a:pt x="67" y="70"/>
                    </a:lnTo>
                    <a:lnTo>
                      <a:pt x="63" y="75"/>
                    </a:lnTo>
                    <a:lnTo>
                      <a:pt x="59" y="80"/>
                    </a:lnTo>
                    <a:lnTo>
                      <a:pt x="53" y="84"/>
                    </a:lnTo>
                    <a:lnTo>
                      <a:pt x="47" y="86"/>
                    </a:lnTo>
                    <a:lnTo>
                      <a:pt x="41" y="86"/>
                    </a:lnTo>
                    <a:lnTo>
                      <a:pt x="35" y="86"/>
                    </a:lnTo>
                    <a:lnTo>
                      <a:pt x="29" y="84"/>
                    </a:lnTo>
                    <a:lnTo>
                      <a:pt x="24" y="80"/>
                    </a:lnTo>
                    <a:lnTo>
                      <a:pt x="19" y="75"/>
                    </a:lnTo>
                    <a:lnTo>
                      <a:pt x="15" y="70"/>
                    </a:lnTo>
                    <a:lnTo>
                      <a:pt x="11" y="63"/>
                    </a:lnTo>
                    <a:lnTo>
                      <a:pt x="9" y="56"/>
                    </a:lnTo>
                    <a:lnTo>
                      <a:pt x="9" y="49"/>
                    </a:lnTo>
                    <a:lnTo>
                      <a:pt x="9" y="42"/>
                    </a:lnTo>
                    <a:lnTo>
                      <a:pt x="11" y="34"/>
                    </a:lnTo>
                    <a:lnTo>
                      <a:pt x="15" y="27"/>
                    </a:lnTo>
                    <a:lnTo>
                      <a:pt x="19" y="22"/>
                    </a:lnTo>
                    <a:lnTo>
                      <a:pt x="24" y="18"/>
                    </a:lnTo>
                    <a:lnTo>
                      <a:pt x="29" y="14"/>
                    </a:lnTo>
                    <a:lnTo>
                      <a:pt x="35" y="12"/>
                    </a:lnTo>
                    <a:lnTo>
                      <a:pt x="41" y="10"/>
                    </a:lnTo>
                    <a:lnTo>
                      <a:pt x="47" y="12"/>
                    </a:lnTo>
                    <a:lnTo>
                      <a:pt x="53" y="14"/>
                    </a:lnTo>
                    <a:lnTo>
                      <a:pt x="59" y="18"/>
                    </a:lnTo>
                    <a:lnTo>
                      <a:pt x="63" y="22"/>
                    </a:lnTo>
                    <a:lnTo>
                      <a:pt x="67" y="27"/>
                    </a:lnTo>
                    <a:lnTo>
                      <a:pt x="70" y="34"/>
                    </a:lnTo>
                    <a:lnTo>
                      <a:pt x="72" y="42"/>
                    </a:lnTo>
                    <a:lnTo>
                      <a:pt x="73" y="49"/>
                    </a:lnTo>
                    <a:close/>
                  </a:path>
                </a:pathLst>
              </a:custGeom>
              <a:solidFill>
                <a:srgbClr val="FBE9B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7692" name="Freeform 39"/>
              <p:cNvSpPr>
                <a:spLocks noEditPoints="1"/>
              </p:cNvSpPr>
              <p:nvPr/>
            </p:nvSpPr>
            <p:spPr bwMode="auto">
              <a:xfrm>
                <a:off x="1154" y="2652"/>
                <a:ext cx="15" cy="14"/>
              </a:xfrm>
              <a:custGeom>
                <a:avLst/>
                <a:gdLst>
                  <a:gd name="T0" fmla="*/ 0 w 73"/>
                  <a:gd name="T1" fmla="*/ 0 h 86"/>
                  <a:gd name="T2" fmla="*/ 0 w 73"/>
                  <a:gd name="T3" fmla="*/ 0 h 86"/>
                  <a:gd name="T4" fmla="*/ 0 w 73"/>
                  <a:gd name="T5" fmla="*/ 0 h 86"/>
                  <a:gd name="T6" fmla="*/ 0 w 73"/>
                  <a:gd name="T7" fmla="*/ 0 h 86"/>
                  <a:gd name="T8" fmla="*/ 0 w 73"/>
                  <a:gd name="T9" fmla="*/ 0 h 86"/>
                  <a:gd name="T10" fmla="*/ 0 w 73"/>
                  <a:gd name="T11" fmla="*/ 0 h 86"/>
                  <a:gd name="T12" fmla="*/ 0 w 73"/>
                  <a:gd name="T13" fmla="*/ 0 h 86"/>
                  <a:gd name="T14" fmla="*/ 0 w 73"/>
                  <a:gd name="T15" fmla="*/ 0 h 86"/>
                  <a:gd name="T16" fmla="*/ 0 w 73"/>
                  <a:gd name="T17" fmla="*/ 0 h 86"/>
                  <a:gd name="T18" fmla="*/ 0 w 73"/>
                  <a:gd name="T19" fmla="*/ 0 h 86"/>
                  <a:gd name="T20" fmla="*/ 0 w 73"/>
                  <a:gd name="T21" fmla="*/ 0 h 86"/>
                  <a:gd name="T22" fmla="*/ 0 w 73"/>
                  <a:gd name="T23" fmla="*/ 0 h 86"/>
                  <a:gd name="T24" fmla="*/ 0 w 73"/>
                  <a:gd name="T25" fmla="*/ 0 h 86"/>
                  <a:gd name="T26" fmla="*/ 0 w 73"/>
                  <a:gd name="T27" fmla="*/ 0 h 86"/>
                  <a:gd name="T28" fmla="*/ 0 w 73"/>
                  <a:gd name="T29" fmla="*/ 0 h 86"/>
                  <a:gd name="T30" fmla="*/ 0 w 73"/>
                  <a:gd name="T31" fmla="*/ 0 h 86"/>
                  <a:gd name="T32" fmla="*/ 0 w 73"/>
                  <a:gd name="T33" fmla="*/ 0 h 86"/>
                  <a:gd name="T34" fmla="*/ 0 w 73"/>
                  <a:gd name="T35" fmla="*/ 0 h 86"/>
                  <a:gd name="T36" fmla="*/ 0 w 73"/>
                  <a:gd name="T37" fmla="*/ 0 h 86"/>
                  <a:gd name="T38" fmla="*/ 0 w 73"/>
                  <a:gd name="T39" fmla="*/ 0 h 86"/>
                  <a:gd name="T40" fmla="*/ 0 w 73"/>
                  <a:gd name="T41" fmla="*/ 0 h 86"/>
                  <a:gd name="T42" fmla="*/ 0 w 73"/>
                  <a:gd name="T43" fmla="*/ 0 h 86"/>
                  <a:gd name="T44" fmla="*/ 0 w 73"/>
                  <a:gd name="T45" fmla="*/ 0 h 86"/>
                  <a:gd name="T46" fmla="*/ 0 w 73"/>
                  <a:gd name="T47" fmla="*/ 0 h 86"/>
                  <a:gd name="T48" fmla="*/ 0 w 73"/>
                  <a:gd name="T49" fmla="*/ 0 h 86"/>
                  <a:gd name="T50" fmla="*/ 0 w 73"/>
                  <a:gd name="T51" fmla="*/ 0 h 86"/>
                  <a:gd name="T52" fmla="*/ 0 w 73"/>
                  <a:gd name="T53" fmla="*/ 0 h 86"/>
                  <a:gd name="T54" fmla="*/ 0 w 73"/>
                  <a:gd name="T55" fmla="*/ 0 h 86"/>
                  <a:gd name="T56" fmla="*/ 0 w 73"/>
                  <a:gd name="T57" fmla="*/ 0 h 86"/>
                  <a:gd name="T58" fmla="*/ 0 w 73"/>
                  <a:gd name="T59" fmla="*/ 0 h 86"/>
                  <a:gd name="T60" fmla="*/ 0 w 73"/>
                  <a:gd name="T61" fmla="*/ 0 h 86"/>
                  <a:gd name="T62" fmla="*/ 0 w 73"/>
                  <a:gd name="T63" fmla="*/ 0 h 86"/>
                  <a:gd name="T64" fmla="*/ 0 w 73"/>
                  <a:gd name="T65" fmla="*/ 0 h 8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73"/>
                  <a:gd name="T100" fmla="*/ 0 h 86"/>
                  <a:gd name="T101" fmla="*/ 73 w 73"/>
                  <a:gd name="T102" fmla="*/ 86 h 8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73" h="86">
                    <a:moveTo>
                      <a:pt x="73" y="43"/>
                    </a:moveTo>
                    <a:lnTo>
                      <a:pt x="72" y="34"/>
                    </a:lnTo>
                    <a:lnTo>
                      <a:pt x="70" y="26"/>
                    </a:lnTo>
                    <a:lnTo>
                      <a:pt x="67" y="19"/>
                    </a:lnTo>
                    <a:lnTo>
                      <a:pt x="63" y="13"/>
                    </a:lnTo>
                    <a:lnTo>
                      <a:pt x="57" y="7"/>
                    </a:lnTo>
                    <a:lnTo>
                      <a:pt x="51" y="3"/>
                    </a:lnTo>
                    <a:lnTo>
                      <a:pt x="44" y="1"/>
                    </a:lnTo>
                    <a:lnTo>
                      <a:pt x="37" y="0"/>
                    </a:lnTo>
                    <a:lnTo>
                      <a:pt x="30" y="1"/>
                    </a:lnTo>
                    <a:lnTo>
                      <a:pt x="23" y="3"/>
                    </a:lnTo>
                    <a:lnTo>
                      <a:pt x="17" y="7"/>
                    </a:lnTo>
                    <a:lnTo>
                      <a:pt x="12" y="13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1" y="34"/>
                    </a:lnTo>
                    <a:lnTo>
                      <a:pt x="0" y="43"/>
                    </a:lnTo>
                    <a:lnTo>
                      <a:pt x="1" y="51"/>
                    </a:lnTo>
                    <a:lnTo>
                      <a:pt x="3" y="60"/>
                    </a:lnTo>
                    <a:lnTo>
                      <a:pt x="6" y="67"/>
                    </a:lnTo>
                    <a:lnTo>
                      <a:pt x="12" y="73"/>
                    </a:lnTo>
                    <a:lnTo>
                      <a:pt x="17" y="79"/>
                    </a:lnTo>
                    <a:lnTo>
                      <a:pt x="23" y="82"/>
                    </a:lnTo>
                    <a:lnTo>
                      <a:pt x="30" y="85"/>
                    </a:lnTo>
                    <a:lnTo>
                      <a:pt x="37" y="86"/>
                    </a:lnTo>
                    <a:lnTo>
                      <a:pt x="44" y="85"/>
                    </a:lnTo>
                    <a:lnTo>
                      <a:pt x="51" y="82"/>
                    </a:lnTo>
                    <a:lnTo>
                      <a:pt x="57" y="79"/>
                    </a:lnTo>
                    <a:lnTo>
                      <a:pt x="63" y="73"/>
                    </a:lnTo>
                    <a:lnTo>
                      <a:pt x="67" y="67"/>
                    </a:lnTo>
                    <a:lnTo>
                      <a:pt x="70" y="60"/>
                    </a:lnTo>
                    <a:lnTo>
                      <a:pt x="72" y="51"/>
                    </a:lnTo>
                    <a:lnTo>
                      <a:pt x="73" y="43"/>
                    </a:lnTo>
                    <a:close/>
                    <a:moveTo>
                      <a:pt x="64" y="43"/>
                    </a:moveTo>
                    <a:lnTo>
                      <a:pt x="64" y="49"/>
                    </a:lnTo>
                    <a:lnTo>
                      <a:pt x="62" y="55"/>
                    </a:lnTo>
                    <a:lnTo>
                      <a:pt x="59" y="61"/>
                    </a:lnTo>
                    <a:lnTo>
                      <a:pt x="56" y="66"/>
                    </a:lnTo>
                    <a:lnTo>
                      <a:pt x="52" y="69"/>
                    </a:lnTo>
                    <a:lnTo>
                      <a:pt x="48" y="73"/>
                    </a:lnTo>
                    <a:lnTo>
                      <a:pt x="43" y="74"/>
                    </a:lnTo>
                    <a:lnTo>
                      <a:pt x="37" y="75"/>
                    </a:lnTo>
                    <a:lnTo>
                      <a:pt x="32" y="74"/>
                    </a:lnTo>
                    <a:lnTo>
                      <a:pt x="27" y="73"/>
                    </a:lnTo>
                    <a:lnTo>
                      <a:pt x="22" y="69"/>
                    </a:lnTo>
                    <a:lnTo>
                      <a:pt x="18" y="66"/>
                    </a:lnTo>
                    <a:lnTo>
                      <a:pt x="15" y="61"/>
                    </a:lnTo>
                    <a:lnTo>
                      <a:pt x="12" y="55"/>
                    </a:lnTo>
                    <a:lnTo>
                      <a:pt x="11" y="49"/>
                    </a:lnTo>
                    <a:lnTo>
                      <a:pt x="10" y="43"/>
                    </a:lnTo>
                    <a:lnTo>
                      <a:pt x="11" y="37"/>
                    </a:lnTo>
                    <a:lnTo>
                      <a:pt x="12" y="30"/>
                    </a:lnTo>
                    <a:lnTo>
                      <a:pt x="15" y="25"/>
                    </a:lnTo>
                    <a:lnTo>
                      <a:pt x="18" y="20"/>
                    </a:lnTo>
                    <a:lnTo>
                      <a:pt x="22" y="16"/>
                    </a:lnTo>
                    <a:lnTo>
                      <a:pt x="27" y="13"/>
                    </a:lnTo>
                    <a:lnTo>
                      <a:pt x="32" y="12"/>
                    </a:lnTo>
                    <a:lnTo>
                      <a:pt x="37" y="10"/>
                    </a:lnTo>
                    <a:lnTo>
                      <a:pt x="43" y="12"/>
                    </a:lnTo>
                    <a:lnTo>
                      <a:pt x="48" y="13"/>
                    </a:lnTo>
                    <a:lnTo>
                      <a:pt x="52" y="16"/>
                    </a:lnTo>
                    <a:lnTo>
                      <a:pt x="56" y="20"/>
                    </a:lnTo>
                    <a:lnTo>
                      <a:pt x="59" y="25"/>
                    </a:lnTo>
                    <a:lnTo>
                      <a:pt x="62" y="30"/>
                    </a:lnTo>
                    <a:lnTo>
                      <a:pt x="64" y="37"/>
                    </a:lnTo>
                    <a:lnTo>
                      <a:pt x="64" y="43"/>
                    </a:lnTo>
                    <a:close/>
                  </a:path>
                </a:pathLst>
              </a:custGeom>
              <a:solidFill>
                <a:srgbClr val="FBECB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7693" name="Freeform 40"/>
              <p:cNvSpPr>
                <a:spLocks noEditPoints="1"/>
              </p:cNvSpPr>
              <p:nvPr/>
            </p:nvSpPr>
            <p:spPr bwMode="auto">
              <a:xfrm>
                <a:off x="1155" y="2653"/>
                <a:ext cx="13" cy="12"/>
              </a:xfrm>
              <a:custGeom>
                <a:avLst/>
                <a:gdLst>
                  <a:gd name="T0" fmla="*/ 0 w 64"/>
                  <a:gd name="T1" fmla="*/ 0 h 76"/>
                  <a:gd name="T2" fmla="*/ 0 w 64"/>
                  <a:gd name="T3" fmla="*/ 0 h 76"/>
                  <a:gd name="T4" fmla="*/ 0 w 64"/>
                  <a:gd name="T5" fmla="*/ 0 h 76"/>
                  <a:gd name="T6" fmla="*/ 0 w 64"/>
                  <a:gd name="T7" fmla="*/ 0 h 76"/>
                  <a:gd name="T8" fmla="*/ 0 w 64"/>
                  <a:gd name="T9" fmla="*/ 0 h 76"/>
                  <a:gd name="T10" fmla="*/ 0 w 64"/>
                  <a:gd name="T11" fmla="*/ 0 h 76"/>
                  <a:gd name="T12" fmla="*/ 0 w 64"/>
                  <a:gd name="T13" fmla="*/ 0 h 76"/>
                  <a:gd name="T14" fmla="*/ 0 w 64"/>
                  <a:gd name="T15" fmla="*/ 0 h 76"/>
                  <a:gd name="T16" fmla="*/ 0 w 64"/>
                  <a:gd name="T17" fmla="*/ 0 h 76"/>
                  <a:gd name="T18" fmla="*/ 0 w 64"/>
                  <a:gd name="T19" fmla="*/ 0 h 76"/>
                  <a:gd name="T20" fmla="*/ 0 w 64"/>
                  <a:gd name="T21" fmla="*/ 0 h 76"/>
                  <a:gd name="T22" fmla="*/ 0 w 64"/>
                  <a:gd name="T23" fmla="*/ 0 h 76"/>
                  <a:gd name="T24" fmla="*/ 0 w 64"/>
                  <a:gd name="T25" fmla="*/ 0 h 76"/>
                  <a:gd name="T26" fmla="*/ 0 w 64"/>
                  <a:gd name="T27" fmla="*/ 0 h 76"/>
                  <a:gd name="T28" fmla="*/ 0 w 64"/>
                  <a:gd name="T29" fmla="*/ 0 h 76"/>
                  <a:gd name="T30" fmla="*/ 0 w 64"/>
                  <a:gd name="T31" fmla="*/ 0 h 76"/>
                  <a:gd name="T32" fmla="*/ 0 w 64"/>
                  <a:gd name="T33" fmla="*/ 0 h 76"/>
                  <a:gd name="T34" fmla="*/ 0 w 64"/>
                  <a:gd name="T35" fmla="*/ 0 h 76"/>
                  <a:gd name="T36" fmla="*/ 0 w 64"/>
                  <a:gd name="T37" fmla="*/ 0 h 76"/>
                  <a:gd name="T38" fmla="*/ 0 w 64"/>
                  <a:gd name="T39" fmla="*/ 0 h 76"/>
                  <a:gd name="T40" fmla="*/ 0 w 64"/>
                  <a:gd name="T41" fmla="*/ 0 h 76"/>
                  <a:gd name="T42" fmla="*/ 0 w 64"/>
                  <a:gd name="T43" fmla="*/ 0 h 76"/>
                  <a:gd name="T44" fmla="*/ 0 w 64"/>
                  <a:gd name="T45" fmla="*/ 0 h 76"/>
                  <a:gd name="T46" fmla="*/ 0 w 64"/>
                  <a:gd name="T47" fmla="*/ 0 h 76"/>
                  <a:gd name="T48" fmla="*/ 0 w 64"/>
                  <a:gd name="T49" fmla="*/ 0 h 76"/>
                  <a:gd name="T50" fmla="*/ 0 w 64"/>
                  <a:gd name="T51" fmla="*/ 0 h 76"/>
                  <a:gd name="T52" fmla="*/ 0 w 64"/>
                  <a:gd name="T53" fmla="*/ 0 h 76"/>
                  <a:gd name="T54" fmla="*/ 0 w 64"/>
                  <a:gd name="T55" fmla="*/ 0 h 76"/>
                  <a:gd name="T56" fmla="*/ 0 w 64"/>
                  <a:gd name="T57" fmla="*/ 0 h 76"/>
                  <a:gd name="T58" fmla="*/ 0 w 64"/>
                  <a:gd name="T59" fmla="*/ 0 h 76"/>
                  <a:gd name="T60" fmla="*/ 0 w 64"/>
                  <a:gd name="T61" fmla="*/ 0 h 76"/>
                  <a:gd name="T62" fmla="*/ 0 w 64"/>
                  <a:gd name="T63" fmla="*/ 0 h 76"/>
                  <a:gd name="T64" fmla="*/ 0 w 64"/>
                  <a:gd name="T65" fmla="*/ 0 h 7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64"/>
                  <a:gd name="T100" fmla="*/ 0 h 76"/>
                  <a:gd name="T101" fmla="*/ 64 w 64"/>
                  <a:gd name="T102" fmla="*/ 76 h 7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64" h="76">
                    <a:moveTo>
                      <a:pt x="64" y="39"/>
                    </a:moveTo>
                    <a:lnTo>
                      <a:pt x="63" y="32"/>
                    </a:lnTo>
                    <a:lnTo>
                      <a:pt x="61" y="24"/>
                    </a:lnTo>
                    <a:lnTo>
                      <a:pt x="58" y="17"/>
                    </a:lnTo>
                    <a:lnTo>
                      <a:pt x="54" y="12"/>
                    </a:lnTo>
                    <a:lnTo>
                      <a:pt x="50" y="8"/>
                    </a:lnTo>
                    <a:lnTo>
                      <a:pt x="44" y="4"/>
                    </a:lnTo>
                    <a:lnTo>
                      <a:pt x="38" y="2"/>
                    </a:lnTo>
                    <a:lnTo>
                      <a:pt x="32" y="0"/>
                    </a:lnTo>
                    <a:lnTo>
                      <a:pt x="26" y="2"/>
                    </a:lnTo>
                    <a:lnTo>
                      <a:pt x="20" y="4"/>
                    </a:lnTo>
                    <a:lnTo>
                      <a:pt x="15" y="8"/>
                    </a:lnTo>
                    <a:lnTo>
                      <a:pt x="10" y="12"/>
                    </a:lnTo>
                    <a:lnTo>
                      <a:pt x="6" y="17"/>
                    </a:lnTo>
                    <a:lnTo>
                      <a:pt x="2" y="24"/>
                    </a:lnTo>
                    <a:lnTo>
                      <a:pt x="0" y="32"/>
                    </a:lnTo>
                    <a:lnTo>
                      <a:pt x="0" y="39"/>
                    </a:lnTo>
                    <a:lnTo>
                      <a:pt x="0" y="46"/>
                    </a:lnTo>
                    <a:lnTo>
                      <a:pt x="2" y="53"/>
                    </a:lnTo>
                    <a:lnTo>
                      <a:pt x="6" y="60"/>
                    </a:lnTo>
                    <a:lnTo>
                      <a:pt x="10" y="65"/>
                    </a:lnTo>
                    <a:lnTo>
                      <a:pt x="15" y="70"/>
                    </a:lnTo>
                    <a:lnTo>
                      <a:pt x="20" y="74"/>
                    </a:lnTo>
                    <a:lnTo>
                      <a:pt x="26" y="76"/>
                    </a:lnTo>
                    <a:lnTo>
                      <a:pt x="32" y="76"/>
                    </a:lnTo>
                    <a:lnTo>
                      <a:pt x="38" y="76"/>
                    </a:lnTo>
                    <a:lnTo>
                      <a:pt x="44" y="74"/>
                    </a:lnTo>
                    <a:lnTo>
                      <a:pt x="50" y="70"/>
                    </a:lnTo>
                    <a:lnTo>
                      <a:pt x="54" y="65"/>
                    </a:lnTo>
                    <a:lnTo>
                      <a:pt x="58" y="60"/>
                    </a:lnTo>
                    <a:lnTo>
                      <a:pt x="61" y="53"/>
                    </a:lnTo>
                    <a:lnTo>
                      <a:pt x="63" y="46"/>
                    </a:lnTo>
                    <a:lnTo>
                      <a:pt x="64" y="39"/>
                    </a:lnTo>
                    <a:close/>
                    <a:moveTo>
                      <a:pt x="55" y="39"/>
                    </a:moveTo>
                    <a:lnTo>
                      <a:pt x="54" y="45"/>
                    </a:lnTo>
                    <a:lnTo>
                      <a:pt x="53" y="50"/>
                    </a:lnTo>
                    <a:lnTo>
                      <a:pt x="51" y="54"/>
                    </a:lnTo>
                    <a:lnTo>
                      <a:pt x="48" y="58"/>
                    </a:lnTo>
                    <a:lnTo>
                      <a:pt x="45" y="62"/>
                    </a:lnTo>
                    <a:lnTo>
                      <a:pt x="41" y="64"/>
                    </a:lnTo>
                    <a:lnTo>
                      <a:pt x="37" y="65"/>
                    </a:lnTo>
                    <a:lnTo>
                      <a:pt x="32" y="65"/>
                    </a:lnTo>
                    <a:lnTo>
                      <a:pt x="28" y="65"/>
                    </a:lnTo>
                    <a:lnTo>
                      <a:pt x="23" y="64"/>
                    </a:lnTo>
                    <a:lnTo>
                      <a:pt x="20" y="62"/>
                    </a:lnTo>
                    <a:lnTo>
                      <a:pt x="16" y="58"/>
                    </a:lnTo>
                    <a:lnTo>
                      <a:pt x="13" y="54"/>
                    </a:lnTo>
                    <a:lnTo>
                      <a:pt x="11" y="50"/>
                    </a:lnTo>
                    <a:lnTo>
                      <a:pt x="10" y="45"/>
                    </a:lnTo>
                    <a:lnTo>
                      <a:pt x="10" y="39"/>
                    </a:lnTo>
                    <a:lnTo>
                      <a:pt x="10" y="33"/>
                    </a:lnTo>
                    <a:lnTo>
                      <a:pt x="11" y="28"/>
                    </a:lnTo>
                    <a:lnTo>
                      <a:pt x="13" y="23"/>
                    </a:lnTo>
                    <a:lnTo>
                      <a:pt x="16" y="20"/>
                    </a:lnTo>
                    <a:lnTo>
                      <a:pt x="20" y="16"/>
                    </a:lnTo>
                    <a:lnTo>
                      <a:pt x="23" y="14"/>
                    </a:lnTo>
                    <a:lnTo>
                      <a:pt x="28" y="12"/>
                    </a:lnTo>
                    <a:lnTo>
                      <a:pt x="32" y="11"/>
                    </a:lnTo>
                    <a:lnTo>
                      <a:pt x="37" y="12"/>
                    </a:lnTo>
                    <a:lnTo>
                      <a:pt x="41" y="14"/>
                    </a:lnTo>
                    <a:lnTo>
                      <a:pt x="45" y="16"/>
                    </a:lnTo>
                    <a:lnTo>
                      <a:pt x="48" y="20"/>
                    </a:lnTo>
                    <a:lnTo>
                      <a:pt x="51" y="23"/>
                    </a:lnTo>
                    <a:lnTo>
                      <a:pt x="53" y="28"/>
                    </a:lnTo>
                    <a:lnTo>
                      <a:pt x="54" y="33"/>
                    </a:lnTo>
                    <a:lnTo>
                      <a:pt x="55" y="39"/>
                    </a:lnTo>
                    <a:close/>
                  </a:path>
                </a:pathLst>
              </a:custGeom>
              <a:solidFill>
                <a:srgbClr val="FCEFB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7694" name="Freeform 41"/>
              <p:cNvSpPr>
                <a:spLocks noEditPoints="1"/>
              </p:cNvSpPr>
              <p:nvPr/>
            </p:nvSpPr>
            <p:spPr bwMode="auto">
              <a:xfrm>
                <a:off x="1156" y="2654"/>
                <a:ext cx="11" cy="11"/>
              </a:xfrm>
              <a:custGeom>
                <a:avLst/>
                <a:gdLst>
                  <a:gd name="T0" fmla="*/ 0 w 54"/>
                  <a:gd name="T1" fmla="*/ 0 h 65"/>
                  <a:gd name="T2" fmla="*/ 0 w 54"/>
                  <a:gd name="T3" fmla="*/ 0 h 65"/>
                  <a:gd name="T4" fmla="*/ 0 w 54"/>
                  <a:gd name="T5" fmla="*/ 0 h 65"/>
                  <a:gd name="T6" fmla="*/ 0 w 54"/>
                  <a:gd name="T7" fmla="*/ 0 h 65"/>
                  <a:gd name="T8" fmla="*/ 0 w 54"/>
                  <a:gd name="T9" fmla="*/ 0 h 65"/>
                  <a:gd name="T10" fmla="*/ 0 w 54"/>
                  <a:gd name="T11" fmla="*/ 0 h 65"/>
                  <a:gd name="T12" fmla="*/ 0 w 54"/>
                  <a:gd name="T13" fmla="*/ 0 h 65"/>
                  <a:gd name="T14" fmla="*/ 0 w 54"/>
                  <a:gd name="T15" fmla="*/ 0 h 65"/>
                  <a:gd name="T16" fmla="*/ 0 w 54"/>
                  <a:gd name="T17" fmla="*/ 0 h 65"/>
                  <a:gd name="T18" fmla="*/ 0 w 54"/>
                  <a:gd name="T19" fmla="*/ 0 h 65"/>
                  <a:gd name="T20" fmla="*/ 0 w 54"/>
                  <a:gd name="T21" fmla="*/ 0 h 65"/>
                  <a:gd name="T22" fmla="*/ 0 w 54"/>
                  <a:gd name="T23" fmla="*/ 0 h 65"/>
                  <a:gd name="T24" fmla="*/ 0 w 54"/>
                  <a:gd name="T25" fmla="*/ 0 h 65"/>
                  <a:gd name="T26" fmla="*/ 0 w 54"/>
                  <a:gd name="T27" fmla="*/ 0 h 65"/>
                  <a:gd name="T28" fmla="*/ 0 w 54"/>
                  <a:gd name="T29" fmla="*/ 0 h 65"/>
                  <a:gd name="T30" fmla="*/ 0 w 54"/>
                  <a:gd name="T31" fmla="*/ 0 h 65"/>
                  <a:gd name="T32" fmla="*/ 0 w 54"/>
                  <a:gd name="T33" fmla="*/ 0 h 65"/>
                  <a:gd name="T34" fmla="*/ 0 w 54"/>
                  <a:gd name="T35" fmla="*/ 0 h 65"/>
                  <a:gd name="T36" fmla="*/ 0 w 54"/>
                  <a:gd name="T37" fmla="*/ 0 h 65"/>
                  <a:gd name="T38" fmla="*/ 0 w 54"/>
                  <a:gd name="T39" fmla="*/ 0 h 65"/>
                  <a:gd name="T40" fmla="*/ 0 w 54"/>
                  <a:gd name="T41" fmla="*/ 0 h 65"/>
                  <a:gd name="T42" fmla="*/ 0 w 54"/>
                  <a:gd name="T43" fmla="*/ 0 h 65"/>
                  <a:gd name="T44" fmla="*/ 0 w 54"/>
                  <a:gd name="T45" fmla="*/ 0 h 65"/>
                  <a:gd name="T46" fmla="*/ 0 w 54"/>
                  <a:gd name="T47" fmla="*/ 0 h 65"/>
                  <a:gd name="T48" fmla="*/ 0 w 54"/>
                  <a:gd name="T49" fmla="*/ 0 h 65"/>
                  <a:gd name="T50" fmla="*/ 0 w 54"/>
                  <a:gd name="T51" fmla="*/ 0 h 65"/>
                  <a:gd name="T52" fmla="*/ 0 w 54"/>
                  <a:gd name="T53" fmla="*/ 0 h 65"/>
                  <a:gd name="T54" fmla="*/ 0 w 54"/>
                  <a:gd name="T55" fmla="*/ 0 h 65"/>
                  <a:gd name="T56" fmla="*/ 0 w 54"/>
                  <a:gd name="T57" fmla="*/ 0 h 65"/>
                  <a:gd name="T58" fmla="*/ 0 w 54"/>
                  <a:gd name="T59" fmla="*/ 0 h 65"/>
                  <a:gd name="T60" fmla="*/ 0 w 54"/>
                  <a:gd name="T61" fmla="*/ 0 h 65"/>
                  <a:gd name="T62" fmla="*/ 0 w 54"/>
                  <a:gd name="T63" fmla="*/ 0 h 65"/>
                  <a:gd name="T64" fmla="*/ 0 w 54"/>
                  <a:gd name="T65" fmla="*/ 0 h 6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54"/>
                  <a:gd name="T100" fmla="*/ 0 h 65"/>
                  <a:gd name="T101" fmla="*/ 54 w 54"/>
                  <a:gd name="T102" fmla="*/ 65 h 65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54" h="65">
                    <a:moveTo>
                      <a:pt x="54" y="33"/>
                    </a:moveTo>
                    <a:lnTo>
                      <a:pt x="54" y="27"/>
                    </a:lnTo>
                    <a:lnTo>
                      <a:pt x="52" y="20"/>
                    </a:lnTo>
                    <a:lnTo>
                      <a:pt x="49" y="15"/>
                    </a:lnTo>
                    <a:lnTo>
                      <a:pt x="46" y="10"/>
                    </a:lnTo>
                    <a:lnTo>
                      <a:pt x="42" y="6"/>
                    </a:lnTo>
                    <a:lnTo>
                      <a:pt x="38" y="3"/>
                    </a:lnTo>
                    <a:lnTo>
                      <a:pt x="33" y="2"/>
                    </a:lnTo>
                    <a:lnTo>
                      <a:pt x="27" y="0"/>
                    </a:lnTo>
                    <a:lnTo>
                      <a:pt x="22" y="2"/>
                    </a:lnTo>
                    <a:lnTo>
                      <a:pt x="17" y="3"/>
                    </a:lnTo>
                    <a:lnTo>
                      <a:pt x="12" y="6"/>
                    </a:lnTo>
                    <a:lnTo>
                      <a:pt x="8" y="10"/>
                    </a:lnTo>
                    <a:lnTo>
                      <a:pt x="5" y="15"/>
                    </a:lnTo>
                    <a:lnTo>
                      <a:pt x="2" y="20"/>
                    </a:lnTo>
                    <a:lnTo>
                      <a:pt x="1" y="27"/>
                    </a:lnTo>
                    <a:lnTo>
                      <a:pt x="0" y="33"/>
                    </a:lnTo>
                    <a:lnTo>
                      <a:pt x="1" y="39"/>
                    </a:lnTo>
                    <a:lnTo>
                      <a:pt x="2" y="45"/>
                    </a:lnTo>
                    <a:lnTo>
                      <a:pt x="5" y="51"/>
                    </a:lnTo>
                    <a:lnTo>
                      <a:pt x="8" y="56"/>
                    </a:lnTo>
                    <a:lnTo>
                      <a:pt x="12" y="59"/>
                    </a:lnTo>
                    <a:lnTo>
                      <a:pt x="17" y="63"/>
                    </a:lnTo>
                    <a:lnTo>
                      <a:pt x="22" y="64"/>
                    </a:lnTo>
                    <a:lnTo>
                      <a:pt x="27" y="65"/>
                    </a:lnTo>
                    <a:lnTo>
                      <a:pt x="33" y="64"/>
                    </a:lnTo>
                    <a:lnTo>
                      <a:pt x="38" y="63"/>
                    </a:lnTo>
                    <a:lnTo>
                      <a:pt x="42" y="59"/>
                    </a:lnTo>
                    <a:lnTo>
                      <a:pt x="46" y="56"/>
                    </a:lnTo>
                    <a:lnTo>
                      <a:pt x="49" y="51"/>
                    </a:lnTo>
                    <a:lnTo>
                      <a:pt x="52" y="45"/>
                    </a:lnTo>
                    <a:lnTo>
                      <a:pt x="54" y="39"/>
                    </a:lnTo>
                    <a:lnTo>
                      <a:pt x="54" y="33"/>
                    </a:lnTo>
                    <a:close/>
                    <a:moveTo>
                      <a:pt x="45" y="33"/>
                    </a:moveTo>
                    <a:lnTo>
                      <a:pt x="45" y="38"/>
                    </a:lnTo>
                    <a:lnTo>
                      <a:pt x="44" y="41"/>
                    </a:lnTo>
                    <a:lnTo>
                      <a:pt x="42" y="45"/>
                    </a:lnTo>
                    <a:lnTo>
                      <a:pt x="40" y="48"/>
                    </a:lnTo>
                    <a:lnTo>
                      <a:pt x="37" y="51"/>
                    </a:lnTo>
                    <a:lnTo>
                      <a:pt x="34" y="53"/>
                    </a:lnTo>
                    <a:lnTo>
                      <a:pt x="31" y="54"/>
                    </a:lnTo>
                    <a:lnTo>
                      <a:pt x="27" y="54"/>
                    </a:lnTo>
                    <a:lnTo>
                      <a:pt x="23" y="54"/>
                    </a:lnTo>
                    <a:lnTo>
                      <a:pt x="20" y="53"/>
                    </a:lnTo>
                    <a:lnTo>
                      <a:pt x="17" y="51"/>
                    </a:lnTo>
                    <a:lnTo>
                      <a:pt x="14" y="48"/>
                    </a:lnTo>
                    <a:lnTo>
                      <a:pt x="12" y="45"/>
                    </a:lnTo>
                    <a:lnTo>
                      <a:pt x="11" y="41"/>
                    </a:lnTo>
                    <a:lnTo>
                      <a:pt x="9" y="38"/>
                    </a:lnTo>
                    <a:lnTo>
                      <a:pt x="9" y="33"/>
                    </a:lnTo>
                    <a:lnTo>
                      <a:pt x="9" y="28"/>
                    </a:lnTo>
                    <a:lnTo>
                      <a:pt x="11" y="24"/>
                    </a:lnTo>
                    <a:lnTo>
                      <a:pt x="12" y="21"/>
                    </a:lnTo>
                    <a:lnTo>
                      <a:pt x="14" y="17"/>
                    </a:lnTo>
                    <a:lnTo>
                      <a:pt x="17" y="15"/>
                    </a:lnTo>
                    <a:lnTo>
                      <a:pt x="20" y="12"/>
                    </a:lnTo>
                    <a:lnTo>
                      <a:pt x="23" y="11"/>
                    </a:lnTo>
                    <a:lnTo>
                      <a:pt x="27" y="11"/>
                    </a:lnTo>
                    <a:lnTo>
                      <a:pt x="31" y="11"/>
                    </a:lnTo>
                    <a:lnTo>
                      <a:pt x="34" y="12"/>
                    </a:lnTo>
                    <a:lnTo>
                      <a:pt x="37" y="15"/>
                    </a:lnTo>
                    <a:lnTo>
                      <a:pt x="40" y="17"/>
                    </a:lnTo>
                    <a:lnTo>
                      <a:pt x="42" y="21"/>
                    </a:lnTo>
                    <a:lnTo>
                      <a:pt x="44" y="24"/>
                    </a:lnTo>
                    <a:lnTo>
                      <a:pt x="45" y="28"/>
                    </a:lnTo>
                    <a:lnTo>
                      <a:pt x="45" y="33"/>
                    </a:lnTo>
                    <a:close/>
                  </a:path>
                </a:pathLst>
              </a:custGeom>
              <a:solidFill>
                <a:srgbClr val="FCEFB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7695" name="Freeform 42"/>
              <p:cNvSpPr>
                <a:spLocks noEditPoints="1"/>
              </p:cNvSpPr>
              <p:nvPr/>
            </p:nvSpPr>
            <p:spPr bwMode="auto">
              <a:xfrm>
                <a:off x="1157" y="2655"/>
                <a:ext cx="9" cy="9"/>
              </a:xfrm>
              <a:custGeom>
                <a:avLst/>
                <a:gdLst>
                  <a:gd name="T0" fmla="*/ 0 w 45"/>
                  <a:gd name="T1" fmla="*/ 0 h 54"/>
                  <a:gd name="T2" fmla="*/ 0 w 45"/>
                  <a:gd name="T3" fmla="*/ 0 h 54"/>
                  <a:gd name="T4" fmla="*/ 0 w 45"/>
                  <a:gd name="T5" fmla="*/ 0 h 54"/>
                  <a:gd name="T6" fmla="*/ 0 w 45"/>
                  <a:gd name="T7" fmla="*/ 0 h 54"/>
                  <a:gd name="T8" fmla="*/ 0 w 45"/>
                  <a:gd name="T9" fmla="*/ 0 h 54"/>
                  <a:gd name="T10" fmla="*/ 0 w 45"/>
                  <a:gd name="T11" fmla="*/ 0 h 54"/>
                  <a:gd name="T12" fmla="*/ 0 w 45"/>
                  <a:gd name="T13" fmla="*/ 0 h 54"/>
                  <a:gd name="T14" fmla="*/ 0 w 45"/>
                  <a:gd name="T15" fmla="*/ 0 h 54"/>
                  <a:gd name="T16" fmla="*/ 0 w 45"/>
                  <a:gd name="T17" fmla="*/ 0 h 54"/>
                  <a:gd name="T18" fmla="*/ 0 w 45"/>
                  <a:gd name="T19" fmla="*/ 0 h 54"/>
                  <a:gd name="T20" fmla="*/ 0 w 45"/>
                  <a:gd name="T21" fmla="*/ 0 h 54"/>
                  <a:gd name="T22" fmla="*/ 0 w 45"/>
                  <a:gd name="T23" fmla="*/ 0 h 54"/>
                  <a:gd name="T24" fmla="*/ 0 w 45"/>
                  <a:gd name="T25" fmla="*/ 0 h 54"/>
                  <a:gd name="T26" fmla="*/ 0 w 45"/>
                  <a:gd name="T27" fmla="*/ 0 h 54"/>
                  <a:gd name="T28" fmla="*/ 0 w 45"/>
                  <a:gd name="T29" fmla="*/ 0 h 54"/>
                  <a:gd name="T30" fmla="*/ 0 w 45"/>
                  <a:gd name="T31" fmla="*/ 0 h 54"/>
                  <a:gd name="T32" fmla="*/ 0 w 45"/>
                  <a:gd name="T33" fmla="*/ 0 h 54"/>
                  <a:gd name="T34" fmla="*/ 0 w 45"/>
                  <a:gd name="T35" fmla="*/ 0 h 54"/>
                  <a:gd name="T36" fmla="*/ 0 w 45"/>
                  <a:gd name="T37" fmla="*/ 0 h 54"/>
                  <a:gd name="T38" fmla="*/ 0 w 45"/>
                  <a:gd name="T39" fmla="*/ 0 h 54"/>
                  <a:gd name="T40" fmla="*/ 0 w 45"/>
                  <a:gd name="T41" fmla="*/ 0 h 54"/>
                  <a:gd name="T42" fmla="*/ 0 w 45"/>
                  <a:gd name="T43" fmla="*/ 0 h 54"/>
                  <a:gd name="T44" fmla="*/ 0 w 45"/>
                  <a:gd name="T45" fmla="*/ 0 h 54"/>
                  <a:gd name="T46" fmla="*/ 0 w 45"/>
                  <a:gd name="T47" fmla="*/ 0 h 54"/>
                  <a:gd name="T48" fmla="*/ 0 w 45"/>
                  <a:gd name="T49" fmla="*/ 0 h 54"/>
                  <a:gd name="T50" fmla="*/ 0 w 45"/>
                  <a:gd name="T51" fmla="*/ 0 h 54"/>
                  <a:gd name="T52" fmla="*/ 0 w 45"/>
                  <a:gd name="T53" fmla="*/ 0 h 54"/>
                  <a:gd name="T54" fmla="*/ 0 w 45"/>
                  <a:gd name="T55" fmla="*/ 0 h 54"/>
                  <a:gd name="T56" fmla="*/ 0 w 45"/>
                  <a:gd name="T57" fmla="*/ 0 h 54"/>
                  <a:gd name="T58" fmla="*/ 0 w 45"/>
                  <a:gd name="T59" fmla="*/ 0 h 54"/>
                  <a:gd name="T60" fmla="*/ 0 w 45"/>
                  <a:gd name="T61" fmla="*/ 0 h 54"/>
                  <a:gd name="T62" fmla="*/ 0 w 45"/>
                  <a:gd name="T63" fmla="*/ 0 h 54"/>
                  <a:gd name="T64" fmla="*/ 0 w 45"/>
                  <a:gd name="T65" fmla="*/ 0 h 54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45"/>
                  <a:gd name="T100" fmla="*/ 0 h 54"/>
                  <a:gd name="T101" fmla="*/ 45 w 45"/>
                  <a:gd name="T102" fmla="*/ 54 h 54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45" h="54">
                    <a:moveTo>
                      <a:pt x="45" y="28"/>
                    </a:moveTo>
                    <a:lnTo>
                      <a:pt x="44" y="22"/>
                    </a:lnTo>
                    <a:lnTo>
                      <a:pt x="43" y="17"/>
                    </a:lnTo>
                    <a:lnTo>
                      <a:pt x="41" y="12"/>
                    </a:lnTo>
                    <a:lnTo>
                      <a:pt x="38" y="9"/>
                    </a:lnTo>
                    <a:lnTo>
                      <a:pt x="35" y="5"/>
                    </a:lnTo>
                    <a:lnTo>
                      <a:pt x="31" y="3"/>
                    </a:lnTo>
                    <a:lnTo>
                      <a:pt x="27" y="1"/>
                    </a:lnTo>
                    <a:lnTo>
                      <a:pt x="22" y="0"/>
                    </a:lnTo>
                    <a:lnTo>
                      <a:pt x="18" y="1"/>
                    </a:lnTo>
                    <a:lnTo>
                      <a:pt x="13" y="3"/>
                    </a:lnTo>
                    <a:lnTo>
                      <a:pt x="10" y="5"/>
                    </a:lnTo>
                    <a:lnTo>
                      <a:pt x="6" y="9"/>
                    </a:lnTo>
                    <a:lnTo>
                      <a:pt x="3" y="12"/>
                    </a:lnTo>
                    <a:lnTo>
                      <a:pt x="1" y="17"/>
                    </a:lnTo>
                    <a:lnTo>
                      <a:pt x="0" y="22"/>
                    </a:lnTo>
                    <a:lnTo>
                      <a:pt x="0" y="28"/>
                    </a:lnTo>
                    <a:lnTo>
                      <a:pt x="0" y="34"/>
                    </a:lnTo>
                    <a:lnTo>
                      <a:pt x="1" y="39"/>
                    </a:lnTo>
                    <a:lnTo>
                      <a:pt x="3" y="43"/>
                    </a:lnTo>
                    <a:lnTo>
                      <a:pt x="6" y="47"/>
                    </a:lnTo>
                    <a:lnTo>
                      <a:pt x="10" y="51"/>
                    </a:lnTo>
                    <a:lnTo>
                      <a:pt x="13" y="53"/>
                    </a:lnTo>
                    <a:lnTo>
                      <a:pt x="18" y="54"/>
                    </a:lnTo>
                    <a:lnTo>
                      <a:pt x="22" y="54"/>
                    </a:lnTo>
                    <a:lnTo>
                      <a:pt x="27" y="54"/>
                    </a:lnTo>
                    <a:lnTo>
                      <a:pt x="31" y="53"/>
                    </a:lnTo>
                    <a:lnTo>
                      <a:pt x="35" y="51"/>
                    </a:lnTo>
                    <a:lnTo>
                      <a:pt x="38" y="47"/>
                    </a:lnTo>
                    <a:lnTo>
                      <a:pt x="41" y="43"/>
                    </a:lnTo>
                    <a:lnTo>
                      <a:pt x="43" y="39"/>
                    </a:lnTo>
                    <a:lnTo>
                      <a:pt x="44" y="34"/>
                    </a:lnTo>
                    <a:lnTo>
                      <a:pt x="45" y="28"/>
                    </a:lnTo>
                    <a:close/>
                    <a:moveTo>
                      <a:pt x="36" y="28"/>
                    </a:moveTo>
                    <a:lnTo>
                      <a:pt x="35" y="31"/>
                    </a:lnTo>
                    <a:lnTo>
                      <a:pt x="35" y="34"/>
                    </a:lnTo>
                    <a:lnTo>
                      <a:pt x="33" y="37"/>
                    </a:lnTo>
                    <a:lnTo>
                      <a:pt x="32" y="40"/>
                    </a:lnTo>
                    <a:lnTo>
                      <a:pt x="30" y="41"/>
                    </a:lnTo>
                    <a:lnTo>
                      <a:pt x="27" y="42"/>
                    </a:lnTo>
                    <a:lnTo>
                      <a:pt x="25" y="43"/>
                    </a:lnTo>
                    <a:lnTo>
                      <a:pt x="22" y="43"/>
                    </a:lnTo>
                    <a:lnTo>
                      <a:pt x="19" y="43"/>
                    </a:lnTo>
                    <a:lnTo>
                      <a:pt x="17" y="42"/>
                    </a:lnTo>
                    <a:lnTo>
                      <a:pt x="15" y="41"/>
                    </a:lnTo>
                    <a:lnTo>
                      <a:pt x="13" y="40"/>
                    </a:lnTo>
                    <a:lnTo>
                      <a:pt x="11" y="37"/>
                    </a:lnTo>
                    <a:lnTo>
                      <a:pt x="10" y="34"/>
                    </a:lnTo>
                    <a:lnTo>
                      <a:pt x="9" y="31"/>
                    </a:lnTo>
                    <a:lnTo>
                      <a:pt x="9" y="28"/>
                    </a:lnTo>
                    <a:lnTo>
                      <a:pt x="9" y="24"/>
                    </a:lnTo>
                    <a:lnTo>
                      <a:pt x="10" y="22"/>
                    </a:lnTo>
                    <a:lnTo>
                      <a:pt x="11" y="18"/>
                    </a:lnTo>
                    <a:lnTo>
                      <a:pt x="13" y="16"/>
                    </a:lnTo>
                    <a:lnTo>
                      <a:pt x="15" y="15"/>
                    </a:lnTo>
                    <a:lnTo>
                      <a:pt x="17" y="13"/>
                    </a:lnTo>
                    <a:lnTo>
                      <a:pt x="19" y="12"/>
                    </a:lnTo>
                    <a:lnTo>
                      <a:pt x="22" y="11"/>
                    </a:lnTo>
                    <a:lnTo>
                      <a:pt x="25" y="12"/>
                    </a:lnTo>
                    <a:lnTo>
                      <a:pt x="27" y="13"/>
                    </a:lnTo>
                    <a:lnTo>
                      <a:pt x="30" y="15"/>
                    </a:lnTo>
                    <a:lnTo>
                      <a:pt x="32" y="16"/>
                    </a:lnTo>
                    <a:lnTo>
                      <a:pt x="33" y="18"/>
                    </a:lnTo>
                    <a:lnTo>
                      <a:pt x="35" y="22"/>
                    </a:lnTo>
                    <a:lnTo>
                      <a:pt x="35" y="24"/>
                    </a:lnTo>
                    <a:lnTo>
                      <a:pt x="36" y="28"/>
                    </a:lnTo>
                    <a:close/>
                  </a:path>
                </a:pathLst>
              </a:custGeom>
              <a:solidFill>
                <a:srgbClr val="FCF2C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7696" name="Freeform 43"/>
              <p:cNvSpPr>
                <a:spLocks noEditPoints="1"/>
              </p:cNvSpPr>
              <p:nvPr/>
            </p:nvSpPr>
            <p:spPr bwMode="auto">
              <a:xfrm>
                <a:off x="1158" y="2656"/>
                <a:ext cx="7" cy="7"/>
              </a:xfrm>
              <a:custGeom>
                <a:avLst/>
                <a:gdLst>
                  <a:gd name="T0" fmla="*/ 0 w 36"/>
                  <a:gd name="T1" fmla="*/ 0 h 43"/>
                  <a:gd name="T2" fmla="*/ 0 w 36"/>
                  <a:gd name="T3" fmla="*/ 0 h 43"/>
                  <a:gd name="T4" fmla="*/ 0 w 36"/>
                  <a:gd name="T5" fmla="*/ 0 h 43"/>
                  <a:gd name="T6" fmla="*/ 0 w 36"/>
                  <a:gd name="T7" fmla="*/ 0 h 43"/>
                  <a:gd name="T8" fmla="*/ 0 w 36"/>
                  <a:gd name="T9" fmla="*/ 0 h 43"/>
                  <a:gd name="T10" fmla="*/ 0 w 36"/>
                  <a:gd name="T11" fmla="*/ 0 h 43"/>
                  <a:gd name="T12" fmla="*/ 0 w 36"/>
                  <a:gd name="T13" fmla="*/ 0 h 43"/>
                  <a:gd name="T14" fmla="*/ 0 w 36"/>
                  <a:gd name="T15" fmla="*/ 0 h 43"/>
                  <a:gd name="T16" fmla="*/ 0 w 36"/>
                  <a:gd name="T17" fmla="*/ 0 h 43"/>
                  <a:gd name="T18" fmla="*/ 0 w 36"/>
                  <a:gd name="T19" fmla="*/ 0 h 43"/>
                  <a:gd name="T20" fmla="*/ 0 w 36"/>
                  <a:gd name="T21" fmla="*/ 0 h 43"/>
                  <a:gd name="T22" fmla="*/ 0 w 36"/>
                  <a:gd name="T23" fmla="*/ 0 h 43"/>
                  <a:gd name="T24" fmla="*/ 0 w 36"/>
                  <a:gd name="T25" fmla="*/ 0 h 43"/>
                  <a:gd name="T26" fmla="*/ 0 w 36"/>
                  <a:gd name="T27" fmla="*/ 0 h 43"/>
                  <a:gd name="T28" fmla="*/ 0 w 36"/>
                  <a:gd name="T29" fmla="*/ 0 h 43"/>
                  <a:gd name="T30" fmla="*/ 0 w 36"/>
                  <a:gd name="T31" fmla="*/ 0 h 43"/>
                  <a:gd name="T32" fmla="*/ 0 w 36"/>
                  <a:gd name="T33" fmla="*/ 0 h 43"/>
                  <a:gd name="T34" fmla="*/ 0 w 36"/>
                  <a:gd name="T35" fmla="*/ 0 h 43"/>
                  <a:gd name="T36" fmla="*/ 0 w 36"/>
                  <a:gd name="T37" fmla="*/ 0 h 43"/>
                  <a:gd name="T38" fmla="*/ 0 w 36"/>
                  <a:gd name="T39" fmla="*/ 0 h 43"/>
                  <a:gd name="T40" fmla="*/ 0 w 36"/>
                  <a:gd name="T41" fmla="*/ 0 h 43"/>
                  <a:gd name="T42" fmla="*/ 0 w 36"/>
                  <a:gd name="T43" fmla="*/ 0 h 43"/>
                  <a:gd name="T44" fmla="*/ 0 w 36"/>
                  <a:gd name="T45" fmla="*/ 0 h 43"/>
                  <a:gd name="T46" fmla="*/ 0 w 36"/>
                  <a:gd name="T47" fmla="*/ 0 h 43"/>
                  <a:gd name="T48" fmla="*/ 0 w 36"/>
                  <a:gd name="T49" fmla="*/ 0 h 43"/>
                  <a:gd name="T50" fmla="*/ 0 w 36"/>
                  <a:gd name="T51" fmla="*/ 0 h 43"/>
                  <a:gd name="T52" fmla="*/ 0 w 36"/>
                  <a:gd name="T53" fmla="*/ 0 h 43"/>
                  <a:gd name="T54" fmla="*/ 0 w 36"/>
                  <a:gd name="T55" fmla="*/ 0 h 43"/>
                  <a:gd name="T56" fmla="*/ 0 w 36"/>
                  <a:gd name="T57" fmla="*/ 0 h 43"/>
                  <a:gd name="T58" fmla="*/ 0 w 36"/>
                  <a:gd name="T59" fmla="*/ 0 h 43"/>
                  <a:gd name="T60" fmla="*/ 0 w 36"/>
                  <a:gd name="T61" fmla="*/ 0 h 43"/>
                  <a:gd name="T62" fmla="*/ 0 w 36"/>
                  <a:gd name="T63" fmla="*/ 0 h 43"/>
                  <a:gd name="T64" fmla="*/ 0 w 36"/>
                  <a:gd name="T65" fmla="*/ 0 h 43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36"/>
                  <a:gd name="T100" fmla="*/ 0 h 43"/>
                  <a:gd name="T101" fmla="*/ 36 w 36"/>
                  <a:gd name="T102" fmla="*/ 43 h 43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36" h="43">
                    <a:moveTo>
                      <a:pt x="36" y="22"/>
                    </a:moveTo>
                    <a:lnTo>
                      <a:pt x="36" y="17"/>
                    </a:lnTo>
                    <a:lnTo>
                      <a:pt x="35" y="13"/>
                    </a:lnTo>
                    <a:lnTo>
                      <a:pt x="33" y="10"/>
                    </a:lnTo>
                    <a:lnTo>
                      <a:pt x="31" y="6"/>
                    </a:lnTo>
                    <a:lnTo>
                      <a:pt x="28" y="4"/>
                    </a:lnTo>
                    <a:lnTo>
                      <a:pt x="25" y="1"/>
                    </a:lnTo>
                    <a:lnTo>
                      <a:pt x="22" y="0"/>
                    </a:lnTo>
                    <a:lnTo>
                      <a:pt x="18" y="0"/>
                    </a:lnTo>
                    <a:lnTo>
                      <a:pt x="14" y="0"/>
                    </a:lnTo>
                    <a:lnTo>
                      <a:pt x="11" y="1"/>
                    </a:lnTo>
                    <a:lnTo>
                      <a:pt x="8" y="4"/>
                    </a:lnTo>
                    <a:lnTo>
                      <a:pt x="5" y="6"/>
                    </a:lnTo>
                    <a:lnTo>
                      <a:pt x="3" y="10"/>
                    </a:lnTo>
                    <a:lnTo>
                      <a:pt x="2" y="13"/>
                    </a:lnTo>
                    <a:lnTo>
                      <a:pt x="0" y="17"/>
                    </a:lnTo>
                    <a:lnTo>
                      <a:pt x="0" y="22"/>
                    </a:lnTo>
                    <a:lnTo>
                      <a:pt x="0" y="27"/>
                    </a:lnTo>
                    <a:lnTo>
                      <a:pt x="2" y="30"/>
                    </a:lnTo>
                    <a:lnTo>
                      <a:pt x="3" y="34"/>
                    </a:lnTo>
                    <a:lnTo>
                      <a:pt x="5" y="37"/>
                    </a:lnTo>
                    <a:lnTo>
                      <a:pt x="8" y="40"/>
                    </a:lnTo>
                    <a:lnTo>
                      <a:pt x="11" y="42"/>
                    </a:lnTo>
                    <a:lnTo>
                      <a:pt x="14" y="43"/>
                    </a:lnTo>
                    <a:lnTo>
                      <a:pt x="18" y="43"/>
                    </a:lnTo>
                    <a:lnTo>
                      <a:pt x="22" y="43"/>
                    </a:lnTo>
                    <a:lnTo>
                      <a:pt x="25" y="42"/>
                    </a:lnTo>
                    <a:lnTo>
                      <a:pt x="28" y="40"/>
                    </a:lnTo>
                    <a:lnTo>
                      <a:pt x="31" y="37"/>
                    </a:lnTo>
                    <a:lnTo>
                      <a:pt x="33" y="34"/>
                    </a:lnTo>
                    <a:lnTo>
                      <a:pt x="35" y="30"/>
                    </a:lnTo>
                    <a:lnTo>
                      <a:pt x="36" y="27"/>
                    </a:lnTo>
                    <a:lnTo>
                      <a:pt x="36" y="22"/>
                    </a:lnTo>
                    <a:close/>
                    <a:moveTo>
                      <a:pt x="27" y="22"/>
                    </a:moveTo>
                    <a:lnTo>
                      <a:pt x="27" y="24"/>
                    </a:lnTo>
                    <a:lnTo>
                      <a:pt x="26" y="25"/>
                    </a:lnTo>
                    <a:lnTo>
                      <a:pt x="26" y="28"/>
                    </a:lnTo>
                    <a:lnTo>
                      <a:pt x="24" y="29"/>
                    </a:lnTo>
                    <a:lnTo>
                      <a:pt x="23" y="30"/>
                    </a:lnTo>
                    <a:lnTo>
                      <a:pt x="22" y="31"/>
                    </a:lnTo>
                    <a:lnTo>
                      <a:pt x="20" y="33"/>
                    </a:lnTo>
                    <a:lnTo>
                      <a:pt x="18" y="33"/>
                    </a:lnTo>
                    <a:lnTo>
                      <a:pt x="16" y="33"/>
                    </a:lnTo>
                    <a:lnTo>
                      <a:pt x="15" y="31"/>
                    </a:lnTo>
                    <a:lnTo>
                      <a:pt x="13" y="30"/>
                    </a:lnTo>
                    <a:lnTo>
                      <a:pt x="12" y="29"/>
                    </a:lnTo>
                    <a:lnTo>
                      <a:pt x="11" y="28"/>
                    </a:lnTo>
                    <a:lnTo>
                      <a:pt x="10" y="25"/>
                    </a:lnTo>
                    <a:lnTo>
                      <a:pt x="9" y="24"/>
                    </a:lnTo>
                    <a:lnTo>
                      <a:pt x="9" y="22"/>
                    </a:lnTo>
                    <a:lnTo>
                      <a:pt x="9" y="19"/>
                    </a:lnTo>
                    <a:lnTo>
                      <a:pt x="10" y="17"/>
                    </a:lnTo>
                    <a:lnTo>
                      <a:pt x="11" y="16"/>
                    </a:lnTo>
                    <a:lnTo>
                      <a:pt x="12" y="15"/>
                    </a:lnTo>
                    <a:lnTo>
                      <a:pt x="13" y="13"/>
                    </a:lnTo>
                    <a:lnTo>
                      <a:pt x="15" y="12"/>
                    </a:lnTo>
                    <a:lnTo>
                      <a:pt x="16" y="11"/>
                    </a:lnTo>
                    <a:lnTo>
                      <a:pt x="18" y="11"/>
                    </a:lnTo>
                    <a:lnTo>
                      <a:pt x="20" y="11"/>
                    </a:lnTo>
                    <a:lnTo>
                      <a:pt x="22" y="12"/>
                    </a:lnTo>
                    <a:lnTo>
                      <a:pt x="23" y="13"/>
                    </a:lnTo>
                    <a:lnTo>
                      <a:pt x="24" y="15"/>
                    </a:lnTo>
                    <a:lnTo>
                      <a:pt x="26" y="16"/>
                    </a:lnTo>
                    <a:lnTo>
                      <a:pt x="26" y="17"/>
                    </a:lnTo>
                    <a:lnTo>
                      <a:pt x="27" y="19"/>
                    </a:lnTo>
                    <a:lnTo>
                      <a:pt x="27" y="22"/>
                    </a:lnTo>
                    <a:close/>
                  </a:path>
                </a:pathLst>
              </a:custGeom>
              <a:solidFill>
                <a:srgbClr val="FDF4C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7697" name="Freeform 44"/>
              <p:cNvSpPr>
                <a:spLocks/>
              </p:cNvSpPr>
              <p:nvPr/>
            </p:nvSpPr>
            <p:spPr bwMode="auto">
              <a:xfrm>
                <a:off x="1159" y="2657"/>
                <a:ext cx="5" cy="5"/>
              </a:xfrm>
              <a:custGeom>
                <a:avLst/>
                <a:gdLst>
                  <a:gd name="T0" fmla="*/ 0 w 27"/>
                  <a:gd name="T1" fmla="*/ 0 h 32"/>
                  <a:gd name="T2" fmla="*/ 0 w 27"/>
                  <a:gd name="T3" fmla="*/ 0 h 32"/>
                  <a:gd name="T4" fmla="*/ 0 w 27"/>
                  <a:gd name="T5" fmla="*/ 0 h 32"/>
                  <a:gd name="T6" fmla="*/ 0 w 27"/>
                  <a:gd name="T7" fmla="*/ 0 h 32"/>
                  <a:gd name="T8" fmla="*/ 0 w 27"/>
                  <a:gd name="T9" fmla="*/ 0 h 32"/>
                  <a:gd name="T10" fmla="*/ 0 w 27"/>
                  <a:gd name="T11" fmla="*/ 0 h 32"/>
                  <a:gd name="T12" fmla="*/ 0 w 27"/>
                  <a:gd name="T13" fmla="*/ 0 h 32"/>
                  <a:gd name="T14" fmla="*/ 0 w 27"/>
                  <a:gd name="T15" fmla="*/ 0 h 32"/>
                  <a:gd name="T16" fmla="*/ 0 w 27"/>
                  <a:gd name="T17" fmla="*/ 0 h 32"/>
                  <a:gd name="T18" fmla="*/ 0 w 27"/>
                  <a:gd name="T19" fmla="*/ 0 h 32"/>
                  <a:gd name="T20" fmla="*/ 0 w 27"/>
                  <a:gd name="T21" fmla="*/ 0 h 32"/>
                  <a:gd name="T22" fmla="*/ 0 w 27"/>
                  <a:gd name="T23" fmla="*/ 0 h 32"/>
                  <a:gd name="T24" fmla="*/ 0 w 27"/>
                  <a:gd name="T25" fmla="*/ 0 h 32"/>
                  <a:gd name="T26" fmla="*/ 0 w 27"/>
                  <a:gd name="T27" fmla="*/ 0 h 32"/>
                  <a:gd name="T28" fmla="*/ 0 w 27"/>
                  <a:gd name="T29" fmla="*/ 0 h 32"/>
                  <a:gd name="T30" fmla="*/ 0 w 27"/>
                  <a:gd name="T31" fmla="*/ 0 h 32"/>
                  <a:gd name="T32" fmla="*/ 0 w 27"/>
                  <a:gd name="T33" fmla="*/ 0 h 32"/>
                  <a:gd name="T34" fmla="*/ 0 w 27"/>
                  <a:gd name="T35" fmla="*/ 0 h 32"/>
                  <a:gd name="T36" fmla="*/ 0 w 27"/>
                  <a:gd name="T37" fmla="*/ 0 h 32"/>
                  <a:gd name="T38" fmla="*/ 0 w 27"/>
                  <a:gd name="T39" fmla="*/ 0 h 32"/>
                  <a:gd name="T40" fmla="*/ 0 w 27"/>
                  <a:gd name="T41" fmla="*/ 0 h 32"/>
                  <a:gd name="T42" fmla="*/ 0 w 27"/>
                  <a:gd name="T43" fmla="*/ 0 h 32"/>
                  <a:gd name="T44" fmla="*/ 0 w 27"/>
                  <a:gd name="T45" fmla="*/ 0 h 32"/>
                  <a:gd name="T46" fmla="*/ 0 w 27"/>
                  <a:gd name="T47" fmla="*/ 0 h 32"/>
                  <a:gd name="T48" fmla="*/ 0 w 27"/>
                  <a:gd name="T49" fmla="*/ 0 h 32"/>
                  <a:gd name="T50" fmla="*/ 0 w 27"/>
                  <a:gd name="T51" fmla="*/ 0 h 32"/>
                  <a:gd name="T52" fmla="*/ 0 w 27"/>
                  <a:gd name="T53" fmla="*/ 0 h 32"/>
                  <a:gd name="T54" fmla="*/ 0 w 27"/>
                  <a:gd name="T55" fmla="*/ 0 h 32"/>
                  <a:gd name="T56" fmla="*/ 0 w 27"/>
                  <a:gd name="T57" fmla="*/ 0 h 32"/>
                  <a:gd name="T58" fmla="*/ 0 w 27"/>
                  <a:gd name="T59" fmla="*/ 0 h 32"/>
                  <a:gd name="T60" fmla="*/ 0 w 27"/>
                  <a:gd name="T61" fmla="*/ 0 h 32"/>
                  <a:gd name="T62" fmla="*/ 0 w 27"/>
                  <a:gd name="T63" fmla="*/ 0 h 32"/>
                  <a:gd name="T64" fmla="*/ 0 w 27"/>
                  <a:gd name="T65" fmla="*/ 0 h 32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27"/>
                  <a:gd name="T100" fmla="*/ 0 h 32"/>
                  <a:gd name="T101" fmla="*/ 27 w 27"/>
                  <a:gd name="T102" fmla="*/ 32 h 32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27" h="32">
                    <a:moveTo>
                      <a:pt x="27" y="17"/>
                    </a:moveTo>
                    <a:lnTo>
                      <a:pt x="26" y="13"/>
                    </a:lnTo>
                    <a:lnTo>
                      <a:pt x="26" y="11"/>
                    </a:lnTo>
                    <a:lnTo>
                      <a:pt x="24" y="7"/>
                    </a:lnTo>
                    <a:lnTo>
                      <a:pt x="23" y="5"/>
                    </a:lnTo>
                    <a:lnTo>
                      <a:pt x="21" y="4"/>
                    </a:lnTo>
                    <a:lnTo>
                      <a:pt x="18" y="2"/>
                    </a:lnTo>
                    <a:lnTo>
                      <a:pt x="16" y="1"/>
                    </a:lnTo>
                    <a:lnTo>
                      <a:pt x="13" y="0"/>
                    </a:lnTo>
                    <a:lnTo>
                      <a:pt x="10" y="1"/>
                    </a:lnTo>
                    <a:lnTo>
                      <a:pt x="8" y="2"/>
                    </a:lnTo>
                    <a:lnTo>
                      <a:pt x="6" y="4"/>
                    </a:lnTo>
                    <a:lnTo>
                      <a:pt x="4" y="5"/>
                    </a:lnTo>
                    <a:lnTo>
                      <a:pt x="2" y="7"/>
                    </a:lnTo>
                    <a:lnTo>
                      <a:pt x="1" y="11"/>
                    </a:lnTo>
                    <a:lnTo>
                      <a:pt x="0" y="13"/>
                    </a:lnTo>
                    <a:lnTo>
                      <a:pt x="0" y="17"/>
                    </a:lnTo>
                    <a:lnTo>
                      <a:pt x="0" y="20"/>
                    </a:lnTo>
                    <a:lnTo>
                      <a:pt x="1" y="23"/>
                    </a:lnTo>
                    <a:lnTo>
                      <a:pt x="2" y="26"/>
                    </a:lnTo>
                    <a:lnTo>
                      <a:pt x="4" y="29"/>
                    </a:lnTo>
                    <a:lnTo>
                      <a:pt x="6" y="30"/>
                    </a:lnTo>
                    <a:lnTo>
                      <a:pt x="8" y="31"/>
                    </a:lnTo>
                    <a:lnTo>
                      <a:pt x="10" y="32"/>
                    </a:lnTo>
                    <a:lnTo>
                      <a:pt x="13" y="32"/>
                    </a:lnTo>
                    <a:lnTo>
                      <a:pt x="16" y="32"/>
                    </a:lnTo>
                    <a:lnTo>
                      <a:pt x="18" y="31"/>
                    </a:lnTo>
                    <a:lnTo>
                      <a:pt x="21" y="30"/>
                    </a:lnTo>
                    <a:lnTo>
                      <a:pt x="23" y="29"/>
                    </a:lnTo>
                    <a:lnTo>
                      <a:pt x="24" y="26"/>
                    </a:lnTo>
                    <a:lnTo>
                      <a:pt x="26" y="23"/>
                    </a:lnTo>
                    <a:lnTo>
                      <a:pt x="26" y="20"/>
                    </a:lnTo>
                    <a:lnTo>
                      <a:pt x="27" y="17"/>
                    </a:lnTo>
                    <a:close/>
                  </a:path>
                </a:pathLst>
              </a:custGeom>
              <a:solidFill>
                <a:srgbClr val="FDF8C4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7698" name="Freeform 45"/>
              <p:cNvSpPr>
                <a:spLocks/>
              </p:cNvSpPr>
              <p:nvPr/>
            </p:nvSpPr>
            <p:spPr bwMode="auto">
              <a:xfrm>
                <a:off x="1160" y="2658"/>
                <a:ext cx="3" cy="3"/>
              </a:xfrm>
              <a:custGeom>
                <a:avLst/>
                <a:gdLst>
                  <a:gd name="T0" fmla="*/ 0 w 18"/>
                  <a:gd name="T1" fmla="*/ 0 h 22"/>
                  <a:gd name="T2" fmla="*/ 0 w 18"/>
                  <a:gd name="T3" fmla="*/ 0 h 22"/>
                  <a:gd name="T4" fmla="*/ 0 w 18"/>
                  <a:gd name="T5" fmla="*/ 0 h 22"/>
                  <a:gd name="T6" fmla="*/ 0 w 18"/>
                  <a:gd name="T7" fmla="*/ 0 h 22"/>
                  <a:gd name="T8" fmla="*/ 0 w 18"/>
                  <a:gd name="T9" fmla="*/ 0 h 22"/>
                  <a:gd name="T10" fmla="*/ 0 w 18"/>
                  <a:gd name="T11" fmla="*/ 0 h 22"/>
                  <a:gd name="T12" fmla="*/ 0 w 18"/>
                  <a:gd name="T13" fmla="*/ 0 h 22"/>
                  <a:gd name="T14" fmla="*/ 0 w 18"/>
                  <a:gd name="T15" fmla="*/ 0 h 22"/>
                  <a:gd name="T16" fmla="*/ 0 w 18"/>
                  <a:gd name="T17" fmla="*/ 0 h 22"/>
                  <a:gd name="T18" fmla="*/ 0 w 18"/>
                  <a:gd name="T19" fmla="*/ 0 h 22"/>
                  <a:gd name="T20" fmla="*/ 0 w 18"/>
                  <a:gd name="T21" fmla="*/ 0 h 22"/>
                  <a:gd name="T22" fmla="*/ 0 w 18"/>
                  <a:gd name="T23" fmla="*/ 0 h 22"/>
                  <a:gd name="T24" fmla="*/ 0 w 18"/>
                  <a:gd name="T25" fmla="*/ 0 h 22"/>
                  <a:gd name="T26" fmla="*/ 0 w 18"/>
                  <a:gd name="T27" fmla="*/ 0 h 22"/>
                  <a:gd name="T28" fmla="*/ 0 w 18"/>
                  <a:gd name="T29" fmla="*/ 0 h 22"/>
                  <a:gd name="T30" fmla="*/ 0 w 18"/>
                  <a:gd name="T31" fmla="*/ 0 h 22"/>
                  <a:gd name="T32" fmla="*/ 0 w 18"/>
                  <a:gd name="T33" fmla="*/ 0 h 22"/>
                  <a:gd name="T34" fmla="*/ 0 w 18"/>
                  <a:gd name="T35" fmla="*/ 0 h 22"/>
                  <a:gd name="T36" fmla="*/ 0 w 18"/>
                  <a:gd name="T37" fmla="*/ 0 h 22"/>
                  <a:gd name="T38" fmla="*/ 0 w 18"/>
                  <a:gd name="T39" fmla="*/ 0 h 22"/>
                  <a:gd name="T40" fmla="*/ 0 w 18"/>
                  <a:gd name="T41" fmla="*/ 0 h 22"/>
                  <a:gd name="T42" fmla="*/ 0 w 18"/>
                  <a:gd name="T43" fmla="*/ 0 h 22"/>
                  <a:gd name="T44" fmla="*/ 0 w 18"/>
                  <a:gd name="T45" fmla="*/ 0 h 22"/>
                  <a:gd name="T46" fmla="*/ 0 w 18"/>
                  <a:gd name="T47" fmla="*/ 0 h 22"/>
                  <a:gd name="T48" fmla="*/ 0 w 18"/>
                  <a:gd name="T49" fmla="*/ 0 h 22"/>
                  <a:gd name="T50" fmla="*/ 0 w 18"/>
                  <a:gd name="T51" fmla="*/ 0 h 22"/>
                  <a:gd name="T52" fmla="*/ 0 w 18"/>
                  <a:gd name="T53" fmla="*/ 0 h 22"/>
                  <a:gd name="T54" fmla="*/ 0 w 18"/>
                  <a:gd name="T55" fmla="*/ 0 h 22"/>
                  <a:gd name="T56" fmla="*/ 0 w 18"/>
                  <a:gd name="T57" fmla="*/ 0 h 22"/>
                  <a:gd name="T58" fmla="*/ 0 w 18"/>
                  <a:gd name="T59" fmla="*/ 0 h 22"/>
                  <a:gd name="T60" fmla="*/ 0 w 18"/>
                  <a:gd name="T61" fmla="*/ 0 h 22"/>
                  <a:gd name="T62" fmla="*/ 0 w 18"/>
                  <a:gd name="T63" fmla="*/ 0 h 22"/>
                  <a:gd name="T64" fmla="*/ 0 w 18"/>
                  <a:gd name="T65" fmla="*/ 0 h 22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18"/>
                  <a:gd name="T100" fmla="*/ 0 h 22"/>
                  <a:gd name="T101" fmla="*/ 18 w 18"/>
                  <a:gd name="T102" fmla="*/ 22 h 22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18" h="22">
                    <a:moveTo>
                      <a:pt x="18" y="11"/>
                    </a:moveTo>
                    <a:lnTo>
                      <a:pt x="18" y="8"/>
                    </a:lnTo>
                    <a:lnTo>
                      <a:pt x="17" y="6"/>
                    </a:lnTo>
                    <a:lnTo>
                      <a:pt x="17" y="5"/>
                    </a:lnTo>
                    <a:lnTo>
                      <a:pt x="15" y="4"/>
                    </a:lnTo>
                    <a:lnTo>
                      <a:pt x="14" y="2"/>
                    </a:lnTo>
                    <a:lnTo>
                      <a:pt x="13" y="1"/>
                    </a:lnTo>
                    <a:lnTo>
                      <a:pt x="11" y="0"/>
                    </a:lnTo>
                    <a:lnTo>
                      <a:pt x="9" y="0"/>
                    </a:lnTo>
                    <a:lnTo>
                      <a:pt x="7" y="0"/>
                    </a:lnTo>
                    <a:lnTo>
                      <a:pt x="6" y="1"/>
                    </a:lnTo>
                    <a:lnTo>
                      <a:pt x="4" y="2"/>
                    </a:lnTo>
                    <a:lnTo>
                      <a:pt x="3" y="4"/>
                    </a:lnTo>
                    <a:lnTo>
                      <a:pt x="2" y="5"/>
                    </a:lnTo>
                    <a:lnTo>
                      <a:pt x="1" y="6"/>
                    </a:lnTo>
                    <a:lnTo>
                      <a:pt x="0" y="8"/>
                    </a:lnTo>
                    <a:lnTo>
                      <a:pt x="0" y="11"/>
                    </a:lnTo>
                    <a:lnTo>
                      <a:pt x="0" y="13"/>
                    </a:lnTo>
                    <a:lnTo>
                      <a:pt x="1" y="14"/>
                    </a:lnTo>
                    <a:lnTo>
                      <a:pt x="2" y="17"/>
                    </a:lnTo>
                    <a:lnTo>
                      <a:pt x="3" y="18"/>
                    </a:lnTo>
                    <a:lnTo>
                      <a:pt x="4" y="19"/>
                    </a:lnTo>
                    <a:lnTo>
                      <a:pt x="6" y="20"/>
                    </a:lnTo>
                    <a:lnTo>
                      <a:pt x="7" y="22"/>
                    </a:lnTo>
                    <a:lnTo>
                      <a:pt x="9" y="22"/>
                    </a:lnTo>
                    <a:lnTo>
                      <a:pt x="11" y="22"/>
                    </a:lnTo>
                    <a:lnTo>
                      <a:pt x="13" y="20"/>
                    </a:lnTo>
                    <a:lnTo>
                      <a:pt x="14" y="19"/>
                    </a:lnTo>
                    <a:lnTo>
                      <a:pt x="15" y="18"/>
                    </a:lnTo>
                    <a:lnTo>
                      <a:pt x="17" y="17"/>
                    </a:lnTo>
                    <a:lnTo>
                      <a:pt x="17" y="14"/>
                    </a:lnTo>
                    <a:lnTo>
                      <a:pt x="18" y="13"/>
                    </a:lnTo>
                    <a:lnTo>
                      <a:pt x="18" y="11"/>
                    </a:lnTo>
                    <a:close/>
                  </a:path>
                </a:pathLst>
              </a:custGeom>
              <a:solidFill>
                <a:srgbClr val="FDFAC4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7699" name="Freeform 46"/>
              <p:cNvSpPr>
                <a:spLocks/>
              </p:cNvSpPr>
              <p:nvPr/>
            </p:nvSpPr>
            <p:spPr bwMode="auto">
              <a:xfrm>
                <a:off x="1161" y="2658"/>
                <a:ext cx="2" cy="2"/>
              </a:xfrm>
              <a:custGeom>
                <a:avLst/>
                <a:gdLst>
                  <a:gd name="T0" fmla="*/ 0 w 9"/>
                  <a:gd name="T1" fmla="*/ 0 h 11"/>
                  <a:gd name="T2" fmla="*/ 0 w 9"/>
                  <a:gd name="T3" fmla="*/ 0 h 11"/>
                  <a:gd name="T4" fmla="*/ 0 w 9"/>
                  <a:gd name="T5" fmla="*/ 0 h 11"/>
                  <a:gd name="T6" fmla="*/ 0 w 9"/>
                  <a:gd name="T7" fmla="*/ 0 h 11"/>
                  <a:gd name="T8" fmla="*/ 0 w 9"/>
                  <a:gd name="T9" fmla="*/ 0 h 11"/>
                  <a:gd name="T10" fmla="*/ 0 w 9"/>
                  <a:gd name="T11" fmla="*/ 0 h 11"/>
                  <a:gd name="T12" fmla="*/ 0 w 9"/>
                  <a:gd name="T13" fmla="*/ 0 h 11"/>
                  <a:gd name="T14" fmla="*/ 0 w 9"/>
                  <a:gd name="T15" fmla="*/ 0 h 11"/>
                  <a:gd name="T16" fmla="*/ 0 w 9"/>
                  <a:gd name="T17" fmla="*/ 0 h 11"/>
                  <a:gd name="T18" fmla="*/ 0 w 9"/>
                  <a:gd name="T19" fmla="*/ 0 h 11"/>
                  <a:gd name="T20" fmla="*/ 0 w 9"/>
                  <a:gd name="T21" fmla="*/ 0 h 11"/>
                  <a:gd name="T22" fmla="*/ 0 w 9"/>
                  <a:gd name="T23" fmla="*/ 0 h 11"/>
                  <a:gd name="T24" fmla="*/ 0 w 9"/>
                  <a:gd name="T25" fmla="*/ 0 h 11"/>
                  <a:gd name="T26" fmla="*/ 0 w 9"/>
                  <a:gd name="T27" fmla="*/ 0 h 11"/>
                  <a:gd name="T28" fmla="*/ 0 w 9"/>
                  <a:gd name="T29" fmla="*/ 0 h 11"/>
                  <a:gd name="T30" fmla="*/ 0 w 9"/>
                  <a:gd name="T31" fmla="*/ 0 h 11"/>
                  <a:gd name="T32" fmla="*/ 0 w 9"/>
                  <a:gd name="T33" fmla="*/ 0 h 11"/>
                  <a:gd name="T34" fmla="*/ 0 w 9"/>
                  <a:gd name="T35" fmla="*/ 0 h 11"/>
                  <a:gd name="T36" fmla="*/ 0 w 9"/>
                  <a:gd name="T37" fmla="*/ 0 h 11"/>
                  <a:gd name="T38" fmla="*/ 0 w 9"/>
                  <a:gd name="T39" fmla="*/ 0 h 11"/>
                  <a:gd name="T40" fmla="*/ 0 w 9"/>
                  <a:gd name="T41" fmla="*/ 0 h 11"/>
                  <a:gd name="T42" fmla="*/ 0 w 9"/>
                  <a:gd name="T43" fmla="*/ 0 h 11"/>
                  <a:gd name="T44" fmla="*/ 0 w 9"/>
                  <a:gd name="T45" fmla="*/ 0 h 11"/>
                  <a:gd name="T46" fmla="*/ 0 w 9"/>
                  <a:gd name="T47" fmla="*/ 0 h 11"/>
                  <a:gd name="T48" fmla="*/ 0 w 9"/>
                  <a:gd name="T49" fmla="*/ 0 h 11"/>
                  <a:gd name="T50" fmla="*/ 0 w 9"/>
                  <a:gd name="T51" fmla="*/ 0 h 11"/>
                  <a:gd name="T52" fmla="*/ 0 w 9"/>
                  <a:gd name="T53" fmla="*/ 0 h 11"/>
                  <a:gd name="T54" fmla="*/ 0 w 9"/>
                  <a:gd name="T55" fmla="*/ 0 h 11"/>
                  <a:gd name="T56" fmla="*/ 0 w 9"/>
                  <a:gd name="T57" fmla="*/ 0 h 11"/>
                  <a:gd name="T58" fmla="*/ 0 w 9"/>
                  <a:gd name="T59" fmla="*/ 0 h 11"/>
                  <a:gd name="T60" fmla="*/ 0 w 9"/>
                  <a:gd name="T61" fmla="*/ 0 h 11"/>
                  <a:gd name="T62" fmla="*/ 0 w 9"/>
                  <a:gd name="T63" fmla="*/ 0 h 11"/>
                  <a:gd name="T64" fmla="*/ 0 w 9"/>
                  <a:gd name="T65" fmla="*/ 0 h 11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9"/>
                  <a:gd name="T100" fmla="*/ 0 h 11"/>
                  <a:gd name="T101" fmla="*/ 9 w 9"/>
                  <a:gd name="T102" fmla="*/ 11 h 11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9" h="11">
                    <a:moveTo>
                      <a:pt x="9" y="6"/>
                    </a:moveTo>
                    <a:lnTo>
                      <a:pt x="9" y="5"/>
                    </a:lnTo>
                    <a:lnTo>
                      <a:pt x="8" y="3"/>
                    </a:lnTo>
                    <a:lnTo>
                      <a:pt x="8" y="2"/>
                    </a:lnTo>
                    <a:lnTo>
                      <a:pt x="7" y="2"/>
                    </a:lnTo>
                    <a:lnTo>
                      <a:pt x="7" y="1"/>
                    </a:lnTo>
                    <a:lnTo>
                      <a:pt x="6" y="1"/>
                    </a:lnTo>
                    <a:lnTo>
                      <a:pt x="5" y="1"/>
                    </a:lnTo>
                    <a:lnTo>
                      <a:pt x="4" y="0"/>
                    </a:lnTo>
                    <a:lnTo>
                      <a:pt x="3" y="1"/>
                    </a:lnTo>
                    <a:lnTo>
                      <a:pt x="2" y="1"/>
                    </a:lnTo>
                    <a:lnTo>
                      <a:pt x="1" y="2"/>
                    </a:lnTo>
                    <a:lnTo>
                      <a:pt x="0" y="2"/>
                    </a:lnTo>
                    <a:lnTo>
                      <a:pt x="0" y="3"/>
                    </a:lnTo>
                    <a:lnTo>
                      <a:pt x="0" y="5"/>
                    </a:lnTo>
                    <a:lnTo>
                      <a:pt x="0" y="6"/>
                    </a:lnTo>
                    <a:lnTo>
                      <a:pt x="0" y="7"/>
                    </a:lnTo>
                    <a:lnTo>
                      <a:pt x="0" y="8"/>
                    </a:lnTo>
                    <a:lnTo>
                      <a:pt x="1" y="9"/>
                    </a:lnTo>
                    <a:lnTo>
                      <a:pt x="2" y="11"/>
                    </a:lnTo>
                    <a:lnTo>
                      <a:pt x="3" y="11"/>
                    </a:lnTo>
                    <a:lnTo>
                      <a:pt x="4" y="11"/>
                    </a:lnTo>
                    <a:lnTo>
                      <a:pt x="5" y="11"/>
                    </a:lnTo>
                    <a:lnTo>
                      <a:pt x="6" y="11"/>
                    </a:lnTo>
                    <a:lnTo>
                      <a:pt x="7" y="11"/>
                    </a:lnTo>
                    <a:lnTo>
                      <a:pt x="7" y="9"/>
                    </a:lnTo>
                    <a:lnTo>
                      <a:pt x="8" y="8"/>
                    </a:lnTo>
                    <a:lnTo>
                      <a:pt x="9" y="7"/>
                    </a:lnTo>
                    <a:lnTo>
                      <a:pt x="9" y="6"/>
                    </a:lnTo>
                    <a:close/>
                  </a:path>
                </a:pathLst>
              </a:custGeom>
              <a:solidFill>
                <a:srgbClr val="FEFEC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7700" name="Freeform 47"/>
              <p:cNvSpPr>
                <a:spLocks/>
              </p:cNvSpPr>
              <p:nvPr/>
            </p:nvSpPr>
            <p:spPr bwMode="auto">
              <a:xfrm>
                <a:off x="1043" y="2596"/>
                <a:ext cx="44" cy="47"/>
              </a:xfrm>
              <a:custGeom>
                <a:avLst/>
                <a:gdLst>
                  <a:gd name="T0" fmla="*/ 0 w 220"/>
                  <a:gd name="T1" fmla="*/ 0 h 284"/>
                  <a:gd name="T2" fmla="*/ 0 w 220"/>
                  <a:gd name="T3" fmla="*/ 0 h 284"/>
                  <a:gd name="T4" fmla="*/ 0 w 220"/>
                  <a:gd name="T5" fmla="*/ 0 h 284"/>
                  <a:gd name="T6" fmla="*/ 0 w 220"/>
                  <a:gd name="T7" fmla="*/ 0 h 284"/>
                  <a:gd name="T8" fmla="*/ 0 w 220"/>
                  <a:gd name="T9" fmla="*/ 0 h 284"/>
                  <a:gd name="T10" fmla="*/ 0 w 220"/>
                  <a:gd name="T11" fmla="*/ 0 h 28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20"/>
                  <a:gd name="T19" fmla="*/ 0 h 284"/>
                  <a:gd name="T20" fmla="*/ 220 w 220"/>
                  <a:gd name="T21" fmla="*/ 284 h 28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20" h="284">
                    <a:moveTo>
                      <a:pt x="185" y="0"/>
                    </a:moveTo>
                    <a:lnTo>
                      <a:pt x="0" y="48"/>
                    </a:lnTo>
                    <a:lnTo>
                      <a:pt x="58" y="260"/>
                    </a:lnTo>
                    <a:lnTo>
                      <a:pt x="94" y="284"/>
                    </a:lnTo>
                    <a:lnTo>
                      <a:pt x="220" y="23"/>
                    </a:lnTo>
                    <a:lnTo>
                      <a:pt x="185" y="0"/>
                    </a:lnTo>
                    <a:close/>
                  </a:path>
                </a:pathLst>
              </a:custGeom>
              <a:solidFill>
                <a:srgbClr val="C2C2C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7701" name="Freeform 48"/>
              <p:cNvSpPr>
                <a:spLocks/>
              </p:cNvSpPr>
              <p:nvPr/>
            </p:nvSpPr>
            <p:spPr bwMode="auto">
              <a:xfrm>
                <a:off x="1043" y="2596"/>
                <a:ext cx="44" cy="26"/>
              </a:xfrm>
              <a:custGeom>
                <a:avLst/>
                <a:gdLst>
                  <a:gd name="T0" fmla="*/ 0 w 222"/>
                  <a:gd name="T1" fmla="*/ 0 h 157"/>
                  <a:gd name="T2" fmla="*/ 0 w 222"/>
                  <a:gd name="T3" fmla="*/ 0 h 157"/>
                  <a:gd name="T4" fmla="*/ 0 w 222"/>
                  <a:gd name="T5" fmla="*/ 0 h 157"/>
                  <a:gd name="T6" fmla="*/ 0 w 222"/>
                  <a:gd name="T7" fmla="*/ 0 h 157"/>
                  <a:gd name="T8" fmla="*/ 0 w 222"/>
                  <a:gd name="T9" fmla="*/ 0 h 15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22"/>
                  <a:gd name="T16" fmla="*/ 0 h 157"/>
                  <a:gd name="T17" fmla="*/ 222 w 222"/>
                  <a:gd name="T18" fmla="*/ 157 h 15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22" h="157">
                    <a:moveTo>
                      <a:pt x="186" y="0"/>
                    </a:moveTo>
                    <a:lnTo>
                      <a:pt x="0" y="48"/>
                    </a:lnTo>
                    <a:lnTo>
                      <a:pt x="157" y="157"/>
                    </a:lnTo>
                    <a:lnTo>
                      <a:pt x="222" y="24"/>
                    </a:lnTo>
                    <a:lnTo>
                      <a:pt x="186" y="0"/>
                    </a:lnTo>
                    <a:close/>
                  </a:path>
                </a:pathLst>
              </a:custGeom>
              <a:solidFill>
                <a:srgbClr val="EBECEE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7702" name="Freeform 49"/>
              <p:cNvSpPr>
                <a:spLocks/>
              </p:cNvSpPr>
              <p:nvPr/>
            </p:nvSpPr>
            <p:spPr bwMode="auto">
              <a:xfrm>
                <a:off x="1043" y="2601"/>
                <a:ext cx="13" cy="15"/>
              </a:xfrm>
              <a:custGeom>
                <a:avLst/>
                <a:gdLst>
                  <a:gd name="T0" fmla="*/ 0 w 63"/>
                  <a:gd name="T1" fmla="*/ 0 h 89"/>
                  <a:gd name="T2" fmla="*/ 0 w 63"/>
                  <a:gd name="T3" fmla="*/ 0 h 89"/>
                  <a:gd name="T4" fmla="*/ 0 w 63"/>
                  <a:gd name="T5" fmla="*/ 0 h 89"/>
                  <a:gd name="T6" fmla="*/ 0 w 63"/>
                  <a:gd name="T7" fmla="*/ 0 h 8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63"/>
                  <a:gd name="T13" fmla="*/ 0 h 89"/>
                  <a:gd name="T14" fmla="*/ 63 w 63"/>
                  <a:gd name="T15" fmla="*/ 89 h 8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63" h="89">
                    <a:moveTo>
                      <a:pt x="63" y="0"/>
                    </a:moveTo>
                    <a:lnTo>
                      <a:pt x="0" y="16"/>
                    </a:lnTo>
                    <a:lnTo>
                      <a:pt x="20" y="89"/>
                    </a:lnTo>
                    <a:lnTo>
                      <a:pt x="63" y="0"/>
                    </a:lnTo>
                    <a:close/>
                  </a:path>
                </a:pathLst>
              </a:custGeom>
              <a:solidFill>
                <a:srgbClr val="A9A9A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7703" name="Freeform 50"/>
              <p:cNvSpPr>
                <a:spLocks/>
              </p:cNvSpPr>
              <p:nvPr/>
            </p:nvSpPr>
            <p:spPr bwMode="auto">
              <a:xfrm>
                <a:off x="1043" y="2601"/>
                <a:ext cx="13" cy="8"/>
              </a:xfrm>
              <a:custGeom>
                <a:avLst/>
                <a:gdLst>
                  <a:gd name="T0" fmla="*/ 0 w 63"/>
                  <a:gd name="T1" fmla="*/ 0 h 46"/>
                  <a:gd name="T2" fmla="*/ 0 w 63"/>
                  <a:gd name="T3" fmla="*/ 0 h 46"/>
                  <a:gd name="T4" fmla="*/ 0 w 63"/>
                  <a:gd name="T5" fmla="*/ 0 h 46"/>
                  <a:gd name="T6" fmla="*/ 0 w 63"/>
                  <a:gd name="T7" fmla="*/ 0 h 4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63"/>
                  <a:gd name="T13" fmla="*/ 0 h 46"/>
                  <a:gd name="T14" fmla="*/ 63 w 63"/>
                  <a:gd name="T15" fmla="*/ 46 h 4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63" h="46">
                    <a:moveTo>
                      <a:pt x="63" y="0"/>
                    </a:moveTo>
                    <a:lnTo>
                      <a:pt x="0" y="16"/>
                    </a:lnTo>
                    <a:lnTo>
                      <a:pt x="41" y="46"/>
                    </a:lnTo>
                    <a:lnTo>
                      <a:pt x="63" y="0"/>
                    </a:lnTo>
                    <a:close/>
                  </a:path>
                </a:pathLst>
              </a:custGeom>
              <a:solidFill>
                <a:srgbClr val="DEDDD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7704" name="Freeform 51"/>
              <p:cNvSpPr>
                <a:spLocks/>
              </p:cNvSpPr>
              <p:nvPr/>
            </p:nvSpPr>
            <p:spPr bwMode="auto">
              <a:xfrm>
                <a:off x="1078" y="2596"/>
                <a:ext cx="93" cy="63"/>
              </a:xfrm>
              <a:custGeom>
                <a:avLst/>
                <a:gdLst>
                  <a:gd name="T0" fmla="*/ 0 w 463"/>
                  <a:gd name="T1" fmla="*/ 0 h 376"/>
                  <a:gd name="T2" fmla="*/ 0 w 463"/>
                  <a:gd name="T3" fmla="*/ 0 h 376"/>
                  <a:gd name="T4" fmla="*/ 0 w 463"/>
                  <a:gd name="T5" fmla="*/ 0 h 376"/>
                  <a:gd name="T6" fmla="*/ 0 w 463"/>
                  <a:gd name="T7" fmla="*/ 0 h 376"/>
                  <a:gd name="T8" fmla="*/ 0 w 463"/>
                  <a:gd name="T9" fmla="*/ 0 h 37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63"/>
                  <a:gd name="T16" fmla="*/ 0 h 376"/>
                  <a:gd name="T17" fmla="*/ 463 w 463"/>
                  <a:gd name="T18" fmla="*/ 376 h 37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63" h="376">
                    <a:moveTo>
                      <a:pt x="8" y="0"/>
                    </a:moveTo>
                    <a:lnTo>
                      <a:pt x="0" y="79"/>
                    </a:lnTo>
                    <a:lnTo>
                      <a:pt x="432" y="376"/>
                    </a:lnTo>
                    <a:lnTo>
                      <a:pt x="463" y="311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B5DC7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7705" name="Freeform 52"/>
              <p:cNvSpPr>
                <a:spLocks/>
              </p:cNvSpPr>
              <p:nvPr/>
            </p:nvSpPr>
            <p:spPr bwMode="auto">
              <a:xfrm>
                <a:off x="1065" y="2609"/>
                <a:ext cx="100" cy="72"/>
              </a:xfrm>
              <a:custGeom>
                <a:avLst/>
                <a:gdLst>
                  <a:gd name="T0" fmla="*/ 0 w 501"/>
                  <a:gd name="T1" fmla="*/ 0 h 430"/>
                  <a:gd name="T2" fmla="*/ 0 w 501"/>
                  <a:gd name="T3" fmla="*/ 0 h 430"/>
                  <a:gd name="T4" fmla="*/ 0 w 501"/>
                  <a:gd name="T5" fmla="*/ 0 h 430"/>
                  <a:gd name="T6" fmla="*/ 0 w 501"/>
                  <a:gd name="T7" fmla="*/ 0 h 430"/>
                  <a:gd name="T8" fmla="*/ 0 w 501"/>
                  <a:gd name="T9" fmla="*/ 0 h 430"/>
                  <a:gd name="T10" fmla="*/ 0 w 501"/>
                  <a:gd name="T11" fmla="*/ 0 h 43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01"/>
                  <a:gd name="T19" fmla="*/ 0 h 430"/>
                  <a:gd name="T20" fmla="*/ 501 w 501"/>
                  <a:gd name="T21" fmla="*/ 430 h 43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01" h="430">
                    <a:moveTo>
                      <a:pt x="69" y="0"/>
                    </a:moveTo>
                    <a:lnTo>
                      <a:pt x="14" y="52"/>
                    </a:lnTo>
                    <a:lnTo>
                      <a:pt x="0" y="131"/>
                    </a:lnTo>
                    <a:lnTo>
                      <a:pt x="436" y="430"/>
                    </a:lnTo>
                    <a:lnTo>
                      <a:pt x="501" y="297"/>
                    </a:lnTo>
                    <a:lnTo>
                      <a:pt x="69" y="0"/>
                    </a:lnTo>
                    <a:close/>
                  </a:path>
                </a:pathLst>
              </a:custGeom>
              <a:solidFill>
                <a:srgbClr val="8DC634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7706" name="Freeform 53"/>
              <p:cNvSpPr>
                <a:spLocks/>
              </p:cNvSpPr>
              <p:nvPr/>
            </p:nvSpPr>
            <p:spPr bwMode="auto">
              <a:xfrm>
                <a:off x="1055" y="2630"/>
                <a:ext cx="97" cy="61"/>
              </a:xfrm>
              <a:custGeom>
                <a:avLst/>
                <a:gdLst>
                  <a:gd name="T0" fmla="*/ 0 w 487"/>
                  <a:gd name="T1" fmla="*/ 0 h 367"/>
                  <a:gd name="T2" fmla="*/ 0 w 487"/>
                  <a:gd name="T3" fmla="*/ 0 h 367"/>
                  <a:gd name="T4" fmla="*/ 0 w 487"/>
                  <a:gd name="T5" fmla="*/ 0 h 367"/>
                  <a:gd name="T6" fmla="*/ 0 w 487"/>
                  <a:gd name="T7" fmla="*/ 0 h 367"/>
                  <a:gd name="T8" fmla="*/ 0 w 487"/>
                  <a:gd name="T9" fmla="*/ 0 h 36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87"/>
                  <a:gd name="T16" fmla="*/ 0 h 367"/>
                  <a:gd name="T17" fmla="*/ 487 w 487"/>
                  <a:gd name="T18" fmla="*/ 367 h 36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87" h="367">
                    <a:moveTo>
                      <a:pt x="51" y="0"/>
                    </a:moveTo>
                    <a:lnTo>
                      <a:pt x="0" y="55"/>
                    </a:lnTo>
                    <a:lnTo>
                      <a:pt x="455" y="367"/>
                    </a:lnTo>
                    <a:lnTo>
                      <a:pt x="487" y="301"/>
                    </a:lnTo>
                    <a:lnTo>
                      <a:pt x="51" y="0"/>
                    </a:lnTo>
                    <a:close/>
                  </a:path>
                </a:pathLst>
              </a:custGeom>
              <a:solidFill>
                <a:srgbClr val="6EAE3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7707" name="Freeform 54"/>
              <p:cNvSpPr>
                <a:spLocks/>
              </p:cNvSpPr>
              <p:nvPr/>
            </p:nvSpPr>
            <p:spPr bwMode="auto">
              <a:xfrm>
                <a:off x="1143" y="2647"/>
                <a:ext cx="30" cy="45"/>
              </a:xfrm>
              <a:custGeom>
                <a:avLst/>
                <a:gdLst>
                  <a:gd name="T0" fmla="*/ 0 w 147"/>
                  <a:gd name="T1" fmla="*/ 0 h 276"/>
                  <a:gd name="T2" fmla="*/ 0 w 147"/>
                  <a:gd name="T3" fmla="*/ 0 h 276"/>
                  <a:gd name="T4" fmla="*/ 0 w 147"/>
                  <a:gd name="T5" fmla="*/ 0 h 276"/>
                  <a:gd name="T6" fmla="*/ 0 w 147"/>
                  <a:gd name="T7" fmla="*/ 0 h 276"/>
                  <a:gd name="T8" fmla="*/ 0 w 147"/>
                  <a:gd name="T9" fmla="*/ 0 h 27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47"/>
                  <a:gd name="T16" fmla="*/ 0 h 276"/>
                  <a:gd name="T17" fmla="*/ 147 w 147"/>
                  <a:gd name="T18" fmla="*/ 276 h 27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47" h="276">
                    <a:moveTo>
                      <a:pt x="127" y="0"/>
                    </a:moveTo>
                    <a:lnTo>
                      <a:pt x="147" y="14"/>
                    </a:lnTo>
                    <a:lnTo>
                      <a:pt x="20" y="276"/>
                    </a:lnTo>
                    <a:lnTo>
                      <a:pt x="0" y="263"/>
                    </a:lnTo>
                    <a:lnTo>
                      <a:pt x="127" y="0"/>
                    </a:lnTo>
                    <a:close/>
                  </a:path>
                </a:pathLst>
              </a:custGeom>
              <a:solidFill>
                <a:srgbClr val="C2C165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7708" name="Freeform 55"/>
              <p:cNvSpPr>
                <a:spLocks/>
              </p:cNvSpPr>
              <p:nvPr/>
            </p:nvSpPr>
            <p:spPr bwMode="auto">
              <a:xfrm>
                <a:off x="1150" y="2647"/>
                <a:ext cx="23" cy="34"/>
              </a:xfrm>
              <a:custGeom>
                <a:avLst/>
                <a:gdLst>
                  <a:gd name="T0" fmla="*/ 0 w 114"/>
                  <a:gd name="T1" fmla="*/ 0 h 209"/>
                  <a:gd name="T2" fmla="*/ 0 w 114"/>
                  <a:gd name="T3" fmla="*/ 0 h 209"/>
                  <a:gd name="T4" fmla="*/ 0 w 114"/>
                  <a:gd name="T5" fmla="*/ 0 h 209"/>
                  <a:gd name="T6" fmla="*/ 0 w 114"/>
                  <a:gd name="T7" fmla="*/ 0 h 209"/>
                  <a:gd name="T8" fmla="*/ 0 w 114"/>
                  <a:gd name="T9" fmla="*/ 0 h 20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14"/>
                  <a:gd name="T16" fmla="*/ 0 h 209"/>
                  <a:gd name="T17" fmla="*/ 114 w 114"/>
                  <a:gd name="T18" fmla="*/ 209 h 20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14" h="209">
                    <a:moveTo>
                      <a:pt x="94" y="0"/>
                    </a:moveTo>
                    <a:lnTo>
                      <a:pt x="114" y="14"/>
                    </a:lnTo>
                    <a:lnTo>
                      <a:pt x="20" y="209"/>
                    </a:lnTo>
                    <a:lnTo>
                      <a:pt x="0" y="195"/>
                    </a:lnTo>
                    <a:lnTo>
                      <a:pt x="94" y="0"/>
                    </a:lnTo>
                    <a:close/>
                  </a:path>
                </a:pathLst>
              </a:custGeom>
              <a:solidFill>
                <a:srgbClr val="FDFC9B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7709" name="Freeform 56"/>
              <p:cNvSpPr>
                <a:spLocks/>
              </p:cNvSpPr>
              <p:nvPr/>
            </p:nvSpPr>
            <p:spPr bwMode="auto">
              <a:xfrm>
                <a:off x="1162" y="2647"/>
                <a:ext cx="11" cy="13"/>
              </a:xfrm>
              <a:custGeom>
                <a:avLst/>
                <a:gdLst>
                  <a:gd name="T0" fmla="*/ 0 w 51"/>
                  <a:gd name="T1" fmla="*/ 0 h 78"/>
                  <a:gd name="T2" fmla="*/ 0 w 51"/>
                  <a:gd name="T3" fmla="*/ 0 h 78"/>
                  <a:gd name="T4" fmla="*/ 0 w 51"/>
                  <a:gd name="T5" fmla="*/ 0 h 78"/>
                  <a:gd name="T6" fmla="*/ 0 w 51"/>
                  <a:gd name="T7" fmla="*/ 0 h 78"/>
                  <a:gd name="T8" fmla="*/ 0 w 51"/>
                  <a:gd name="T9" fmla="*/ 0 h 7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1"/>
                  <a:gd name="T16" fmla="*/ 0 h 78"/>
                  <a:gd name="T17" fmla="*/ 51 w 51"/>
                  <a:gd name="T18" fmla="*/ 78 h 7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1" h="78">
                    <a:moveTo>
                      <a:pt x="31" y="0"/>
                    </a:moveTo>
                    <a:lnTo>
                      <a:pt x="51" y="14"/>
                    </a:lnTo>
                    <a:lnTo>
                      <a:pt x="21" y="78"/>
                    </a:lnTo>
                    <a:lnTo>
                      <a:pt x="0" y="65"/>
                    </a:lnTo>
                    <a:lnTo>
                      <a:pt x="31" y="0"/>
                    </a:lnTo>
                    <a:close/>
                  </a:path>
                </a:pathLst>
              </a:custGeom>
              <a:solidFill>
                <a:srgbClr val="FEFEC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</p:grpSp>
        <p:sp>
          <p:nvSpPr>
            <p:cNvPr id="27657" name="Line 57"/>
            <p:cNvSpPr>
              <a:spLocks noChangeShapeType="1"/>
            </p:cNvSpPr>
            <p:nvPr/>
          </p:nvSpPr>
          <p:spPr bwMode="auto">
            <a:xfrm>
              <a:off x="1728" y="1824"/>
              <a:ext cx="3024" cy="0"/>
            </a:xfrm>
            <a:prstGeom prst="line">
              <a:avLst/>
            </a:prstGeom>
            <a:noFill/>
            <a:ln w="25400">
              <a:solidFill>
                <a:srgbClr val="C0C0C0"/>
              </a:solidFill>
              <a:prstDash val="sysDot"/>
              <a:round/>
              <a:headEnd/>
              <a:tailEnd type="oval" w="med" len="med"/>
            </a:ln>
          </p:spPr>
          <p:txBody>
            <a:bodyPr wrap="none" anchor="ctr"/>
            <a:lstStyle/>
            <a:p>
              <a:endParaRPr lang="ru-RU"/>
            </a:p>
          </p:txBody>
        </p:sp>
      </p:grpSp>
    </p:spTree>
  </p:cSld>
  <p:clrMapOvr>
    <a:masterClrMapping/>
  </p:clrMapOvr>
  <p:transition>
    <p:wheel spokes="2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3.33333E-6  C 0.06892 3.33333E-6  0.125 0.02847  0.125 0.06389  C 0.125 0.09907  0.06892 0.12777  3.61111E-6 0.12777  C -0.0691 0.12777  -0.125 0.09907  -0.125 0.06389  C -0.125 0.02847  -0.0691 3.33333E-6  3.61111E-6 3.33333E-6  Z " pathEditMode="relative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3.33333E-6  C 0.06892 3.33333E-6  0.125 0.02847  0.125 0.06389  C 0.125 0.09907  0.06892 0.12777  3.61111E-6 0.12777  C -0.0691 0.12777  -0.125 0.09907  -0.125 0.06389  C -0.125 0.02847  -0.0691 3.33333E-6  3.61111E-6 3.33333E-6  Z " pathEditMode="relative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2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C 0.069 0  0.125 0.07458  0.125 0.16647  C 0.125 0.25837  0.069 0.33295  0 0.33295  C -0.069 0.33295  -0.125 0.25837  -0.125 0.16647  C -0.125 0.07458  -0.069 0  0 0  Z" pathEditMode="relative" ptsTypes="">
                                      <p:cBhvr>
                                        <p:cTn id="38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/>
      <p:bldP spid="61" grpId="0"/>
      <p:bldP spid="61" grpId="1"/>
      <p:bldP spid="6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28674" name="Rectangle 3"/>
          <p:cNvSpPr>
            <a:spLocks noGrp="1"/>
          </p:cNvSpPr>
          <p:nvPr>
            <p:ph type="body" idx="1"/>
          </p:nvPr>
        </p:nvSpPr>
        <p:spPr>
          <a:xfrm>
            <a:off x="0" y="1844675"/>
            <a:ext cx="8229600" cy="4525963"/>
          </a:xfrm>
        </p:spPr>
        <p:txBody>
          <a:bodyPr/>
          <a:lstStyle/>
          <a:p>
            <a:endParaRPr lang="ru-RU" smtClean="0"/>
          </a:p>
        </p:txBody>
      </p:sp>
      <p:grpSp>
        <p:nvGrpSpPr>
          <p:cNvPr id="28675" name="Group 5"/>
          <p:cNvGrpSpPr>
            <a:grpSpLocks noChangeAspect="1"/>
          </p:cNvGrpSpPr>
          <p:nvPr/>
        </p:nvGrpSpPr>
        <p:grpSpPr bwMode="auto">
          <a:xfrm>
            <a:off x="0" y="-171450"/>
            <a:ext cx="9144000" cy="7866063"/>
            <a:chOff x="4776" y="1181"/>
            <a:chExt cx="7200" cy="4500"/>
          </a:xfrm>
        </p:grpSpPr>
        <p:sp>
          <p:nvSpPr>
            <p:cNvPr id="28679" name="AutoShape 6"/>
            <p:cNvSpPr>
              <a:spLocks noChangeAspect="1" noChangeArrowheads="1"/>
            </p:cNvSpPr>
            <p:nvPr/>
          </p:nvSpPr>
          <p:spPr bwMode="auto">
            <a:xfrm>
              <a:off x="4776" y="1181"/>
              <a:ext cx="7200" cy="4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8680" name="Rectangle 7"/>
            <p:cNvSpPr>
              <a:spLocks noChangeArrowheads="1"/>
            </p:cNvSpPr>
            <p:nvPr/>
          </p:nvSpPr>
          <p:spPr bwMode="auto">
            <a:xfrm>
              <a:off x="5496" y="2081"/>
              <a:ext cx="990" cy="2520"/>
            </a:xfrm>
            <a:prstGeom prst="rect">
              <a:avLst/>
            </a:prstGeom>
            <a:gradFill rotWithShape="1">
              <a:gsLst>
                <a:gs pos="0">
                  <a:srgbClr val="2277DE"/>
                </a:gs>
                <a:gs pos="100000">
                  <a:srgbClr val="000080"/>
                </a:gs>
              </a:gsLst>
              <a:path path="shape">
                <a:fillToRect l="50000" t="50000" r="50000" b="50000"/>
              </a:path>
            </a:gradFill>
            <a:ln w="9525">
              <a:miter lim="800000"/>
              <a:headEnd/>
              <a:tailEnd/>
            </a:ln>
            <a:scene3d>
              <a:camera prst="legacyObliqueTopRight"/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000080"/>
              </a:extrusionClr>
            </a:sp3d>
          </p:spPr>
          <p:txBody>
            <a:bodyPr>
              <a:flatTx/>
            </a:bodyPr>
            <a:lstStyle/>
            <a:p>
              <a:endParaRPr lang="ru-RU"/>
            </a:p>
          </p:txBody>
        </p:sp>
        <p:sp>
          <p:nvSpPr>
            <p:cNvPr id="28681" name="Rectangle 8"/>
            <p:cNvSpPr>
              <a:spLocks noChangeArrowheads="1"/>
            </p:cNvSpPr>
            <p:nvPr/>
          </p:nvSpPr>
          <p:spPr bwMode="auto">
            <a:xfrm>
              <a:off x="7206" y="2351"/>
              <a:ext cx="900" cy="2280"/>
            </a:xfrm>
            <a:prstGeom prst="rect">
              <a:avLst/>
            </a:prstGeom>
            <a:gradFill rotWithShape="1">
              <a:gsLst>
                <a:gs pos="0">
                  <a:srgbClr val="2277DE"/>
                </a:gs>
                <a:gs pos="100000">
                  <a:srgbClr val="000080"/>
                </a:gs>
              </a:gsLst>
              <a:path path="shape">
                <a:fillToRect l="50000" t="50000" r="50000" b="50000"/>
              </a:path>
            </a:gradFill>
            <a:ln w="9525">
              <a:miter lim="800000"/>
              <a:headEnd/>
              <a:tailEnd/>
            </a:ln>
            <a:scene3d>
              <a:camera prst="legacyObliqueTopRight"/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000080"/>
              </a:extrusionClr>
            </a:sp3d>
          </p:spPr>
          <p:txBody>
            <a:bodyPr>
              <a:flatTx/>
            </a:bodyPr>
            <a:lstStyle/>
            <a:p>
              <a:endParaRPr lang="ru-RU"/>
            </a:p>
          </p:txBody>
        </p:sp>
        <p:sp>
          <p:nvSpPr>
            <p:cNvPr id="28682" name="Rectangle 9"/>
            <p:cNvSpPr>
              <a:spLocks noChangeArrowheads="1"/>
            </p:cNvSpPr>
            <p:nvPr/>
          </p:nvSpPr>
          <p:spPr bwMode="auto">
            <a:xfrm>
              <a:off x="10266" y="2531"/>
              <a:ext cx="900" cy="2070"/>
            </a:xfrm>
            <a:prstGeom prst="rect">
              <a:avLst/>
            </a:prstGeom>
            <a:gradFill rotWithShape="1">
              <a:gsLst>
                <a:gs pos="0">
                  <a:srgbClr val="3366FF"/>
                </a:gs>
                <a:gs pos="100000">
                  <a:srgbClr val="000080"/>
                </a:gs>
              </a:gsLst>
              <a:path path="shape">
                <a:fillToRect l="50000" t="50000" r="50000" b="50000"/>
              </a:path>
            </a:gradFill>
            <a:ln w="9525">
              <a:miter lim="800000"/>
              <a:headEnd/>
              <a:tailEnd/>
            </a:ln>
            <a:scene3d>
              <a:camera prst="legacyObliqueTopRight"/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3366FF"/>
              </a:extrusionClr>
            </a:sp3d>
          </p:spPr>
          <p:txBody>
            <a:bodyPr>
              <a:flatTx/>
            </a:bodyPr>
            <a:lstStyle/>
            <a:p>
              <a:endParaRPr lang="ru-RU"/>
            </a:p>
          </p:txBody>
        </p:sp>
        <p:sp>
          <p:nvSpPr>
            <p:cNvPr id="28683" name="Text Box 10"/>
            <p:cNvSpPr txBox="1">
              <a:spLocks noChangeArrowheads="1"/>
            </p:cNvSpPr>
            <p:nvPr/>
          </p:nvSpPr>
          <p:spPr bwMode="auto">
            <a:xfrm>
              <a:off x="5586" y="3431"/>
              <a:ext cx="720" cy="45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r>
                <a:rPr lang="ru-RU" sz="2600" b="0">
                  <a:solidFill>
                    <a:srgbClr val="FF0000"/>
                  </a:solidFill>
                  <a:latin typeface="Times New Roman" pitchFamily="18" charset="0"/>
                </a:rPr>
                <a:t>90%</a:t>
              </a:r>
              <a:endParaRPr lang="ru-RU">
                <a:solidFill>
                  <a:srgbClr val="000066"/>
                </a:solidFill>
              </a:endParaRPr>
            </a:p>
          </p:txBody>
        </p:sp>
        <p:sp>
          <p:nvSpPr>
            <p:cNvPr id="28684" name="Text Box 11"/>
            <p:cNvSpPr txBox="1">
              <a:spLocks noChangeArrowheads="1"/>
            </p:cNvSpPr>
            <p:nvPr/>
          </p:nvSpPr>
          <p:spPr bwMode="auto">
            <a:xfrm>
              <a:off x="7296" y="3431"/>
              <a:ext cx="720" cy="45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r>
                <a:rPr lang="ru-RU" sz="2600" b="0">
                  <a:solidFill>
                    <a:srgbClr val="FF0000"/>
                  </a:solidFill>
                  <a:latin typeface="Times New Roman" pitchFamily="18" charset="0"/>
                </a:rPr>
                <a:t>89%</a:t>
              </a:r>
              <a:endParaRPr lang="ru-RU">
                <a:solidFill>
                  <a:srgbClr val="000066"/>
                </a:solidFill>
              </a:endParaRPr>
            </a:p>
          </p:txBody>
        </p:sp>
        <p:sp>
          <p:nvSpPr>
            <p:cNvPr id="28685" name="Text Box 12"/>
            <p:cNvSpPr txBox="1">
              <a:spLocks noChangeArrowheads="1"/>
            </p:cNvSpPr>
            <p:nvPr/>
          </p:nvSpPr>
          <p:spPr bwMode="auto">
            <a:xfrm>
              <a:off x="8826" y="3431"/>
              <a:ext cx="720" cy="45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solidFill>
                  <a:srgbClr val="000066"/>
                </a:solidFill>
                <a:latin typeface="Arial" charset="0"/>
              </a:endParaRPr>
            </a:p>
          </p:txBody>
        </p:sp>
        <p:sp>
          <p:nvSpPr>
            <p:cNvPr id="28686" name="Text Box 13"/>
            <p:cNvSpPr txBox="1">
              <a:spLocks noChangeArrowheads="1"/>
            </p:cNvSpPr>
            <p:nvPr/>
          </p:nvSpPr>
          <p:spPr bwMode="auto">
            <a:xfrm>
              <a:off x="10716" y="3791"/>
              <a:ext cx="90" cy="9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solidFill>
                  <a:srgbClr val="000066"/>
                </a:solidFill>
              </a:endParaRPr>
            </a:p>
          </p:txBody>
        </p:sp>
        <p:sp>
          <p:nvSpPr>
            <p:cNvPr id="28687" name="Text Box 14"/>
            <p:cNvSpPr txBox="1">
              <a:spLocks noChangeArrowheads="1"/>
            </p:cNvSpPr>
            <p:nvPr/>
          </p:nvSpPr>
          <p:spPr bwMode="auto">
            <a:xfrm>
              <a:off x="10356" y="3431"/>
              <a:ext cx="720" cy="45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r>
                <a:rPr lang="ru-RU" sz="2600" b="0">
                  <a:solidFill>
                    <a:srgbClr val="FF0000"/>
                  </a:solidFill>
                  <a:latin typeface="Times New Roman" pitchFamily="18" charset="0"/>
                </a:rPr>
                <a:t>80%</a:t>
              </a:r>
              <a:endParaRPr lang="ru-RU">
                <a:solidFill>
                  <a:srgbClr val="000066"/>
                </a:solidFill>
              </a:endParaRPr>
            </a:p>
          </p:txBody>
        </p:sp>
        <p:sp>
          <p:nvSpPr>
            <p:cNvPr id="28688" name="Text Box 15"/>
            <p:cNvSpPr txBox="1">
              <a:spLocks noChangeArrowheads="1"/>
            </p:cNvSpPr>
            <p:nvPr/>
          </p:nvSpPr>
          <p:spPr bwMode="auto">
            <a:xfrm>
              <a:off x="7206" y="4691"/>
              <a:ext cx="990" cy="45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r>
                <a:rPr lang="ru-RU" sz="1200" b="0">
                  <a:solidFill>
                    <a:srgbClr val="FF0000"/>
                  </a:solidFill>
                  <a:latin typeface="Times New Roman" pitchFamily="18" charset="0"/>
                </a:rPr>
                <a:t>2009-2010 г</a:t>
              </a:r>
            </a:p>
            <a:p>
              <a:pPr algn="ctr"/>
              <a:r>
                <a:rPr lang="ru-RU" sz="1200" b="0">
                  <a:solidFill>
                    <a:srgbClr val="FF0000"/>
                  </a:solidFill>
                  <a:latin typeface="Times New Roman" pitchFamily="18" charset="0"/>
                </a:rPr>
                <a:t>3-Б кл.</a:t>
              </a:r>
              <a:endParaRPr lang="ru-RU">
                <a:solidFill>
                  <a:srgbClr val="000066"/>
                </a:solidFill>
              </a:endParaRPr>
            </a:p>
          </p:txBody>
        </p:sp>
        <p:sp>
          <p:nvSpPr>
            <p:cNvPr id="28689" name="Text Box 16"/>
            <p:cNvSpPr txBox="1">
              <a:spLocks noChangeArrowheads="1"/>
            </p:cNvSpPr>
            <p:nvPr/>
          </p:nvSpPr>
          <p:spPr bwMode="auto">
            <a:xfrm>
              <a:off x="8736" y="4691"/>
              <a:ext cx="990" cy="45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r>
                <a:rPr lang="ru-RU" sz="1200" b="0">
                  <a:solidFill>
                    <a:srgbClr val="FF0000"/>
                  </a:solidFill>
                  <a:latin typeface="Times New Roman" pitchFamily="18" charset="0"/>
                </a:rPr>
                <a:t>2010-2011г.</a:t>
              </a:r>
            </a:p>
            <a:p>
              <a:pPr algn="ctr"/>
              <a:r>
                <a:rPr lang="ru-RU" sz="1200" b="0">
                  <a:solidFill>
                    <a:srgbClr val="FF0000"/>
                  </a:solidFill>
                  <a:latin typeface="Times New Roman" pitchFamily="18" charset="0"/>
                </a:rPr>
                <a:t>4-Б кл.</a:t>
              </a:r>
              <a:endParaRPr lang="ru-RU">
                <a:solidFill>
                  <a:srgbClr val="000066"/>
                </a:solidFill>
              </a:endParaRPr>
            </a:p>
          </p:txBody>
        </p:sp>
        <p:sp>
          <p:nvSpPr>
            <p:cNvPr id="28690" name="Text Box 17"/>
            <p:cNvSpPr txBox="1">
              <a:spLocks noChangeArrowheads="1"/>
            </p:cNvSpPr>
            <p:nvPr/>
          </p:nvSpPr>
          <p:spPr bwMode="auto">
            <a:xfrm>
              <a:off x="10266" y="4691"/>
              <a:ext cx="990" cy="45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r>
                <a:rPr lang="ru-RU" sz="1200" b="0">
                  <a:solidFill>
                    <a:srgbClr val="FF0000"/>
                  </a:solidFill>
                  <a:latin typeface="Times New Roman" pitchFamily="18" charset="0"/>
                </a:rPr>
                <a:t>2011-2012г.</a:t>
              </a:r>
            </a:p>
            <a:p>
              <a:pPr algn="ctr"/>
              <a:r>
                <a:rPr lang="ru-RU" sz="1200" b="0">
                  <a:solidFill>
                    <a:srgbClr val="FF0000"/>
                  </a:solidFill>
                  <a:latin typeface="Times New Roman" pitchFamily="18" charset="0"/>
                </a:rPr>
                <a:t>1-А кл</a:t>
              </a:r>
              <a:endParaRPr lang="ru-RU">
                <a:solidFill>
                  <a:srgbClr val="000066"/>
                </a:solidFill>
              </a:endParaRPr>
            </a:p>
          </p:txBody>
        </p:sp>
        <p:sp>
          <p:nvSpPr>
            <p:cNvPr id="28691" name="Text Box 18"/>
            <p:cNvSpPr txBox="1">
              <a:spLocks noChangeArrowheads="1"/>
            </p:cNvSpPr>
            <p:nvPr/>
          </p:nvSpPr>
          <p:spPr bwMode="auto">
            <a:xfrm>
              <a:off x="5676" y="1271"/>
              <a:ext cx="6030" cy="72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solidFill>
                  <a:srgbClr val="000066"/>
                </a:solidFill>
              </a:endParaRPr>
            </a:p>
          </p:txBody>
        </p:sp>
        <p:sp>
          <p:nvSpPr>
            <p:cNvPr id="28692" name="Text Box 19"/>
            <p:cNvSpPr txBox="1">
              <a:spLocks noChangeArrowheads="1"/>
            </p:cNvSpPr>
            <p:nvPr/>
          </p:nvSpPr>
          <p:spPr bwMode="auto">
            <a:xfrm>
              <a:off x="6216" y="4691"/>
              <a:ext cx="90" cy="9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solidFill>
                  <a:srgbClr val="000066"/>
                </a:solidFill>
              </a:endParaRPr>
            </a:p>
          </p:txBody>
        </p:sp>
        <p:sp>
          <p:nvSpPr>
            <p:cNvPr id="28693" name="Text Box 20"/>
            <p:cNvSpPr txBox="1">
              <a:spLocks noChangeArrowheads="1"/>
            </p:cNvSpPr>
            <p:nvPr/>
          </p:nvSpPr>
          <p:spPr bwMode="auto">
            <a:xfrm>
              <a:off x="5496" y="4691"/>
              <a:ext cx="1080" cy="45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r>
                <a:rPr lang="ru-RU" sz="1200" b="0">
                  <a:solidFill>
                    <a:srgbClr val="FF0000"/>
                  </a:solidFill>
                  <a:latin typeface="Times New Roman" pitchFamily="18" charset="0"/>
                </a:rPr>
                <a:t>2008-2009 г.</a:t>
              </a:r>
            </a:p>
            <a:p>
              <a:pPr algn="ctr"/>
              <a:r>
                <a:rPr lang="ru-RU" sz="1200" b="0">
                  <a:solidFill>
                    <a:srgbClr val="FF0000"/>
                  </a:solidFill>
                  <a:latin typeface="Times New Roman" pitchFamily="18" charset="0"/>
                </a:rPr>
                <a:t>2-Б кл.</a:t>
              </a:r>
              <a:endParaRPr lang="ru-RU">
                <a:solidFill>
                  <a:srgbClr val="000066"/>
                </a:solidFill>
              </a:endParaRPr>
            </a:p>
          </p:txBody>
        </p:sp>
        <p:sp>
          <p:nvSpPr>
            <p:cNvPr id="28694" name="Rectangle 21"/>
            <p:cNvSpPr>
              <a:spLocks noChangeArrowheads="1"/>
            </p:cNvSpPr>
            <p:nvPr/>
          </p:nvSpPr>
          <p:spPr bwMode="auto">
            <a:xfrm>
              <a:off x="8736" y="2351"/>
              <a:ext cx="900" cy="2280"/>
            </a:xfrm>
            <a:prstGeom prst="rect">
              <a:avLst/>
            </a:prstGeom>
            <a:gradFill rotWithShape="1">
              <a:gsLst>
                <a:gs pos="0">
                  <a:srgbClr val="2277DE"/>
                </a:gs>
                <a:gs pos="100000">
                  <a:srgbClr val="000080"/>
                </a:gs>
              </a:gsLst>
              <a:path path="shape">
                <a:fillToRect l="50000" t="50000" r="50000" b="50000"/>
              </a:path>
            </a:gradFill>
            <a:ln w="9525">
              <a:miter lim="800000"/>
              <a:headEnd/>
              <a:tailEnd/>
            </a:ln>
            <a:scene3d>
              <a:camera prst="legacyObliqueTopRight"/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000080"/>
              </a:extrusionClr>
            </a:sp3d>
          </p:spPr>
          <p:txBody>
            <a:bodyPr>
              <a:flatTx/>
            </a:bodyPr>
            <a:lstStyle/>
            <a:p>
              <a:endParaRPr lang="ru-RU"/>
            </a:p>
          </p:txBody>
        </p:sp>
        <p:sp>
          <p:nvSpPr>
            <p:cNvPr id="28695" name="Text Box 22"/>
            <p:cNvSpPr txBox="1">
              <a:spLocks noChangeArrowheads="1"/>
            </p:cNvSpPr>
            <p:nvPr/>
          </p:nvSpPr>
          <p:spPr bwMode="auto">
            <a:xfrm>
              <a:off x="8826" y="3431"/>
              <a:ext cx="720" cy="45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r>
                <a:rPr lang="ru-RU" sz="2600" b="0">
                  <a:solidFill>
                    <a:srgbClr val="FF0000"/>
                  </a:solidFill>
                  <a:latin typeface="Times New Roman" pitchFamily="18" charset="0"/>
                </a:rPr>
                <a:t>89%</a:t>
              </a:r>
            </a:p>
            <a:p>
              <a:endParaRPr lang="ru-RU">
                <a:solidFill>
                  <a:srgbClr val="000066"/>
                </a:solidFill>
              </a:endParaRPr>
            </a:p>
          </p:txBody>
        </p:sp>
      </p:grpSp>
      <p:sp>
        <p:nvSpPr>
          <p:cNvPr id="28676" name="Text Box 24"/>
          <p:cNvSpPr txBox="1">
            <a:spLocks noChangeArrowheads="1"/>
          </p:cNvSpPr>
          <p:nvPr/>
        </p:nvSpPr>
        <p:spPr bwMode="auto">
          <a:xfrm>
            <a:off x="323850" y="3716338"/>
            <a:ext cx="1295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ru-RU">
              <a:solidFill>
                <a:srgbClr val="000066"/>
              </a:solidFill>
            </a:endParaRPr>
          </a:p>
        </p:txBody>
      </p:sp>
      <p:sp>
        <p:nvSpPr>
          <p:cNvPr id="28677" name="WordArt 25"/>
          <p:cNvSpPr>
            <a:spLocks noChangeArrowheads="1" noChangeShapeType="1" noTextEdit="1"/>
          </p:cNvSpPr>
          <p:nvPr/>
        </p:nvSpPr>
        <p:spPr bwMode="auto">
          <a:xfrm>
            <a:off x="250825" y="476250"/>
            <a:ext cx="8569325" cy="7921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20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Моніторінг рівня навчальних досягнень учнів за 2008-2013 р.</a:t>
            </a:r>
          </a:p>
        </p:txBody>
      </p:sp>
      <p:sp>
        <p:nvSpPr>
          <p:cNvPr id="28678" name="Text Box 29"/>
          <p:cNvSpPr txBox="1">
            <a:spLocks noChangeArrowheads="1"/>
          </p:cNvSpPr>
          <p:nvPr/>
        </p:nvSpPr>
        <p:spPr bwMode="auto">
          <a:xfrm>
            <a:off x="1671638" y="639763"/>
            <a:ext cx="2682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uk-UA">
                <a:solidFill>
                  <a:srgbClr val="800000"/>
                </a:solidFill>
                <a:latin typeface="Arial" charset="0"/>
              </a:rPr>
              <a:t> </a:t>
            </a:r>
            <a:endParaRPr lang="ru-RU">
              <a:solidFill>
                <a:srgbClr val="800000"/>
              </a:solidFill>
              <a:latin typeface="Arial" charset="0"/>
            </a:endParaRPr>
          </a:p>
        </p:txBody>
      </p:sp>
    </p:spTree>
  </p:cSld>
  <p:clrMapOvr>
    <a:masterClrMapping/>
  </p:clrMapOvr>
  <p:transition>
    <p:wheel spokes="2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121584" y="507333"/>
            <a:ext cx="6604044" cy="1591040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000" i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Процес  розвитку людини відбувається все життя, і ми повинні закріплювати в кожній дитині віру в свої сили, бажання вчитися, радіти зустрічі з товаришами і вчителем, розвивати почуття особистої гідності. </a:t>
            </a:r>
          </a:p>
        </p:txBody>
      </p:sp>
      <p:sp>
        <p:nvSpPr>
          <p:cNvPr id="29698" name="Text Box 7"/>
          <p:cNvSpPr txBox="1">
            <a:spLocks noChangeArrowheads="1"/>
          </p:cNvSpPr>
          <p:nvPr/>
        </p:nvSpPr>
        <p:spPr bwMode="auto">
          <a:xfrm flipV="1">
            <a:off x="7019925" y="2971800"/>
            <a:ext cx="15128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uk-UA">
                <a:solidFill>
                  <a:srgbClr val="FF3300"/>
                </a:solidFill>
                <a:latin typeface="Arial" charset="0"/>
              </a:rPr>
              <a:t>  </a:t>
            </a:r>
            <a:endParaRPr lang="ru-RU">
              <a:solidFill>
                <a:srgbClr val="FF3300"/>
              </a:solidFill>
              <a:latin typeface="Arial" charset="0"/>
            </a:endParaRPr>
          </a:p>
        </p:txBody>
      </p:sp>
      <p:sp>
        <p:nvSpPr>
          <p:cNvPr id="29699" name="Text Box 8"/>
          <p:cNvSpPr txBox="1">
            <a:spLocks noChangeArrowheads="1"/>
          </p:cNvSpPr>
          <p:nvPr/>
        </p:nvSpPr>
        <p:spPr bwMode="auto">
          <a:xfrm>
            <a:off x="7092950" y="2781300"/>
            <a:ext cx="14398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ru-RU">
              <a:solidFill>
                <a:srgbClr val="FF3300"/>
              </a:solidFill>
            </a:endParaRPr>
          </a:p>
        </p:txBody>
      </p:sp>
      <p:sp>
        <p:nvSpPr>
          <p:cNvPr id="29700" name="WordArt 11"/>
          <p:cNvSpPr>
            <a:spLocks noChangeArrowheads="1" noChangeShapeType="1" noTextEdit="1"/>
          </p:cNvSpPr>
          <p:nvPr/>
        </p:nvSpPr>
        <p:spPr bwMode="auto">
          <a:xfrm>
            <a:off x="1547813" y="2205038"/>
            <a:ext cx="5543550" cy="19431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ru-RU" sz="1600" i="1" kern="10">
                <a:ln w="9525">
                  <a:noFill/>
                  <a:round/>
                  <a:headEnd/>
                  <a:tailEnd/>
                </a:ln>
                <a:solidFill>
                  <a:srgbClr val="003366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Душа моя не проживе і дня</a:t>
            </a:r>
          </a:p>
          <a:p>
            <a:r>
              <a:rPr lang="ru-RU" sz="1600" i="1" kern="10">
                <a:ln w="9525">
                  <a:noFill/>
                  <a:round/>
                  <a:headEnd/>
                  <a:tailEnd/>
                </a:ln>
                <a:solidFill>
                  <a:srgbClr val="003366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Без дітлахів, які мене зростили.</a:t>
            </a:r>
          </a:p>
          <a:p>
            <a:r>
              <a:rPr lang="ru-RU" sz="1600" i="1" kern="10">
                <a:ln w="9525">
                  <a:noFill/>
                  <a:round/>
                  <a:headEnd/>
                  <a:tailEnd/>
                </a:ln>
                <a:solidFill>
                  <a:srgbClr val="003366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Я їх люблю і, поки я жива</a:t>
            </a:r>
          </a:p>
          <a:p>
            <a:r>
              <a:rPr lang="ru-RU" sz="1600" i="1" kern="10">
                <a:ln w="9525">
                  <a:noFill/>
                  <a:round/>
                  <a:headEnd/>
                  <a:tailEnd/>
                </a:ln>
                <a:solidFill>
                  <a:srgbClr val="003366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Трудитиму і розум свій, і сили.</a:t>
            </a:r>
          </a:p>
          <a:p>
            <a:r>
              <a:rPr lang="ru-RU" sz="1600" i="1" kern="10">
                <a:ln w="9525">
                  <a:noFill/>
                  <a:round/>
                  <a:headEnd/>
                  <a:tailEnd/>
                </a:ln>
                <a:solidFill>
                  <a:srgbClr val="003366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Щоб на Землі,яку я так люблю,</a:t>
            </a:r>
          </a:p>
          <a:p>
            <a:r>
              <a:rPr lang="ru-RU" sz="1600" i="1" kern="10">
                <a:ln w="9525">
                  <a:noFill/>
                  <a:round/>
                  <a:headEnd/>
                  <a:tailEnd/>
                </a:ln>
                <a:solidFill>
                  <a:srgbClr val="003366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Жили щасливо діти і онуки.</a:t>
            </a:r>
          </a:p>
        </p:txBody>
      </p:sp>
      <p:sp>
        <p:nvSpPr>
          <p:cNvPr id="29701" name="WordArt 12"/>
          <p:cNvSpPr>
            <a:spLocks noChangeArrowheads="1" noChangeShapeType="1" noTextEdit="1"/>
          </p:cNvSpPr>
          <p:nvPr/>
        </p:nvSpPr>
        <p:spPr bwMode="auto">
          <a:xfrm>
            <a:off x="1763713" y="4149725"/>
            <a:ext cx="5400675" cy="13668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792"/>
              </a:avLst>
            </a:prstTxWarp>
          </a:bodyPr>
          <a:lstStyle/>
          <a:p>
            <a:r>
              <a:rPr lang="ru-RU" sz="2000" i="1" kern="10">
                <a:ln w="9525">
                  <a:noFill/>
                  <a:round/>
                  <a:headEnd/>
                  <a:tailEnd/>
                </a:ln>
                <a:solidFill>
                  <a:srgbClr val="003366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Аби вони у славі і добрі</a:t>
            </a:r>
          </a:p>
          <a:p>
            <a:r>
              <a:rPr lang="ru-RU" sz="2000" i="1" kern="10">
                <a:ln w="9525">
                  <a:noFill/>
                  <a:round/>
                  <a:headEnd/>
                  <a:tailEnd/>
                </a:ln>
                <a:solidFill>
                  <a:srgbClr val="003366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Так, як і я, своїх дітей ростили.</a:t>
            </a:r>
          </a:p>
          <a:p>
            <a:r>
              <a:rPr lang="ru-RU" sz="2000" i="1" kern="10">
                <a:ln w="9525">
                  <a:noFill/>
                  <a:round/>
                  <a:headEnd/>
                  <a:tailEnd/>
                </a:ln>
                <a:solidFill>
                  <a:srgbClr val="003366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Продовжували рід свій на Землі</a:t>
            </a:r>
          </a:p>
          <a:p>
            <a:r>
              <a:rPr lang="ru-RU" sz="2000" i="1" kern="10">
                <a:ln w="9525">
                  <a:noFill/>
                  <a:round/>
                  <a:headEnd/>
                  <a:tailEnd/>
                </a:ln>
                <a:solidFill>
                  <a:srgbClr val="003366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І шанували предківські могили.</a:t>
            </a:r>
          </a:p>
        </p:txBody>
      </p:sp>
      <p:sp>
        <p:nvSpPr>
          <p:cNvPr id="29702" name="Text Box 14"/>
          <p:cNvSpPr txBox="1">
            <a:spLocks noChangeArrowheads="1"/>
          </p:cNvSpPr>
          <p:nvPr/>
        </p:nvSpPr>
        <p:spPr bwMode="auto">
          <a:xfrm rot="10842465" flipV="1">
            <a:off x="2627313" y="4149725"/>
            <a:ext cx="5257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ru-RU">
              <a:solidFill>
                <a:srgbClr val="FF3300"/>
              </a:solidFill>
            </a:endParaRPr>
          </a:p>
        </p:txBody>
      </p:sp>
      <p:sp>
        <p:nvSpPr>
          <p:cNvPr id="29703" name="Text Box 15"/>
          <p:cNvSpPr txBox="1">
            <a:spLocks noChangeArrowheads="1"/>
          </p:cNvSpPr>
          <p:nvPr/>
        </p:nvSpPr>
        <p:spPr bwMode="auto">
          <a:xfrm rot="10162991" flipV="1">
            <a:off x="1692275" y="2781300"/>
            <a:ext cx="61198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ru-RU">
              <a:solidFill>
                <a:srgbClr val="FF3300"/>
              </a:solidFill>
            </a:endParaRPr>
          </a:p>
        </p:txBody>
      </p:sp>
      <p:sp>
        <p:nvSpPr>
          <p:cNvPr id="29704" name="Text Box 20"/>
          <p:cNvSpPr txBox="1">
            <a:spLocks noChangeArrowheads="1"/>
          </p:cNvSpPr>
          <p:nvPr/>
        </p:nvSpPr>
        <p:spPr bwMode="auto">
          <a:xfrm>
            <a:off x="6877050" y="4221163"/>
            <a:ext cx="31670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ru-RU">
              <a:solidFill>
                <a:srgbClr val="FF3300"/>
              </a:solidFill>
            </a:endParaRPr>
          </a:p>
        </p:txBody>
      </p:sp>
      <p:sp>
        <p:nvSpPr>
          <p:cNvPr id="29705" name="Text Box 29"/>
          <p:cNvSpPr txBox="1">
            <a:spLocks noChangeArrowheads="1"/>
          </p:cNvSpPr>
          <p:nvPr/>
        </p:nvSpPr>
        <p:spPr bwMode="auto">
          <a:xfrm>
            <a:off x="1979613" y="5229225"/>
            <a:ext cx="640873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ru-RU">
              <a:solidFill>
                <a:srgbClr val="000066"/>
              </a:solidFill>
            </a:endParaRPr>
          </a:p>
        </p:txBody>
      </p:sp>
      <p:sp>
        <p:nvSpPr>
          <p:cNvPr id="29706" name="AutoShape 11"/>
          <p:cNvSpPr>
            <a:spLocks noChangeArrowheads="1"/>
          </p:cNvSpPr>
          <p:nvPr/>
        </p:nvSpPr>
        <p:spPr bwMode="auto">
          <a:xfrm rot="2022513">
            <a:off x="250825" y="5202238"/>
            <a:ext cx="1800225" cy="1655762"/>
          </a:xfrm>
          <a:prstGeom prst="star4">
            <a:avLst>
              <a:gd name="adj" fmla="val 125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9707" name="AutoShape 12"/>
          <p:cNvSpPr>
            <a:spLocks noChangeArrowheads="1"/>
          </p:cNvSpPr>
          <p:nvPr/>
        </p:nvSpPr>
        <p:spPr bwMode="auto">
          <a:xfrm rot="2314764">
            <a:off x="6324600" y="5416550"/>
            <a:ext cx="1512888" cy="1574800"/>
          </a:xfrm>
          <a:prstGeom prst="star4">
            <a:avLst>
              <a:gd name="adj" fmla="val 125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9708" name="AutoShape 13"/>
          <p:cNvSpPr>
            <a:spLocks noChangeArrowheads="1"/>
          </p:cNvSpPr>
          <p:nvPr/>
        </p:nvSpPr>
        <p:spPr bwMode="auto">
          <a:xfrm>
            <a:off x="0" y="1773238"/>
            <a:ext cx="1547813" cy="1490662"/>
          </a:xfrm>
          <a:prstGeom prst="star4">
            <a:avLst>
              <a:gd name="adj" fmla="val 125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9709" name="AutoShape 14"/>
          <p:cNvSpPr>
            <a:spLocks noChangeArrowheads="1"/>
          </p:cNvSpPr>
          <p:nvPr/>
        </p:nvSpPr>
        <p:spPr bwMode="auto">
          <a:xfrm>
            <a:off x="7235825" y="2492375"/>
            <a:ext cx="914400" cy="914400"/>
          </a:xfrm>
          <a:prstGeom prst="star4">
            <a:avLst>
              <a:gd name="adj" fmla="val 125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9710" name="AutoShape 15"/>
          <p:cNvSpPr>
            <a:spLocks noChangeArrowheads="1"/>
          </p:cNvSpPr>
          <p:nvPr/>
        </p:nvSpPr>
        <p:spPr bwMode="auto">
          <a:xfrm>
            <a:off x="7885113" y="4797425"/>
            <a:ext cx="914400" cy="914400"/>
          </a:xfrm>
          <a:prstGeom prst="star4">
            <a:avLst>
              <a:gd name="adj" fmla="val 125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9711" name="AutoShape 16"/>
          <p:cNvSpPr>
            <a:spLocks noChangeArrowheads="1"/>
          </p:cNvSpPr>
          <p:nvPr/>
        </p:nvSpPr>
        <p:spPr bwMode="auto">
          <a:xfrm>
            <a:off x="7740650" y="549275"/>
            <a:ext cx="914400" cy="914400"/>
          </a:xfrm>
          <a:prstGeom prst="star4">
            <a:avLst>
              <a:gd name="adj" fmla="val 125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9712" name="AutoShape 17"/>
          <p:cNvSpPr>
            <a:spLocks noChangeArrowheads="1"/>
          </p:cNvSpPr>
          <p:nvPr/>
        </p:nvSpPr>
        <p:spPr bwMode="auto">
          <a:xfrm>
            <a:off x="684213" y="0"/>
            <a:ext cx="914400" cy="914400"/>
          </a:xfrm>
          <a:prstGeom prst="star4">
            <a:avLst>
              <a:gd name="adj" fmla="val 125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9713" name="AutoShape 18"/>
          <p:cNvSpPr>
            <a:spLocks noChangeArrowheads="1"/>
          </p:cNvSpPr>
          <p:nvPr/>
        </p:nvSpPr>
        <p:spPr bwMode="auto">
          <a:xfrm>
            <a:off x="2771775" y="5661025"/>
            <a:ext cx="914400" cy="914400"/>
          </a:xfrm>
          <a:prstGeom prst="star4">
            <a:avLst>
              <a:gd name="adj" fmla="val 125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  <p:transition>
    <p:wheel spokes="2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31746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30723" name="AutoShape 5"/>
          <p:cNvSpPr>
            <a:spLocks noChangeArrowheads="1"/>
          </p:cNvSpPr>
          <p:nvPr/>
        </p:nvSpPr>
        <p:spPr bwMode="auto">
          <a:xfrm rot="1739045">
            <a:off x="641350" y="881063"/>
            <a:ext cx="2663825" cy="3240087"/>
          </a:xfrm>
          <a:prstGeom prst="irregularSeal1">
            <a:avLst/>
          </a:prstGeom>
          <a:gradFill rotWithShape="1">
            <a:gsLst>
              <a:gs pos="0">
                <a:srgbClr val="FFFF00"/>
              </a:gs>
              <a:gs pos="100000">
                <a:srgbClr val="CC0000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uk-UA">
                <a:solidFill>
                  <a:srgbClr val="000066"/>
                </a:solidFill>
                <a:latin typeface="Arial" charset="0"/>
              </a:rPr>
              <a:t>Андєєва П.</a:t>
            </a:r>
          </a:p>
          <a:p>
            <a:pPr algn="ctr"/>
            <a:r>
              <a:rPr lang="uk-UA">
                <a:solidFill>
                  <a:srgbClr val="000066"/>
                </a:solidFill>
                <a:latin typeface="Arial" charset="0"/>
              </a:rPr>
              <a:t>“Колосок</a:t>
            </a:r>
            <a:r>
              <a:rPr lang="uk-UA">
                <a:latin typeface="Arial" charset="0"/>
              </a:rPr>
              <a:t>”</a:t>
            </a:r>
            <a:endParaRPr lang="ru-RU">
              <a:latin typeface="Arial" charset="0"/>
            </a:endParaRPr>
          </a:p>
        </p:txBody>
      </p:sp>
      <p:sp>
        <p:nvSpPr>
          <p:cNvPr id="30724" name="AutoShape 7"/>
          <p:cNvSpPr>
            <a:spLocks noChangeArrowheads="1"/>
          </p:cNvSpPr>
          <p:nvPr/>
        </p:nvSpPr>
        <p:spPr bwMode="auto">
          <a:xfrm>
            <a:off x="3708400" y="765175"/>
            <a:ext cx="2663825" cy="2303463"/>
          </a:xfrm>
          <a:prstGeom prst="irregularSeal1">
            <a:avLst/>
          </a:prstGeom>
          <a:gradFill rotWithShape="1">
            <a:gsLst>
              <a:gs pos="0">
                <a:srgbClr val="FFFF00"/>
              </a:gs>
              <a:gs pos="100000">
                <a:srgbClr val="CC0000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uk-UA">
                <a:solidFill>
                  <a:srgbClr val="000066"/>
                </a:solidFill>
                <a:latin typeface="Arial" charset="0"/>
              </a:rPr>
              <a:t>Тараман В.</a:t>
            </a:r>
          </a:p>
          <a:p>
            <a:pPr algn="ctr"/>
            <a:r>
              <a:rPr lang="uk-UA">
                <a:solidFill>
                  <a:srgbClr val="000066"/>
                </a:solidFill>
                <a:latin typeface="Arial" charset="0"/>
              </a:rPr>
              <a:t>“Колосок”</a:t>
            </a:r>
            <a:endParaRPr lang="ru-RU">
              <a:solidFill>
                <a:srgbClr val="000066"/>
              </a:solidFill>
              <a:latin typeface="Arial" charset="0"/>
            </a:endParaRPr>
          </a:p>
        </p:txBody>
      </p:sp>
      <p:sp>
        <p:nvSpPr>
          <p:cNvPr id="30725" name="AutoShape 9"/>
          <p:cNvSpPr>
            <a:spLocks noChangeArrowheads="1"/>
          </p:cNvSpPr>
          <p:nvPr/>
        </p:nvSpPr>
        <p:spPr bwMode="auto">
          <a:xfrm rot="-2496246">
            <a:off x="6588125" y="1268413"/>
            <a:ext cx="2211388" cy="2590800"/>
          </a:xfrm>
          <a:prstGeom prst="irregularSeal1">
            <a:avLst/>
          </a:prstGeom>
          <a:gradFill rotWithShape="1">
            <a:gsLst>
              <a:gs pos="0">
                <a:srgbClr val="FFFF00"/>
              </a:gs>
              <a:gs pos="100000">
                <a:srgbClr val="CC0000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uk-UA">
                <a:solidFill>
                  <a:srgbClr val="000066"/>
                </a:solidFill>
                <a:latin typeface="Arial" charset="0"/>
              </a:rPr>
              <a:t>Фролов В.</a:t>
            </a:r>
          </a:p>
          <a:p>
            <a:pPr algn="ctr"/>
            <a:r>
              <a:rPr lang="uk-UA">
                <a:solidFill>
                  <a:srgbClr val="000066"/>
                </a:solidFill>
                <a:latin typeface="Arial" charset="0"/>
              </a:rPr>
              <a:t>“Колосок”</a:t>
            </a:r>
            <a:endParaRPr lang="ru-RU">
              <a:solidFill>
                <a:srgbClr val="000066"/>
              </a:solidFill>
              <a:latin typeface="Arial" charset="0"/>
            </a:endParaRPr>
          </a:p>
        </p:txBody>
      </p:sp>
      <p:sp>
        <p:nvSpPr>
          <p:cNvPr id="30726" name="AutoShape 10"/>
          <p:cNvSpPr>
            <a:spLocks noChangeArrowheads="1"/>
          </p:cNvSpPr>
          <p:nvPr/>
        </p:nvSpPr>
        <p:spPr bwMode="auto">
          <a:xfrm rot="930665">
            <a:off x="403225" y="3360738"/>
            <a:ext cx="3097213" cy="3429000"/>
          </a:xfrm>
          <a:prstGeom prst="irregularSeal1">
            <a:avLst/>
          </a:prstGeom>
          <a:gradFill rotWithShape="1">
            <a:gsLst>
              <a:gs pos="0">
                <a:srgbClr val="FFFF00"/>
              </a:gs>
              <a:gs pos="100000">
                <a:srgbClr val="CC0000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uk-UA">
                <a:solidFill>
                  <a:srgbClr val="000066"/>
                </a:solidFill>
                <a:latin typeface="Arial" charset="0"/>
              </a:rPr>
              <a:t>Пестунова А.</a:t>
            </a:r>
          </a:p>
          <a:p>
            <a:pPr algn="ctr"/>
            <a:r>
              <a:rPr lang="uk-UA">
                <a:solidFill>
                  <a:srgbClr val="000066"/>
                </a:solidFill>
                <a:latin typeface="Arial" charset="0"/>
              </a:rPr>
              <a:t>“Колосок”</a:t>
            </a:r>
            <a:endParaRPr lang="ru-RU">
              <a:solidFill>
                <a:srgbClr val="000066"/>
              </a:solidFill>
              <a:latin typeface="Arial" charset="0"/>
            </a:endParaRPr>
          </a:p>
        </p:txBody>
      </p:sp>
      <p:sp>
        <p:nvSpPr>
          <p:cNvPr id="30727" name="AutoShape 12"/>
          <p:cNvSpPr>
            <a:spLocks noChangeArrowheads="1"/>
          </p:cNvSpPr>
          <p:nvPr/>
        </p:nvSpPr>
        <p:spPr bwMode="auto">
          <a:xfrm>
            <a:off x="4067175" y="4410075"/>
            <a:ext cx="2714625" cy="2447925"/>
          </a:xfrm>
          <a:prstGeom prst="irregularSeal1">
            <a:avLst/>
          </a:prstGeom>
          <a:gradFill rotWithShape="1">
            <a:gsLst>
              <a:gs pos="0">
                <a:srgbClr val="FFFF00"/>
              </a:gs>
              <a:gs pos="100000">
                <a:srgbClr val="CC0000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uk-UA">
                <a:solidFill>
                  <a:srgbClr val="000066"/>
                </a:solidFill>
                <a:latin typeface="Arial" charset="0"/>
              </a:rPr>
              <a:t>Казакова Є.</a:t>
            </a:r>
          </a:p>
          <a:p>
            <a:pPr algn="ctr"/>
            <a:r>
              <a:rPr lang="uk-UA">
                <a:solidFill>
                  <a:srgbClr val="000066"/>
                </a:solidFill>
                <a:latin typeface="Arial" charset="0"/>
              </a:rPr>
              <a:t>“Колосок”</a:t>
            </a:r>
            <a:endParaRPr lang="ru-RU">
              <a:solidFill>
                <a:srgbClr val="000066"/>
              </a:solidFill>
              <a:latin typeface="Arial" charset="0"/>
            </a:endParaRPr>
          </a:p>
        </p:txBody>
      </p:sp>
      <p:sp>
        <p:nvSpPr>
          <p:cNvPr id="30728" name="AutoShape 14"/>
          <p:cNvSpPr>
            <a:spLocks noChangeArrowheads="1"/>
          </p:cNvSpPr>
          <p:nvPr/>
        </p:nvSpPr>
        <p:spPr bwMode="auto">
          <a:xfrm rot="-2034451">
            <a:off x="6572250" y="3789363"/>
            <a:ext cx="2571750" cy="2735262"/>
          </a:xfrm>
          <a:prstGeom prst="irregularSeal1">
            <a:avLst/>
          </a:prstGeom>
          <a:gradFill rotWithShape="1">
            <a:gsLst>
              <a:gs pos="0">
                <a:srgbClr val="FFFF00"/>
              </a:gs>
              <a:gs pos="100000">
                <a:srgbClr val="CC0000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uk-UA">
                <a:solidFill>
                  <a:srgbClr val="000066"/>
                </a:solidFill>
                <a:latin typeface="Arial" charset="0"/>
              </a:rPr>
              <a:t>Звягінцев М.</a:t>
            </a:r>
          </a:p>
          <a:p>
            <a:pPr algn="ctr"/>
            <a:r>
              <a:rPr lang="uk-UA">
                <a:solidFill>
                  <a:srgbClr val="000066"/>
                </a:solidFill>
                <a:latin typeface="Arial" charset="0"/>
              </a:rPr>
              <a:t>“Колосок</a:t>
            </a:r>
            <a:r>
              <a:rPr lang="uk-UA">
                <a:latin typeface="Arial" charset="0"/>
              </a:rPr>
              <a:t>”</a:t>
            </a:r>
            <a:endParaRPr lang="ru-RU">
              <a:latin typeface="Arial" charset="0"/>
            </a:endParaRPr>
          </a:p>
        </p:txBody>
      </p:sp>
      <p:sp>
        <p:nvSpPr>
          <p:cNvPr id="30729" name="AutoShape 16"/>
          <p:cNvSpPr>
            <a:spLocks noChangeArrowheads="1"/>
          </p:cNvSpPr>
          <p:nvPr/>
        </p:nvSpPr>
        <p:spPr bwMode="auto">
          <a:xfrm>
            <a:off x="3348038" y="2276475"/>
            <a:ext cx="3600450" cy="2736850"/>
          </a:xfrm>
          <a:prstGeom prst="irregularSeal1">
            <a:avLst/>
          </a:prstGeom>
          <a:gradFill rotWithShape="1">
            <a:gsLst>
              <a:gs pos="0">
                <a:srgbClr val="FFFF00"/>
              </a:gs>
              <a:gs pos="100000">
                <a:srgbClr val="CC0000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uk-UA">
                <a:solidFill>
                  <a:srgbClr val="000066"/>
                </a:solidFill>
                <a:latin typeface="Arial" charset="0"/>
              </a:rPr>
              <a:t>Усенко А.</a:t>
            </a:r>
          </a:p>
          <a:p>
            <a:pPr algn="ctr"/>
            <a:r>
              <a:rPr lang="uk-UA">
                <a:solidFill>
                  <a:srgbClr val="000066"/>
                </a:solidFill>
                <a:latin typeface="Arial" charset="0"/>
              </a:rPr>
              <a:t>“Рос.ведмедик”</a:t>
            </a:r>
            <a:endParaRPr lang="ru-RU">
              <a:solidFill>
                <a:srgbClr val="000066"/>
              </a:solidFill>
              <a:latin typeface="Arial" charset="0"/>
            </a:endParaRPr>
          </a:p>
        </p:txBody>
      </p:sp>
      <p:sp>
        <p:nvSpPr>
          <p:cNvPr id="30730" name="Text Box 20"/>
          <p:cNvSpPr txBox="1">
            <a:spLocks noChangeArrowheads="1"/>
          </p:cNvSpPr>
          <p:nvPr/>
        </p:nvSpPr>
        <p:spPr bwMode="auto">
          <a:xfrm>
            <a:off x="3903663" y="3016250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>
              <a:latin typeface="Arial" charset="0"/>
            </a:endParaRPr>
          </a:p>
        </p:txBody>
      </p:sp>
      <p:sp>
        <p:nvSpPr>
          <p:cNvPr id="30731" name="WordArt 22"/>
          <p:cNvSpPr>
            <a:spLocks noChangeArrowheads="1" noChangeShapeType="1" noTextEdit="1"/>
          </p:cNvSpPr>
          <p:nvPr/>
        </p:nvSpPr>
        <p:spPr bwMode="auto">
          <a:xfrm>
            <a:off x="1619250" y="260350"/>
            <a:ext cx="6481763" cy="1008063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10319"/>
                <a:gd name="adj2" fmla="val 0"/>
              </a:avLst>
            </a:prstTxWarp>
          </a:bodyPr>
          <a:lstStyle/>
          <a:p>
            <a:pPr algn="ctr"/>
            <a:r>
              <a:rPr lang="ru-RU" sz="3600" kern="10" spc="-36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33CCFF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Impact"/>
              </a:rPr>
              <a:t>Мої зірочки</a:t>
            </a:r>
          </a:p>
        </p:txBody>
      </p:sp>
      <p:sp>
        <p:nvSpPr>
          <p:cNvPr id="30732" name="Text Box 23"/>
          <p:cNvSpPr txBox="1">
            <a:spLocks noChangeArrowheads="1"/>
          </p:cNvSpPr>
          <p:nvPr/>
        </p:nvSpPr>
        <p:spPr bwMode="auto">
          <a:xfrm>
            <a:off x="3506788" y="68262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uk-UA">
                <a:latin typeface="Arial" charset="0"/>
              </a:rPr>
              <a:t> </a:t>
            </a:r>
            <a:endParaRPr lang="ru-RU">
              <a:latin typeface="Arial" charset="0"/>
            </a:endParaRPr>
          </a:p>
        </p:txBody>
      </p:sp>
      <p:sp>
        <p:nvSpPr>
          <p:cNvPr id="30733" name="Text Box 25"/>
          <p:cNvSpPr txBox="1">
            <a:spLocks noChangeArrowheads="1"/>
          </p:cNvSpPr>
          <p:nvPr/>
        </p:nvSpPr>
        <p:spPr bwMode="auto">
          <a:xfrm>
            <a:off x="2771775" y="54927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>
              <a:latin typeface="Arial" charset="0"/>
            </a:endParaRPr>
          </a:p>
        </p:txBody>
      </p:sp>
    </p:spTree>
  </p:cSld>
  <p:clrMapOvr>
    <a:masterClrMapping/>
  </p:clrMapOvr>
  <p:transition>
    <p:wheel spokes="2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accel="50000" decel="5000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61111E-6 3.33333E-6  C 0.06892 3.33333E-6  0.125 0.02847  0.125 0.06389  C 0.125 0.09907  0.06892 0.12777  3.61111E-6 0.12777  C -0.0691 0.12777  -0.125 0.09907  -0.125 0.06389  C -0.125 0.02847  -0.0691 3.33333E-6  3.61111E-6 3.33333E-6  Z " pathEditMode="relative">
                                      <p:cBhvr>
                                        <p:cTn id="6" dur="2000" fill="hold"/>
                                        <p:tgtEl>
                                          <p:spTgt spid="317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45" grpId="0"/>
      <p:bldP spid="31746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6" name="WordArt 4"/>
          <p:cNvSpPr>
            <a:spLocks noChangeArrowheads="1" noChangeShapeType="1" noTextEdit="1"/>
          </p:cNvSpPr>
          <p:nvPr/>
        </p:nvSpPr>
        <p:spPr bwMode="auto">
          <a:xfrm>
            <a:off x="1500188" y="2428875"/>
            <a:ext cx="6357937" cy="150018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i="1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 Narrow"/>
              </a:rPr>
              <a:t>Дякую за увагу</a:t>
            </a:r>
          </a:p>
        </p:txBody>
      </p:sp>
      <p:pic>
        <p:nvPicPr>
          <p:cNvPr id="31746" name="Picture 5" descr="butterfly4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71938" y="714375"/>
            <a:ext cx="1857375" cy="148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7" name="Picture 6" descr="butterfly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29375" y="3571875"/>
            <a:ext cx="1905000" cy="175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8" name="Picture 7" descr="butterfly5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467600" y="1812925"/>
            <a:ext cx="1857375" cy="148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9" name="Picture 8" descr="butterfly3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361238" y="884238"/>
            <a:ext cx="800100" cy="46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0" name="Picture 9" descr="cbd0ae112ab6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104232" y="1357313"/>
            <a:ext cx="1068387" cy="928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1" name="Picture 10" descr="flowers1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000625" y="4929188"/>
            <a:ext cx="981075" cy="1304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2" name="Picture 11" descr="flower&amp;butterfly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071688" y="4214813"/>
            <a:ext cx="1733550" cy="173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heel spokes="2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2000" fill="hold"/>
                                        <p:tgtEl>
                                          <p:spTgt spid="2867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2000" fill="hold"/>
                                        <p:tgtEl>
                                          <p:spTgt spid="2867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2000" fill="hold"/>
                                        <p:tgtEl>
                                          <p:spTgt spid="2867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9" dur="2000" fill="hold"/>
                                        <p:tgtEl>
                                          <p:spTgt spid="2867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7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WordArt 2"/>
          <p:cNvSpPr>
            <a:spLocks noChangeArrowheads="1" noChangeShapeType="1" noTextEdit="1"/>
          </p:cNvSpPr>
          <p:nvPr/>
        </p:nvSpPr>
        <p:spPr bwMode="auto">
          <a:xfrm>
            <a:off x="1714500" y="4786313"/>
            <a:ext cx="3306763" cy="54133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>
                <a:ln w="1270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C0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Monotype Corsiva"/>
              </a:rPr>
              <a:t>Педагогічне кредо:</a:t>
            </a:r>
          </a:p>
        </p:txBody>
      </p:sp>
      <p:sp>
        <p:nvSpPr>
          <p:cNvPr id="15362" name="Text Box 11"/>
          <p:cNvSpPr txBox="1">
            <a:spLocks noChangeArrowheads="1"/>
          </p:cNvSpPr>
          <p:nvPr/>
        </p:nvSpPr>
        <p:spPr bwMode="auto">
          <a:xfrm>
            <a:off x="4356100" y="260350"/>
            <a:ext cx="3324225" cy="192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uk-UA" sz="4000" i="1">
                <a:solidFill>
                  <a:srgbClr val="FF0000"/>
                </a:solidFill>
                <a:latin typeface="Arial" charset="0"/>
              </a:rPr>
              <a:t>Горшкова </a:t>
            </a:r>
          </a:p>
          <a:p>
            <a:r>
              <a:rPr lang="uk-UA" sz="4000" i="1">
                <a:solidFill>
                  <a:srgbClr val="FF0000"/>
                </a:solidFill>
                <a:latin typeface="Arial" charset="0"/>
              </a:rPr>
              <a:t>Світлана</a:t>
            </a:r>
            <a:endParaRPr lang="uk-UA" sz="4000" b="0" i="1">
              <a:solidFill>
                <a:srgbClr val="FF0000"/>
              </a:solidFill>
              <a:latin typeface="Arial" charset="0"/>
            </a:endParaRPr>
          </a:p>
          <a:p>
            <a:r>
              <a:rPr lang="uk-UA" sz="4000">
                <a:solidFill>
                  <a:srgbClr val="FF0000"/>
                </a:solidFill>
                <a:latin typeface="Arial" charset="0"/>
              </a:rPr>
              <a:t>Андріївна</a:t>
            </a:r>
            <a:endParaRPr lang="ru-RU" sz="400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15363" name="Text Box 19"/>
          <p:cNvSpPr txBox="1">
            <a:spLocks noChangeArrowheads="1"/>
          </p:cNvSpPr>
          <p:nvPr/>
        </p:nvSpPr>
        <p:spPr bwMode="auto">
          <a:xfrm>
            <a:off x="5435600" y="2924175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ru-RU" sz="1800" b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15364" name="Text Box 20"/>
          <p:cNvSpPr txBox="1">
            <a:spLocks noChangeArrowheads="1"/>
          </p:cNvSpPr>
          <p:nvPr/>
        </p:nvSpPr>
        <p:spPr bwMode="auto">
          <a:xfrm>
            <a:off x="2714625" y="3059113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ru-RU" sz="1800" b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15365" name="Text Box 22"/>
          <p:cNvSpPr txBox="1">
            <a:spLocks noChangeArrowheads="1"/>
          </p:cNvSpPr>
          <p:nvPr/>
        </p:nvSpPr>
        <p:spPr bwMode="auto">
          <a:xfrm>
            <a:off x="5219700" y="2924175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ru-RU" sz="1800" b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15366" name="Text Box 23"/>
          <p:cNvSpPr txBox="1">
            <a:spLocks noChangeArrowheads="1"/>
          </p:cNvSpPr>
          <p:nvPr/>
        </p:nvSpPr>
        <p:spPr bwMode="auto">
          <a:xfrm>
            <a:off x="5435600" y="3140075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ru-RU" sz="1800" b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15367" name="Text Box 29"/>
          <p:cNvSpPr txBox="1">
            <a:spLocks noChangeArrowheads="1"/>
          </p:cNvSpPr>
          <p:nvPr/>
        </p:nvSpPr>
        <p:spPr bwMode="auto">
          <a:xfrm>
            <a:off x="4211638" y="4365625"/>
            <a:ext cx="18415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>
                <a:solidFill>
                  <a:schemeClr val="tx1"/>
                </a:solidFill>
                <a:latin typeface="Arial" charset="0"/>
              </a:rPr>
              <a:t>I</a:t>
            </a:r>
            <a:r>
              <a:rPr lang="en-US" sz="2000" b="0">
                <a:solidFill>
                  <a:schemeClr val="tx1"/>
                </a:solidFill>
                <a:latin typeface="Arial" charset="0"/>
              </a:rPr>
              <a:t>I</a:t>
            </a:r>
            <a:endParaRPr lang="ru-RU" sz="2000" b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15368" name="Text Box 33"/>
          <p:cNvSpPr txBox="1">
            <a:spLocks noChangeArrowheads="1"/>
          </p:cNvSpPr>
          <p:nvPr/>
        </p:nvSpPr>
        <p:spPr bwMode="auto">
          <a:xfrm>
            <a:off x="6011863" y="4437063"/>
            <a:ext cx="180022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ru-RU" sz="1800" b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15369" name="Text Box 35"/>
          <p:cNvSpPr txBox="1">
            <a:spLocks noChangeArrowheads="1"/>
          </p:cNvSpPr>
          <p:nvPr/>
        </p:nvSpPr>
        <p:spPr bwMode="auto">
          <a:xfrm>
            <a:off x="5435600" y="4941888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ru-RU" sz="1800" b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15370" name="Text Box 38"/>
          <p:cNvSpPr txBox="1">
            <a:spLocks noChangeArrowheads="1"/>
          </p:cNvSpPr>
          <p:nvPr/>
        </p:nvSpPr>
        <p:spPr bwMode="auto">
          <a:xfrm>
            <a:off x="2987675" y="2636838"/>
            <a:ext cx="266382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ru-RU" sz="1800" b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15371" name="Text Box 41"/>
          <p:cNvSpPr txBox="1">
            <a:spLocks noChangeArrowheads="1"/>
          </p:cNvSpPr>
          <p:nvPr/>
        </p:nvSpPr>
        <p:spPr bwMode="auto">
          <a:xfrm>
            <a:off x="7812088" y="3089275"/>
            <a:ext cx="4921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 sz="18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15372" name="Text Box 42"/>
          <p:cNvSpPr txBox="1">
            <a:spLocks noChangeArrowheads="1"/>
          </p:cNvSpPr>
          <p:nvPr/>
        </p:nvSpPr>
        <p:spPr bwMode="auto">
          <a:xfrm>
            <a:off x="7740650" y="3213100"/>
            <a:ext cx="108108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ru-RU" sz="18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15373" name="Text Box 45"/>
          <p:cNvSpPr txBox="1">
            <a:spLocks noChangeArrowheads="1"/>
          </p:cNvSpPr>
          <p:nvPr/>
        </p:nvSpPr>
        <p:spPr bwMode="auto">
          <a:xfrm>
            <a:off x="3059113" y="2708275"/>
            <a:ext cx="2592387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ru-RU" sz="1800" b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15374" name="Text Box 46"/>
          <p:cNvSpPr txBox="1">
            <a:spLocks noChangeArrowheads="1"/>
          </p:cNvSpPr>
          <p:nvPr/>
        </p:nvSpPr>
        <p:spPr bwMode="auto">
          <a:xfrm>
            <a:off x="4787900" y="2708275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ru-RU" sz="1800" b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2" name="Text Box 47"/>
          <p:cNvSpPr txBox="1">
            <a:spLocks noChangeArrowheads="1"/>
          </p:cNvSpPr>
          <p:nvPr/>
        </p:nvSpPr>
        <p:spPr bwMode="auto">
          <a:xfrm>
            <a:off x="3492500" y="2276475"/>
            <a:ext cx="501015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uk-UA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stellar" pitchFamily="18" charset="0"/>
              </a:rPr>
              <a:t>Загальноосвітня  школа </a:t>
            </a:r>
          </a:p>
          <a:p>
            <a:pPr>
              <a:defRPr/>
            </a:pPr>
            <a:r>
              <a:rPr lang="en-US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stellar" pitchFamily="18" charset="0"/>
              </a:rPr>
              <a:t>I-III </a:t>
            </a:r>
            <a:r>
              <a:rPr lang="uk-UA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stellar" pitchFamily="18" charset="0"/>
              </a:rPr>
              <a:t>ступенів  № 48 м.Маріуполь</a:t>
            </a:r>
            <a:endParaRPr lang="ru-RU">
              <a:solidFill>
                <a:srgbClr val="00006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stellar" pitchFamily="18" charset="0"/>
            </a:endParaRPr>
          </a:p>
        </p:txBody>
      </p:sp>
      <p:sp>
        <p:nvSpPr>
          <p:cNvPr id="15376" name="Text Box 50"/>
          <p:cNvSpPr txBox="1">
            <a:spLocks noChangeArrowheads="1"/>
          </p:cNvSpPr>
          <p:nvPr/>
        </p:nvSpPr>
        <p:spPr bwMode="auto">
          <a:xfrm>
            <a:off x="7092950" y="3644900"/>
            <a:ext cx="431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ru-RU" sz="1800" b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15377" name="Text Box 51"/>
          <p:cNvSpPr txBox="1">
            <a:spLocks noChangeArrowheads="1"/>
          </p:cNvSpPr>
          <p:nvPr/>
        </p:nvSpPr>
        <p:spPr bwMode="auto">
          <a:xfrm>
            <a:off x="7451725" y="3573463"/>
            <a:ext cx="287338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ru-RU" sz="1800" b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15378" name="Text Box 53"/>
          <p:cNvSpPr txBox="1">
            <a:spLocks noChangeArrowheads="1"/>
          </p:cNvSpPr>
          <p:nvPr/>
        </p:nvSpPr>
        <p:spPr bwMode="auto">
          <a:xfrm rot="-5400000">
            <a:off x="7296150" y="3513138"/>
            <a:ext cx="458788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eaVert">
            <a:spAutoFit/>
          </a:bodyPr>
          <a:lstStyle/>
          <a:p>
            <a:endParaRPr lang="ru-RU" sz="1800" b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15379" name="Text Box 57"/>
          <p:cNvSpPr txBox="1">
            <a:spLocks noChangeArrowheads="1"/>
          </p:cNvSpPr>
          <p:nvPr/>
        </p:nvSpPr>
        <p:spPr bwMode="auto">
          <a:xfrm>
            <a:off x="3471863" y="3135313"/>
            <a:ext cx="3617912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uk-UA" sz="2000">
                <a:solidFill>
                  <a:srgbClr val="000066"/>
                </a:solidFill>
                <a:latin typeface="Arial" charset="0"/>
              </a:rPr>
              <a:t>Педагогічний стаж- 22 роки</a:t>
            </a:r>
          </a:p>
          <a:p>
            <a:r>
              <a:rPr lang="en-US" sz="2000">
                <a:solidFill>
                  <a:srgbClr val="000099"/>
                </a:solidFill>
                <a:latin typeface="Arial" charset="0"/>
              </a:rPr>
              <a:t>I </a:t>
            </a:r>
            <a:r>
              <a:rPr lang="uk-UA" sz="2000">
                <a:solidFill>
                  <a:srgbClr val="000066"/>
                </a:solidFill>
                <a:latin typeface="Arial" charset="0"/>
              </a:rPr>
              <a:t>категорія</a:t>
            </a:r>
            <a:endParaRPr lang="ru-RU" sz="2000">
              <a:solidFill>
                <a:srgbClr val="000066"/>
              </a:solidFill>
              <a:latin typeface="Arial" charset="0"/>
            </a:endParaRPr>
          </a:p>
        </p:txBody>
      </p:sp>
      <p:sp>
        <p:nvSpPr>
          <p:cNvPr id="14356" name="Text Box 23"/>
          <p:cNvSpPr txBox="1">
            <a:spLocks noChangeArrowheads="1"/>
          </p:cNvSpPr>
          <p:nvPr/>
        </p:nvSpPr>
        <p:spPr bwMode="auto">
          <a:xfrm>
            <a:off x="1403350" y="5373688"/>
            <a:ext cx="4762500" cy="1190625"/>
          </a:xfrm>
          <a:prstGeom prst="rect">
            <a:avLst/>
          </a:prstGeom>
          <a:solidFill>
            <a:srgbClr val="CCFF33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uk-UA" sz="1800" b="0" i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lgerian" pitchFamily="82" charset="0"/>
              </a:rPr>
              <a:t>“</a:t>
            </a:r>
            <a:r>
              <a:rPr lang="uk-UA" sz="1800" b="0" i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  <a:r>
              <a:rPr lang="uk-UA" sz="1800" b="0" i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lgerian" pitchFamily="82" charset="0"/>
              </a:rPr>
              <a:t>Я Є УЧИТЕЛЬ! І ЦЕ ЗВУЧИТЬ ТАК ГОРДО,</a:t>
            </a:r>
          </a:p>
          <a:p>
            <a:pPr>
              <a:defRPr/>
            </a:pPr>
            <a:r>
              <a:rPr lang="uk-UA" sz="1800" b="0" i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 </a:t>
            </a:r>
            <a:r>
              <a:rPr lang="uk-UA" sz="1800" b="0" i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lgerian" pitchFamily="82" charset="0"/>
              </a:rPr>
              <a:t>ТОМУ,</a:t>
            </a:r>
            <a:r>
              <a:rPr lang="uk-UA" sz="1800" b="0" i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  <a:r>
              <a:rPr lang="uk-UA" sz="1800" b="0" i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lgerian" pitchFamily="82" charset="0"/>
              </a:rPr>
              <a:t>ЩО НАМ ДОВІРИЛИ СВЯТЕ</a:t>
            </a:r>
            <a:r>
              <a:rPr lang="uk-UA" sz="1800" b="0" i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-</a:t>
            </a:r>
          </a:p>
          <a:p>
            <a:pPr>
              <a:defRPr/>
            </a:pPr>
            <a:r>
              <a:rPr lang="uk-UA" sz="1800" b="0" i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  <a:r>
              <a:rPr lang="uk-UA" sz="1800" b="0" i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lgerian" pitchFamily="82" charset="0"/>
              </a:rPr>
              <a:t>ДИТЯЧІ ДУШІ.  І Я БЕЗМЕЖНО РАДА,</a:t>
            </a:r>
          </a:p>
          <a:p>
            <a:pPr>
              <a:defRPr/>
            </a:pPr>
            <a:r>
              <a:rPr lang="uk-UA" sz="1800" b="0" i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  <a:r>
              <a:rPr lang="uk-UA" sz="1800" b="0" i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lgerian" pitchFamily="82" charset="0"/>
              </a:rPr>
              <a:t>БО В КОЖНІЙ З НИХ Є ЧАСТОЧКА МЕНЕ.”</a:t>
            </a:r>
            <a:endParaRPr lang="ru-RU" sz="1800" b="0" i="1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lgerian" pitchFamily="82" charset="0"/>
            </a:endParaRPr>
          </a:p>
        </p:txBody>
      </p:sp>
      <p:sp>
        <p:nvSpPr>
          <p:cNvPr id="15381" name="WordArt 24"/>
          <p:cNvSpPr>
            <a:spLocks noChangeArrowheads="1" noChangeShapeType="1" noTextEdit="1"/>
          </p:cNvSpPr>
          <p:nvPr/>
        </p:nvSpPr>
        <p:spPr bwMode="auto">
          <a:xfrm>
            <a:off x="3100388" y="3143250"/>
            <a:ext cx="2943225" cy="5715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>
                <a:ln w="9525">
                  <a:noFill/>
                  <a:round/>
                  <a:headEnd/>
                  <a:tailEnd/>
                </a:ln>
                <a:noFill/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Текст надписи</a:t>
            </a:r>
          </a:p>
        </p:txBody>
      </p:sp>
      <p:pic>
        <p:nvPicPr>
          <p:cNvPr id="15382" name="Picture 29" descr="MC900441734[1]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95963" y="3068638"/>
            <a:ext cx="27432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83" name="Rectangle 24"/>
          <p:cNvSpPr>
            <a:spLocks noChangeArrowheads="1"/>
          </p:cNvSpPr>
          <p:nvPr/>
        </p:nvSpPr>
        <p:spPr bwMode="auto">
          <a:xfrm>
            <a:off x="1905000" y="20955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/>
            <a:endParaRPr lang="ru-RU" sz="1800" b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15384" name="Text Box 27"/>
          <p:cNvSpPr txBox="1">
            <a:spLocks noChangeArrowheads="1"/>
          </p:cNvSpPr>
          <p:nvPr/>
        </p:nvSpPr>
        <p:spPr bwMode="auto">
          <a:xfrm>
            <a:off x="2051050" y="3933825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 sz="1800" b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15385" name="Text Box 28"/>
          <p:cNvSpPr txBox="1">
            <a:spLocks noChangeArrowheads="1"/>
          </p:cNvSpPr>
          <p:nvPr/>
        </p:nvSpPr>
        <p:spPr bwMode="auto">
          <a:xfrm>
            <a:off x="827088" y="3860800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 sz="1800" b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15386" name="Text Box 31"/>
          <p:cNvSpPr txBox="1">
            <a:spLocks noChangeArrowheads="1"/>
          </p:cNvSpPr>
          <p:nvPr/>
        </p:nvSpPr>
        <p:spPr bwMode="auto">
          <a:xfrm>
            <a:off x="2051050" y="3860800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ru-RU" sz="1800" b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15387" name="Text Box 32"/>
          <p:cNvSpPr txBox="1">
            <a:spLocks noChangeArrowheads="1"/>
          </p:cNvSpPr>
          <p:nvPr/>
        </p:nvSpPr>
        <p:spPr bwMode="auto">
          <a:xfrm>
            <a:off x="-2519363" y="4076700"/>
            <a:ext cx="251936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ru-RU" sz="1800" b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15388" name="Rectangle 34"/>
          <p:cNvSpPr>
            <a:spLocks noChangeArrowheads="1"/>
          </p:cNvSpPr>
          <p:nvPr/>
        </p:nvSpPr>
        <p:spPr bwMode="auto">
          <a:xfrm>
            <a:off x="-2095500" y="34480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/>
            <a:endParaRPr lang="ru-RU" sz="1800" b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15389" name="Text Box 35"/>
          <p:cNvSpPr txBox="1">
            <a:spLocks noChangeArrowheads="1"/>
          </p:cNvSpPr>
          <p:nvPr/>
        </p:nvSpPr>
        <p:spPr bwMode="auto">
          <a:xfrm>
            <a:off x="-2197100" y="5229225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 sz="1800" b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15390" name="Text Box 36"/>
          <p:cNvSpPr txBox="1">
            <a:spLocks noChangeArrowheads="1"/>
          </p:cNvSpPr>
          <p:nvPr/>
        </p:nvSpPr>
        <p:spPr bwMode="auto">
          <a:xfrm>
            <a:off x="-2124075" y="3933825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 sz="1800" b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15392" name="Text Box 39"/>
          <p:cNvSpPr txBox="1">
            <a:spLocks noChangeArrowheads="1"/>
          </p:cNvSpPr>
          <p:nvPr/>
        </p:nvSpPr>
        <p:spPr bwMode="auto">
          <a:xfrm>
            <a:off x="-4068763" y="3644900"/>
            <a:ext cx="193675" cy="376238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 sz="1800" b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15393" name="Text Box 40"/>
          <p:cNvSpPr txBox="1">
            <a:spLocks noChangeArrowheads="1"/>
          </p:cNvSpPr>
          <p:nvPr/>
        </p:nvSpPr>
        <p:spPr bwMode="auto">
          <a:xfrm>
            <a:off x="-1260475" y="4437063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 sz="1800" b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15394" name="Text Box 44"/>
          <p:cNvSpPr txBox="1">
            <a:spLocks noChangeArrowheads="1"/>
          </p:cNvSpPr>
          <p:nvPr/>
        </p:nvSpPr>
        <p:spPr bwMode="auto">
          <a:xfrm>
            <a:off x="-3781425" y="4437063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ru-RU" sz="1800" b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15395" name="Text Box 46"/>
          <p:cNvSpPr txBox="1">
            <a:spLocks noChangeArrowheads="1"/>
          </p:cNvSpPr>
          <p:nvPr/>
        </p:nvSpPr>
        <p:spPr bwMode="auto">
          <a:xfrm>
            <a:off x="-3565525" y="5084763"/>
            <a:ext cx="29527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ru-RU" sz="1800" b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15396" name="Text Box 53"/>
          <p:cNvSpPr txBox="1">
            <a:spLocks noChangeArrowheads="1"/>
          </p:cNvSpPr>
          <p:nvPr/>
        </p:nvSpPr>
        <p:spPr bwMode="auto">
          <a:xfrm>
            <a:off x="1692275" y="6491288"/>
            <a:ext cx="453707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ru-RU" sz="1800" b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15397" name="Text Box 74"/>
          <p:cNvSpPr txBox="1">
            <a:spLocks noChangeArrowheads="1"/>
          </p:cNvSpPr>
          <p:nvPr/>
        </p:nvSpPr>
        <p:spPr bwMode="auto">
          <a:xfrm>
            <a:off x="755650" y="3860800"/>
            <a:ext cx="24669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 sz="1800" b="0">
              <a:solidFill>
                <a:schemeClr val="tx1"/>
              </a:solidFill>
              <a:latin typeface="Arial" charset="0"/>
            </a:endParaRPr>
          </a:p>
        </p:txBody>
      </p:sp>
      <p:pic>
        <p:nvPicPr>
          <p:cNvPr id="15398" name="Picture 79" descr="портрет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3332163" cy="450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heel spokes="2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28596" y="714356"/>
            <a:ext cx="6673623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i="1" dirty="0" err="1">
                <a:ln w="10541" cmpd="sng">
                  <a:solidFill>
                    <a:srgbClr val="FFFF00"/>
                  </a:solidFill>
                  <a:prstDash val="solid"/>
                </a:ln>
                <a:solidFill>
                  <a:srgbClr val="FF0000"/>
                </a:solidFill>
                <a:latin typeface="Arial Black" pitchFamily="34" charset="0"/>
              </a:rPr>
              <a:t>Працюю</a:t>
            </a:r>
            <a:r>
              <a:rPr lang="ru-RU" sz="3600" i="1" dirty="0">
                <a:ln w="10541" cmpd="sng">
                  <a:solidFill>
                    <a:srgbClr val="FFFF00"/>
                  </a:solidFill>
                  <a:prstDash val="solid"/>
                </a:ln>
                <a:solidFill>
                  <a:srgbClr val="FF0000"/>
                </a:solidFill>
                <a:latin typeface="Arial Black" pitchFamily="34" charset="0"/>
              </a:rPr>
              <a:t> над проблемою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28596" y="3071810"/>
            <a:ext cx="4860626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i="1" dirty="0" err="1">
                <a:ln w="10541" cmpd="sng">
                  <a:solidFill>
                    <a:srgbClr val="FFFF00"/>
                  </a:solidFill>
                  <a:prstDash val="solid"/>
                </a:ln>
                <a:solidFill>
                  <a:srgbClr val="FF0000"/>
                </a:solidFill>
                <a:latin typeface="Arial Black" pitchFamily="34" charset="0"/>
              </a:rPr>
              <a:t>Завданням</a:t>
            </a:r>
            <a:r>
              <a:rPr lang="ru-RU" sz="3600" i="1" dirty="0">
                <a:ln w="10541" cmpd="sng">
                  <a:solidFill>
                    <a:srgbClr val="FFFF00"/>
                  </a:solidFill>
                  <a:prstDash val="solid"/>
                </a:ln>
                <a:solidFill>
                  <a:srgbClr val="FF0000"/>
                </a:solidFill>
                <a:latin typeface="Arial Black" pitchFamily="34" charset="0"/>
              </a:rPr>
              <a:t> </a:t>
            </a:r>
            <a:r>
              <a:rPr lang="ru-RU" sz="3600" i="1" dirty="0" err="1">
                <a:ln w="10541" cmpd="sng">
                  <a:solidFill>
                    <a:srgbClr val="FFFF00"/>
                  </a:solidFill>
                  <a:prstDash val="solid"/>
                </a:ln>
                <a:solidFill>
                  <a:srgbClr val="FF0000"/>
                </a:solidFill>
                <a:latin typeface="Arial Black" pitchFamily="34" charset="0"/>
              </a:rPr>
              <a:t>якої</a:t>
            </a:r>
            <a:r>
              <a:rPr lang="ru-RU" sz="3600" i="1" dirty="0">
                <a:ln w="10541" cmpd="sng">
                  <a:solidFill>
                    <a:srgbClr val="FFFF00"/>
                  </a:solidFill>
                  <a:prstDash val="solid"/>
                </a:ln>
                <a:solidFill>
                  <a:srgbClr val="FF0000"/>
                </a:solidFill>
                <a:latin typeface="Arial Black" pitchFamily="34" charset="0"/>
              </a:rPr>
              <a:t> є: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2643188" y="1357313"/>
            <a:ext cx="5143500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uk-UA" sz="2800" i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Розвиток пізнавальних інтересів засобами технології інтерактивного навчання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2714625" y="3714750"/>
            <a:ext cx="5143500" cy="267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uk-UA" sz="2800" i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розвиток пізнавальних інтересів дитини, подальшого їх становлення, всебічного розвитку, адаптованість дитини до середовища, що її оточує.</a:t>
            </a:r>
          </a:p>
        </p:txBody>
      </p:sp>
    </p:spTree>
  </p:cSld>
  <p:clrMapOvr>
    <a:masterClrMapping/>
  </p:clrMapOvr>
  <p:transition>
    <p:wheel spokes="2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2071688" y="3571875"/>
            <a:ext cx="4429125" cy="714375"/>
            <a:chOff x="1344" y="1680"/>
            <a:chExt cx="2928" cy="448"/>
          </a:xfrm>
        </p:grpSpPr>
        <p:sp>
          <p:nvSpPr>
            <p:cNvPr id="17439" name="Freeform 11"/>
            <p:cNvSpPr>
              <a:spLocks/>
            </p:cNvSpPr>
            <p:nvPr/>
          </p:nvSpPr>
          <p:spPr bwMode="gray">
            <a:xfrm>
              <a:off x="1440" y="1938"/>
              <a:ext cx="2736" cy="190"/>
            </a:xfrm>
            <a:custGeom>
              <a:avLst/>
              <a:gdLst>
                <a:gd name="T0" fmla="*/ 1801380989 w 1120"/>
                <a:gd name="T1" fmla="*/ 3 h 252"/>
                <a:gd name="T2" fmla="*/ 1794650745 w 1120"/>
                <a:gd name="T3" fmla="*/ 3 h 252"/>
                <a:gd name="T4" fmla="*/ 1769050551 w 1120"/>
                <a:gd name="T5" fmla="*/ 3 h 252"/>
                <a:gd name="T6" fmla="*/ 1727602202 w 1120"/>
                <a:gd name="T7" fmla="*/ 3 h 252"/>
                <a:gd name="T8" fmla="*/ 1669570260 w 1120"/>
                <a:gd name="T9" fmla="*/ 3 h 252"/>
                <a:gd name="T10" fmla="*/ 1595168603 w 1120"/>
                <a:gd name="T11" fmla="*/ 3 h 252"/>
                <a:gd name="T12" fmla="*/ 1508463394 w 1120"/>
                <a:gd name="T13" fmla="*/ 3 h 252"/>
                <a:gd name="T14" fmla="*/ 1408968093 w 1120"/>
                <a:gd name="T15" fmla="*/ 3 h 252"/>
                <a:gd name="T16" fmla="*/ 1296340937 w 1120"/>
                <a:gd name="T17" fmla="*/ 2 h 252"/>
                <a:gd name="T18" fmla="*/ 1173948923 w 1120"/>
                <a:gd name="T19" fmla="*/ 2 h 252"/>
                <a:gd name="T20" fmla="*/ 1038901898 w 1120"/>
                <a:gd name="T21" fmla="*/ 2 h 252"/>
                <a:gd name="T22" fmla="*/ 893942740 w 1120"/>
                <a:gd name="T23" fmla="*/ 2 h 252"/>
                <a:gd name="T24" fmla="*/ 749204963 w 1120"/>
                <a:gd name="T25" fmla="*/ 2 h 252"/>
                <a:gd name="T26" fmla="*/ 617500078 w 1120"/>
                <a:gd name="T27" fmla="*/ 2 h 252"/>
                <a:gd name="T28" fmla="*/ 495149964 w 1120"/>
                <a:gd name="T29" fmla="*/ 2 h 252"/>
                <a:gd name="T30" fmla="*/ 382395232 w 1120"/>
                <a:gd name="T31" fmla="*/ 3 h 252"/>
                <a:gd name="T32" fmla="*/ 286500115 w 1120"/>
                <a:gd name="T33" fmla="*/ 3 h 252"/>
                <a:gd name="T34" fmla="*/ 202693032 w 1120"/>
                <a:gd name="T35" fmla="*/ 3 h 252"/>
                <a:gd name="T36" fmla="*/ 131835940 w 1120"/>
                <a:gd name="T37" fmla="*/ 3 h 252"/>
                <a:gd name="T38" fmla="*/ 73803157 w 1120"/>
                <a:gd name="T39" fmla="*/ 3 h 252"/>
                <a:gd name="T40" fmla="*/ 32337444 w 1120"/>
                <a:gd name="T41" fmla="*/ 3 h 252"/>
                <a:gd name="T42" fmla="*/ 9928634 w 1120"/>
                <a:gd name="T43" fmla="*/ 3 h 252"/>
                <a:gd name="T44" fmla="*/ 0 w 1120"/>
                <a:gd name="T45" fmla="*/ 3 h 252"/>
                <a:gd name="T46" fmla="*/ 0 w 1120"/>
                <a:gd name="T47" fmla="*/ 2 h 252"/>
                <a:gd name="T48" fmla="*/ 900672359 w 1120"/>
                <a:gd name="T49" fmla="*/ 0 h 252"/>
                <a:gd name="T50" fmla="*/ 1801380989 w 1120"/>
                <a:gd name="T51" fmla="*/ 2 h 252"/>
                <a:gd name="T52" fmla="*/ 1801380989 w 1120"/>
                <a:gd name="T53" fmla="*/ 3 h 252"/>
                <a:gd name="T54" fmla="*/ 1801380989 w 1120"/>
                <a:gd name="T55" fmla="*/ 3 h 252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1120"/>
                <a:gd name="T85" fmla="*/ 0 h 252"/>
                <a:gd name="T86" fmla="*/ 1120 w 1120"/>
                <a:gd name="T87" fmla="*/ 252 h 252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1120" h="252">
                  <a:moveTo>
                    <a:pt x="1120" y="252"/>
                  </a:moveTo>
                  <a:lnTo>
                    <a:pt x="1116" y="250"/>
                  </a:lnTo>
                  <a:lnTo>
                    <a:pt x="1100" y="246"/>
                  </a:lnTo>
                  <a:lnTo>
                    <a:pt x="1074" y="240"/>
                  </a:lnTo>
                  <a:lnTo>
                    <a:pt x="1038" y="232"/>
                  </a:lnTo>
                  <a:lnTo>
                    <a:pt x="992" y="222"/>
                  </a:lnTo>
                  <a:lnTo>
                    <a:pt x="938" y="212"/>
                  </a:lnTo>
                  <a:lnTo>
                    <a:pt x="876" y="204"/>
                  </a:lnTo>
                  <a:lnTo>
                    <a:pt x="806" y="196"/>
                  </a:lnTo>
                  <a:lnTo>
                    <a:pt x="730" y="190"/>
                  </a:lnTo>
                  <a:lnTo>
                    <a:pt x="646" y="184"/>
                  </a:lnTo>
                  <a:lnTo>
                    <a:pt x="556" y="184"/>
                  </a:lnTo>
                  <a:lnTo>
                    <a:pt x="466" y="184"/>
                  </a:lnTo>
                  <a:lnTo>
                    <a:pt x="384" y="190"/>
                  </a:lnTo>
                  <a:lnTo>
                    <a:pt x="308" y="196"/>
                  </a:lnTo>
                  <a:lnTo>
                    <a:pt x="238" y="204"/>
                  </a:lnTo>
                  <a:lnTo>
                    <a:pt x="178" y="212"/>
                  </a:lnTo>
                  <a:lnTo>
                    <a:pt x="126" y="222"/>
                  </a:lnTo>
                  <a:lnTo>
                    <a:pt x="82" y="232"/>
                  </a:lnTo>
                  <a:lnTo>
                    <a:pt x="46" y="240"/>
                  </a:lnTo>
                  <a:lnTo>
                    <a:pt x="20" y="246"/>
                  </a:lnTo>
                  <a:lnTo>
                    <a:pt x="6" y="250"/>
                  </a:lnTo>
                  <a:lnTo>
                    <a:pt x="0" y="252"/>
                  </a:lnTo>
                  <a:lnTo>
                    <a:pt x="0" y="62"/>
                  </a:lnTo>
                  <a:lnTo>
                    <a:pt x="560" y="0"/>
                  </a:lnTo>
                  <a:lnTo>
                    <a:pt x="1120" y="62"/>
                  </a:lnTo>
                  <a:lnTo>
                    <a:pt x="1120" y="252"/>
                  </a:lnTo>
                  <a:close/>
                </a:path>
              </a:pathLst>
            </a:custGeom>
            <a:solidFill>
              <a:srgbClr val="80808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7440" name="Rectangle 12"/>
            <p:cNvSpPr>
              <a:spLocks noChangeArrowheads="1"/>
            </p:cNvSpPr>
            <p:nvPr/>
          </p:nvSpPr>
          <p:spPr bwMode="gray">
            <a:xfrm>
              <a:off x="1344" y="1680"/>
              <a:ext cx="2928" cy="393"/>
            </a:xfrm>
            <a:prstGeom prst="rect">
              <a:avLst/>
            </a:prstGeom>
            <a:gradFill rotWithShape="1">
              <a:gsLst>
                <a:gs pos="0">
                  <a:srgbClr val="F7F4DD"/>
                </a:gs>
                <a:gs pos="100000">
                  <a:srgbClr val="DACB5E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 sz="1800" b="0">
                <a:solidFill>
                  <a:schemeClr val="tx1"/>
                </a:solidFill>
                <a:latin typeface="Calibri" pitchFamily="34" charset="0"/>
              </a:endParaRPr>
            </a:p>
          </p:txBody>
        </p:sp>
      </p:grpSp>
      <p:grpSp>
        <p:nvGrpSpPr>
          <p:cNvPr id="3" name="Group 10"/>
          <p:cNvGrpSpPr>
            <a:grpSpLocks/>
          </p:cNvGrpSpPr>
          <p:nvPr/>
        </p:nvGrpSpPr>
        <p:grpSpPr bwMode="auto">
          <a:xfrm>
            <a:off x="1571625" y="1928813"/>
            <a:ext cx="7143750" cy="785812"/>
            <a:chOff x="1344" y="1680"/>
            <a:chExt cx="2928" cy="448"/>
          </a:xfrm>
        </p:grpSpPr>
        <p:sp>
          <p:nvSpPr>
            <p:cNvPr id="17437" name="Freeform 11"/>
            <p:cNvSpPr>
              <a:spLocks/>
            </p:cNvSpPr>
            <p:nvPr/>
          </p:nvSpPr>
          <p:spPr bwMode="gray">
            <a:xfrm>
              <a:off x="1440" y="1938"/>
              <a:ext cx="2736" cy="190"/>
            </a:xfrm>
            <a:custGeom>
              <a:avLst/>
              <a:gdLst>
                <a:gd name="T0" fmla="*/ 1801380989 w 1120"/>
                <a:gd name="T1" fmla="*/ 3 h 252"/>
                <a:gd name="T2" fmla="*/ 1794650745 w 1120"/>
                <a:gd name="T3" fmla="*/ 3 h 252"/>
                <a:gd name="T4" fmla="*/ 1769050551 w 1120"/>
                <a:gd name="T5" fmla="*/ 3 h 252"/>
                <a:gd name="T6" fmla="*/ 1727602202 w 1120"/>
                <a:gd name="T7" fmla="*/ 3 h 252"/>
                <a:gd name="T8" fmla="*/ 1669570260 w 1120"/>
                <a:gd name="T9" fmla="*/ 3 h 252"/>
                <a:gd name="T10" fmla="*/ 1595168603 w 1120"/>
                <a:gd name="T11" fmla="*/ 3 h 252"/>
                <a:gd name="T12" fmla="*/ 1508463394 w 1120"/>
                <a:gd name="T13" fmla="*/ 3 h 252"/>
                <a:gd name="T14" fmla="*/ 1408968093 w 1120"/>
                <a:gd name="T15" fmla="*/ 3 h 252"/>
                <a:gd name="T16" fmla="*/ 1296340937 w 1120"/>
                <a:gd name="T17" fmla="*/ 2 h 252"/>
                <a:gd name="T18" fmla="*/ 1173948923 w 1120"/>
                <a:gd name="T19" fmla="*/ 2 h 252"/>
                <a:gd name="T20" fmla="*/ 1038901898 w 1120"/>
                <a:gd name="T21" fmla="*/ 2 h 252"/>
                <a:gd name="T22" fmla="*/ 893942740 w 1120"/>
                <a:gd name="T23" fmla="*/ 2 h 252"/>
                <a:gd name="T24" fmla="*/ 749204963 w 1120"/>
                <a:gd name="T25" fmla="*/ 2 h 252"/>
                <a:gd name="T26" fmla="*/ 617500078 w 1120"/>
                <a:gd name="T27" fmla="*/ 2 h 252"/>
                <a:gd name="T28" fmla="*/ 495149964 w 1120"/>
                <a:gd name="T29" fmla="*/ 2 h 252"/>
                <a:gd name="T30" fmla="*/ 382395232 w 1120"/>
                <a:gd name="T31" fmla="*/ 3 h 252"/>
                <a:gd name="T32" fmla="*/ 286500115 w 1120"/>
                <a:gd name="T33" fmla="*/ 3 h 252"/>
                <a:gd name="T34" fmla="*/ 202693032 w 1120"/>
                <a:gd name="T35" fmla="*/ 3 h 252"/>
                <a:gd name="T36" fmla="*/ 131835940 w 1120"/>
                <a:gd name="T37" fmla="*/ 3 h 252"/>
                <a:gd name="T38" fmla="*/ 73803157 w 1120"/>
                <a:gd name="T39" fmla="*/ 3 h 252"/>
                <a:gd name="T40" fmla="*/ 32337444 w 1120"/>
                <a:gd name="T41" fmla="*/ 3 h 252"/>
                <a:gd name="T42" fmla="*/ 9928634 w 1120"/>
                <a:gd name="T43" fmla="*/ 3 h 252"/>
                <a:gd name="T44" fmla="*/ 0 w 1120"/>
                <a:gd name="T45" fmla="*/ 3 h 252"/>
                <a:gd name="T46" fmla="*/ 0 w 1120"/>
                <a:gd name="T47" fmla="*/ 2 h 252"/>
                <a:gd name="T48" fmla="*/ 900672359 w 1120"/>
                <a:gd name="T49" fmla="*/ 0 h 252"/>
                <a:gd name="T50" fmla="*/ 1801380989 w 1120"/>
                <a:gd name="T51" fmla="*/ 2 h 252"/>
                <a:gd name="T52" fmla="*/ 1801380989 w 1120"/>
                <a:gd name="T53" fmla="*/ 3 h 252"/>
                <a:gd name="T54" fmla="*/ 1801380989 w 1120"/>
                <a:gd name="T55" fmla="*/ 3 h 252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1120"/>
                <a:gd name="T85" fmla="*/ 0 h 252"/>
                <a:gd name="T86" fmla="*/ 1120 w 1120"/>
                <a:gd name="T87" fmla="*/ 252 h 252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1120" h="252">
                  <a:moveTo>
                    <a:pt x="1120" y="252"/>
                  </a:moveTo>
                  <a:lnTo>
                    <a:pt x="1116" y="250"/>
                  </a:lnTo>
                  <a:lnTo>
                    <a:pt x="1100" y="246"/>
                  </a:lnTo>
                  <a:lnTo>
                    <a:pt x="1074" y="240"/>
                  </a:lnTo>
                  <a:lnTo>
                    <a:pt x="1038" y="232"/>
                  </a:lnTo>
                  <a:lnTo>
                    <a:pt x="992" y="222"/>
                  </a:lnTo>
                  <a:lnTo>
                    <a:pt x="938" y="212"/>
                  </a:lnTo>
                  <a:lnTo>
                    <a:pt x="876" y="204"/>
                  </a:lnTo>
                  <a:lnTo>
                    <a:pt x="806" y="196"/>
                  </a:lnTo>
                  <a:lnTo>
                    <a:pt x="730" y="190"/>
                  </a:lnTo>
                  <a:lnTo>
                    <a:pt x="646" y="184"/>
                  </a:lnTo>
                  <a:lnTo>
                    <a:pt x="556" y="184"/>
                  </a:lnTo>
                  <a:lnTo>
                    <a:pt x="466" y="184"/>
                  </a:lnTo>
                  <a:lnTo>
                    <a:pt x="384" y="190"/>
                  </a:lnTo>
                  <a:lnTo>
                    <a:pt x="308" y="196"/>
                  </a:lnTo>
                  <a:lnTo>
                    <a:pt x="238" y="204"/>
                  </a:lnTo>
                  <a:lnTo>
                    <a:pt x="178" y="212"/>
                  </a:lnTo>
                  <a:lnTo>
                    <a:pt x="126" y="222"/>
                  </a:lnTo>
                  <a:lnTo>
                    <a:pt x="82" y="232"/>
                  </a:lnTo>
                  <a:lnTo>
                    <a:pt x="46" y="240"/>
                  </a:lnTo>
                  <a:lnTo>
                    <a:pt x="20" y="246"/>
                  </a:lnTo>
                  <a:lnTo>
                    <a:pt x="6" y="250"/>
                  </a:lnTo>
                  <a:lnTo>
                    <a:pt x="0" y="252"/>
                  </a:lnTo>
                  <a:lnTo>
                    <a:pt x="0" y="62"/>
                  </a:lnTo>
                  <a:lnTo>
                    <a:pt x="560" y="0"/>
                  </a:lnTo>
                  <a:lnTo>
                    <a:pt x="1120" y="62"/>
                  </a:lnTo>
                  <a:lnTo>
                    <a:pt x="1120" y="252"/>
                  </a:lnTo>
                  <a:close/>
                </a:path>
              </a:pathLst>
            </a:custGeom>
            <a:solidFill>
              <a:srgbClr val="80808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7438" name="Rectangle 12"/>
            <p:cNvSpPr>
              <a:spLocks noChangeArrowheads="1"/>
            </p:cNvSpPr>
            <p:nvPr/>
          </p:nvSpPr>
          <p:spPr bwMode="gray">
            <a:xfrm>
              <a:off x="1344" y="1680"/>
              <a:ext cx="2928" cy="393"/>
            </a:xfrm>
            <a:prstGeom prst="rect">
              <a:avLst/>
            </a:prstGeom>
            <a:gradFill rotWithShape="1">
              <a:gsLst>
                <a:gs pos="0">
                  <a:srgbClr val="F7F4DD"/>
                </a:gs>
                <a:gs pos="100000">
                  <a:srgbClr val="DACB5E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 sz="1800" b="0">
                <a:solidFill>
                  <a:schemeClr val="tx1"/>
                </a:solidFill>
                <a:latin typeface="Calibri" pitchFamily="34" charset="0"/>
              </a:endParaRPr>
            </a:p>
          </p:txBody>
        </p:sp>
      </p:grpSp>
      <p:grpSp>
        <p:nvGrpSpPr>
          <p:cNvPr id="4" name="Group 10"/>
          <p:cNvGrpSpPr>
            <a:grpSpLocks/>
          </p:cNvGrpSpPr>
          <p:nvPr/>
        </p:nvGrpSpPr>
        <p:grpSpPr bwMode="auto">
          <a:xfrm>
            <a:off x="928688" y="2786063"/>
            <a:ext cx="6357937" cy="785812"/>
            <a:chOff x="1344" y="1680"/>
            <a:chExt cx="2928" cy="448"/>
          </a:xfrm>
        </p:grpSpPr>
        <p:sp>
          <p:nvSpPr>
            <p:cNvPr id="17435" name="Freeform 11"/>
            <p:cNvSpPr>
              <a:spLocks/>
            </p:cNvSpPr>
            <p:nvPr/>
          </p:nvSpPr>
          <p:spPr bwMode="gray">
            <a:xfrm>
              <a:off x="1440" y="1938"/>
              <a:ext cx="2736" cy="190"/>
            </a:xfrm>
            <a:custGeom>
              <a:avLst/>
              <a:gdLst>
                <a:gd name="T0" fmla="*/ 1801380989 w 1120"/>
                <a:gd name="T1" fmla="*/ 3 h 252"/>
                <a:gd name="T2" fmla="*/ 1794650745 w 1120"/>
                <a:gd name="T3" fmla="*/ 3 h 252"/>
                <a:gd name="T4" fmla="*/ 1769050551 w 1120"/>
                <a:gd name="T5" fmla="*/ 3 h 252"/>
                <a:gd name="T6" fmla="*/ 1727602202 w 1120"/>
                <a:gd name="T7" fmla="*/ 3 h 252"/>
                <a:gd name="T8" fmla="*/ 1669570260 w 1120"/>
                <a:gd name="T9" fmla="*/ 3 h 252"/>
                <a:gd name="T10" fmla="*/ 1595168603 w 1120"/>
                <a:gd name="T11" fmla="*/ 3 h 252"/>
                <a:gd name="T12" fmla="*/ 1508463394 w 1120"/>
                <a:gd name="T13" fmla="*/ 3 h 252"/>
                <a:gd name="T14" fmla="*/ 1408968093 w 1120"/>
                <a:gd name="T15" fmla="*/ 3 h 252"/>
                <a:gd name="T16" fmla="*/ 1296340937 w 1120"/>
                <a:gd name="T17" fmla="*/ 2 h 252"/>
                <a:gd name="T18" fmla="*/ 1173948923 w 1120"/>
                <a:gd name="T19" fmla="*/ 2 h 252"/>
                <a:gd name="T20" fmla="*/ 1038901898 w 1120"/>
                <a:gd name="T21" fmla="*/ 2 h 252"/>
                <a:gd name="T22" fmla="*/ 893942740 w 1120"/>
                <a:gd name="T23" fmla="*/ 2 h 252"/>
                <a:gd name="T24" fmla="*/ 749204963 w 1120"/>
                <a:gd name="T25" fmla="*/ 2 h 252"/>
                <a:gd name="T26" fmla="*/ 617500078 w 1120"/>
                <a:gd name="T27" fmla="*/ 2 h 252"/>
                <a:gd name="T28" fmla="*/ 495149964 w 1120"/>
                <a:gd name="T29" fmla="*/ 2 h 252"/>
                <a:gd name="T30" fmla="*/ 382395232 w 1120"/>
                <a:gd name="T31" fmla="*/ 3 h 252"/>
                <a:gd name="T32" fmla="*/ 286500115 w 1120"/>
                <a:gd name="T33" fmla="*/ 3 h 252"/>
                <a:gd name="T34" fmla="*/ 202693032 w 1120"/>
                <a:gd name="T35" fmla="*/ 3 h 252"/>
                <a:gd name="T36" fmla="*/ 131835940 w 1120"/>
                <a:gd name="T37" fmla="*/ 3 h 252"/>
                <a:gd name="T38" fmla="*/ 73803157 w 1120"/>
                <a:gd name="T39" fmla="*/ 3 h 252"/>
                <a:gd name="T40" fmla="*/ 32337444 w 1120"/>
                <a:gd name="T41" fmla="*/ 3 h 252"/>
                <a:gd name="T42" fmla="*/ 9928634 w 1120"/>
                <a:gd name="T43" fmla="*/ 3 h 252"/>
                <a:gd name="T44" fmla="*/ 0 w 1120"/>
                <a:gd name="T45" fmla="*/ 3 h 252"/>
                <a:gd name="T46" fmla="*/ 0 w 1120"/>
                <a:gd name="T47" fmla="*/ 2 h 252"/>
                <a:gd name="T48" fmla="*/ 900672359 w 1120"/>
                <a:gd name="T49" fmla="*/ 0 h 252"/>
                <a:gd name="T50" fmla="*/ 1801380989 w 1120"/>
                <a:gd name="T51" fmla="*/ 2 h 252"/>
                <a:gd name="T52" fmla="*/ 1801380989 w 1120"/>
                <a:gd name="T53" fmla="*/ 3 h 252"/>
                <a:gd name="T54" fmla="*/ 1801380989 w 1120"/>
                <a:gd name="T55" fmla="*/ 3 h 252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1120"/>
                <a:gd name="T85" fmla="*/ 0 h 252"/>
                <a:gd name="T86" fmla="*/ 1120 w 1120"/>
                <a:gd name="T87" fmla="*/ 252 h 252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1120" h="252">
                  <a:moveTo>
                    <a:pt x="1120" y="252"/>
                  </a:moveTo>
                  <a:lnTo>
                    <a:pt x="1116" y="250"/>
                  </a:lnTo>
                  <a:lnTo>
                    <a:pt x="1100" y="246"/>
                  </a:lnTo>
                  <a:lnTo>
                    <a:pt x="1074" y="240"/>
                  </a:lnTo>
                  <a:lnTo>
                    <a:pt x="1038" y="232"/>
                  </a:lnTo>
                  <a:lnTo>
                    <a:pt x="992" y="222"/>
                  </a:lnTo>
                  <a:lnTo>
                    <a:pt x="938" y="212"/>
                  </a:lnTo>
                  <a:lnTo>
                    <a:pt x="876" y="204"/>
                  </a:lnTo>
                  <a:lnTo>
                    <a:pt x="806" y="196"/>
                  </a:lnTo>
                  <a:lnTo>
                    <a:pt x="730" y="190"/>
                  </a:lnTo>
                  <a:lnTo>
                    <a:pt x="646" y="184"/>
                  </a:lnTo>
                  <a:lnTo>
                    <a:pt x="556" y="184"/>
                  </a:lnTo>
                  <a:lnTo>
                    <a:pt x="466" y="184"/>
                  </a:lnTo>
                  <a:lnTo>
                    <a:pt x="384" y="190"/>
                  </a:lnTo>
                  <a:lnTo>
                    <a:pt x="308" y="196"/>
                  </a:lnTo>
                  <a:lnTo>
                    <a:pt x="238" y="204"/>
                  </a:lnTo>
                  <a:lnTo>
                    <a:pt x="178" y="212"/>
                  </a:lnTo>
                  <a:lnTo>
                    <a:pt x="126" y="222"/>
                  </a:lnTo>
                  <a:lnTo>
                    <a:pt x="82" y="232"/>
                  </a:lnTo>
                  <a:lnTo>
                    <a:pt x="46" y="240"/>
                  </a:lnTo>
                  <a:lnTo>
                    <a:pt x="20" y="246"/>
                  </a:lnTo>
                  <a:lnTo>
                    <a:pt x="6" y="250"/>
                  </a:lnTo>
                  <a:lnTo>
                    <a:pt x="0" y="252"/>
                  </a:lnTo>
                  <a:lnTo>
                    <a:pt x="0" y="62"/>
                  </a:lnTo>
                  <a:lnTo>
                    <a:pt x="560" y="0"/>
                  </a:lnTo>
                  <a:lnTo>
                    <a:pt x="1120" y="62"/>
                  </a:lnTo>
                  <a:lnTo>
                    <a:pt x="1120" y="252"/>
                  </a:lnTo>
                  <a:close/>
                </a:path>
              </a:pathLst>
            </a:custGeom>
            <a:solidFill>
              <a:srgbClr val="80808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7436" name="Rectangle 12"/>
            <p:cNvSpPr>
              <a:spLocks noChangeArrowheads="1"/>
            </p:cNvSpPr>
            <p:nvPr/>
          </p:nvSpPr>
          <p:spPr bwMode="gray">
            <a:xfrm>
              <a:off x="1344" y="1680"/>
              <a:ext cx="2928" cy="393"/>
            </a:xfrm>
            <a:prstGeom prst="rect">
              <a:avLst/>
            </a:prstGeom>
            <a:gradFill rotWithShape="1">
              <a:gsLst>
                <a:gs pos="0">
                  <a:srgbClr val="F7F4DD"/>
                </a:gs>
                <a:gs pos="100000">
                  <a:srgbClr val="DACB5E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 sz="1800" b="0">
                <a:solidFill>
                  <a:schemeClr val="tx1"/>
                </a:solidFill>
                <a:latin typeface="Calibri" pitchFamily="34" charset="0"/>
              </a:endParaRPr>
            </a:p>
          </p:txBody>
        </p:sp>
      </p:grpSp>
      <p:sp>
        <p:nvSpPr>
          <p:cNvPr id="68" name="Прямоугольник 67"/>
          <p:cNvSpPr/>
          <p:nvPr/>
        </p:nvSpPr>
        <p:spPr>
          <a:xfrm>
            <a:off x="857224" y="428604"/>
            <a:ext cx="7143800" cy="129266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600" i="1" dirty="0">
                <a:ln w="10541" cmpd="sng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latin typeface="Arial Black" pitchFamily="34" charset="0"/>
              </a:rPr>
              <a:t>Пізнавальний інтерес  є найважливішим мотивом навчальної діяльності учня</a:t>
            </a:r>
          </a:p>
        </p:txBody>
      </p:sp>
      <p:sp>
        <p:nvSpPr>
          <p:cNvPr id="69" name="Text Box 58"/>
          <p:cNvSpPr txBox="1">
            <a:spLocks noChangeArrowheads="1"/>
          </p:cNvSpPr>
          <p:nvPr/>
        </p:nvSpPr>
        <p:spPr bwMode="auto">
          <a:xfrm>
            <a:off x="1643063" y="1857375"/>
            <a:ext cx="7215187" cy="1262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uk-UA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Дає змогу застосовувати  інтерактивні методи, що  створюють на уроках  навчальне середовище</a:t>
            </a:r>
          </a:p>
          <a:p>
            <a:endParaRPr lang="en-US" sz="2800" b="0">
              <a:solidFill>
                <a:srgbClr val="226F96"/>
              </a:solidFill>
              <a:latin typeface="Calibri" pitchFamily="34" charset="0"/>
            </a:endParaRPr>
          </a:p>
        </p:txBody>
      </p:sp>
      <p:sp>
        <p:nvSpPr>
          <p:cNvPr id="126" name="Freeform 2"/>
          <p:cNvSpPr>
            <a:spLocks noEditPoints="1"/>
          </p:cNvSpPr>
          <p:nvPr/>
        </p:nvSpPr>
        <p:spPr bwMode="gray">
          <a:xfrm rot="1381736">
            <a:off x="188913" y="1366838"/>
            <a:ext cx="1644650" cy="1450975"/>
          </a:xfrm>
          <a:custGeom>
            <a:avLst/>
            <a:gdLst>
              <a:gd name="T0" fmla="*/ 2147483647 w 2820"/>
              <a:gd name="T1" fmla="*/ 2147483647 h 2912"/>
              <a:gd name="T2" fmla="*/ 2147483647 w 2820"/>
              <a:gd name="T3" fmla="*/ 2147483647 h 2912"/>
              <a:gd name="T4" fmla="*/ 2147483647 w 2820"/>
              <a:gd name="T5" fmla="*/ 2147483647 h 2912"/>
              <a:gd name="T6" fmla="*/ 2147483647 w 2820"/>
              <a:gd name="T7" fmla="*/ 2147483647 h 2912"/>
              <a:gd name="T8" fmla="*/ 2147483647 w 2820"/>
              <a:gd name="T9" fmla="*/ 2147483647 h 2912"/>
              <a:gd name="T10" fmla="*/ 2147483647 w 2820"/>
              <a:gd name="T11" fmla="*/ 2147483647 h 2912"/>
              <a:gd name="T12" fmla="*/ 2147483647 w 2820"/>
              <a:gd name="T13" fmla="*/ 2147483647 h 2912"/>
              <a:gd name="T14" fmla="*/ 2147483647 w 2820"/>
              <a:gd name="T15" fmla="*/ 2147483647 h 2912"/>
              <a:gd name="T16" fmla="*/ 0 w 2820"/>
              <a:gd name="T17" fmla="*/ 2147483647 h 2912"/>
              <a:gd name="T18" fmla="*/ 2147483647 w 2820"/>
              <a:gd name="T19" fmla="*/ 2147483647 h 2912"/>
              <a:gd name="T20" fmla="*/ 2147483647 w 2820"/>
              <a:gd name="T21" fmla="*/ 2147483647 h 2912"/>
              <a:gd name="T22" fmla="*/ 2147483647 w 2820"/>
              <a:gd name="T23" fmla="*/ 2147483647 h 2912"/>
              <a:gd name="T24" fmla="*/ 2147483647 w 2820"/>
              <a:gd name="T25" fmla="*/ 2147483647 h 2912"/>
              <a:gd name="T26" fmla="*/ 2147483647 w 2820"/>
              <a:gd name="T27" fmla="*/ 2147483647 h 2912"/>
              <a:gd name="T28" fmla="*/ 2147483647 w 2820"/>
              <a:gd name="T29" fmla="*/ 2147483647 h 2912"/>
              <a:gd name="T30" fmla="*/ 2147483647 w 2820"/>
              <a:gd name="T31" fmla="*/ 2147483647 h 2912"/>
              <a:gd name="T32" fmla="*/ 2147483647 w 2820"/>
              <a:gd name="T33" fmla="*/ 2147483647 h 2912"/>
              <a:gd name="T34" fmla="*/ 2147483647 w 2820"/>
              <a:gd name="T35" fmla="*/ 2147483647 h 2912"/>
              <a:gd name="T36" fmla="*/ 2147483647 w 2820"/>
              <a:gd name="T37" fmla="*/ 2147483647 h 2912"/>
              <a:gd name="T38" fmla="*/ 2147483647 w 2820"/>
              <a:gd name="T39" fmla="*/ 2147483647 h 2912"/>
              <a:gd name="T40" fmla="*/ 2147483647 w 2820"/>
              <a:gd name="T41" fmla="*/ 2147483647 h 2912"/>
              <a:gd name="T42" fmla="*/ 2147483647 w 2820"/>
              <a:gd name="T43" fmla="*/ 2147483647 h 2912"/>
              <a:gd name="T44" fmla="*/ 2147483647 w 2820"/>
              <a:gd name="T45" fmla="*/ 2147483647 h 2912"/>
              <a:gd name="T46" fmla="*/ 2147483647 w 2820"/>
              <a:gd name="T47" fmla="*/ 2147483647 h 2912"/>
              <a:gd name="T48" fmla="*/ 2147483647 w 2820"/>
              <a:gd name="T49" fmla="*/ 2147483647 h 2912"/>
              <a:gd name="T50" fmla="*/ 2147483647 w 2820"/>
              <a:gd name="T51" fmla="*/ 2147483647 h 2912"/>
              <a:gd name="T52" fmla="*/ 2147483647 w 2820"/>
              <a:gd name="T53" fmla="*/ 2147483647 h 2912"/>
              <a:gd name="T54" fmla="*/ 2147483647 w 2820"/>
              <a:gd name="T55" fmla="*/ 2147483647 h 2912"/>
              <a:gd name="T56" fmla="*/ 2147483647 w 2820"/>
              <a:gd name="T57" fmla="*/ 2147483647 h 2912"/>
              <a:gd name="T58" fmla="*/ 2147483647 w 2820"/>
              <a:gd name="T59" fmla="*/ 2147483647 h 2912"/>
              <a:gd name="T60" fmla="*/ 2147483647 w 2820"/>
              <a:gd name="T61" fmla="*/ 2147483647 h 2912"/>
              <a:gd name="T62" fmla="*/ 2147483647 w 2820"/>
              <a:gd name="T63" fmla="*/ 2147483647 h 2912"/>
              <a:gd name="T64" fmla="*/ 2147483647 w 2820"/>
              <a:gd name="T65" fmla="*/ 2147483647 h 2912"/>
              <a:gd name="T66" fmla="*/ 2147483647 w 2820"/>
              <a:gd name="T67" fmla="*/ 2147483647 h 2912"/>
              <a:gd name="T68" fmla="*/ 2147483647 w 2820"/>
              <a:gd name="T69" fmla="*/ 2147483647 h 2912"/>
              <a:gd name="T70" fmla="*/ 2147483647 w 2820"/>
              <a:gd name="T71" fmla="*/ 2147483647 h 2912"/>
              <a:gd name="T72" fmla="*/ 2147483647 w 2820"/>
              <a:gd name="T73" fmla="*/ 2147483647 h 2912"/>
              <a:gd name="T74" fmla="*/ 2147483647 w 2820"/>
              <a:gd name="T75" fmla="*/ 2147483647 h 2912"/>
              <a:gd name="T76" fmla="*/ 2147483647 w 2820"/>
              <a:gd name="T77" fmla="*/ 2147483647 h 2912"/>
              <a:gd name="T78" fmla="*/ 2147483647 w 2820"/>
              <a:gd name="T79" fmla="*/ 2147483647 h 2912"/>
              <a:gd name="T80" fmla="*/ 2147483647 w 2820"/>
              <a:gd name="T81" fmla="*/ 2147483647 h 2912"/>
              <a:gd name="T82" fmla="*/ 2147483647 w 2820"/>
              <a:gd name="T83" fmla="*/ 2147483647 h 2912"/>
              <a:gd name="T84" fmla="*/ 2147483647 w 2820"/>
              <a:gd name="T85" fmla="*/ 2147483647 h 2912"/>
              <a:gd name="T86" fmla="*/ 2147483647 w 2820"/>
              <a:gd name="T87" fmla="*/ 2147483647 h 2912"/>
              <a:gd name="T88" fmla="*/ 2147483647 w 2820"/>
              <a:gd name="T89" fmla="*/ 2147483647 h 2912"/>
              <a:gd name="T90" fmla="*/ 2147483647 w 2820"/>
              <a:gd name="T91" fmla="*/ 0 h 2912"/>
              <a:gd name="T92" fmla="*/ 2147483647 w 2820"/>
              <a:gd name="T93" fmla="*/ 2147483647 h 2912"/>
              <a:gd name="T94" fmla="*/ 2147483647 w 2820"/>
              <a:gd name="T95" fmla="*/ 2147483647 h 2912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w 2820"/>
              <a:gd name="T145" fmla="*/ 0 h 2912"/>
              <a:gd name="T146" fmla="*/ 2820 w 2820"/>
              <a:gd name="T147" fmla="*/ 2912 h 2912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T144" t="T145" r="T146" b="T147"/>
            <a:pathLst>
              <a:path w="2820" h="2912">
                <a:moveTo>
                  <a:pt x="1244" y="0"/>
                </a:moveTo>
                <a:lnTo>
                  <a:pt x="1092" y="50"/>
                </a:lnTo>
                <a:lnTo>
                  <a:pt x="952" y="106"/>
                </a:lnTo>
                <a:lnTo>
                  <a:pt x="822" y="168"/>
                </a:lnTo>
                <a:lnTo>
                  <a:pt x="704" y="232"/>
                </a:lnTo>
                <a:lnTo>
                  <a:pt x="594" y="300"/>
                </a:lnTo>
                <a:lnTo>
                  <a:pt x="494" y="372"/>
                </a:lnTo>
                <a:lnTo>
                  <a:pt x="406" y="446"/>
                </a:lnTo>
                <a:lnTo>
                  <a:pt x="324" y="524"/>
                </a:lnTo>
                <a:lnTo>
                  <a:pt x="254" y="604"/>
                </a:lnTo>
                <a:lnTo>
                  <a:pt x="192" y="686"/>
                </a:lnTo>
                <a:lnTo>
                  <a:pt x="140" y="772"/>
                </a:lnTo>
                <a:lnTo>
                  <a:pt x="96" y="856"/>
                </a:lnTo>
                <a:lnTo>
                  <a:pt x="60" y="944"/>
                </a:lnTo>
                <a:lnTo>
                  <a:pt x="32" y="1032"/>
                </a:lnTo>
                <a:lnTo>
                  <a:pt x="14" y="1122"/>
                </a:lnTo>
                <a:lnTo>
                  <a:pt x="2" y="1210"/>
                </a:lnTo>
                <a:lnTo>
                  <a:pt x="0" y="1300"/>
                </a:lnTo>
                <a:lnTo>
                  <a:pt x="4" y="1388"/>
                </a:lnTo>
                <a:lnTo>
                  <a:pt x="18" y="1476"/>
                </a:lnTo>
                <a:lnTo>
                  <a:pt x="36" y="1564"/>
                </a:lnTo>
                <a:lnTo>
                  <a:pt x="64" y="1650"/>
                </a:lnTo>
                <a:lnTo>
                  <a:pt x="96" y="1736"/>
                </a:lnTo>
                <a:lnTo>
                  <a:pt x="138" y="1818"/>
                </a:lnTo>
                <a:lnTo>
                  <a:pt x="184" y="1900"/>
                </a:lnTo>
                <a:lnTo>
                  <a:pt x="238" y="1978"/>
                </a:lnTo>
                <a:lnTo>
                  <a:pt x="298" y="2054"/>
                </a:lnTo>
                <a:lnTo>
                  <a:pt x="364" y="2126"/>
                </a:lnTo>
                <a:lnTo>
                  <a:pt x="434" y="2196"/>
                </a:lnTo>
                <a:lnTo>
                  <a:pt x="512" y="2262"/>
                </a:lnTo>
                <a:lnTo>
                  <a:pt x="596" y="2324"/>
                </a:lnTo>
                <a:lnTo>
                  <a:pt x="684" y="2382"/>
                </a:lnTo>
                <a:lnTo>
                  <a:pt x="776" y="2436"/>
                </a:lnTo>
                <a:lnTo>
                  <a:pt x="874" y="2484"/>
                </a:lnTo>
                <a:lnTo>
                  <a:pt x="978" y="2526"/>
                </a:lnTo>
                <a:lnTo>
                  <a:pt x="1086" y="2564"/>
                </a:lnTo>
                <a:lnTo>
                  <a:pt x="1198" y="2596"/>
                </a:lnTo>
                <a:lnTo>
                  <a:pt x="1314" y="2622"/>
                </a:lnTo>
                <a:lnTo>
                  <a:pt x="1434" y="2642"/>
                </a:lnTo>
                <a:lnTo>
                  <a:pt x="1558" y="2654"/>
                </a:lnTo>
                <a:lnTo>
                  <a:pt x="1686" y="2660"/>
                </a:lnTo>
                <a:lnTo>
                  <a:pt x="1818" y="2658"/>
                </a:lnTo>
                <a:lnTo>
                  <a:pt x="1952" y="2650"/>
                </a:lnTo>
                <a:lnTo>
                  <a:pt x="2090" y="2632"/>
                </a:lnTo>
                <a:lnTo>
                  <a:pt x="2230" y="2608"/>
                </a:lnTo>
                <a:lnTo>
                  <a:pt x="2374" y="2574"/>
                </a:lnTo>
                <a:lnTo>
                  <a:pt x="2542" y="2912"/>
                </a:lnTo>
                <a:lnTo>
                  <a:pt x="2544" y="2912"/>
                </a:lnTo>
                <a:lnTo>
                  <a:pt x="2820" y="1934"/>
                </a:lnTo>
                <a:lnTo>
                  <a:pt x="1868" y="1552"/>
                </a:lnTo>
                <a:lnTo>
                  <a:pt x="2036" y="1894"/>
                </a:lnTo>
                <a:lnTo>
                  <a:pt x="1956" y="1914"/>
                </a:lnTo>
                <a:lnTo>
                  <a:pt x="1872" y="1928"/>
                </a:lnTo>
                <a:lnTo>
                  <a:pt x="1788" y="1936"/>
                </a:lnTo>
                <a:lnTo>
                  <a:pt x="1702" y="1938"/>
                </a:lnTo>
                <a:lnTo>
                  <a:pt x="1616" y="1934"/>
                </a:lnTo>
                <a:lnTo>
                  <a:pt x="1528" y="1926"/>
                </a:lnTo>
                <a:lnTo>
                  <a:pt x="1442" y="1912"/>
                </a:lnTo>
                <a:lnTo>
                  <a:pt x="1356" y="1894"/>
                </a:lnTo>
                <a:lnTo>
                  <a:pt x="1272" y="1872"/>
                </a:lnTo>
                <a:lnTo>
                  <a:pt x="1188" y="1844"/>
                </a:lnTo>
                <a:lnTo>
                  <a:pt x="1108" y="1812"/>
                </a:lnTo>
                <a:lnTo>
                  <a:pt x="1028" y="1776"/>
                </a:lnTo>
                <a:lnTo>
                  <a:pt x="952" y="1736"/>
                </a:lnTo>
                <a:lnTo>
                  <a:pt x="880" y="1692"/>
                </a:lnTo>
                <a:lnTo>
                  <a:pt x="810" y="1646"/>
                </a:lnTo>
                <a:lnTo>
                  <a:pt x="744" y="1596"/>
                </a:lnTo>
                <a:lnTo>
                  <a:pt x="684" y="1542"/>
                </a:lnTo>
                <a:lnTo>
                  <a:pt x="628" y="1486"/>
                </a:lnTo>
                <a:lnTo>
                  <a:pt x="578" y="1428"/>
                </a:lnTo>
                <a:lnTo>
                  <a:pt x="532" y="1366"/>
                </a:lnTo>
                <a:lnTo>
                  <a:pt x="494" y="1304"/>
                </a:lnTo>
                <a:lnTo>
                  <a:pt x="462" y="1238"/>
                </a:lnTo>
                <a:lnTo>
                  <a:pt x="438" y="1170"/>
                </a:lnTo>
                <a:lnTo>
                  <a:pt x="420" y="1102"/>
                </a:lnTo>
                <a:lnTo>
                  <a:pt x="410" y="1032"/>
                </a:lnTo>
                <a:lnTo>
                  <a:pt x="410" y="960"/>
                </a:lnTo>
                <a:lnTo>
                  <a:pt x="416" y="888"/>
                </a:lnTo>
                <a:lnTo>
                  <a:pt x="434" y="816"/>
                </a:lnTo>
                <a:lnTo>
                  <a:pt x="460" y="742"/>
                </a:lnTo>
                <a:lnTo>
                  <a:pt x="496" y="668"/>
                </a:lnTo>
                <a:lnTo>
                  <a:pt x="544" y="592"/>
                </a:lnTo>
                <a:lnTo>
                  <a:pt x="602" y="518"/>
                </a:lnTo>
                <a:lnTo>
                  <a:pt x="670" y="444"/>
                </a:lnTo>
                <a:lnTo>
                  <a:pt x="752" y="370"/>
                </a:lnTo>
                <a:lnTo>
                  <a:pt x="844" y="298"/>
                </a:lnTo>
                <a:lnTo>
                  <a:pt x="950" y="226"/>
                </a:lnTo>
                <a:lnTo>
                  <a:pt x="1070" y="154"/>
                </a:lnTo>
                <a:lnTo>
                  <a:pt x="1202" y="84"/>
                </a:lnTo>
                <a:lnTo>
                  <a:pt x="1348" y="16"/>
                </a:lnTo>
                <a:lnTo>
                  <a:pt x="1244" y="0"/>
                </a:lnTo>
                <a:close/>
                <a:moveTo>
                  <a:pt x="2820" y="1934"/>
                </a:moveTo>
                <a:lnTo>
                  <a:pt x="2820" y="1934"/>
                </a:lnTo>
                <a:close/>
              </a:path>
            </a:pathLst>
          </a:custGeom>
          <a:gradFill rotWithShape="1">
            <a:gsLst>
              <a:gs pos="0">
                <a:srgbClr val="CC9900"/>
              </a:gs>
              <a:gs pos="50000">
                <a:srgbClr val="EAD88A"/>
              </a:gs>
              <a:gs pos="100000">
                <a:srgbClr val="CC9900"/>
              </a:gs>
            </a:gsLst>
            <a:lin ang="2700000" scaled="1"/>
          </a:gradFill>
          <a:ln w="9525">
            <a:round/>
            <a:headEnd/>
            <a:tailEnd/>
          </a:ln>
          <a:scene3d>
            <a:camera prst="legacyPerspectiveFront">
              <a:rot lat="1500000" lon="20099971" rev="0"/>
            </a:camera>
            <a:lightRig rig="legacyFlat4" dir="t"/>
          </a:scene3d>
          <a:sp3d extrusionH="430200" prstMaterial="legacyMatte">
            <a:bevelT w="13500" h="13500" prst="angle"/>
            <a:bevelB w="13500" h="13500" prst="angle"/>
            <a:extrusionClr>
              <a:srgbClr val="CC9900"/>
            </a:extrusionClr>
          </a:sp3d>
        </p:spPr>
        <p:txBody>
          <a:bodyPr>
            <a:flatTx/>
          </a:bodyPr>
          <a:lstStyle/>
          <a:p>
            <a:endParaRPr lang="ru-RU"/>
          </a:p>
        </p:txBody>
      </p:sp>
      <p:sp>
        <p:nvSpPr>
          <p:cNvPr id="127" name="Freeform 3"/>
          <p:cNvSpPr>
            <a:spLocks noEditPoints="1"/>
          </p:cNvSpPr>
          <p:nvPr/>
        </p:nvSpPr>
        <p:spPr bwMode="gray">
          <a:xfrm rot="7505843">
            <a:off x="7625368" y="2775244"/>
            <a:ext cx="1540504" cy="999391"/>
          </a:xfrm>
          <a:custGeom>
            <a:avLst/>
            <a:gdLst/>
            <a:ahLst/>
            <a:cxnLst>
              <a:cxn ang="0">
                <a:pos x="1092" y="50"/>
              </a:cxn>
              <a:cxn ang="0">
                <a:pos x="822" y="168"/>
              </a:cxn>
              <a:cxn ang="0">
                <a:pos x="594" y="300"/>
              </a:cxn>
              <a:cxn ang="0">
                <a:pos x="406" y="446"/>
              </a:cxn>
              <a:cxn ang="0">
                <a:pos x="254" y="604"/>
              </a:cxn>
              <a:cxn ang="0">
                <a:pos x="140" y="772"/>
              </a:cxn>
              <a:cxn ang="0">
                <a:pos x="60" y="944"/>
              </a:cxn>
              <a:cxn ang="0">
                <a:pos x="14" y="1122"/>
              </a:cxn>
              <a:cxn ang="0">
                <a:pos x="0" y="1300"/>
              </a:cxn>
              <a:cxn ang="0">
                <a:pos x="18" y="1476"/>
              </a:cxn>
              <a:cxn ang="0">
                <a:pos x="64" y="1650"/>
              </a:cxn>
              <a:cxn ang="0">
                <a:pos x="138" y="1818"/>
              </a:cxn>
              <a:cxn ang="0">
                <a:pos x="238" y="1978"/>
              </a:cxn>
              <a:cxn ang="0">
                <a:pos x="364" y="2126"/>
              </a:cxn>
              <a:cxn ang="0">
                <a:pos x="512" y="2262"/>
              </a:cxn>
              <a:cxn ang="0">
                <a:pos x="684" y="2382"/>
              </a:cxn>
              <a:cxn ang="0">
                <a:pos x="874" y="2484"/>
              </a:cxn>
              <a:cxn ang="0">
                <a:pos x="1086" y="2564"/>
              </a:cxn>
              <a:cxn ang="0">
                <a:pos x="1314" y="2622"/>
              </a:cxn>
              <a:cxn ang="0">
                <a:pos x="1558" y="2654"/>
              </a:cxn>
              <a:cxn ang="0">
                <a:pos x="1818" y="2658"/>
              </a:cxn>
              <a:cxn ang="0">
                <a:pos x="2090" y="2632"/>
              </a:cxn>
              <a:cxn ang="0">
                <a:pos x="2374" y="2574"/>
              </a:cxn>
              <a:cxn ang="0">
                <a:pos x="2544" y="2912"/>
              </a:cxn>
              <a:cxn ang="0">
                <a:pos x="1868" y="1552"/>
              </a:cxn>
              <a:cxn ang="0">
                <a:pos x="1956" y="1914"/>
              </a:cxn>
              <a:cxn ang="0">
                <a:pos x="1788" y="1936"/>
              </a:cxn>
              <a:cxn ang="0">
                <a:pos x="1616" y="1934"/>
              </a:cxn>
              <a:cxn ang="0">
                <a:pos x="1442" y="1912"/>
              </a:cxn>
              <a:cxn ang="0">
                <a:pos x="1272" y="1872"/>
              </a:cxn>
              <a:cxn ang="0">
                <a:pos x="1108" y="1812"/>
              </a:cxn>
              <a:cxn ang="0">
                <a:pos x="952" y="1736"/>
              </a:cxn>
              <a:cxn ang="0">
                <a:pos x="810" y="1646"/>
              </a:cxn>
              <a:cxn ang="0">
                <a:pos x="684" y="1542"/>
              </a:cxn>
              <a:cxn ang="0">
                <a:pos x="578" y="1428"/>
              </a:cxn>
              <a:cxn ang="0">
                <a:pos x="494" y="1304"/>
              </a:cxn>
              <a:cxn ang="0">
                <a:pos x="438" y="1170"/>
              </a:cxn>
              <a:cxn ang="0">
                <a:pos x="410" y="1032"/>
              </a:cxn>
              <a:cxn ang="0">
                <a:pos x="416" y="888"/>
              </a:cxn>
              <a:cxn ang="0">
                <a:pos x="460" y="742"/>
              </a:cxn>
              <a:cxn ang="0">
                <a:pos x="544" y="592"/>
              </a:cxn>
              <a:cxn ang="0">
                <a:pos x="670" y="444"/>
              </a:cxn>
              <a:cxn ang="0">
                <a:pos x="844" y="298"/>
              </a:cxn>
              <a:cxn ang="0">
                <a:pos x="1070" y="154"/>
              </a:cxn>
              <a:cxn ang="0">
                <a:pos x="1348" y="16"/>
              </a:cxn>
              <a:cxn ang="0">
                <a:pos x="1244" y="0"/>
              </a:cxn>
              <a:cxn ang="0">
                <a:pos x="2820" y="1934"/>
              </a:cxn>
              <a:cxn ang="0">
                <a:pos x="2820" y="1934"/>
              </a:cxn>
            </a:cxnLst>
            <a:rect l="0" t="0" r="r" b="b"/>
            <a:pathLst>
              <a:path w="2820" h="2912">
                <a:moveTo>
                  <a:pt x="1244" y="0"/>
                </a:moveTo>
                <a:lnTo>
                  <a:pt x="1092" y="50"/>
                </a:lnTo>
                <a:lnTo>
                  <a:pt x="952" y="106"/>
                </a:lnTo>
                <a:lnTo>
                  <a:pt x="822" y="168"/>
                </a:lnTo>
                <a:lnTo>
                  <a:pt x="704" y="232"/>
                </a:lnTo>
                <a:lnTo>
                  <a:pt x="594" y="300"/>
                </a:lnTo>
                <a:lnTo>
                  <a:pt x="494" y="372"/>
                </a:lnTo>
                <a:lnTo>
                  <a:pt x="406" y="446"/>
                </a:lnTo>
                <a:lnTo>
                  <a:pt x="324" y="524"/>
                </a:lnTo>
                <a:lnTo>
                  <a:pt x="254" y="604"/>
                </a:lnTo>
                <a:lnTo>
                  <a:pt x="192" y="686"/>
                </a:lnTo>
                <a:lnTo>
                  <a:pt x="140" y="772"/>
                </a:lnTo>
                <a:lnTo>
                  <a:pt x="96" y="856"/>
                </a:lnTo>
                <a:lnTo>
                  <a:pt x="60" y="944"/>
                </a:lnTo>
                <a:lnTo>
                  <a:pt x="32" y="1032"/>
                </a:lnTo>
                <a:lnTo>
                  <a:pt x="14" y="1122"/>
                </a:lnTo>
                <a:lnTo>
                  <a:pt x="2" y="1210"/>
                </a:lnTo>
                <a:lnTo>
                  <a:pt x="0" y="1300"/>
                </a:lnTo>
                <a:lnTo>
                  <a:pt x="4" y="1388"/>
                </a:lnTo>
                <a:lnTo>
                  <a:pt x="18" y="1476"/>
                </a:lnTo>
                <a:lnTo>
                  <a:pt x="36" y="1564"/>
                </a:lnTo>
                <a:lnTo>
                  <a:pt x="64" y="1650"/>
                </a:lnTo>
                <a:lnTo>
                  <a:pt x="96" y="1736"/>
                </a:lnTo>
                <a:lnTo>
                  <a:pt x="138" y="1818"/>
                </a:lnTo>
                <a:lnTo>
                  <a:pt x="184" y="1900"/>
                </a:lnTo>
                <a:lnTo>
                  <a:pt x="238" y="1978"/>
                </a:lnTo>
                <a:lnTo>
                  <a:pt x="298" y="2054"/>
                </a:lnTo>
                <a:lnTo>
                  <a:pt x="364" y="2126"/>
                </a:lnTo>
                <a:lnTo>
                  <a:pt x="434" y="2196"/>
                </a:lnTo>
                <a:lnTo>
                  <a:pt x="512" y="2262"/>
                </a:lnTo>
                <a:lnTo>
                  <a:pt x="596" y="2324"/>
                </a:lnTo>
                <a:lnTo>
                  <a:pt x="684" y="2382"/>
                </a:lnTo>
                <a:lnTo>
                  <a:pt x="776" y="2436"/>
                </a:lnTo>
                <a:lnTo>
                  <a:pt x="874" y="2484"/>
                </a:lnTo>
                <a:lnTo>
                  <a:pt x="978" y="2526"/>
                </a:lnTo>
                <a:lnTo>
                  <a:pt x="1086" y="2564"/>
                </a:lnTo>
                <a:lnTo>
                  <a:pt x="1198" y="2596"/>
                </a:lnTo>
                <a:lnTo>
                  <a:pt x="1314" y="2622"/>
                </a:lnTo>
                <a:lnTo>
                  <a:pt x="1434" y="2642"/>
                </a:lnTo>
                <a:lnTo>
                  <a:pt x="1558" y="2654"/>
                </a:lnTo>
                <a:lnTo>
                  <a:pt x="1686" y="2660"/>
                </a:lnTo>
                <a:lnTo>
                  <a:pt x="1818" y="2658"/>
                </a:lnTo>
                <a:lnTo>
                  <a:pt x="1952" y="2650"/>
                </a:lnTo>
                <a:lnTo>
                  <a:pt x="2090" y="2632"/>
                </a:lnTo>
                <a:lnTo>
                  <a:pt x="2230" y="2608"/>
                </a:lnTo>
                <a:lnTo>
                  <a:pt x="2374" y="2574"/>
                </a:lnTo>
                <a:lnTo>
                  <a:pt x="2542" y="2912"/>
                </a:lnTo>
                <a:lnTo>
                  <a:pt x="2544" y="2912"/>
                </a:lnTo>
                <a:lnTo>
                  <a:pt x="2820" y="1934"/>
                </a:lnTo>
                <a:lnTo>
                  <a:pt x="1868" y="1552"/>
                </a:lnTo>
                <a:lnTo>
                  <a:pt x="2036" y="1894"/>
                </a:lnTo>
                <a:lnTo>
                  <a:pt x="1956" y="1914"/>
                </a:lnTo>
                <a:lnTo>
                  <a:pt x="1872" y="1928"/>
                </a:lnTo>
                <a:lnTo>
                  <a:pt x="1788" y="1936"/>
                </a:lnTo>
                <a:lnTo>
                  <a:pt x="1702" y="1938"/>
                </a:lnTo>
                <a:lnTo>
                  <a:pt x="1616" y="1934"/>
                </a:lnTo>
                <a:lnTo>
                  <a:pt x="1528" y="1926"/>
                </a:lnTo>
                <a:lnTo>
                  <a:pt x="1442" y="1912"/>
                </a:lnTo>
                <a:lnTo>
                  <a:pt x="1356" y="1894"/>
                </a:lnTo>
                <a:lnTo>
                  <a:pt x="1272" y="1872"/>
                </a:lnTo>
                <a:lnTo>
                  <a:pt x="1188" y="1844"/>
                </a:lnTo>
                <a:lnTo>
                  <a:pt x="1108" y="1812"/>
                </a:lnTo>
                <a:lnTo>
                  <a:pt x="1028" y="1776"/>
                </a:lnTo>
                <a:lnTo>
                  <a:pt x="952" y="1736"/>
                </a:lnTo>
                <a:lnTo>
                  <a:pt x="880" y="1692"/>
                </a:lnTo>
                <a:lnTo>
                  <a:pt x="810" y="1646"/>
                </a:lnTo>
                <a:lnTo>
                  <a:pt x="744" y="1596"/>
                </a:lnTo>
                <a:lnTo>
                  <a:pt x="684" y="1542"/>
                </a:lnTo>
                <a:lnTo>
                  <a:pt x="628" y="1486"/>
                </a:lnTo>
                <a:lnTo>
                  <a:pt x="578" y="1428"/>
                </a:lnTo>
                <a:lnTo>
                  <a:pt x="532" y="1366"/>
                </a:lnTo>
                <a:lnTo>
                  <a:pt x="494" y="1304"/>
                </a:lnTo>
                <a:lnTo>
                  <a:pt x="462" y="1238"/>
                </a:lnTo>
                <a:lnTo>
                  <a:pt x="438" y="1170"/>
                </a:lnTo>
                <a:lnTo>
                  <a:pt x="420" y="1102"/>
                </a:lnTo>
                <a:lnTo>
                  <a:pt x="410" y="1032"/>
                </a:lnTo>
                <a:lnTo>
                  <a:pt x="410" y="960"/>
                </a:lnTo>
                <a:lnTo>
                  <a:pt x="416" y="888"/>
                </a:lnTo>
                <a:lnTo>
                  <a:pt x="434" y="816"/>
                </a:lnTo>
                <a:lnTo>
                  <a:pt x="460" y="742"/>
                </a:lnTo>
                <a:lnTo>
                  <a:pt x="496" y="668"/>
                </a:lnTo>
                <a:lnTo>
                  <a:pt x="544" y="592"/>
                </a:lnTo>
                <a:lnTo>
                  <a:pt x="602" y="518"/>
                </a:lnTo>
                <a:lnTo>
                  <a:pt x="670" y="444"/>
                </a:lnTo>
                <a:lnTo>
                  <a:pt x="752" y="370"/>
                </a:lnTo>
                <a:lnTo>
                  <a:pt x="844" y="298"/>
                </a:lnTo>
                <a:lnTo>
                  <a:pt x="950" y="226"/>
                </a:lnTo>
                <a:lnTo>
                  <a:pt x="1070" y="154"/>
                </a:lnTo>
                <a:lnTo>
                  <a:pt x="1202" y="84"/>
                </a:lnTo>
                <a:lnTo>
                  <a:pt x="1348" y="16"/>
                </a:lnTo>
                <a:lnTo>
                  <a:pt x="1244" y="0"/>
                </a:lnTo>
                <a:lnTo>
                  <a:pt x="1244" y="0"/>
                </a:lnTo>
                <a:lnTo>
                  <a:pt x="1244" y="0"/>
                </a:lnTo>
                <a:close/>
                <a:moveTo>
                  <a:pt x="2820" y="1934"/>
                </a:moveTo>
                <a:lnTo>
                  <a:pt x="2820" y="1934"/>
                </a:lnTo>
                <a:lnTo>
                  <a:pt x="2820" y="1934"/>
                </a:lnTo>
                <a:close/>
              </a:path>
            </a:pathLst>
          </a:custGeom>
          <a:gradFill rotWithShape="1">
            <a:gsLst>
              <a:gs pos="0">
                <a:srgbClr val="4996E3"/>
              </a:gs>
              <a:gs pos="50000">
                <a:srgbClr val="AFCEF7"/>
              </a:gs>
              <a:gs pos="100000">
                <a:srgbClr val="4996E3"/>
              </a:gs>
            </a:gsLst>
            <a:lin ang="2700000" scaled="1"/>
          </a:gradFill>
          <a:ln w="0">
            <a:noFill/>
            <a:prstDash val="solid"/>
            <a:round/>
            <a:headEnd/>
            <a:tailEnd/>
          </a:ln>
          <a:effectLst/>
          <a:scene3d>
            <a:camera prst="isometricLeftDown">
              <a:rot lat="245643" lon="11393837" rev="7027632"/>
            </a:camera>
            <a:lightRig rig="legacyFlat4" dir="t"/>
          </a:scene3d>
          <a:sp3d extrusionH="430200" prstMaterial="legacyMatte">
            <a:bevelT w="13500" h="13500" prst="angle"/>
            <a:bevelB w="13500" h="13500" prst="angle"/>
            <a:extrusionClr>
              <a:srgbClr val="4996E3"/>
            </a:extrusionClr>
          </a:sp3d>
        </p:spPr>
        <p:txBody>
          <a:bodyPr>
            <a:flatTx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800" b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29" name="Text Box 58"/>
          <p:cNvSpPr txBox="1">
            <a:spLocks noChangeArrowheads="1"/>
          </p:cNvSpPr>
          <p:nvPr/>
        </p:nvSpPr>
        <p:spPr bwMode="auto">
          <a:xfrm>
            <a:off x="1285875" y="2857500"/>
            <a:ext cx="57150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uk-UA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8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Учні виявляють особистісні риси </a:t>
            </a:r>
            <a:endParaRPr lang="uk-UA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6" name="Прямоугольник 135"/>
          <p:cNvSpPr>
            <a:spLocks noChangeArrowheads="1"/>
          </p:cNvSpPr>
          <p:nvPr/>
        </p:nvSpPr>
        <p:spPr bwMode="auto">
          <a:xfrm>
            <a:off x="2643188" y="3571875"/>
            <a:ext cx="357187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uk-UA" sz="3200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Формується:</a:t>
            </a:r>
            <a:r>
              <a:rPr lang="uk-UA" sz="18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137" name="Прямоугольник 136"/>
          <p:cNvSpPr>
            <a:spLocks noChangeArrowheads="1"/>
          </p:cNvSpPr>
          <p:nvPr/>
        </p:nvSpPr>
        <p:spPr bwMode="auto">
          <a:xfrm>
            <a:off x="2143125" y="5429250"/>
            <a:ext cx="671512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uk-UA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реалізуються  індивідуальні можливості.   </a:t>
            </a:r>
            <a:endParaRPr lang="en-US" sz="2800" b="0">
              <a:solidFill>
                <a:srgbClr val="002060"/>
              </a:solidFill>
              <a:latin typeface="Calibri" pitchFamily="34" charset="0"/>
            </a:endParaRPr>
          </a:p>
        </p:txBody>
      </p:sp>
      <p:sp>
        <p:nvSpPr>
          <p:cNvPr id="138" name="Прямоугольник 137"/>
          <p:cNvSpPr>
            <a:spLocks noChangeArrowheads="1"/>
          </p:cNvSpPr>
          <p:nvPr/>
        </p:nvSpPr>
        <p:spPr bwMode="auto">
          <a:xfrm>
            <a:off x="2214563" y="4357688"/>
            <a:ext cx="200025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uk-UA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світогляд</a:t>
            </a:r>
            <a:r>
              <a:rPr lang="uk-UA" sz="18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grpSp>
        <p:nvGrpSpPr>
          <p:cNvPr id="5" name="Group 7"/>
          <p:cNvGrpSpPr>
            <a:grpSpLocks/>
          </p:cNvGrpSpPr>
          <p:nvPr/>
        </p:nvGrpSpPr>
        <p:grpSpPr bwMode="auto">
          <a:xfrm>
            <a:off x="1357313" y="4357688"/>
            <a:ext cx="5214937" cy="357187"/>
            <a:chOff x="1248" y="2030"/>
            <a:chExt cx="3216" cy="350"/>
          </a:xfrm>
        </p:grpSpPr>
        <p:sp>
          <p:nvSpPr>
            <p:cNvPr id="17432" name="Line 8"/>
            <p:cNvSpPr>
              <a:spLocks noChangeShapeType="1"/>
            </p:cNvSpPr>
            <p:nvPr/>
          </p:nvSpPr>
          <p:spPr bwMode="gray">
            <a:xfrm>
              <a:off x="1440" y="2380"/>
              <a:ext cx="3024" cy="0"/>
            </a:xfrm>
            <a:prstGeom prst="line">
              <a:avLst/>
            </a:prstGeom>
            <a:noFill/>
            <a:ln w="25400">
              <a:solidFill>
                <a:srgbClr val="969696"/>
              </a:solidFill>
              <a:prstDash val="sysDot"/>
              <a:round/>
              <a:headEnd/>
              <a:tailEnd type="oval" w="med" len="med"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7433" name="Rectangle 9"/>
            <p:cNvSpPr>
              <a:spLocks noChangeArrowheads="1"/>
            </p:cNvSpPr>
            <p:nvPr/>
          </p:nvSpPr>
          <p:spPr bwMode="gray">
            <a:xfrm rot="3419336">
              <a:off x="1261" y="2017"/>
              <a:ext cx="302" cy="328"/>
            </a:xfrm>
            <a:prstGeom prst="rect">
              <a:avLst/>
            </a:prstGeom>
            <a:gradFill rotWithShape="1">
              <a:gsLst>
                <a:gs pos="0">
                  <a:srgbClr val="99CC00"/>
                </a:gs>
                <a:gs pos="100000">
                  <a:srgbClr val="475E00"/>
                </a:gs>
              </a:gsLst>
              <a:lin ang="5400000" scaled="1"/>
            </a:gradFill>
            <a:ln w="9525">
              <a:miter lim="800000"/>
              <a:headEnd/>
              <a:tailEnd/>
            </a:ln>
            <a:scene3d>
              <a:camera prst="legacyPerspectiveFront">
                <a:rot lat="0" lon="1500000" rev="0"/>
              </a:camera>
              <a:lightRig rig="legacyFlat4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99CC00"/>
              </a:extrusionClr>
            </a:sp3d>
          </p:spPr>
          <p:txBody>
            <a:bodyPr wrap="none" anchor="ctr">
              <a:flatTx/>
            </a:bodyPr>
            <a:lstStyle/>
            <a:p>
              <a:endParaRPr lang="ru-RU" sz="1800" b="0">
                <a:solidFill>
                  <a:schemeClr val="tx1"/>
                </a:solidFill>
                <a:latin typeface="Calibri" pitchFamily="34" charset="0"/>
              </a:endParaRPr>
            </a:p>
          </p:txBody>
        </p:sp>
        <p:sp>
          <p:nvSpPr>
            <p:cNvPr id="17434" name="Text Box 11"/>
            <p:cNvSpPr txBox="1">
              <a:spLocks noChangeArrowheads="1"/>
            </p:cNvSpPr>
            <p:nvPr/>
          </p:nvSpPr>
          <p:spPr bwMode="gray">
            <a:xfrm>
              <a:off x="1296" y="2044"/>
              <a:ext cx="223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rgbClr val="FFFFFF"/>
                  </a:solidFill>
                  <a:latin typeface="Calibri" pitchFamily="34" charset="0"/>
                </a:rPr>
                <a:t>1</a:t>
              </a:r>
            </a:p>
          </p:txBody>
        </p:sp>
      </p:grpSp>
      <p:grpSp>
        <p:nvGrpSpPr>
          <p:cNvPr id="6" name="Group 7"/>
          <p:cNvGrpSpPr>
            <a:grpSpLocks/>
          </p:cNvGrpSpPr>
          <p:nvPr/>
        </p:nvGrpSpPr>
        <p:grpSpPr bwMode="auto">
          <a:xfrm>
            <a:off x="1285875" y="5000625"/>
            <a:ext cx="5214938" cy="476250"/>
            <a:chOff x="1248" y="2030"/>
            <a:chExt cx="3216" cy="466"/>
          </a:xfrm>
        </p:grpSpPr>
        <p:sp>
          <p:nvSpPr>
            <p:cNvPr id="17429" name="Line 8"/>
            <p:cNvSpPr>
              <a:spLocks noChangeShapeType="1"/>
            </p:cNvSpPr>
            <p:nvPr/>
          </p:nvSpPr>
          <p:spPr bwMode="gray">
            <a:xfrm>
              <a:off x="1440" y="2380"/>
              <a:ext cx="3024" cy="0"/>
            </a:xfrm>
            <a:prstGeom prst="line">
              <a:avLst/>
            </a:prstGeom>
            <a:noFill/>
            <a:ln w="25400">
              <a:solidFill>
                <a:srgbClr val="969696"/>
              </a:solidFill>
              <a:prstDash val="sysDot"/>
              <a:round/>
              <a:headEnd/>
              <a:tailEnd type="oval" w="med" len="med"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7430" name="Rectangle 9"/>
            <p:cNvSpPr>
              <a:spLocks noChangeArrowheads="1"/>
            </p:cNvSpPr>
            <p:nvPr/>
          </p:nvSpPr>
          <p:spPr bwMode="gray">
            <a:xfrm rot="3419336">
              <a:off x="1261" y="2017"/>
              <a:ext cx="302" cy="328"/>
            </a:xfrm>
            <a:prstGeom prst="rect">
              <a:avLst/>
            </a:prstGeom>
            <a:gradFill rotWithShape="1">
              <a:gsLst>
                <a:gs pos="0">
                  <a:srgbClr val="99CC00"/>
                </a:gs>
                <a:gs pos="100000">
                  <a:srgbClr val="475E00"/>
                </a:gs>
              </a:gsLst>
              <a:lin ang="5400000" scaled="1"/>
            </a:gradFill>
            <a:ln w="9525">
              <a:miter lim="800000"/>
              <a:headEnd/>
              <a:tailEnd/>
            </a:ln>
            <a:scene3d>
              <a:camera prst="legacyPerspectiveFront">
                <a:rot lat="0" lon="1500000" rev="0"/>
              </a:camera>
              <a:lightRig rig="legacyFlat4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99CC00"/>
              </a:extrusionClr>
            </a:sp3d>
          </p:spPr>
          <p:txBody>
            <a:bodyPr wrap="none" anchor="ctr">
              <a:flatTx/>
            </a:bodyPr>
            <a:lstStyle/>
            <a:p>
              <a:endParaRPr lang="ru-RU" sz="1800" b="0">
                <a:solidFill>
                  <a:schemeClr val="tx1"/>
                </a:solidFill>
                <a:latin typeface="Calibri" pitchFamily="34" charset="0"/>
              </a:endParaRPr>
            </a:p>
          </p:txBody>
        </p:sp>
        <p:sp>
          <p:nvSpPr>
            <p:cNvPr id="17431" name="Text Box 11"/>
            <p:cNvSpPr txBox="1">
              <a:spLocks noChangeArrowheads="1"/>
            </p:cNvSpPr>
            <p:nvPr/>
          </p:nvSpPr>
          <p:spPr bwMode="gray">
            <a:xfrm>
              <a:off x="1296" y="2044"/>
              <a:ext cx="223" cy="4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uk-UA">
                  <a:solidFill>
                    <a:srgbClr val="FFFFFF"/>
                  </a:solidFill>
                  <a:latin typeface="Calibri" pitchFamily="34" charset="0"/>
                </a:rPr>
                <a:t>2</a:t>
              </a:r>
              <a:endParaRPr lang="en-US">
                <a:solidFill>
                  <a:srgbClr val="FFFFFF"/>
                </a:solidFill>
                <a:latin typeface="Calibri" pitchFamily="34" charset="0"/>
              </a:endParaRPr>
            </a:p>
          </p:txBody>
        </p:sp>
      </p:grpSp>
      <p:sp>
        <p:nvSpPr>
          <p:cNvPr id="154" name="Прямоугольник 153"/>
          <p:cNvSpPr>
            <a:spLocks noChangeArrowheads="1"/>
          </p:cNvSpPr>
          <p:nvPr/>
        </p:nvSpPr>
        <p:spPr bwMode="auto">
          <a:xfrm>
            <a:off x="2143125" y="4786313"/>
            <a:ext cx="714375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uk-UA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логічне  та критичне мислення, зв'язне мовлення</a:t>
            </a:r>
            <a:endParaRPr lang="uk-UA" b="0">
              <a:solidFill>
                <a:srgbClr val="002060"/>
              </a:solidFill>
              <a:latin typeface="Calibri" pitchFamily="34" charset="0"/>
            </a:endParaRPr>
          </a:p>
        </p:txBody>
      </p:sp>
      <p:grpSp>
        <p:nvGrpSpPr>
          <p:cNvPr id="7" name="Group 7"/>
          <p:cNvGrpSpPr>
            <a:grpSpLocks/>
          </p:cNvGrpSpPr>
          <p:nvPr/>
        </p:nvGrpSpPr>
        <p:grpSpPr bwMode="auto">
          <a:xfrm>
            <a:off x="1428750" y="5715000"/>
            <a:ext cx="5214938" cy="476250"/>
            <a:chOff x="1248" y="2030"/>
            <a:chExt cx="3216" cy="466"/>
          </a:xfrm>
        </p:grpSpPr>
        <p:sp>
          <p:nvSpPr>
            <p:cNvPr id="17426" name="Line 8"/>
            <p:cNvSpPr>
              <a:spLocks noChangeShapeType="1"/>
            </p:cNvSpPr>
            <p:nvPr/>
          </p:nvSpPr>
          <p:spPr bwMode="gray">
            <a:xfrm>
              <a:off x="1440" y="2380"/>
              <a:ext cx="3024" cy="0"/>
            </a:xfrm>
            <a:prstGeom prst="line">
              <a:avLst/>
            </a:prstGeom>
            <a:noFill/>
            <a:ln w="25400">
              <a:solidFill>
                <a:srgbClr val="969696"/>
              </a:solidFill>
              <a:prstDash val="sysDot"/>
              <a:round/>
              <a:headEnd/>
              <a:tailEnd type="oval" w="med" len="med"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7427" name="Rectangle 9"/>
            <p:cNvSpPr>
              <a:spLocks noChangeArrowheads="1"/>
            </p:cNvSpPr>
            <p:nvPr/>
          </p:nvSpPr>
          <p:spPr bwMode="gray">
            <a:xfrm rot="3419336">
              <a:off x="1261" y="2017"/>
              <a:ext cx="302" cy="328"/>
            </a:xfrm>
            <a:prstGeom prst="rect">
              <a:avLst/>
            </a:prstGeom>
            <a:gradFill rotWithShape="1">
              <a:gsLst>
                <a:gs pos="0">
                  <a:srgbClr val="99CC00"/>
                </a:gs>
                <a:gs pos="100000">
                  <a:srgbClr val="475E00"/>
                </a:gs>
              </a:gsLst>
              <a:lin ang="5400000" scaled="1"/>
            </a:gradFill>
            <a:ln w="9525">
              <a:miter lim="800000"/>
              <a:headEnd/>
              <a:tailEnd/>
            </a:ln>
            <a:scene3d>
              <a:camera prst="legacyPerspectiveFront">
                <a:rot lat="0" lon="1500000" rev="0"/>
              </a:camera>
              <a:lightRig rig="legacyFlat4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99CC00"/>
              </a:extrusionClr>
            </a:sp3d>
          </p:spPr>
          <p:txBody>
            <a:bodyPr wrap="none" anchor="ctr">
              <a:flatTx/>
            </a:bodyPr>
            <a:lstStyle/>
            <a:p>
              <a:endParaRPr lang="ru-RU" sz="1800" b="0">
                <a:solidFill>
                  <a:schemeClr val="tx1"/>
                </a:solidFill>
                <a:latin typeface="Calibri" pitchFamily="34" charset="0"/>
              </a:endParaRPr>
            </a:p>
          </p:txBody>
        </p:sp>
        <p:sp>
          <p:nvSpPr>
            <p:cNvPr id="17428" name="Text Box 11"/>
            <p:cNvSpPr txBox="1">
              <a:spLocks noChangeArrowheads="1"/>
            </p:cNvSpPr>
            <p:nvPr/>
          </p:nvSpPr>
          <p:spPr bwMode="gray">
            <a:xfrm>
              <a:off x="1296" y="2044"/>
              <a:ext cx="223" cy="4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uk-UA">
                  <a:solidFill>
                    <a:srgbClr val="FFFFFF"/>
                  </a:solidFill>
                  <a:latin typeface="Calibri" pitchFamily="34" charset="0"/>
                </a:rPr>
                <a:t>3</a:t>
              </a:r>
              <a:endParaRPr lang="en-US">
                <a:solidFill>
                  <a:srgbClr val="FFFFFF"/>
                </a:solidFill>
                <a:latin typeface="Calibri" pitchFamily="34" charset="0"/>
              </a:endParaRPr>
            </a:p>
          </p:txBody>
        </p:sp>
      </p:grpSp>
    </p:spTree>
  </p:cSld>
  <p:clrMapOvr>
    <a:masterClrMapping/>
  </p:clrMapOvr>
  <p:transition>
    <p:wheel spokes="2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6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46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4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51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53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5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58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60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6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64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66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/>
      <p:bldP spid="126" grpId="0" animBg="1"/>
      <p:bldP spid="129" grpId="0"/>
      <p:bldP spid="136" grpId="0"/>
      <p:bldP spid="137" grpId="0"/>
      <p:bldP spid="138" grpId="0"/>
      <p:bldP spid="15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785786" y="571480"/>
            <a:ext cx="6929486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3200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Comic Sans MS" pitchFamily="66" charset="0"/>
              </a:rPr>
              <a:t>Ситуативний інтерес виявляється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3200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Comic Sans MS" pitchFamily="66" charset="0"/>
              </a:rPr>
              <a:t>через: </a:t>
            </a:r>
            <a:endParaRPr lang="uk-UA" sz="180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00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6" name="Прямоугольник 5"/>
          <p:cNvSpPr>
            <a:spLocks noChangeArrowheads="1"/>
          </p:cNvSpPr>
          <p:nvPr/>
        </p:nvSpPr>
        <p:spPr bwMode="auto">
          <a:xfrm>
            <a:off x="428625" y="2500313"/>
            <a:ext cx="3468688" cy="95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uk-UA" sz="2800" i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Позитивні емоційні </a:t>
            </a:r>
          </a:p>
          <a:p>
            <a:r>
              <a:rPr lang="uk-UA" sz="2800" i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реакції</a:t>
            </a:r>
          </a:p>
        </p:txBody>
      </p:sp>
      <p:sp>
        <p:nvSpPr>
          <p:cNvPr id="41" name="Прямоугольник 40"/>
          <p:cNvSpPr>
            <a:spLocks noChangeArrowheads="1"/>
          </p:cNvSpPr>
          <p:nvPr/>
        </p:nvSpPr>
        <p:spPr bwMode="auto">
          <a:xfrm>
            <a:off x="4284663" y="2565400"/>
            <a:ext cx="3633787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uk-UA" sz="2800" i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Позитивні реакції на </a:t>
            </a:r>
          </a:p>
          <a:p>
            <a:r>
              <a:rPr lang="uk-UA" sz="2800" i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зміст навчання</a:t>
            </a:r>
            <a:endParaRPr lang="uk-UA" sz="2800" b="0">
              <a:solidFill>
                <a:srgbClr val="002060"/>
              </a:solidFill>
              <a:latin typeface="Calibri" pitchFamily="34" charset="0"/>
            </a:endParaRPr>
          </a:p>
        </p:txBody>
      </p:sp>
      <p:sp>
        <p:nvSpPr>
          <p:cNvPr id="53" name="Прямоугольник 52"/>
          <p:cNvSpPr>
            <a:spLocks noChangeArrowheads="1"/>
          </p:cNvSpPr>
          <p:nvPr/>
        </p:nvSpPr>
        <p:spPr bwMode="auto">
          <a:xfrm>
            <a:off x="4211638" y="4437063"/>
            <a:ext cx="18827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uk-UA" i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Фактичний</a:t>
            </a:r>
            <a:r>
              <a:rPr lang="uk-UA" sz="1800" i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uk-UA" sz="1800" b="0">
              <a:solidFill>
                <a:srgbClr val="002060"/>
              </a:solidFill>
              <a:latin typeface="Calibri" pitchFamily="34" charset="0"/>
            </a:endParaRPr>
          </a:p>
        </p:txBody>
      </p:sp>
      <p:pic>
        <p:nvPicPr>
          <p:cNvPr id="3074" name="WordArt 2"/>
          <p:cNvPicPr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00113" y="5157788"/>
            <a:ext cx="6894512" cy="1366837"/>
          </a:xfrm>
          <a:prstGeom prst="rect">
            <a:avLst/>
          </a:prstGeom>
          <a:solidFill>
            <a:srgbClr val="FFFF00"/>
          </a:solidFill>
          <a:ln w="9525">
            <a:solidFill>
              <a:srgbClr val="FFFF99"/>
            </a:solidFill>
            <a:miter lim="800000"/>
            <a:headEnd/>
            <a:tailEnd/>
          </a:ln>
        </p:spPr>
      </p:pic>
      <p:sp>
        <p:nvSpPr>
          <p:cNvPr id="18438" name="AutoShape 12"/>
          <p:cNvSpPr>
            <a:spLocks noChangeArrowheads="1"/>
          </p:cNvSpPr>
          <p:nvPr/>
        </p:nvSpPr>
        <p:spPr bwMode="auto">
          <a:xfrm>
            <a:off x="2987675" y="1989138"/>
            <a:ext cx="71438" cy="71437"/>
          </a:xfrm>
          <a:prstGeom prst="curvedRightArrow">
            <a:avLst>
              <a:gd name="adj1" fmla="val 20000"/>
              <a:gd name="adj2" fmla="val 40000"/>
              <a:gd name="adj3" fmla="val 33334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 sz="1800" b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18439" name="AutoShape 13"/>
          <p:cNvSpPr>
            <a:spLocks noChangeArrowheads="1"/>
          </p:cNvSpPr>
          <p:nvPr/>
        </p:nvSpPr>
        <p:spPr bwMode="auto">
          <a:xfrm>
            <a:off x="2051050" y="1341438"/>
            <a:ext cx="733425" cy="1214437"/>
          </a:xfrm>
          <a:prstGeom prst="curvedRightArrow">
            <a:avLst>
              <a:gd name="adj1" fmla="val 33117"/>
              <a:gd name="adj2" fmla="val 66234"/>
              <a:gd name="adj3" fmla="val 3333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 sz="1800" b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18440" name="AutoShape 14"/>
          <p:cNvSpPr>
            <a:spLocks noChangeArrowheads="1"/>
          </p:cNvSpPr>
          <p:nvPr/>
        </p:nvSpPr>
        <p:spPr bwMode="auto">
          <a:xfrm>
            <a:off x="5580063" y="1268413"/>
            <a:ext cx="733425" cy="1214437"/>
          </a:xfrm>
          <a:prstGeom prst="curvedLeftArrow">
            <a:avLst>
              <a:gd name="adj1" fmla="val 33117"/>
              <a:gd name="adj2" fmla="val 66234"/>
              <a:gd name="adj3" fmla="val 3333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 sz="1800" b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18441" name="AutoShape 20"/>
          <p:cNvSpPr>
            <a:spLocks noChangeArrowheads="1"/>
          </p:cNvSpPr>
          <p:nvPr/>
        </p:nvSpPr>
        <p:spPr bwMode="auto">
          <a:xfrm rot="7355120">
            <a:off x="4912519" y="3675856"/>
            <a:ext cx="1150938" cy="485775"/>
          </a:xfrm>
          <a:prstGeom prst="notchedRightArrow">
            <a:avLst>
              <a:gd name="adj1" fmla="val 50000"/>
              <a:gd name="adj2" fmla="val 59232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 sz="1800" b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18442" name="AutoShape 21"/>
          <p:cNvSpPr>
            <a:spLocks noChangeArrowheads="1"/>
          </p:cNvSpPr>
          <p:nvPr/>
        </p:nvSpPr>
        <p:spPr bwMode="auto">
          <a:xfrm rot="3906586">
            <a:off x="6342856" y="3674269"/>
            <a:ext cx="976313" cy="485775"/>
          </a:xfrm>
          <a:prstGeom prst="notchedRightArrow">
            <a:avLst>
              <a:gd name="adj1" fmla="val 50000"/>
              <a:gd name="adj2" fmla="val 50245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 sz="1800" b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18443" name="Rectangle 22"/>
          <p:cNvSpPr>
            <a:spLocks noChangeArrowheads="1"/>
          </p:cNvSpPr>
          <p:nvPr/>
        </p:nvSpPr>
        <p:spPr bwMode="auto">
          <a:xfrm>
            <a:off x="6588125" y="4508500"/>
            <a:ext cx="181451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uk-UA" sz="1800" i="1">
                <a:solidFill>
                  <a:srgbClr val="002060"/>
                </a:solidFill>
                <a:latin typeface="Arial" charset="0"/>
              </a:rPr>
              <a:t>Теоретичний</a:t>
            </a:r>
            <a:r>
              <a:rPr lang="uk-UA" sz="1800" b="0">
                <a:solidFill>
                  <a:schemeClr val="tx1"/>
                </a:solidFill>
                <a:latin typeface="Arial" charset="0"/>
              </a:rPr>
              <a:t> </a:t>
            </a:r>
          </a:p>
        </p:txBody>
      </p:sp>
    </p:spTree>
  </p:cSld>
  <p:clrMapOvr>
    <a:masterClrMapping/>
  </p:clrMapOvr>
  <p:transition>
    <p:wheel spokes="2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8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41" grpId="0"/>
      <p:bldP spid="5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 </a:t>
            </a:r>
            <a:endParaRPr lang="ru-RU" smtClean="0"/>
          </a:p>
        </p:txBody>
      </p:sp>
      <p:sp>
        <p:nvSpPr>
          <p:cNvPr id="19458" name="Rectangle 3"/>
          <p:cNvSpPr>
            <a:spLocks noGrp="1"/>
          </p:cNvSpPr>
          <p:nvPr>
            <p:ph type="body" idx="1"/>
          </p:nvPr>
        </p:nvSpPr>
        <p:spPr>
          <a:xfrm>
            <a:off x="755650" y="2133600"/>
            <a:ext cx="8229600" cy="4525963"/>
          </a:xfrm>
        </p:spPr>
        <p:txBody>
          <a:bodyPr/>
          <a:lstStyle/>
          <a:p>
            <a:pPr>
              <a:buFont typeface="Wingdings" pitchFamily="2" charset="2"/>
              <a:buChar char="Ø"/>
            </a:pPr>
            <a:r>
              <a:rPr lang="uk-UA" sz="3600" b="1" i="1" smtClean="0">
                <a:solidFill>
                  <a:srgbClr val="990000"/>
                </a:solidFill>
              </a:rPr>
              <a:t>Що?Де?Коли?                КВК</a:t>
            </a:r>
          </a:p>
          <a:p>
            <a:pPr>
              <a:buFont typeface="Wingdings" pitchFamily="2" charset="2"/>
              <a:buChar char="Ø"/>
            </a:pPr>
            <a:r>
              <a:rPr lang="uk-UA" b="1" i="1" smtClean="0">
                <a:solidFill>
                  <a:srgbClr val="990000"/>
                </a:solidFill>
              </a:rPr>
              <a:t>Брейн-ринг                         Аукціон</a:t>
            </a:r>
          </a:p>
          <a:p>
            <a:pPr>
              <a:buFont typeface="Wingdings" pitchFamily="2" charset="2"/>
              <a:buChar char="Ø"/>
            </a:pPr>
            <a:r>
              <a:rPr lang="uk-UA" b="1" i="1" smtClean="0">
                <a:solidFill>
                  <a:srgbClr val="990000"/>
                </a:solidFill>
              </a:rPr>
              <a:t>Зоряний час                       Урок-суд</a:t>
            </a:r>
          </a:p>
          <a:p>
            <a:pPr>
              <a:buFont typeface="Wingdings" pitchFamily="2" charset="2"/>
              <a:buChar char="Ø"/>
            </a:pPr>
            <a:r>
              <a:rPr lang="uk-UA" b="1" i="1" smtClean="0">
                <a:solidFill>
                  <a:srgbClr val="990000"/>
                </a:solidFill>
              </a:rPr>
              <a:t>Урок-подорож                  Урок-диспут</a:t>
            </a:r>
          </a:p>
          <a:p>
            <a:pPr>
              <a:buFont typeface="Wingdings" pitchFamily="2" charset="2"/>
              <a:buChar char="Ø"/>
            </a:pPr>
            <a:r>
              <a:rPr lang="uk-UA" b="1" i="1" smtClean="0">
                <a:solidFill>
                  <a:srgbClr val="990000"/>
                </a:solidFill>
              </a:rPr>
              <a:t>Урок-екскурсія                  Урок-казка</a:t>
            </a:r>
          </a:p>
          <a:p>
            <a:pPr>
              <a:buFont typeface="Wingdings" pitchFamily="2" charset="2"/>
              <a:buChar char="Ø"/>
            </a:pPr>
            <a:r>
              <a:rPr lang="uk-UA" b="1" i="1" smtClean="0">
                <a:solidFill>
                  <a:srgbClr val="990000"/>
                </a:solidFill>
              </a:rPr>
              <a:t>Поле чудес                         Телеміст</a:t>
            </a:r>
          </a:p>
          <a:p>
            <a:pPr>
              <a:buFont typeface="Wingdings" pitchFamily="2" charset="2"/>
              <a:buChar char="Ø"/>
            </a:pPr>
            <a:r>
              <a:rPr lang="uk-UA" b="1" i="1" smtClean="0">
                <a:solidFill>
                  <a:srgbClr val="990000"/>
                </a:solidFill>
              </a:rPr>
              <a:t>Круглий стіл                     Урок-спектакль</a:t>
            </a:r>
            <a:endParaRPr lang="ru-RU" b="1" i="1" smtClean="0">
              <a:solidFill>
                <a:srgbClr val="990000"/>
              </a:solidFill>
            </a:endParaRPr>
          </a:p>
        </p:txBody>
      </p:sp>
      <p:sp>
        <p:nvSpPr>
          <p:cNvPr id="19459" name="WordArt 5"/>
          <p:cNvSpPr>
            <a:spLocks noChangeArrowheads="1" noChangeShapeType="1" noTextEdit="1"/>
          </p:cNvSpPr>
          <p:nvPr/>
        </p:nvSpPr>
        <p:spPr bwMode="auto">
          <a:xfrm rot="375265">
            <a:off x="2051050" y="188913"/>
            <a:ext cx="4543425" cy="1393825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32056"/>
              </a:avLst>
            </a:prstTxWarp>
          </a:bodyPr>
          <a:lstStyle/>
          <a:p>
            <a:pPr algn="ctr"/>
            <a:r>
              <a:rPr lang="ru-RU" sz="4000" i="1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498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Impact"/>
              </a:rPr>
              <a:t>Нестандартні   уроки</a:t>
            </a:r>
          </a:p>
        </p:txBody>
      </p:sp>
      <p:sp>
        <p:nvSpPr>
          <p:cNvPr id="19460" name="AutoShape 8"/>
          <p:cNvSpPr>
            <a:spLocks noChangeArrowheads="1"/>
          </p:cNvSpPr>
          <p:nvPr/>
        </p:nvSpPr>
        <p:spPr bwMode="auto">
          <a:xfrm>
            <a:off x="1042988" y="620713"/>
            <a:ext cx="733425" cy="1214437"/>
          </a:xfrm>
          <a:prstGeom prst="curvedRightArrow">
            <a:avLst>
              <a:gd name="adj1" fmla="val 33117"/>
              <a:gd name="adj2" fmla="val 66234"/>
              <a:gd name="adj3" fmla="val 3333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>
              <a:solidFill>
                <a:srgbClr val="FF3300"/>
              </a:solidFill>
            </a:endParaRPr>
          </a:p>
        </p:txBody>
      </p:sp>
      <p:sp>
        <p:nvSpPr>
          <p:cNvPr id="19461" name="AutoShape 9"/>
          <p:cNvSpPr>
            <a:spLocks noChangeArrowheads="1"/>
          </p:cNvSpPr>
          <p:nvPr/>
        </p:nvSpPr>
        <p:spPr bwMode="auto">
          <a:xfrm>
            <a:off x="7019925" y="549275"/>
            <a:ext cx="733425" cy="1214438"/>
          </a:xfrm>
          <a:prstGeom prst="curvedLeftArrow">
            <a:avLst>
              <a:gd name="adj1" fmla="val 33117"/>
              <a:gd name="adj2" fmla="val 66234"/>
              <a:gd name="adj3" fmla="val 3333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>
              <a:solidFill>
                <a:srgbClr val="FF3300"/>
              </a:solidFill>
            </a:endParaRPr>
          </a:p>
        </p:txBody>
      </p:sp>
    </p:spTree>
  </p:cSld>
  <p:clrMapOvr>
    <a:masterClrMapping/>
  </p:clrMapOvr>
  <p:transition>
    <p:wheel spokes="2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одержимое 3"/>
          <p:cNvSpPr>
            <a:spLocks noGrp="1"/>
          </p:cNvSpPr>
          <p:nvPr>
            <p:ph idx="4294967295"/>
          </p:nvPr>
        </p:nvSpPr>
        <p:spPr>
          <a:xfrm>
            <a:off x="1643063" y="1643063"/>
            <a:ext cx="7229475" cy="822325"/>
          </a:xfrm>
        </p:spPr>
        <p:txBody>
          <a:bodyPr>
            <a:spAutoFit/>
          </a:bodyPr>
          <a:lstStyle/>
          <a:p>
            <a:pPr marL="0" indent="0" eaLnBrk="1" hangingPunct="1">
              <a:buFont typeface="Arial" charset="0"/>
              <a:buNone/>
            </a:pPr>
            <a:r>
              <a:rPr lang="uk-UA" sz="2400" b="1" i="1" smtClean="0">
                <a:solidFill>
                  <a:srgbClr val="002060"/>
                </a:solidFill>
                <a:latin typeface="Georgia" pitchFamily="18" charset="0"/>
              </a:rPr>
              <a:t>щоб збагатити урок довірливим спілкуванням учня й учителя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642910" y="357166"/>
            <a:ext cx="7429552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3200" i="1" dirty="0">
                <a:ln w="10541" cmpd="sng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latin typeface="Arial Black" pitchFamily="34" charset="0"/>
              </a:rPr>
              <a:t>Впроваджую інтерактивні технології</a:t>
            </a:r>
          </a:p>
        </p:txBody>
      </p:sp>
      <p:sp>
        <p:nvSpPr>
          <p:cNvPr id="6" name="Прямоугольник 5"/>
          <p:cNvSpPr>
            <a:spLocks noChangeArrowheads="1"/>
          </p:cNvSpPr>
          <p:nvPr/>
        </p:nvSpPr>
        <p:spPr bwMode="auto">
          <a:xfrm>
            <a:off x="1857375" y="4500563"/>
            <a:ext cx="6786563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uk-UA" i="1">
                <a:solidFill>
                  <a:srgbClr val="002060"/>
                </a:solidFill>
                <a:latin typeface="Georgia" pitchFamily="18" charset="0"/>
              </a:rPr>
              <a:t>спонукати школярів ставити запитання до змісту нового матеріалу</a:t>
            </a:r>
          </a:p>
        </p:txBody>
      </p:sp>
      <p:sp>
        <p:nvSpPr>
          <p:cNvPr id="7" name="Прямоугольник 6"/>
          <p:cNvSpPr>
            <a:spLocks noChangeArrowheads="1"/>
          </p:cNvSpPr>
          <p:nvPr/>
        </p:nvSpPr>
        <p:spPr bwMode="auto">
          <a:xfrm>
            <a:off x="1571625" y="3000375"/>
            <a:ext cx="685800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uk-UA" i="1">
                <a:solidFill>
                  <a:srgbClr val="002060"/>
                </a:solidFill>
                <a:latin typeface="Georgia" pitchFamily="18" charset="0"/>
              </a:rPr>
              <a:t>активно включатися у виконання завдань</a:t>
            </a:r>
          </a:p>
        </p:txBody>
      </p:sp>
      <p:sp>
        <p:nvSpPr>
          <p:cNvPr id="8" name="Freeform 2"/>
          <p:cNvSpPr>
            <a:spLocks noEditPoints="1"/>
          </p:cNvSpPr>
          <p:nvPr/>
        </p:nvSpPr>
        <p:spPr bwMode="gray">
          <a:xfrm rot="2729866">
            <a:off x="1193007" y="1377156"/>
            <a:ext cx="723900" cy="1389063"/>
          </a:xfrm>
          <a:custGeom>
            <a:avLst/>
            <a:gdLst>
              <a:gd name="T0" fmla="*/ 2147483647 w 2820"/>
              <a:gd name="T1" fmla="*/ 2147483647 h 2912"/>
              <a:gd name="T2" fmla="*/ 2147483647 w 2820"/>
              <a:gd name="T3" fmla="*/ 2147483647 h 2912"/>
              <a:gd name="T4" fmla="*/ 2147483647 w 2820"/>
              <a:gd name="T5" fmla="*/ 2147483647 h 2912"/>
              <a:gd name="T6" fmla="*/ 2147483647 w 2820"/>
              <a:gd name="T7" fmla="*/ 2147483647 h 2912"/>
              <a:gd name="T8" fmla="*/ 2147483647 w 2820"/>
              <a:gd name="T9" fmla="*/ 2147483647 h 2912"/>
              <a:gd name="T10" fmla="*/ 2147483647 w 2820"/>
              <a:gd name="T11" fmla="*/ 2147483647 h 2912"/>
              <a:gd name="T12" fmla="*/ 2147483647 w 2820"/>
              <a:gd name="T13" fmla="*/ 2147483647 h 2912"/>
              <a:gd name="T14" fmla="*/ 2147483647 w 2820"/>
              <a:gd name="T15" fmla="*/ 2147483647 h 2912"/>
              <a:gd name="T16" fmla="*/ 0 w 2820"/>
              <a:gd name="T17" fmla="*/ 2147483647 h 2912"/>
              <a:gd name="T18" fmla="*/ 2147483647 w 2820"/>
              <a:gd name="T19" fmla="*/ 2147483647 h 2912"/>
              <a:gd name="T20" fmla="*/ 2147483647 w 2820"/>
              <a:gd name="T21" fmla="*/ 2147483647 h 2912"/>
              <a:gd name="T22" fmla="*/ 2147483647 w 2820"/>
              <a:gd name="T23" fmla="*/ 2147483647 h 2912"/>
              <a:gd name="T24" fmla="*/ 2147483647 w 2820"/>
              <a:gd name="T25" fmla="*/ 2147483647 h 2912"/>
              <a:gd name="T26" fmla="*/ 2147483647 w 2820"/>
              <a:gd name="T27" fmla="*/ 2147483647 h 2912"/>
              <a:gd name="T28" fmla="*/ 2147483647 w 2820"/>
              <a:gd name="T29" fmla="*/ 2147483647 h 2912"/>
              <a:gd name="T30" fmla="*/ 2147483647 w 2820"/>
              <a:gd name="T31" fmla="*/ 2147483647 h 2912"/>
              <a:gd name="T32" fmla="*/ 2147483647 w 2820"/>
              <a:gd name="T33" fmla="*/ 2147483647 h 2912"/>
              <a:gd name="T34" fmla="*/ 2147483647 w 2820"/>
              <a:gd name="T35" fmla="*/ 2147483647 h 2912"/>
              <a:gd name="T36" fmla="*/ 2147483647 w 2820"/>
              <a:gd name="T37" fmla="*/ 2147483647 h 2912"/>
              <a:gd name="T38" fmla="*/ 2147483647 w 2820"/>
              <a:gd name="T39" fmla="*/ 2147483647 h 2912"/>
              <a:gd name="T40" fmla="*/ 2147483647 w 2820"/>
              <a:gd name="T41" fmla="*/ 2147483647 h 2912"/>
              <a:gd name="T42" fmla="*/ 2147483647 w 2820"/>
              <a:gd name="T43" fmla="*/ 2147483647 h 2912"/>
              <a:gd name="T44" fmla="*/ 2147483647 w 2820"/>
              <a:gd name="T45" fmla="*/ 2147483647 h 2912"/>
              <a:gd name="T46" fmla="*/ 2147483647 w 2820"/>
              <a:gd name="T47" fmla="*/ 2147483647 h 2912"/>
              <a:gd name="T48" fmla="*/ 2147483647 w 2820"/>
              <a:gd name="T49" fmla="*/ 2147483647 h 2912"/>
              <a:gd name="T50" fmla="*/ 2147483647 w 2820"/>
              <a:gd name="T51" fmla="*/ 2147483647 h 2912"/>
              <a:gd name="T52" fmla="*/ 2147483647 w 2820"/>
              <a:gd name="T53" fmla="*/ 2147483647 h 2912"/>
              <a:gd name="T54" fmla="*/ 2147483647 w 2820"/>
              <a:gd name="T55" fmla="*/ 2147483647 h 2912"/>
              <a:gd name="T56" fmla="*/ 2147483647 w 2820"/>
              <a:gd name="T57" fmla="*/ 2147483647 h 2912"/>
              <a:gd name="T58" fmla="*/ 2147483647 w 2820"/>
              <a:gd name="T59" fmla="*/ 2147483647 h 2912"/>
              <a:gd name="T60" fmla="*/ 2147483647 w 2820"/>
              <a:gd name="T61" fmla="*/ 2147483647 h 2912"/>
              <a:gd name="T62" fmla="*/ 2147483647 w 2820"/>
              <a:gd name="T63" fmla="*/ 2147483647 h 2912"/>
              <a:gd name="T64" fmla="*/ 2147483647 w 2820"/>
              <a:gd name="T65" fmla="*/ 2147483647 h 2912"/>
              <a:gd name="T66" fmla="*/ 2147483647 w 2820"/>
              <a:gd name="T67" fmla="*/ 2147483647 h 2912"/>
              <a:gd name="T68" fmla="*/ 2147483647 w 2820"/>
              <a:gd name="T69" fmla="*/ 2147483647 h 2912"/>
              <a:gd name="T70" fmla="*/ 2147483647 w 2820"/>
              <a:gd name="T71" fmla="*/ 2147483647 h 2912"/>
              <a:gd name="T72" fmla="*/ 2147483647 w 2820"/>
              <a:gd name="T73" fmla="*/ 2147483647 h 2912"/>
              <a:gd name="T74" fmla="*/ 2147483647 w 2820"/>
              <a:gd name="T75" fmla="*/ 2147483647 h 2912"/>
              <a:gd name="T76" fmla="*/ 2147483647 w 2820"/>
              <a:gd name="T77" fmla="*/ 2147483647 h 2912"/>
              <a:gd name="T78" fmla="*/ 2147483647 w 2820"/>
              <a:gd name="T79" fmla="*/ 2147483647 h 2912"/>
              <a:gd name="T80" fmla="*/ 2147483647 w 2820"/>
              <a:gd name="T81" fmla="*/ 2147483647 h 2912"/>
              <a:gd name="T82" fmla="*/ 2147483647 w 2820"/>
              <a:gd name="T83" fmla="*/ 2147483647 h 2912"/>
              <a:gd name="T84" fmla="*/ 2147483647 w 2820"/>
              <a:gd name="T85" fmla="*/ 2147483647 h 2912"/>
              <a:gd name="T86" fmla="*/ 2147483647 w 2820"/>
              <a:gd name="T87" fmla="*/ 2147483647 h 2912"/>
              <a:gd name="T88" fmla="*/ 2147483647 w 2820"/>
              <a:gd name="T89" fmla="*/ 2147483647 h 2912"/>
              <a:gd name="T90" fmla="*/ 2147483647 w 2820"/>
              <a:gd name="T91" fmla="*/ 0 h 2912"/>
              <a:gd name="T92" fmla="*/ 2147483647 w 2820"/>
              <a:gd name="T93" fmla="*/ 2147483647 h 2912"/>
              <a:gd name="T94" fmla="*/ 2147483647 w 2820"/>
              <a:gd name="T95" fmla="*/ 2147483647 h 2912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w 2820"/>
              <a:gd name="T145" fmla="*/ 0 h 2912"/>
              <a:gd name="T146" fmla="*/ 2820 w 2820"/>
              <a:gd name="T147" fmla="*/ 2912 h 2912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T144" t="T145" r="T146" b="T147"/>
            <a:pathLst>
              <a:path w="2820" h="2912">
                <a:moveTo>
                  <a:pt x="1244" y="0"/>
                </a:moveTo>
                <a:lnTo>
                  <a:pt x="1092" y="50"/>
                </a:lnTo>
                <a:lnTo>
                  <a:pt x="952" y="106"/>
                </a:lnTo>
                <a:lnTo>
                  <a:pt x="822" y="168"/>
                </a:lnTo>
                <a:lnTo>
                  <a:pt x="704" y="232"/>
                </a:lnTo>
                <a:lnTo>
                  <a:pt x="594" y="300"/>
                </a:lnTo>
                <a:lnTo>
                  <a:pt x="494" y="372"/>
                </a:lnTo>
                <a:lnTo>
                  <a:pt x="406" y="446"/>
                </a:lnTo>
                <a:lnTo>
                  <a:pt x="324" y="524"/>
                </a:lnTo>
                <a:lnTo>
                  <a:pt x="254" y="604"/>
                </a:lnTo>
                <a:lnTo>
                  <a:pt x="192" y="686"/>
                </a:lnTo>
                <a:lnTo>
                  <a:pt x="140" y="772"/>
                </a:lnTo>
                <a:lnTo>
                  <a:pt x="96" y="856"/>
                </a:lnTo>
                <a:lnTo>
                  <a:pt x="60" y="944"/>
                </a:lnTo>
                <a:lnTo>
                  <a:pt x="32" y="1032"/>
                </a:lnTo>
                <a:lnTo>
                  <a:pt x="14" y="1122"/>
                </a:lnTo>
                <a:lnTo>
                  <a:pt x="2" y="1210"/>
                </a:lnTo>
                <a:lnTo>
                  <a:pt x="0" y="1300"/>
                </a:lnTo>
                <a:lnTo>
                  <a:pt x="4" y="1388"/>
                </a:lnTo>
                <a:lnTo>
                  <a:pt x="18" y="1476"/>
                </a:lnTo>
                <a:lnTo>
                  <a:pt x="36" y="1564"/>
                </a:lnTo>
                <a:lnTo>
                  <a:pt x="64" y="1650"/>
                </a:lnTo>
                <a:lnTo>
                  <a:pt x="96" y="1736"/>
                </a:lnTo>
                <a:lnTo>
                  <a:pt x="138" y="1818"/>
                </a:lnTo>
                <a:lnTo>
                  <a:pt x="184" y="1900"/>
                </a:lnTo>
                <a:lnTo>
                  <a:pt x="238" y="1978"/>
                </a:lnTo>
                <a:lnTo>
                  <a:pt x="298" y="2054"/>
                </a:lnTo>
                <a:lnTo>
                  <a:pt x="364" y="2126"/>
                </a:lnTo>
                <a:lnTo>
                  <a:pt x="434" y="2196"/>
                </a:lnTo>
                <a:lnTo>
                  <a:pt x="512" y="2262"/>
                </a:lnTo>
                <a:lnTo>
                  <a:pt x="596" y="2324"/>
                </a:lnTo>
                <a:lnTo>
                  <a:pt x="684" y="2382"/>
                </a:lnTo>
                <a:lnTo>
                  <a:pt x="776" y="2436"/>
                </a:lnTo>
                <a:lnTo>
                  <a:pt x="874" y="2484"/>
                </a:lnTo>
                <a:lnTo>
                  <a:pt x="978" y="2526"/>
                </a:lnTo>
                <a:lnTo>
                  <a:pt x="1086" y="2564"/>
                </a:lnTo>
                <a:lnTo>
                  <a:pt x="1198" y="2596"/>
                </a:lnTo>
                <a:lnTo>
                  <a:pt x="1314" y="2622"/>
                </a:lnTo>
                <a:lnTo>
                  <a:pt x="1434" y="2642"/>
                </a:lnTo>
                <a:lnTo>
                  <a:pt x="1558" y="2654"/>
                </a:lnTo>
                <a:lnTo>
                  <a:pt x="1686" y="2660"/>
                </a:lnTo>
                <a:lnTo>
                  <a:pt x="1818" y="2658"/>
                </a:lnTo>
                <a:lnTo>
                  <a:pt x="1952" y="2650"/>
                </a:lnTo>
                <a:lnTo>
                  <a:pt x="2090" y="2632"/>
                </a:lnTo>
                <a:lnTo>
                  <a:pt x="2230" y="2608"/>
                </a:lnTo>
                <a:lnTo>
                  <a:pt x="2374" y="2574"/>
                </a:lnTo>
                <a:lnTo>
                  <a:pt x="2542" y="2912"/>
                </a:lnTo>
                <a:lnTo>
                  <a:pt x="2544" y="2912"/>
                </a:lnTo>
                <a:lnTo>
                  <a:pt x="2820" y="1934"/>
                </a:lnTo>
                <a:lnTo>
                  <a:pt x="1868" y="1552"/>
                </a:lnTo>
                <a:lnTo>
                  <a:pt x="2036" y="1894"/>
                </a:lnTo>
                <a:lnTo>
                  <a:pt x="1956" y="1914"/>
                </a:lnTo>
                <a:lnTo>
                  <a:pt x="1872" y="1928"/>
                </a:lnTo>
                <a:lnTo>
                  <a:pt x="1788" y="1936"/>
                </a:lnTo>
                <a:lnTo>
                  <a:pt x="1702" y="1938"/>
                </a:lnTo>
                <a:lnTo>
                  <a:pt x="1616" y="1934"/>
                </a:lnTo>
                <a:lnTo>
                  <a:pt x="1528" y="1926"/>
                </a:lnTo>
                <a:lnTo>
                  <a:pt x="1442" y="1912"/>
                </a:lnTo>
                <a:lnTo>
                  <a:pt x="1356" y="1894"/>
                </a:lnTo>
                <a:lnTo>
                  <a:pt x="1272" y="1872"/>
                </a:lnTo>
                <a:lnTo>
                  <a:pt x="1188" y="1844"/>
                </a:lnTo>
                <a:lnTo>
                  <a:pt x="1108" y="1812"/>
                </a:lnTo>
                <a:lnTo>
                  <a:pt x="1028" y="1776"/>
                </a:lnTo>
                <a:lnTo>
                  <a:pt x="952" y="1736"/>
                </a:lnTo>
                <a:lnTo>
                  <a:pt x="880" y="1692"/>
                </a:lnTo>
                <a:lnTo>
                  <a:pt x="810" y="1646"/>
                </a:lnTo>
                <a:lnTo>
                  <a:pt x="744" y="1596"/>
                </a:lnTo>
                <a:lnTo>
                  <a:pt x="684" y="1542"/>
                </a:lnTo>
                <a:lnTo>
                  <a:pt x="628" y="1486"/>
                </a:lnTo>
                <a:lnTo>
                  <a:pt x="578" y="1428"/>
                </a:lnTo>
                <a:lnTo>
                  <a:pt x="532" y="1366"/>
                </a:lnTo>
                <a:lnTo>
                  <a:pt x="494" y="1304"/>
                </a:lnTo>
                <a:lnTo>
                  <a:pt x="462" y="1238"/>
                </a:lnTo>
                <a:lnTo>
                  <a:pt x="438" y="1170"/>
                </a:lnTo>
                <a:lnTo>
                  <a:pt x="420" y="1102"/>
                </a:lnTo>
                <a:lnTo>
                  <a:pt x="410" y="1032"/>
                </a:lnTo>
                <a:lnTo>
                  <a:pt x="410" y="960"/>
                </a:lnTo>
                <a:lnTo>
                  <a:pt x="416" y="888"/>
                </a:lnTo>
                <a:lnTo>
                  <a:pt x="434" y="816"/>
                </a:lnTo>
                <a:lnTo>
                  <a:pt x="460" y="742"/>
                </a:lnTo>
                <a:lnTo>
                  <a:pt x="496" y="668"/>
                </a:lnTo>
                <a:lnTo>
                  <a:pt x="544" y="592"/>
                </a:lnTo>
                <a:lnTo>
                  <a:pt x="602" y="518"/>
                </a:lnTo>
                <a:lnTo>
                  <a:pt x="670" y="444"/>
                </a:lnTo>
                <a:lnTo>
                  <a:pt x="752" y="370"/>
                </a:lnTo>
                <a:lnTo>
                  <a:pt x="844" y="298"/>
                </a:lnTo>
                <a:lnTo>
                  <a:pt x="950" y="226"/>
                </a:lnTo>
                <a:lnTo>
                  <a:pt x="1070" y="154"/>
                </a:lnTo>
                <a:lnTo>
                  <a:pt x="1202" y="84"/>
                </a:lnTo>
                <a:lnTo>
                  <a:pt x="1348" y="16"/>
                </a:lnTo>
                <a:lnTo>
                  <a:pt x="1244" y="0"/>
                </a:lnTo>
                <a:close/>
                <a:moveTo>
                  <a:pt x="2820" y="1934"/>
                </a:moveTo>
                <a:lnTo>
                  <a:pt x="2820" y="1934"/>
                </a:lnTo>
                <a:close/>
              </a:path>
            </a:pathLst>
          </a:custGeom>
          <a:gradFill rotWithShape="1">
            <a:gsLst>
              <a:gs pos="0">
                <a:srgbClr val="CC9900"/>
              </a:gs>
              <a:gs pos="50000">
                <a:srgbClr val="EAD88A"/>
              </a:gs>
              <a:gs pos="100000">
                <a:srgbClr val="CC9900"/>
              </a:gs>
            </a:gsLst>
            <a:lin ang="2700000" scaled="1"/>
          </a:gradFill>
          <a:ln w="9525">
            <a:round/>
            <a:headEnd/>
            <a:tailEnd/>
          </a:ln>
          <a:scene3d>
            <a:camera prst="legacyPerspectiveFront"/>
            <a:lightRig rig="legacyFlat4" dir="t"/>
          </a:scene3d>
          <a:sp3d extrusionH="430200" prstMaterial="legacyMatte">
            <a:bevelT w="13500" h="13500" prst="angle"/>
            <a:bevelB w="13500" h="13500" prst="angle"/>
            <a:extrusionClr>
              <a:srgbClr val="CC9900"/>
            </a:extrusionClr>
          </a:sp3d>
        </p:spPr>
        <p:txBody>
          <a:bodyPr>
            <a:flatTx/>
          </a:bodyPr>
          <a:lstStyle/>
          <a:p>
            <a:endParaRPr lang="ru-RU"/>
          </a:p>
        </p:txBody>
      </p:sp>
      <p:sp>
        <p:nvSpPr>
          <p:cNvPr id="9" name="Freeform 2"/>
          <p:cNvSpPr>
            <a:spLocks noEditPoints="1"/>
          </p:cNvSpPr>
          <p:nvPr/>
        </p:nvSpPr>
        <p:spPr bwMode="gray">
          <a:xfrm rot="1641124">
            <a:off x="1122363" y="2733675"/>
            <a:ext cx="723900" cy="1390650"/>
          </a:xfrm>
          <a:custGeom>
            <a:avLst/>
            <a:gdLst>
              <a:gd name="T0" fmla="*/ 2147483647 w 2820"/>
              <a:gd name="T1" fmla="*/ 2147483647 h 2912"/>
              <a:gd name="T2" fmla="*/ 2147483647 w 2820"/>
              <a:gd name="T3" fmla="*/ 2147483647 h 2912"/>
              <a:gd name="T4" fmla="*/ 2147483647 w 2820"/>
              <a:gd name="T5" fmla="*/ 2147483647 h 2912"/>
              <a:gd name="T6" fmla="*/ 2147483647 w 2820"/>
              <a:gd name="T7" fmla="*/ 2147483647 h 2912"/>
              <a:gd name="T8" fmla="*/ 2147483647 w 2820"/>
              <a:gd name="T9" fmla="*/ 2147483647 h 2912"/>
              <a:gd name="T10" fmla="*/ 2147483647 w 2820"/>
              <a:gd name="T11" fmla="*/ 2147483647 h 2912"/>
              <a:gd name="T12" fmla="*/ 2147483647 w 2820"/>
              <a:gd name="T13" fmla="*/ 2147483647 h 2912"/>
              <a:gd name="T14" fmla="*/ 2147483647 w 2820"/>
              <a:gd name="T15" fmla="*/ 2147483647 h 2912"/>
              <a:gd name="T16" fmla="*/ 0 w 2820"/>
              <a:gd name="T17" fmla="*/ 2147483647 h 2912"/>
              <a:gd name="T18" fmla="*/ 2147483647 w 2820"/>
              <a:gd name="T19" fmla="*/ 2147483647 h 2912"/>
              <a:gd name="T20" fmla="*/ 2147483647 w 2820"/>
              <a:gd name="T21" fmla="*/ 2147483647 h 2912"/>
              <a:gd name="T22" fmla="*/ 2147483647 w 2820"/>
              <a:gd name="T23" fmla="*/ 2147483647 h 2912"/>
              <a:gd name="T24" fmla="*/ 2147483647 w 2820"/>
              <a:gd name="T25" fmla="*/ 2147483647 h 2912"/>
              <a:gd name="T26" fmla="*/ 2147483647 w 2820"/>
              <a:gd name="T27" fmla="*/ 2147483647 h 2912"/>
              <a:gd name="T28" fmla="*/ 2147483647 w 2820"/>
              <a:gd name="T29" fmla="*/ 2147483647 h 2912"/>
              <a:gd name="T30" fmla="*/ 2147483647 w 2820"/>
              <a:gd name="T31" fmla="*/ 2147483647 h 2912"/>
              <a:gd name="T32" fmla="*/ 2147483647 w 2820"/>
              <a:gd name="T33" fmla="*/ 2147483647 h 2912"/>
              <a:gd name="T34" fmla="*/ 2147483647 w 2820"/>
              <a:gd name="T35" fmla="*/ 2147483647 h 2912"/>
              <a:gd name="T36" fmla="*/ 2147483647 w 2820"/>
              <a:gd name="T37" fmla="*/ 2147483647 h 2912"/>
              <a:gd name="T38" fmla="*/ 2147483647 w 2820"/>
              <a:gd name="T39" fmla="*/ 2147483647 h 2912"/>
              <a:gd name="T40" fmla="*/ 2147483647 w 2820"/>
              <a:gd name="T41" fmla="*/ 2147483647 h 2912"/>
              <a:gd name="T42" fmla="*/ 2147483647 w 2820"/>
              <a:gd name="T43" fmla="*/ 2147483647 h 2912"/>
              <a:gd name="T44" fmla="*/ 2147483647 w 2820"/>
              <a:gd name="T45" fmla="*/ 2147483647 h 2912"/>
              <a:gd name="T46" fmla="*/ 2147483647 w 2820"/>
              <a:gd name="T47" fmla="*/ 2147483647 h 2912"/>
              <a:gd name="T48" fmla="*/ 2147483647 w 2820"/>
              <a:gd name="T49" fmla="*/ 2147483647 h 2912"/>
              <a:gd name="T50" fmla="*/ 2147483647 w 2820"/>
              <a:gd name="T51" fmla="*/ 2147483647 h 2912"/>
              <a:gd name="T52" fmla="*/ 2147483647 w 2820"/>
              <a:gd name="T53" fmla="*/ 2147483647 h 2912"/>
              <a:gd name="T54" fmla="*/ 2147483647 w 2820"/>
              <a:gd name="T55" fmla="*/ 2147483647 h 2912"/>
              <a:gd name="T56" fmla="*/ 2147483647 w 2820"/>
              <a:gd name="T57" fmla="*/ 2147483647 h 2912"/>
              <a:gd name="T58" fmla="*/ 2147483647 w 2820"/>
              <a:gd name="T59" fmla="*/ 2147483647 h 2912"/>
              <a:gd name="T60" fmla="*/ 2147483647 w 2820"/>
              <a:gd name="T61" fmla="*/ 2147483647 h 2912"/>
              <a:gd name="T62" fmla="*/ 2147483647 w 2820"/>
              <a:gd name="T63" fmla="*/ 2147483647 h 2912"/>
              <a:gd name="T64" fmla="*/ 2147483647 w 2820"/>
              <a:gd name="T65" fmla="*/ 2147483647 h 2912"/>
              <a:gd name="T66" fmla="*/ 2147483647 w 2820"/>
              <a:gd name="T67" fmla="*/ 2147483647 h 2912"/>
              <a:gd name="T68" fmla="*/ 2147483647 w 2820"/>
              <a:gd name="T69" fmla="*/ 2147483647 h 2912"/>
              <a:gd name="T70" fmla="*/ 2147483647 w 2820"/>
              <a:gd name="T71" fmla="*/ 2147483647 h 2912"/>
              <a:gd name="T72" fmla="*/ 2147483647 w 2820"/>
              <a:gd name="T73" fmla="*/ 2147483647 h 2912"/>
              <a:gd name="T74" fmla="*/ 2147483647 w 2820"/>
              <a:gd name="T75" fmla="*/ 2147483647 h 2912"/>
              <a:gd name="T76" fmla="*/ 2147483647 w 2820"/>
              <a:gd name="T77" fmla="*/ 2147483647 h 2912"/>
              <a:gd name="T78" fmla="*/ 2147483647 w 2820"/>
              <a:gd name="T79" fmla="*/ 2147483647 h 2912"/>
              <a:gd name="T80" fmla="*/ 2147483647 w 2820"/>
              <a:gd name="T81" fmla="*/ 2147483647 h 2912"/>
              <a:gd name="T82" fmla="*/ 2147483647 w 2820"/>
              <a:gd name="T83" fmla="*/ 2147483647 h 2912"/>
              <a:gd name="T84" fmla="*/ 2147483647 w 2820"/>
              <a:gd name="T85" fmla="*/ 2147483647 h 2912"/>
              <a:gd name="T86" fmla="*/ 2147483647 w 2820"/>
              <a:gd name="T87" fmla="*/ 2147483647 h 2912"/>
              <a:gd name="T88" fmla="*/ 2147483647 w 2820"/>
              <a:gd name="T89" fmla="*/ 2147483647 h 2912"/>
              <a:gd name="T90" fmla="*/ 2147483647 w 2820"/>
              <a:gd name="T91" fmla="*/ 0 h 2912"/>
              <a:gd name="T92" fmla="*/ 2147483647 w 2820"/>
              <a:gd name="T93" fmla="*/ 2147483647 h 2912"/>
              <a:gd name="T94" fmla="*/ 2147483647 w 2820"/>
              <a:gd name="T95" fmla="*/ 2147483647 h 2912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w 2820"/>
              <a:gd name="T145" fmla="*/ 0 h 2912"/>
              <a:gd name="T146" fmla="*/ 2820 w 2820"/>
              <a:gd name="T147" fmla="*/ 2912 h 2912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T144" t="T145" r="T146" b="T147"/>
            <a:pathLst>
              <a:path w="2820" h="2912">
                <a:moveTo>
                  <a:pt x="1244" y="0"/>
                </a:moveTo>
                <a:lnTo>
                  <a:pt x="1092" y="50"/>
                </a:lnTo>
                <a:lnTo>
                  <a:pt x="952" y="106"/>
                </a:lnTo>
                <a:lnTo>
                  <a:pt x="822" y="168"/>
                </a:lnTo>
                <a:lnTo>
                  <a:pt x="704" y="232"/>
                </a:lnTo>
                <a:lnTo>
                  <a:pt x="594" y="300"/>
                </a:lnTo>
                <a:lnTo>
                  <a:pt x="494" y="372"/>
                </a:lnTo>
                <a:lnTo>
                  <a:pt x="406" y="446"/>
                </a:lnTo>
                <a:lnTo>
                  <a:pt x="324" y="524"/>
                </a:lnTo>
                <a:lnTo>
                  <a:pt x="254" y="604"/>
                </a:lnTo>
                <a:lnTo>
                  <a:pt x="192" y="686"/>
                </a:lnTo>
                <a:lnTo>
                  <a:pt x="140" y="772"/>
                </a:lnTo>
                <a:lnTo>
                  <a:pt x="96" y="856"/>
                </a:lnTo>
                <a:lnTo>
                  <a:pt x="60" y="944"/>
                </a:lnTo>
                <a:lnTo>
                  <a:pt x="32" y="1032"/>
                </a:lnTo>
                <a:lnTo>
                  <a:pt x="14" y="1122"/>
                </a:lnTo>
                <a:lnTo>
                  <a:pt x="2" y="1210"/>
                </a:lnTo>
                <a:lnTo>
                  <a:pt x="0" y="1300"/>
                </a:lnTo>
                <a:lnTo>
                  <a:pt x="4" y="1388"/>
                </a:lnTo>
                <a:lnTo>
                  <a:pt x="18" y="1476"/>
                </a:lnTo>
                <a:lnTo>
                  <a:pt x="36" y="1564"/>
                </a:lnTo>
                <a:lnTo>
                  <a:pt x="64" y="1650"/>
                </a:lnTo>
                <a:lnTo>
                  <a:pt x="96" y="1736"/>
                </a:lnTo>
                <a:lnTo>
                  <a:pt x="138" y="1818"/>
                </a:lnTo>
                <a:lnTo>
                  <a:pt x="184" y="1900"/>
                </a:lnTo>
                <a:lnTo>
                  <a:pt x="238" y="1978"/>
                </a:lnTo>
                <a:lnTo>
                  <a:pt x="298" y="2054"/>
                </a:lnTo>
                <a:lnTo>
                  <a:pt x="364" y="2126"/>
                </a:lnTo>
                <a:lnTo>
                  <a:pt x="434" y="2196"/>
                </a:lnTo>
                <a:lnTo>
                  <a:pt x="512" y="2262"/>
                </a:lnTo>
                <a:lnTo>
                  <a:pt x="596" y="2324"/>
                </a:lnTo>
                <a:lnTo>
                  <a:pt x="684" y="2382"/>
                </a:lnTo>
                <a:lnTo>
                  <a:pt x="776" y="2436"/>
                </a:lnTo>
                <a:lnTo>
                  <a:pt x="874" y="2484"/>
                </a:lnTo>
                <a:lnTo>
                  <a:pt x="978" y="2526"/>
                </a:lnTo>
                <a:lnTo>
                  <a:pt x="1086" y="2564"/>
                </a:lnTo>
                <a:lnTo>
                  <a:pt x="1198" y="2596"/>
                </a:lnTo>
                <a:lnTo>
                  <a:pt x="1314" y="2622"/>
                </a:lnTo>
                <a:lnTo>
                  <a:pt x="1434" y="2642"/>
                </a:lnTo>
                <a:lnTo>
                  <a:pt x="1558" y="2654"/>
                </a:lnTo>
                <a:lnTo>
                  <a:pt x="1686" y="2660"/>
                </a:lnTo>
                <a:lnTo>
                  <a:pt x="1818" y="2658"/>
                </a:lnTo>
                <a:lnTo>
                  <a:pt x="1952" y="2650"/>
                </a:lnTo>
                <a:lnTo>
                  <a:pt x="2090" y="2632"/>
                </a:lnTo>
                <a:lnTo>
                  <a:pt x="2230" y="2608"/>
                </a:lnTo>
                <a:lnTo>
                  <a:pt x="2374" y="2574"/>
                </a:lnTo>
                <a:lnTo>
                  <a:pt x="2542" y="2912"/>
                </a:lnTo>
                <a:lnTo>
                  <a:pt x="2544" y="2912"/>
                </a:lnTo>
                <a:lnTo>
                  <a:pt x="2820" y="1934"/>
                </a:lnTo>
                <a:lnTo>
                  <a:pt x="1868" y="1552"/>
                </a:lnTo>
                <a:lnTo>
                  <a:pt x="2036" y="1894"/>
                </a:lnTo>
                <a:lnTo>
                  <a:pt x="1956" y="1914"/>
                </a:lnTo>
                <a:lnTo>
                  <a:pt x="1872" y="1928"/>
                </a:lnTo>
                <a:lnTo>
                  <a:pt x="1788" y="1936"/>
                </a:lnTo>
                <a:lnTo>
                  <a:pt x="1702" y="1938"/>
                </a:lnTo>
                <a:lnTo>
                  <a:pt x="1616" y="1934"/>
                </a:lnTo>
                <a:lnTo>
                  <a:pt x="1528" y="1926"/>
                </a:lnTo>
                <a:lnTo>
                  <a:pt x="1442" y="1912"/>
                </a:lnTo>
                <a:lnTo>
                  <a:pt x="1356" y="1894"/>
                </a:lnTo>
                <a:lnTo>
                  <a:pt x="1272" y="1872"/>
                </a:lnTo>
                <a:lnTo>
                  <a:pt x="1188" y="1844"/>
                </a:lnTo>
                <a:lnTo>
                  <a:pt x="1108" y="1812"/>
                </a:lnTo>
                <a:lnTo>
                  <a:pt x="1028" y="1776"/>
                </a:lnTo>
                <a:lnTo>
                  <a:pt x="952" y="1736"/>
                </a:lnTo>
                <a:lnTo>
                  <a:pt x="880" y="1692"/>
                </a:lnTo>
                <a:lnTo>
                  <a:pt x="810" y="1646"/>
                </a:lnTo>
                <a:lnTo>
                  <a:pt x="744" y="1596"/>
                </a:lnTo>
                <a:lnTo>
                  <a:pt x="684" y="1542"/>
                </a:lnTo>
                <a:lnTo>
                  <a:pt x="628" y="1486"/>
                </a:lnTo>
                <a:lnTo>
                  <a:pt x="578" y="1428"/>
                </a:lnTo>
                <a:lnTo>
                  <a:pt x="532" y="1366"/>
                </a:lnTo>
                <a:lnTo>
                  <a:pt x="494" y="1304"/>
                </a:lnTo>
                <a:lnTo>
                  <a:pt x="462" y="1238"/>
                </a:lnTo>
                <a:lnTo>
                  <a:pt x="438" y="1170"/>
                </a:lnTo>
                <a:lnTo>
                  <a:pt x="420" y="1102"/>
                </a:lnTo>
                <a:lnTo>
                  <a:pt x="410" y="1032"/>
                </a:lnTo>
                <a:lnTo>
                  <a:pt x="410" y="960"/>
                </a:lnTo>
                <a:lnTo>
                  <a:pt x="416" y="888"/>
                </a:lnTo>
                <a:lnTo>
                  <a:pt x="434" y="816"/>
                </a:lnTo>
                <a:lnTo>
                  <a:pt x="460" y="742"/>
                </a:lnTo>
                <a:lnTo>
                  <a:pt x="496" y="668"/>
                </a:lnTo>
                <a:lnTo>
                  <a:pt x="544" y="592"/>
                </a:lnTo>
                <a:lnTo>
                  <a:pt x="602" y="518"/>
                </a:lnTo>
                <a:lnTo>
                  <a:pt x="670" y="444"/>
                </a:lnTo>
                <a:lnTo>
                  <a:pt x="752" y="370"/>
                </a:lnTo>
                <a:lnTo>
                  <a:pt x="844" y="298"/>
                </a:lnTo>
                <a:lnTo>
                  <a:pt x="950" y="226"/>
                </a:lnTo>
                <a:lnTo>
                  <a:pt x="1070" y="154"/>
                </a:lnTo>
                <a:lnTo>
                  <a:pt x="1202" y="84"/>
                </a:lnTo>
                <a:lnTo>
                  <a:pt x="1348" y="16"/>
                </a:lnTo>
                <a:lnTo>
                  <a:pt x="1244" y="0"/>
                </a:lnTo>
                <a:close/>
                <a:moveTo>
                  <a:pt x="2820" y="1934"/>
                </a:moveTo>
                <a:lnTo>
                  <a:pt x="2820" y="1934"/>
                </a:lnTo>
                <a:close/>
              </a:path>
            </a:pathLst>
          </a:custGeom>
          <a:gradFill rotWithShape="1">
            <a:gsLst>
              <a:gs pos="0">
                <a:srgbClr val="CC9900"/>
              </a:gs>
              <a:gs pos="50000">
                <a:srgbClr val="EAD88A"/>
              </a:gs>
              <a:gs pos="100000">
                <a:srgbClr val="CC9900"/>
              </a:gs>
            </a:gsLst>
            <a:lin ang="2700000" scaled="1"/>
          </a:gradFill>
          <a:ln w="9525">
            <a:round/>
            <a:headEnd/>
            <a:tailEnd/>
          </a:ln>
          <a:scene3d>
            <a:camera prst="legacyPerspectiveFront"/>
            <a:lightRig rig="legacyFlat4" dir="t"/>
          </a:scene3d>
          <a:sp3d extrusionH="430200" prstMaterial="legacyMatte">
            <a:bevelT w="13500" h="13500" prst="angle"/>
            <a:bevelB w="13500" h="13500" prst="angle"/>
            <a:extrusionClr>
              <a:srgbClr val="CC9900"/>
            </a:extrusionClr>
          </a:sp3d>
        </p:spPr>
        <p:txBody>
          <a:bodyPr>
            <a:flatTx/>
          </a:bodyPr>
          <a:lstStyle/>
          <a:p>
            <a:endParaRPr lang="ru-RU"/>
          </a:p>
        </p:txBody>
      </p:sp>
      <p:sp>
        <p:nvSpPr>
          <p:cNvPr id="10" name="Freeform 2"/>
          <p:cNvSpPr>
            <a:spLocks noEditPoints="1"/>
          </p:cNvSpPr>
          <p:nvPr/>
        </p:nvSpPr>
        <p:spPr bwMode="gray">
          <a:xfrm rot="1327918">
            <a:off x="1235075" y="4229100"/>
            <a:ext cx="723900" cy="1389063"/>
          </a:xfrm>
          <a:custGeom>
            <a:avLst/>
            <a:gdLst>
              <a:gd name="T0" fmla="*/ 2147483647 w 2820"/>
              <a:gd name="T1" fmla="*/ 2147483647 h 2912"/>
              <a:gd name="T2" fmla="*/ 2147483647 w 2820"/>
              <a:gd name="T3" fmla="*/ 2147483647 h 2912"/>
              <a:gd name="T4" fmla="*/ 2147483647 w 2820"/>
              <a:gd name="T5" fmla="*/ 2147483647 h 2912"/>
              <a:gd name="T6" fmla="*/ 2147483647 w 2820"/>
              <a:gd name="T7" fmla="*/ 2147483647 h 2912"/>
              <a:gd name="T8" fmla="*/ 2147483647 w 2820"/>
              <a:gd name="T9" fmla="*/ 2147483647 h 2912"/>
              <a:gd name="T10" fmla="*/ 2147483647 w 2820"/>
              <a:gd name="T11" fmla="*/ 2147483647 h 2912"/>
              <a:gd name="T12" fmla="*/ 2147483647 w 2820"/>
              <a:gd name="T13" fmla="*/ 2147483647 h 2912"/>
              <a:gd name="T14" fmla="*/ 2147483647 w 2820"/>
              <a:gd name="T15" fmla="*/ 2147483647 h 2912"/>
              <a:gd name="T16" fmla="*/ 0 w 2820"/>
              <a:gd name="T17" fmla="*/ 2147483647 h 2912"/>
              <a:gd name="T18" fmla="*/ 2147483647 w 2820"/>
              <a:gd name="T19" fmla="*/ 2147483647 h 2912"/>
              <a:gd name="T20" fmla="*/ 2147483647 w 2820"/>
              <a:gd name="T21" fmla="*/ 2147483647 h 2912"/>
              <a:gd name="T22" fmla="*/ 2147483647 w 2820"/>
              <a:gd name="T23" fmla="*/ 2147483647 h 2912"/>
              <a:gd name="T24" fmla="*/ 2147483647 w 2820"/>
              <a:gd name="T25" fmla="*/ 2147483647 h 2912"/>
              <a:gd name="T26" fmla="*/ 2147483647 w 2820"/>
              <a:gd name="T27" fmla="*/ 2147483647 h 2912"/>
              <a:gd name="T28" fmla="*/ 2147483647 w 2820"/>
              <a:gd name="T29" fmla="*/ 2147483647 h 2912"/>
              <a:gd name="T30" fmla="*/ 2147483647 w 2820"/>
              <a:gd name="T31" fmla="*/ 2147483647 h 2912"/>
              <a:gd name="T32" fmla="*/ 2147483647 w 2820"/>
              <a:gd name="T33" fmla="*/ 2147483647 h 2912"/>
              <a:gd name="T34" fmla="*/ 2147483647 w 2820"/>
              <a:gd name="T35" fmla="*/ 2147483647 h 2912"/>
              <a:gd name="T36" fmla="*/ 2147483647 w 2820"/>
              <a:gd name="T37" fmla="*/ 2147483647 h 2912"/>
              <a:gd name="T38" fmla="*/ 2147483647 w 2820"/>
              <a:gd name="T39" fmla="*/ 2147483647 h 2912"/>
              <a:gd name="T40" fmla="*/ 2147483647 w 2820"/>
              <a:gd name="T41" fmla="*/ 2147483647 h 2912"/>
              <a:gd name="T42" fmla="*/ 2147483647 w 2820"/>
              <a:gd name="T43" fmla="*/ 2147483647 h 2912"/>
              <a:gd name="T44" fmla="*/ 2147483647 w 2820"/>
              <a:gd name="T45" fmla="*/ 2147483647 h 2912"/>
              <a:gd name="T46" fmla="*/ 2147483647 w 2820"/>
              <a:gd name="T47" fmla="*/ 2147483647 h 2912"/>
              <a:gd name="T48" fmla="*/ 2147483647 w 2820"/>
              <a:gd name="T49" fmla="*/ 2147483647 h 2912"/>
              <a:gd name="T50" fmla="*/ 2147483647 w 2820"/>
              <a:gd name="T51" fmla="*/ 2147483647 h 2912"/>
              <a:gd name="T52" fmla="*/ 2147483647 w 2820"/>
              <a:gd name="T53" fmla="*/ 2147483647 h 2912"/>
              <a:gd name="T54" fmla="*/ 2147483647 w 2820"/>
              <a:gd name="T55" fmla="*/ 2147483647 h 2912"/>
              <a:gd name="T56" fmla="*/ 2147483647 w 2820"/>
              <a:gd name="T57" fmla="*/ 2147483647 h 2912"/>
              <a:gd name="T58" fmla="*/ 2147483647 w 2820"/>
              <a:gd name="T59" fmla="*/ 2147483647 h 2912"/>
              <a:gd name="T60" fmla="*/ 2147483647 w 2820"/>
              <a:gd name="T61" fmla="*/ 2147483647 h 2912"/>
              <a:gd name="T62" fmla="*/ 2147483647 w 2820"/>
              <a:gd name="T63" fmla="*/ 2147483647 h 2912"/>
              <a:gd name="T64" fmla="*/ 2147483647 w 2820"/>
              <a:gd name="T65" fmla="*/ 2147483647 h 2912"/>
              <a:gd name="T66" fmla="*/ 2147483647 w 2820"/>
              <a:gd name="T67" fmla="*/ 2147483647 h 2912"/>
              <a:gd name="T68" fmla="*/ 2147483647 w 2820"/>
              <a:gd name="T69" fmla="*/ 2147483647 h 2912"/>
              <a:gd name="T70" fmla="*/ 2147483647 w 2820"/>
              <a:gd name="T71" fmla="*/ 2147483647 h 2912"/>
              <a:gd name="T72" fmla="*/ 2147483647 w 2820"/>
              <a:gd name="T73" fmla="*/ 2147483647 h 2912"/>
              <a:gd name="T74" fmla="*/ 2147483647 w 2820"/>
              <a:gd name="T75" fmla="*/ 2147483647 h 2912"/>
              <a:gd name="T76" fmla="*/ 2147483647 w 2820"/>
              <a:gd name="T77" fmla="*/ 2147483647 h 2912"/>
              <a:gd name="T78" fmla="*/ 2147483647 w 2820"/>
              <a:gd name="T79" fmla="*/ 2147483647 h 2912"/>
              <a:gd name="T80" fmla="*/ 2147483647 w 2820"/>
              <a:gd name="T81" fmla="*/ 2147483647 h 2912"/>
              <a:gd name="T82" fmla="*/ 2147483647 w 2820"/>
              <a:gd name="T83" fmla="*/ 2147483647 h 2912"/>
              <a:gd name="T84" fmla="*/ 2147483647 w 2820"/>
              <a:gd name="T85" fmla="*/ 2147483647 h 2912"/>
              <a:gd name="T86" fmla="*/ 2147483647 w 2820"/>
              <a:gd name="T87" fmla="*/ 2147483647 h 2912"/>
              <a:gd name="T88" fmla="*/ 2147483647 w 2820"/>
              <a:gd name="T89" fmla="*/ 2147483647 h 2912"/>
              <a:gd name="T90" fmla="*/ 2147483647 w 2820"/>
              <a:gd name="T91" fmla="*/ 0 h 2912"/>
              <a:gd name="T92" fmla="*/ 2147483647 w 2820"/>
              <a:gd name="T93" fmla="*/ 2147483647 h 2912"/>
              <a:gd name="T94" fmla="*/ 2147483647 w 2820"/>
              <a:gd name="T95" fmla="*/ 2147483647 h 2912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w 2820"/>
              <a:gd name="T145" fmla="*/ 0 h 2912"/>
              <a:gd name="T146" fmla="*/ 2820 w 2820"/>
              <a:gd name="T147" fmla="*/ 2912 h 2912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T144" t="T145" r="T146" b="T147"/>
            <a:pathLst>
              <a:path w="2820" h="2912">
                <a:moveTo>
                  <a:pt x="1244" y="0"/>
                </a:moveTo>
                <a:lnTo>
                  <a:pt x="1092" y="50"/>
                </a:lnTo>
                <a:lnTo>
                  <a:pt x="952" y="106"/>
                </a:lnTo>
                <a:lnTo>
                  <a:pt x="822" y="168"/>
                </a:lnTo>
                <a:lnTo>
                  <a:pt x="704" y="232"/>
                </a:lnTo>
                <a:lnTo>
                  <a:pt x="594" y="300"/>
                </a:lnTo>
                <a:lnTo>
                  <a:pt x="494" y="372"/>
                </a:lnTo>
                <a:lnTo>
                  <a:pt x="406" y="446"/>
                </a:lnTo>
                <a:lnTo>
                  <a:pt x="324" y="524"/>
                </a:lnTo>
                <a:lnTo>
                  <a:pt x="254" y="604"/>
                </a:lnTo>
                <a:lnTo>
                  <a:pt x="192" y="686"/>
                </a:lnTo>
                <a:lnTo>
                  <a:pt x="140" y="772"/>
                </a:lnTo>
                <a:lnTo>
                  <a:pt x="96" y="856"/>
                </a:lnTo>
                <a:lnTo>
                  <a:pt x="60" y="944"/>
                </a:lnTo>
                <a:lnTo>
                  <a:pt x="32" y="1032"/>
                </a:lnTo>
                <a:lnTo>
                  <a:pt x="14" y="1122"/>
                </a:lnTo>
                <a:lnTo>
                  <a:pt x="2" y="1210"/>
                </a:lnTo>
                <a:lnTo>
                  <a:pt x="0" y="1300"/>
                </a:lnTo>
                <a:lnTo>
                  <a:pt x="4" y="1388"/>
                </a:lnTo>
                <a:lnTo>
                  <a:pt x="18" y="1476"/>
                </a:lnTo>
                <a:lnTo>
                  <a:pt x="36" y="1564"/>
                </a:lnTo>
                <a:lnTo>
                  <a:pt x="64" y="1650"/>
                </a:lnTo>
                <a:lnTo>
                  <a:pt x="96" y="1736"/>
                </a:lnTo>
                <a:lnTo>
                  <a:pt x="138" y="1818"/>
                </a:lnTo>
                <a:lnTo>
                  <a:pt x="184" y="1900"/>
                </a:lnTo>
                <a:lnTo>
                  <a:pt x="238" y="1978"/>
                </a:lnTo>
                <a:lnTo>
                  <a:pt x="298" y="2054"/>
                </a:lnTo>
                <a:lnTo>
                  <a:pt x="364" y="2126"/>
                </a:lnTo>
                <a:lnTo>
                  <a:pt x="434" y="2196"/>
                </a:lnTo>
                <a:lnTo>
                  <a:pt x="512" y="2262"/>
                </a:lnTo>
                <a:lnTo>
                  <a:pt x="596" y="2324"/>
                </a:lnTo>
                <a:lnTo>
                  <a:pt x="684" y="2382"/>
                </a:lnTo>
                <a:lnTo>
                  <a:pt x="776" y="2436"/>
                </a:lnTo>
                <a:lnTo>
                  <a:pt x="874" y="2484"/>
                </a:lnTo>
                <a:lnTo>
                  <a:pt x="978" y="2526"/>
                </a:lnTo>
                <a:lnTo>
                  <a:pt x="1086" y="2564"/>
                </a:lnTo>
                <a:lnTo>
                  <a:pt x="1198" y="2596"/>
                </a:lnTo>
                <a:lnTo>
                  <a:pt x="1314" y="2622"/>
                </a:lnTo>
                <a:lnTo>
                  <a:pt x="1434" y="2642"/>
                </a:lnTo>
                <a:lnTo>
                  <a:pt x="1558" y="2654"/>
                </a:lnTo>
                <a:lnTo>
                  <a:pt x="1686" y="2660"/>
                </a:lnTo>
                <a:lnTo>
                  <a:pt x="1818" y="2658"/>
                </a:lnTo>
                <a:lnTo>
                  <a:pt x="1952" y="2650"/>
                </a:lnTo>
                <a:lnTo>
                  <a:pt x="2090" y="2632"/>
                </a:lnTo>
                <a:lnTo>
                  <a:pt x="2230" y="2608"/>
                </a:lnTo>
                <a:lnTo>
                  <a:pt x="2374" y="2574"/>
                </a:lnTo>
                <a:lnTo>
                  <a:pt x="2542" y="2912"/>
                </a:lnTo>
                <a:lnTo>
                  <a:pt x="2544" y="2912"/>
                </a:lnTo>
                <a:lnTo>
                  <a:pt x="2820" y="1934"/>
                </a:lnTo>
                <a:lnTo>
                  <a:pt x="1868" y="1552"/>
                </a:lnTo>
                <a:lnTo>
                  <a:pt x="2036" y="1894"/>
                </a:lnTo>
                <a:lnTo>
                  <a:pt x="1956" y="1914"/>
                </a:lnTo>
                <a:lnTo>
                  <a:pt x="1872" y="1928"/>
                </a:lnTo>
                <a:lnTo>
                  <a:pt x="1788" y="1936"/>
                </a:lnTo>
                <a:lnTo>
                  <a:pt x="1702" y="1938"/>
                </a:lnTo>
                <a:lnTo>
                  <a:pt x="1616" y="1934"/>
                </a:lnTo>
                <a:lnTo>
                  <a:pt x="1528" y="1926"/>
                </a:lnTo>
                <a:lnTo>
                  <a:pt x="1442" y="1912"/>
                </a:lnTo>
                <a:lnTo>
                  <a:pt x="1356" y="1894"/>
                </a:lnTo>
                <a:lnTo>
                  <a:pt x="1272" y="1872"/>
                </a:lnTo>
                <a:lnTo>
                  <a:pt x="1188" y="1844"/>
                </a:lnTo>
                <a:lnTo>
                  <a:pt x="1108" y="1812"/>
                </a:lnTo>
                <a:lnTo>
                  <a:pt x="1028" y="1776"/>
                </a:lnTo>
                <a:lnTo>
                  <a:pt x="952" y="1736"/>
                </a:lnTo>
                <a:lnTo>
                  <a:pt x="880" y="1692"/>
                </a:lnTo>
                <a:lnTo>
                  <a:pt x="810" y="1646"/>
                </a:lnTo>
                <a:lnTo>
                  <a:pt x="744" y="1596"/>
                </a:lnTo>
                <a:lnTo>
                  <a:pt x="684" y="1542"/>
                </a:lnTo>
                <a:lnTo>
                  <a:pt x="628" y="1486"/>
                </a:lnTo>
                <a:lnTo>
                  <a:pt x="578" y="1428"/>
                </a:lnTo>
                <a:lnTo>
                  <a:pt x="532" y="1366"/>
                </a:lnTo>
                <a:lnTo>
                  <a:pt x="494" y="1304"/>
                </a:lnTo>
                <a:lnTo>
                  <a:pt x="462" y="1238"/>
                </a:lnTo>
                <a:lnTo>
                  <a:pt x="438" y="1170"/>
                </a:lnTo>
                <a:lnTo>
                  <a:pt x="420" y="1102"/>
                </a:lnTo>
                <a:lnTo>
                  <a:pt x="410" y="1032"/>
                </a:lnTo>
                <a:lnTo>
                  <a:pt x="410" y="960"/>
                </a:lnTo>
                <a:lnTo>
                  <a:pt x="416" y="888"/>
                </a:lnTo>
                <a:lnTo>
                  <a:pt x="434" y="816"/>
                </a:lnTo>
                <a:lnTo>
                  <a:pt x="460" y="742"/>
                </a:lnTo>
                <a:lnTo>
                  <a:pt x="496" y="668"/>
                </a:lnTo>
                <a:lnTo>
                  <a:pt x="544" y="592"/>
                </a:lnTo>
                <a:lnTo>
                  <a:pt x="602" y="518"/>
                </a:lnTo>
                <a:lnTo>
                  <a:pt x="670" y="444"/>
                </a:lnTo>
                <a:lnTo>
                  <a:pt x="752" y="370"/>
                </a:lnTo>
                <a:lnTo>
                  <a:pt x="844" y="298"/>
                </a:lnTo>
                <a:lnTo>
                  <a:pt x="950" y="226"/>
                </a:lnTo>
                <a:lnTo>
                  <a:pt x="1070" y="154"/>
                </a:lnTo>
                <a:lnTo>
                  <a:pt x="1202" y="84"/>
                </a:lnTo>
                <a:lnTo>
                  <a:pt x="1348" y="16"/>
                </a:lnTo>
                <a:lnTo>
                  <a:pt x="1244" y="0"/>
                </a:lnTo>
                <a:close/>
                <a:moveTo>
                  <a:pt x="2820" y="1934"/>
                </a:moveTo>
                <a:lnTo>
                  <a:pt x="2820" y="1934"/>
                </a:lnTo>
                <a:close/>
              </a:path>
            </a:pathLst>
          </a:custGeom>
          <a:gradFill rotWithShape="1">
            <a:gsLst>
              <a:gs pos="0">
                <a:srgbClr val="CC9900"/>
              </a:gs>
              <a:gs pos="50000">
                <a:srgbClr val="EAD88A"/>
              </a:gs>
              <a:gs pos="100000">
                <a:srgbClr val="CC9900"/>
              </a:gs>
            </a:gsLst>
            <a:lin ang="2700000" scaled="1"/>
          </a:gradFill>
          <a:ln w="9525">
            <a:round/>
            <a:headEnd/>
            <a:tailEnd/>
          </a:ln>
          <a:scene3d>
            <a:camera prst="legacyPerspectiveFront"/>
            <a:lightRig rig="legacyFlat4" dir="t"/>
          </a:scene3d>
          <a:sp3d extrusionH="430200" prstMaterial="legacyMatte">
            <a:bevelT w="13500" h="13500" prst="angle"/>
            <a:bevelB w="13500" h="13500" prst="angle"/>
            <a:extrusionClr>
              <a:srgbClr val="CC9900"/>
            </a:extrusionClr>
          </a:sp3d>
        </p:spPr>
        <p:txBody>
          <a:bodyPr>
            <a:flatTx/>
          </a:bodyPr>
          <a:lstStyle/>
          <a:p>
            <a:endParaRPr lang="ru-RU"/>
          </a:p>
        </p:txBody>
      </p:sp>
    </p:spTree>
  </p:cSld>
  <p:clrMapOvr>
    <a:masterClrMapping/>
  </p:clrMapOvr>
  <p:transition>
    <p:wheel spokes="2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4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0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4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40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4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4" grpId="1" build="p"/>
      <p:bldP spid="4" grpId="2" build="p"/>
      <p:bldP spid="6" grpId="0"/>
      <p:bldP spid="7" grpId="0"/>
      <p:bldP spid="8" grpId="0" animBg="1"/>
      <p:bldP spid="9" grpId="0" animBg="1"/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с двумя скругленными противолежащими углами 3"/>
          <p:cNvSpPr/>
          <p:nvPr/>
        </p:nvSpPr>
        <p:spPr>
          <a:xfrm>
            <a:off x="2928938" y="2214563"/>
            <a:ext cx="3429000" cy="1500187"/>
          </a:xfrm>
          <a:prstGeom prst="round2DiagRect">
            <a:avLst/>
          </a:prstGeom>
          <a:solidFill>
            <a:schemeClr val="accent6">
              <a:lumMod val="75000"/>
              <a:alpha val="3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i="1" dirty="0">
                <a:solidFill>
                  <a:srgbClr val="002060"/>
                </a:solidFill>
                <a:latin typeface="Georgia" pitchFamily="18" charset="0"/>
              </a:rPr>
              <a:t>Інтерактивні методи навчання</a:t>
            </a:r>
            <a:endParaRPr lang="ru-RU" i="1" dirty="0">
              <a:solidFill>
                <a:srgbClr val="002060"/>
              </a:solidFill>
              <a:latin typeface="Georgia" pitchFamily="18" charset="0"/>
            </a:endParaRPr>
          </a:p>
        </p:txBody>
      </p:sp>
      <p:sp>
        <p:nvSpPr>
          <p:cNvPr id="5" name="Багетная рамка 4"/>
          <p:cNvSpPr/>
          <p:nvPr/>
        </p:nvSpPr>
        <p:spPr>
          <a:xfrm>
            <a:off x="357188" y="1285875"/>
            <a:ext cx="2428875" cy="1143000"/>
          </a:xfrm>
          <a:prstGeom prst="bevel">
            <a:avLst/>
          </a:prstGeom>
          <a:solidFill>
            <a:schemeClr val="accent6">
              <a:lumMod val="50000"/>
              <a:alpha val="5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18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Асоціативний кущ</a:t>
            </a:r>
            <a:endParaRPr lang="ru-RU" sz="1800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Багетная рамка 5"/>
          <p:cNvSpPr/>
          <p:nvPr/>
        </p:nvSpPr>
        <p:spPr>
          <a:xfrm>
            <a:off x="3571875" y="500063"/>
            <a:ext cx="2357438" cy="1143000"/>
          </a:xfrm>
          <a:prstGeom prst="bevel">
            <a:avLst/>
          </a:prstGeom>
          <a:solidFill>
            <a:schemeClr val="accent6">
              <a:lumMod val="50000"/>
              <a:alpha val="5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18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Мозковий штурм</a:t>
            </a:r>
            <a:endParaRPr lang="ru-RU" sz="1800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Багетная рамка 6"/>
          <p:cNvSpPr/>
          <p:nvPr/>
        </p:nvSpPr>
        <p:spPr>
          <a:xfrm>
            <a:off x="6643688" y="1143000"/>
            <a:ext cx="2357437" cy="1143000"/>
          </a:xfrm>
          <a:prstGeom prst="bevel">
            <a:avLst/>
          </a:prstGeom>
          <a:solidFill>
            <a:schemeClr val="accent6">
              <a:lumMod val="50000"/>
              <a:alpha val="5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18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Божевільні ідеї</a:t>
            </a:r>
            <a:endParaRPr lang="ru-RU" sz="1800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Багетная рамка 7"/>
          <p:cNvSpPr/>
          <p:nvPr/>
        </p:nvSpPr>
        <p:spPr>
          <a:xfrm>
            <a:off x="214313" y="3929063"/>
            <a:ext cx="2357437" cy="1143000"/>
          </a:xfrm>
          <a:prstGeom prst="bevel">
            <a:avLst/>
          </a:prstGeom>
          <a:solidFill>
            <a:schemeClr val="accent6">
              <a:lumMod val="50000"/>
              <a:alpha val="5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0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Коло знань</a:t>
            </a:r>
            <a:endParaRPr lang="ru-RU" sz="2000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Багетная рамка 8"/>
          <p:cNvSpPr/>
          <p:nvPr/>
        </p:nvSpPr>
        <p:spPr>
          <a:xfrm>
            <a:off x="3419475" y="4508500"/>
            <a:ext cx="2357438" cy="1143000"/>
          </a:xfrm>
          <a:prstGeom prst="bevel">
            <a:avLst/>
          </a:prstGeom>
          <a:solidFill>
            <a:schemeClr val="accent6">
              <a:lumMod val="50000"/>
              <a:alpha val="5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8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Інтерв'ю </a:t>
            </a:r>
            <a:endParaRPr lang="ru-RU" sz="2800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Багетная рамка 10"/>
          <p:cNvSpPr/>
          <p:nvPr/>
        </p:nvSpPr>
        <p:spPr>
          <a:xfrm>
            <a:off x="6572250" y="4143375"/>
            <a:ext cx="2357438" cy="1143000"/>
          </a:xfrm>
          <a:prstGeom prst="bevel">
            <a:avLst/>
          </a:prstGeom>
          <a:solidFill>
            <a:schemeClr val="accent6">
              <a:lumMod val="50000"/>
              <a:alpha val="5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Криголами</a:t>
            </a:r>
            <a:endParaRPr lang="ru-RU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wheel spokes="2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3145" y="696894"/>
            <a:ext cx="8229601" cy="1143000"/>
          </a:xfrm>
          <a:extLst/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uk-UA" sz="2800" b="1" i="1" kern="1200" cap="all" dirty="0">
                <a:ln w="9000" cmpd="sng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</a:rPr>
              <a:t>З метою активізації учнів використовую різні завдання: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4294967295"/>
          </p:nvPr>
        </p:nvSpPr>
        <p:spPr>
          <a:xfrm>
            <a:off x="914400" y="2143125"/>
            <a:ext cx="8229600" cy="3500438"/>
          </a:xfrm>
        </p:spPr>
        <p:txBody>
          <a:bodyPr/>
          <a:lstStyle/>
          <a:p>
            <a:pPr eaLnBrk="1" hangingPunct="1">
              <a:buFont typeface="Wingdings" pitchFamily="2" charset="2"/>
              <a:buChar char="Ø"/>
            </a:pPr>
            <a:r>
              <a:rPr lang="uk-UA" sz="2800" b="1" i="1" smtClean="0">
                <a:solidFill>
                  <a:srgbClr val="002060"/>
                </a:solidFill>
                <a:latin typeface="Georgia" pitchFamily="18" charset="0"/>
              </a:rPr>
              <a:t>на розширення площі зорового сприймання;</a:t>
            </a:r>
          </a:p>
          <a:p>
            <a:pPr eaLnBrk="1" hangingPunct="1">
              <a:buFont typeface="Wingdings" pitchFamily="2" charset="2"/>
              <a:buChar char="Ø"/>
            </a:pPr>
            <a:r>
              <a:rPr lang="uk-UA" sz="2800" b="1" i="1" smtClean="0">
                <a:solidFill>
                  <a:srgbClr val="002060"/>
                </a:solidFill>
                <a:latin typeface="Georgia" pitchFamily="18" charset="0"/>
              </a:rPr>
              <a:t>для розвитку процесів мислення;</a:t>
            </a:r>
          </a:p>
          <a:p>
            <a:pPr eaLnBrk="1" hangingPunct="1">
              <a:buFont typeface="Wingdings" pitchFamily="2" charset="2"/>
              <a:buChar char="Ø"/>
            </a:pPr>
            <a:r>
              <a:rPr lang="uk-UA" sz="2800" b="1" i="1" smtClean="0">
                <a:solidFill>
                  <a:srgbClr val="002060"/>
                </a:solidFill>
                <a:latin typeface="Georgia" pitchFamily="18" charset="0"/>
              </a:rPr>
              <a:t>для розвитку уваги;</a:t>
            </a:r>
          </a:p>
          <a:p>
            <a:pPr eaLnBrk="1" hangingPunct="1">
              <a:buFont typeface="Wingdings" pitchFamily="2" charset="2"/>
              <a:buChar char="Ø"/>
            </a:pPr>
            <a:r>
              <a:rPr lang="uk-UA" sz="2800" b="1" i="1" smtClean="0">
                <a:solidFill>
                  <a:srgbClr val="002060"/>
                </a:solidFill>
                <a:latin typeface="Georgia" pitchFamily="18" charset="0"/>
              </a:rPr>
              <a:t>для розвитку осмисленого читання;</a:t>
            </a:r>
          </a:p>
          <a:p>
            <a:pPr eaLnBrk="1" hangingPunct="1">
              <a:buFont typeface="Wingdings" pitchFamily="2" charset="2"/>
              <a:buChar char="Ø"/>
            </a:pPr>
            <a:r>
              <a:rPr lang="uk-UA" sz="2800" b="1" i="1" smtClean="0">
                <a:solidFill>
                  <a:srgbClr val="002060"/>
                </a:solidFill>
                <a:latin typeface="Georgia" pitchFamily="18" charset="0"/>
              </a:rPr>
              <a:t>для нарощування темпу читання;</a:t>
            </a:r>
          </a:p>
        </p:txBody>
      </p:sp>
      <p:sp>
        <p:nvSpPr>
          <p:cNvPr id="22531" name="Text Box 4"/>
          <p:cNvSpPr txBox="1">
            <a:spLocks noChangeArrowheads="1"/>
          </p:cNvSpPr>
          <p:nvPr/>
        </p:nvSpPr>
        <p:spPr bwMode="auto">
          <a:xfrm>
            <a:off x="2571750" y="1185863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ru-RU" sz="1800" b="0">
              <a:solidFill>
                <a:schemeClr val="folHlink"/>
              </a:solidFill>
              <a:latin typeface="Arial" charset="0"/>
            </a:endParaRPr>
          </a:p>
        </p:txBody>
      </p:sp>
    </p:spTree>
  </p:cSld>
  <p:clrMapOvr>
    <a:masterClrMapping/>
  </p:clrMapOvr>
  <p:transition>
    <p:wheel spokes="2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3.33333E-6  C 0.06892 3.33333E-6  0.125 0.02847  0.125 0.06389  C 0.125 0.09907  0.06892 0.12777  3.61111E-6 0.12777  C -0.0691 0.12777  -0.125 0.09907  -0.125 0.06389  C -0.125 0.02847  -0.0691 3.33333E-6  3.61111E-6 3.33333E-6  Z " pathEditMode="relative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3.33333E-6  C 0.06892 3.33333E-6  0.125 0.02847  0.125 0.06389  C 0.125 0.09907  0.06892 0.12777  3.61111E-6 0.12777  C -0.0691 0.12777  -0.125 0.09907  -0.125 0.06389  C -0.125 0.02847  -0.0691 3.33333E-6  3.61111E-6 3.33333E-6  Z " pathEditMode="relative">
                                      <p:cBhvr>
                                        <p:cTn id="3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000"/>
                            </p:stCondLst>
                            <p:childTnLst>
                              <p:par>
                                <p:cTn id="60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66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73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80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87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94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3" grpId="1" build="p"/>
      <p:bldP spid="3" grpId="2" build="p"/>
    </p:bldLst>
  </p:timing>
</p:sld>
</file>

<file path=ppt/theme/theme1.xml><?xml version="1.0" encoding="utf-8"?>
<a:theme xmlns:a="http://schemas.openxmlformats.org/drawingml/2006/main" name="Тема Office">
  <a:themeElements>
    <a:clrScheme name="Тема Office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Тема Office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uk-UA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uk-UA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Тема Office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Crayons</Template>
  <TotalTime>1545</TotalTime>
  <Words>534</Words>
  <Application>Microsoft Office PowerPoint</Application>
  <PresentationFormat>Экран (4:3)</PresentationFormat>
  <Paragraphs>141</Paragraphs>
  <Slides>18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</vt:lpstr>
      <vt:lpstr>Презентация PowerPoint</vt:lpstr>
      <vt:lpstr>Презентация PowerPoint</vt:lpstr>
      <vt:lpstr>З метою активізації учнів використовую різні завдання:</vt:lpstr>
      <vt:lpstr>Презентация PowerPoint</vt:lpstr>
      <vt:lpstr>Презентация PowerPoint</vt:lpstr>
      <vt:lpstr>Презентация PowerPoint</vt:lpstr>
      <vt:lpstr>Нестандартні вправи для розвитку логічного мислення</vt:lpstr>
      <vt:lpstr>Педагог має бути не тільки вчителем, а й вихователем розуму дитини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Катерина Шаповалова</dc:creator>
  <cp:lastModifiedBy>света</cp:lastModifiedBy>
  <cp:revision>114</cp:revision>
  <dcterms:created xsi:type="dcterms:W3CDTF">2010-11-29T20:24:09Z</dcterms:created>
  <dcterms:modified xsi:type="dcterms:W3CDTF">2018-02-25T15:27:20Z</dcterms:modified>
</cp:coreProperties>
</file>