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8"/>
  </p:notesMasterIdLst>
  <p:sldIdLst>
    <p:sldId id="292" r:id="rId2"/>
    <p:sldId id="257" r:id="rId3"/>
    <p:sldId id="286" r:id="rId4"/>
    <p:sldId id="287" r:id="rId5"/>
    <p:sldId id="258" r:id="rId6"/>
    <p:sldId id="259" r:id="rId7"/>
    <p:sldId id="260" r:id="rId8"/>
    <p:sldId id="288" r:id="rId9"/>
    <p:sldId id="261" r:id="rId10"/>
    <p:sldId id="263" r:id="rId11"/>
    <p:sldId id="264" r:id="rId12"/>
    <p:sldId id="262" r:id="rId13"/>
    <p:sldId id="290" r:id="rId14"/>
    <p:sldId id="291" r:id="rId15"/>
    <p:sldId id="265" r:id="rId16"/>
    <p:sldId id="266" r:id="rId17"/>
    <p:sldId id="295" r:id="rId18"/>
    <p:sldId id="272" r:id="rId19"/>
    <p:sldId id="273" r:id="rId20"/>
    <p:sldId id="269" r:id="rId21"/>
    <p:sldId id="270" r:id="rId22"/>
    <p:sldId id="271" r:id="rId23"/>
    <p:sldId id="293" r:id="rId24"/>
    <p:sldId id="274" r:id="rId25"/>
    <p:sldId id="275" r:id="rId26"/>
    <p:sldId id="276" r:id="rId27"/>
    <p:sldId id="277" r:id="rId28"/>
    <p:sldId id="278" r:id="rId29"/>
    <p:sldId id="279" r:id="rId30"/>
    <p:sldId id="267" r:id="rId31"/>
    <p:sldId id="294" r:id="rId32"/>
    <p:sldId id="281" r:id="rId33"/>
    <p:sldId id="282" r:id="rId34"/>
    <p:sldId id="283" r:id="rId35"/>
    <p:sldId id="284" r:id="rId36"/>
    <p:sldId id="268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058317-51FE-487C-A9A7-56832419C1BC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AA1B29-149E-45D4-9352-7B8BE20C5F95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uk-UA" sz="1400" b="1" i="1" dirty="0" smtClean="0">
              <a:solidFill>
                <a:srgbClr val="0000FF"/>
              </a:solidFill>
            </a:rPr>
            <a:t>Викликає потребу активно діяти і досягати успіху.</a:t>
          </a:r>
          <a:endParaRPr lang="ru-RU" sz="1400" dirty="0">
            <a:solidFill>
              <a:srgbClr val="0000FF"/>
            </a:solidFill>
          </a:endParaRPr>
        </a:p>
      </dgm:t>
    </dgm:pt>
    <dgm:pt modelId="{21F62E73-A3DB-41F7-B415-26F924E99F06}" type="parTrans" cxnId="{4B0C2ED0-38E0-4F2E-A08A-192E4FB45A02}">
      <dgm:prSet/>
      <dgm:spPr/>
      <dgm:t>
        <a:bodyPr/>
        <a:lstStyle/>
        <a:p>
          <a:endParaRPr lang="ru-RU"/>
        </a:p>
      </dgm:t>
    </dgm:pt>
    <dgm:pt modelId="{E09CC4CF-A365-4A97-9E1D-B7BB65811023}" type="sibTrans" cxnId="{4B0C2ED0-38E0-4F2E-A08A-192E4FB45A02}">
      <dgm:prSet/>
      <dgm:spPr/>
      <dgm:t>
        <a:bodyPr/>
        <a:lstStyle/>
        <a:p>
          <a:endParaRPr lang="ru-RU"/>
        </a:p>
      </dgm:t>
    </dgm:pt>
    <dgm:pt modelId="{FD556CBB-C62C-4341-9300-682B7CD9C5BD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400" b="1" i="1" dirty="0" smtClean="0">
              <a:solidFill>
                <a:srgbClr val="0000FF"/>
              </a:solidFill>
            </a:rPr>
            <a:t>Стимулятор  </a:t>
          </a:r>
          <a:r>
            <a:rPr lang="ru-RU" sz="1400" b="1" i="1" dirty="0" err="1" smtClean="0">
              <a:solidFill>
                <a:srgbClr val="0000FF"/>
              </a:solidFill>
            </a:rPr>
            <a:t>енергії</a:t>
          </a:r>
          <a:r>
            <a:rPr lang="ru-RU" sz="1400" b="1" i="1" dirty="0" smtClean="0">
              <a:solidFill>
                <a:srgbClr val="0000FF"/>
              </a:solidFill>
            </a:rPr>
            <a:t>, </a:t>
          </a:r>
          <a:r>
            <a:rPr lang="ru-RU" sz="1400" b="1" i="1" dirty="0" err="1" smtClean="0">
              <a:solidFill>
                <a:srgbClr val="0000FF"/>
              </a:solidFill>
            </a:rPr>
            <a:t>характеризує</a:t>
          </a:r>
          <a:r>
            <a:rPr lang="ru-RU" sz="1400" b="1" i="1" dirty="0" smtClean="0">
              <a:solidFill>
                <a:srgbClr val="0000FF"/>
              </a:solidFill>
            </a:rPr>
            <a:t> </a:t>
          </a:r>
          <a:r>
            <a:rPr lang="ru-RU" sz="1400" b="1" i="1" dirty="0" err="1" smtClean="0">
              <a:solidFill>
                <a:srgbClr val="0000FF"/>
              </a:solidFill>
            </a:rPr>
            <a:t>віру</a:t>
          </a:r>
          <a:r>
            <a:rPr lang="ru-RU" sz="1400" b="1" i="1" dirty="0" smtClean="0">
              <a:solidFill>
                <a:srgbClr val="0000FF"/>
              </a:solidFill>
            </a:rPr>
            <a:t> в себе і </a:t>
          </a:r>
          <a:r>
            <a:rPr lang="ru-RU" sz="1400" b="1" i="1" dirty="0" err="1" smtClean="0">
              <a:solidFill>
                <a:srgbClr val="0000FF"/>
              </a:solidFill>
            </a:rPr>
            <a:t>здійснення</a:t>
          </a:r>
          <a:r>
            <a:rPr lang="ru-RU" sz="1400" b="1" i="1" dirty="0" smtClean="0">
              <a:solidFill>
                <a:srgbClr val="0000FF"/>
              </a:solidFill>
            </a:rPr>
            <a:t> </a:t>
          </a:r>
          <a:r>
            <a:rPr lang="ru-RU" sz="1400" b="1" i="1" dirty="0" err="1" smtClean="0">
              <a:solidFill>
                <a:srgbClr val="0000FF"/>
              </a:solidFill>
            </a:rPr>
            <a:t>задуманого</a:t>
          </a:r>
          <a:r>
            <a:rPr lang="ru-RU" sz="1200" b="1" i="1" dirty="0" smtClean="0">
              <a:solidFill>
                <a:srgbClr val="0000FF"/>
              </a:solidFill>
            </a:rPr>
            <a:t>.</a:t>
          </a:r>
          <a:endParaRPr lang="ru-RU" sz="1200" b="1" i="1" dirty="0">
            <a:solidFill>
              <a:srgbClr val="0000FF"/>
            </a:solidFill>
          </a:endParaRPr>
        </a:p>
      </dgm:t>
    </dgm:pt>
    <dgm:pt modelId="{6F9EB46C-89AF-4D2D-AD2D-0BAAE7492539}" type="parTrans" cxnId="{56A3001F-5844-4691-AB3C-538AF355B566}">
      <dgm:prSet/>
      <dgm:spPr/>
      <dgm:t>
        <a:bodyPr/>
        <a:lstStyle/>
        <a:p>
          <a:endParaRPr lang="ru-RU"/>
        </a:p>
      </dgm:t>
    </dgm:pt>
    <dgm:pt modelId="{F460AFDE-49B9-4AE3-BB99-9C9BE6AA0519}" type="sibTrans" cxnId="{56A3001F-5844-4691-AB3C-538AF355B566}">
      <dgm:prSet/>
      <dgm:spPr/>
      <dgm:t>
        <a:bodyPr/>
        <a:lstStyle/>
        <a:p>
          <a:endParaRPr lang="ru-RU"/>
        </a:p>
      </dgm:t>
    </dgm:pt>
    <dgm:pt modelId="{CB3099C7-B5D3-4D71-B3AD-B43993757285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400" b="1" dirty="0" err="1" smtClean="0">
              <a:solidFill>
                <a:srgbClr val="0000FF"/>
              </a:solidFill>
            </a:rPr>
            <a:t>Дає</a:t>
          </a:r>
          <a:r>
            <a:rPr lang="ru-RU" sz="1400" b="1" dirty="0" smtClean="0">
              <a:solidFill>
                <a:srgbClr val="0000FF"/>
              </a:solidFill>
            </a:rPr>
            <a:t> </a:t>
          </a:r>
          <a:r>
            <a:rPr lang="ru-RU" sz="1400" b="1" dirty="0" err="1" smtClean="0">
              <a:solidFill>
                <a:srgbClr val="0000FF"/>
              </a:solidFill>
            </a:rPr>
            <a:t>активність</a:t>
          </a:r>
          <a:r>
            <a:rPr lang="ru-RU" sz="1400" b="1" dirty="0" smtClean="0">
              <a:solidFill>
                <a:srgbClr val="0000FF"/>
              </a:solidFill>
            </a:rPr>
            <a:t> і </a:t>
          </a:r>
          <a:r>
            <a:rPr lang="ru-RU" sz="1400" b="1" dirty="0" err="1" smtClean="0">
              <a:solidFill>
                <a:srgbClr val="0000FF"/>
              </a:solidFill>
            </a:rPr>
            <a:t>віру</a:t>
          </a:r>
          <a:r>
            <a:rPr lang="ru-RU" sz="1400" b="1" dirty="0" smtClean="0">
              <a:solidFill>
                <a:srgbClr val="0000FF"/>
              </a:solidFill>
            </a:rPr>
            <a:t> в </a:t>
          </a:r>
          <a:r>
            <a:rPr lang="ru-RU" sz="1400" b="1" dirty="0" err="1" smtClean="0">
              <a:solidFill>
                <a:srgbClr val="0000FF"/>
              </a:solidFill>
            </a:rPr>
            <a:t>краще</a:t>
          </a:r>
          <a:r>
            <a:rPr lang="ru-RU" sz="1400" b="1" dirty="0" smtClean="0">
              <a:solidFill>
                <a:srgbClr val="0000FF"/>
              </a:solidFill>
            </a:rPr>
            <a:t>. </a:t>
          </a:r>
          <a:r>
            <a:rPr lang="ru-RU" sz="1400" b="1" dirty="0" err="1" smtClean="0">
              <a:solidFill>
                <a:srgbClr val="0000FF"/>
              </a:solidFill>
            </a:rPr>
            <a:t>Колір</a:t>
          </a:r>
          <a:r>
            <a:rPr lang="ru-RU" sz="1400" b="1" dirty="0" smtClean="0">
              <a:solidFill>
                <a:srgbClr val="0000FF"/>
              </a:solidFill>
            </a:rPr>
            <a:t> </a:t>
          </a:r>
          <a:r>
            <a:rPr lang="ru-RU" sz="1400" b="1" dirty="0" err="1" smtClean="0">
              <a:solidFill>
                <a:srgbClr val="0000FF"/>
              </a:solidFill>
            </a:rPr>
            <a:t>навчання</a:t>
          </a:r>
          <a:r>
            <a:rPr lang="ru-RU" sz="1400" b="1" dirty="0" smtClean="0">
              <a:solidFill>
                <a:srgbClr val="0000FF"/>
              </a:solidFill>
            </a:rPr>
            <a:t> та </a:t>
          </a:r>
          <a:r>
            <a:rPr lang="ru-RU" sz="1400" b="1" dirty="0" err="1" smtClean="0">
              <a:solidFill>
                <a:srgbClr val="0000FF"/>
              </a:solidFill>
            </a:rPr>
            <a:t>передачі</a:t>
          </a:r>
          <a:r>
            <a:rPr lang="ru-RU" sz="1400" b="1" dirty="0" smtClean="0">
              <a:solidFill>
                <a:srgbClr val="0000FF"/>
              </a:solidFill>
            </a:rPr>
            <a:t> </a:t>
          </a:r>
          <a:r>
            <a:rPr lang="ru-RU" sz="1400" b="1" dirty="0" err="1" smtClean="0">
              <a:solidFill>
                <a:srgbClr val="0000FF"/>
              </a:solidFill>
            </a:rPr>
            <a:t>знань</a:t>
          </a:r>
          <a:r>
            <a:rPr lang="ru-RU" sz="1200" b="1" dirty="0" smtClean="0">
              <a:solidFill>
                <a:srgbClr val="0000FF"/>
              </a:solidFill>
            </a:rPr>
            <a:t>.</a:t>
          </a:r>
          <a:endParaRPr lang="ru-RU" sz="1200" b="1" dirty="0">
            <a:solidFill>
              <a:srgbClr val="0000FF"/>
            </a:solidFill>
          </a:endParaRPr>
        </a:p>
      </dgm:t>
    </dgm:pt>
    <dgm:pt modelId="{E27FBD73-BB7C-4116-9150-1DDCCCA87919}" type="parTrans" cxnId="{0E760DAA-4384-4C32-9F4B-C1A228057334}">
      <dgm:prSet/>
      <dgm:spPr/>
      <dgm:t>
        <a:bodyPr/>
        <a:lstStyle/>
        <a:p>
          <a:endParaRPr lang="ru-RU"/>
        </a:p>
      </dgm:t>
    </dgm:pt>
    <dgm:pt modelId="{3862E237-4456-4AD5-95FE-251C779D5F41}" type="sibTrans" cxnId="{0E760DAA-4384-4C32-9F4B-C1A228057334}">
      <dgm:prSet/>
      <dgm:spPr/>
      <dgm:t>
        <a:bodyPr/>
        <a:lstStyle/>
        <a:p>
          <a:endParaRPr lang="ru-RU"/>
        </a:p>
      </dgm:t>
    </dgm:pt>
    <dgm:pt modelId="{96430C43-0D3C-4E59-82E6-540F2340071C}">
      <dgm:prSet phldrT="[Текст]" custT="1"/>
      <dgm:spPr>
        <a:solidFill>
          <a:srgbClr val="3333FF"/>
        </a:solidFill>
      </dgm:spPr>
      <dgm:t>
        <a:bodyPr/>
        <a:lstStyle/>
        <a:p>
          <a:r>
            <a:rPr lang="ru-RU" sz="1400" b="1" dirty="0" err="1" smtClean="0"/>
            <a:t>Допомагає</a:t>
          </a:r>
          <a:r>
            <a:rPr lang="ru-RU" sz="1400" b="1" dirty="0" smtClean="0"/>
            <a:t> </a:t>
          </a:r>
          <a:r>
            <a:rPr lang="ru-RU" sz="1400" b="1" dirty="0" err="1" smtClean="0"/>
            <a:t>думати</a:t>
          </a:r>
          <a:r>
            <a:rPr lang="ru-RU" sz="1400" b="1" dirty="0" smtClean="0"/>
            <a:t>. </a:t>
          </a:r>
          <a:r>
            <a:rPr lang="ru-RU" sz="1400" b="1" dirty="0" err="1" smtClean="0"/>
            <a:t>Колір</a:t>
          </a:r>
          <a:r>
            <a:rPr lang="ru-RU" sz="1400" b="1" dirty="0" smtClean="0"/>
            <a:t> </a:t>
          </a:r>
          <a:r>
            <a:rPr lang="ru-RU" sz="1400" b="1" dirty="0" err="1" smtClean="0"/>
            <a:t>інтуїції</a:t>
          </a:r>
          <a:r>
            <a:rPr lang="ru-RU" sz="1400" b="1" dirty="0" smtClean="0"/>
            <a:t>.</a:t>
          </a:r>
          <a:endParaRPr lang="ru-RU" sz="1400" b="1" dirty="0"/>
        </a:p>
      </dgm:t>
    </dgm:pt>
    <dgm:pt modelId="{082D37E9-AC6D-4238-8744-E749723C97B4}" type="parTrans" cxnId="{53F676FA-2718-4404-AAD8-5A272B221688}">
      <dgm:prSet/>
      <dgm:spPr/>
      <dgm:t>
        <a:bodyPr/>
        <a:lstStyle/>
        <a:p>
          <a:endParaRPr lang="ru-RU"/>
        </a:p>
      </dgm:t>
    </dgm:pt>
    <dgm:pt modelId="{A0CE5BA4-A907-4641-8276-14627FE3C1BB}" type="sibTrans" cxnId="{53F676FA-2718-4404-AAD8-5A272B221688}">
      <dgm:prSet/>
      <dgm:spPr/>
      <dgm:t>
        <a:bodyPr/>
        <a:lstStyle/>
        <a:p>
          <a:endParaRPr lang="ru-RU"/>
        </a:p>
      </dgm:t>
    </dgm:pt>
    <dgm:pt modelId="{81EB3D8C-BEB5-47E8-A448-411A69D58DE9}">
      <dgm:prSet phldrT="[Текст]" custT="1"/>
      <dgm:spPr>
        <a:solidFill>
          <a:srgbClr val="9900FF"/>
        </a:solidFill>
      </dgm:spPr>
      <dgm:t>
        <a:bodyPr/>
        <a:lstStyle/>
        <a:p>
          <a:r>
            <a:rPr lang="ru-RU" sz="1400" dirty="0" err="1" smtClean="0"/>
            <a:t>Колір</a:t>
          </a:r>
          <a:r>
            <a:rPr lang="ru-RU" sz="1400" dirty="0" smtClean="0"/>
            <a:t> </a:t>
          </a:r>
          <a:r>
            <a:rPr lang="ru-RU" sz="1400" dirty="0" err="1" smtClean="0"/>
            <a:t>таємниць</a:t>
          </a:r>
          <a:r>
            <a:rPr lang="ru-RU" sz="1400" dirty="0" smtClean="0"/>
            <a:t>, </a:t>
          </a:r>
          <a:r>
            <a:rPr lang="ru-RU" sz="1400" dirty="0" err="1" smtClean="0"/>
            <a:t>емоцій</a:t>
          </a:r>
          <a:r>
            <a:rPr lang="ru-RU" sz="1400" dirty="0" smtClean="0"/>
            <a:t> та </a:t>
          </a:r>
          <a:r>
            <a:rPr lang="ru-RU" sz="1400" dirty="0" err="1" smtClean="0"/>
            <a:t>влади</a:t>
          </a:r>
          <a:r>
            <a:rPr lang="ru-RU" sz="1400" dirty="0" smtClean="0"/>
            <a:t>. </a:t>
          </a:r>
          <a:r>
            <a:rPr lang="ru-RU" sz="1400" dirty="0" err="1" smtClean="0"/>
            <a:t>Допомагає</a:t>
          </a:r>
          <a:r>
            <a:rPr lang="ru-RU" sz="1400" dirty="0" smtClean="0"/>
            <a:t> </a:t>
          </a:r>
          <a:r>
            <a:rPr lang="ru-RU" sz="1400" dirty="0" err="1" smtClean="0"/>
            <a:t>повірити</a:t>
          </a:r>
          <a:r>
            <a:rPr lang="ru-RU" sz="1400" dirty="0" smtClean="0"/>
            <a:t> в себе, </a:t>
          </a:r>
          <a:r>
            <a:rPr lang="ru-RU" sz="1400" dirty="0" err="1" smtClean="0"/>
            <a:t>розвиватися</a:t>
          </a:r>
          <a:r>
            <a:rPr lang="ru-RU" sz="1400" dirty="0" smtClean="0"/>
            <a:t> духовно.</a:t>
          </a:r>
          <a:endParaRPr lang="ru-RU" sz="1400" dirty="0"/>
        </a:p>
      </dgm:t>
    </dgm:pt>
    <dgm:pt modelId="{62A26906-B32D-41D4-B041-48BD707F54A3}" type="parTrans" cxnId="{E685D367-159B-452D-A2AC-B18D82972824}">
      <dgm:prSet/>
      <dgm:spPr/>
      <dgm:t>
        <a:bodyPr/>
        <a:lstStyle/>
        <a:p>
          <a:endParaRPr lang="ru-RU"/>
        </a:p>
      </dgm:t>
    </dgm:pt>
    <dgm:pt modelId="{741F3A5B-06F2-4F61-997B-3A74DF86EB75}" type="sibTrans" cxnId="{E685D367-159B-452D-A2AC-B18D82972824}">
      <dgm:prSet/>
      <dgm:spPr/>
      <dgm:t>
        <a:bodyPr/>
        <a:lstStyle/>
        <a:p>
          <a:endParaRPr lang="ru-RU"/>
        </a:p>
      </dgm:t>
    </dgm:pt>
    <dgm:pt modelId="{926A547B-DC52-4BED-9EBE-287F3172B7B4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400" b="1" dirty="0" err="1" smtClean="0">
              <a:solidFill>
                <a:srgbClr val="0000FF"/>
              </a:solidFill>
            </a:rPr>
            <a:t>Колір</a:t>
          </a:r>
          <a:r>
            <a:rPr lang="ru-RU" sz="1400" b="1" dirty="0" smtClean="0">
              <a:solidFill>
                <a:srgbClr val="0000FF"/>
              </a:solidFill>
            </a:rPr>
            <a:t> </a:t>
          </a:r>
        </a:p>
        <a:p>
          <a:r>
            <a:rPr lang="ru-RU" sz="1400" b="1" dirty="0" err="1" smtClean="0">
              <a:solidFill>
                <a:srgbClr val="0000FF"/>
              </a:solidFill>
            </a:rPr>
            <a:t>творчості</a:t>
          </a:r>
          <a:r>
            <a:rPr lang="ru-RU" sz="1400" b="1" dirty="0" smtClean="0">
              <a:solidFill>
                <a:srgbClr val="0000FF"/>
              </a:solidFill>
            </a:rPr>
            <a:t> </a:t>
          </a:r>
        </a:p>
        <a:p>
          <a:r>
            <a:rPr lang="ru-RU" sz="1400" b="1" dirty="0" smtClean="0">
              <a:solidFill>
                <a:srgbClr val="0000FF"/>
              </a:solidFill>
            </a:rPr>
            <a:t>та </a:t>
          </a:r>
          <a:r>
            <a:rPr lang="ru-RU" sz="1400" b="1" dirty="0" err="1" smtClean="0">
              <a:solidFill>
                <a:srgbClr val="0000FF"/>
              </a:solidFill>
            </a:rPr>
            <a:t>індивідуальності</a:t>
          </a:r>
          <a:endParaRPr lang="ru-RU" sz="1000" dirty="0">
            <a:solidFill>
              <a:srgbClr val="0000FF"/>
            </a:solidFill>
          </a:endParaRPr>
        </a:p>
      </dgm:t>
    </dgm:pt>
    <dgm:pt modelId="{3D8F3B9D-5E78-44CF-A8AC-CFE1E3FEA084}" type="parTrans" cxnId="{4B5E3DEA-05DC-4131-8AB4-19C11E9CA878}">
      <dgm:prSet/>
      <dgm:spPr/>
      <dgm:t>
        <a:bodyPr/>
        <a:lstStyle/>
        <a:p>
          <a:endParaRPr lang="ru-RU"/>
        </a:p>
      </dgm:t>
    </dgm:pt>
    <dgm:pt modelId="{E6528D86-7ABE-48A0-B974-349DEA053F31}" type="sibTrans" cxnId="{4B5E3DEA-05DC-4131-8AB4-19C11E9CA878}">
      <dgm:prSet/>
      <dgm:spPr/>
      <dgm:t>
        <a:bodyPr/>
        <a:lstStyle/>
        <a:p>
          <a:endParaRPr lang="ru-RU"/>
        </a:p>
      </dgm:t>
    </dgm:pt>
    <dgm:pt modelId="{0E82E080-188D-4412-9FCB-6F73A70B0CFD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200" b="1" dirty="0" err="1" smtClean="0">
              <a:solidFill>
                <a:srgbClr val="0000FF"/>
              </a:solidFill>
            </a:rPr>
            <a:t>Колір</a:t>
          </a:r>
          <a:r>
            <a:rPr lang="ru-RU" sz="1200" b="1" dirty="0" smtClean="0">
              <a:solidFill>
                <a:srgbClr val="0000FF"/>
              </a:solidFill>
            </a:rPr>
            <a:t> </a:t>
          </a:r>
          <a:r>
            <a:rPr lang="ru-RU" sz="1200" b="1" dirty="0" err="1" smtClean="0">
              <a:solidFill>
                <a:srgbClr val="0000FF"/>
              </a:solidFill>
            </a:rPr>
            <a:t>надії</a:t>
          </a:r>
          <a:r>
            <a:rPr lang="ru-RU" sz="1200" b="1" dirty="0" smtClean="0">
              <a:solidFill>
                <a:srgbClr val="0000FF"/>
              </a:solidFill>
            </a:rPr>
            <a:t> та </a:t>
          </a:r>
          <a:r>
            <a:rPr lang="ru-RU" sz="1200" b="1" dirty="0" err="1" smtClean="0">
              <a:solidFill>
                <a:srgbClr val="0000FF"/>
              </a:solidFill>
            </a:rPr>
            <a:t>спокою</a:t>
          </a:r>
          <a:r>
            <a:rPr lang="ru-RU" sz="1200" b="1" dirty="0" smtClean="0">
              <a:solidFill>
                <a:srgbClr val="0000FF"/>
              </a:solidFill>
            </a:rPr>
            <a:t> , </a:t>
          </a:r>
          <a:r>
            <a:rPr lang="ru-RU" sz="1200" b="1" dirty="0" err="1" smtClean="0">
              <a:solidFill>
                <a:srgbClr val="0000FF"/>
              </a:solidFill>
            </a:rPr>
            <a:t>показує</a:t>
          </a:r>
          <a:r>
            <a:rPr lang="ru-RU" sz="1200" b="1" dirty="0" smtClean="0">
              <a:solidFill>
                <a:srgbClr val="0000FF"/>
              </a:solidFill>
            </a:rPr>
            <a:t> того </a:t>
          </a:r>
          <a:r>
            <a:rPr lang="ru-RU" sz="1200" b="1" dirty="0" err="1" smtClean="0">
              <a:solidFill>
                <a:srgbClr val="0000FF"/>
              </a:solidFill>
            </a:rPr>
            <a:t>хто</a:t>
          </a:r>
          <a:r>
            <a:rPr lang="ru-RU" sz="1200" b="1" dirty="0" smtClean="0">
              <a:solidFill>
                <a:srgbClr val="0000FF"/>
              </a:solidFill>
            </a:rPr>
            <a:t> </a:t>
          </a:r>
          <a:r>
            <a:rPr lang="ru-RU" sz="1200" b="1" dirty="0" err="1" smtClean="0">
              <a:solidFill>
                <a:srgbClr val="0000FF"/>
              </a:solidFill>
            </a:rPr>
            <a:t>бажає</a:t>
          </a:r>
          <a:r>
            <a:rPr lang="ru-RU" sz="1200" b="1" dirty="0" smtClean="0">
              <a:solidFill>
                <a:srgbClr val="0000FF"/>
              </a:solidFill>
            </a:rPr>
            <a:t> </a:t>
          </a:r>
          <a:r>
            <a:rPr lang="ru-RU" sz="1200" b="1" dirty="0" err="1" smtClean="0">
              <a:solidFill>
                <a:srgbClr val="0000FF"/>
              </a:solidFill>
            </a:rPr>
            <a:t>самостверджуватись</a:t>
          </a:r>
          <a:r>
            <a:rPr lang="ru-RU" sz="1200" b="1" dirty="0" smtClean="0"/>
            <a:t>. </a:t>
          </a:r>
          <a:endParaRPr lang="ru-RU" sz="1200" b="1" dirty="0"/>
        </a:p>
      </dgm:t>
    </dgm:pt>
    <dgm:pt modelId="{0F549494-2A55-4278-BCC9-1E11C490CD6E}" type="parTrans" cxnId="{1BB612B0-2271-49C7-8B31-EBD675EA4E62}">
      <dgm:prSet/>
      <dgm:spPr/>
      <dgm:t>
        <a:bodyPr/>
        <a:lstStyle/>
        <a:p>
          <a:endParaRPr lang="ru-RU"/>
        </a:p>
      </dgm:t>
    </dgm:pt>
    <dgm:pt modelId="{9569E898-D38E-47EF-BA12-7B89094038AF}" type="sibTrans" cxnId="{1BB612B0-2271-49C7-8B31-EBD675EA4E62}">
      <dgm:prSet/>
      <dgm:spPr/>
      <dgm:t>
        <a:bodyPr/>
        <a:lstStyle/>
        <a:p>
          <a:endParaRPr lang="ru-RU"/>
        </a:p>
      </dgm:t>
    </dgm:pt>
    <dgm:pt modelId="{442825E4-AAAC-4685-AE3B-69518D336EC9}" type="pres">
      <dgm:prSet presAssocID="{9A058317-51FE-487C-A9A7-56832419C1B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CFE9A5-66B5-4DB0-A1A4-17DC8B30092C}" type="pres">
      <dgm:prSet presAssocID="{60AA1B29-149E-45D4-9352-7B8BE20C5F95}" presName="node" presStyleLbl="node1" presStyleIdx="0" presStyleCnt="7" custScaleX="121660" custScaleY="127939" custRadScaleRad="90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0D9BFE-414C-435C-8849-DA9F3B97D943}" type="pres">
      <dgm:prSet presAssocID="{E09CC4CF-A365-4A97-9E1D-B7BB65811023}" presName="sibTrans" presStyleLbl="sibTrans2D1" presStyleIdx="0" presStyleCnt="7" custScaleX="135506" custScaleY="40234"/>
      <dgm:spPr/>
      <dgm:t>
        <a:bodyPr/>
        <a:lstStyle/>
        <a:p>
          <a:endParaRPr lang="ru-RU"/>
        </a:p>
      </dgm:t>
    </dgm:pt>
    <dgm:pt modelId="{7B899E8B-47BF-428C-9076-ECD36F4094CE}" type="pres">
      <dgm:prSet presAssocID="{E09CC4CF-A365-4A97-9E1D-B7BB65811023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6B397F01-E5F5-467E-BF3A-FF678B9C2C95}" type="pres">
      <dgm:prSet presAssocID="{FD556CBB-C62C-4341-9300-682B7CD9C5BD}" presName="node" presStyleLbl="node1" presStyleIdx="1" presStyleCnt="7" custScaleX="123133" custScaleY="136618" custRadScaleRad="100231" custRadScaleInc="-52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E409CB-EB3A-4BA2-BF0E-4BF9F96B4C3C}" type="pres">
      <dgm:prSet presAssocID="{F460AFDE-49B9-4AE3-BB99-9C9BE6AA0519}" presName="sibTrans" presStyleLbl="sibTrans2D1" presStyleIdx="1" presStyleCnt="7" custScaleX="126262" custScaleY="20832"/>
      <dgm:spPr/>
      <dgm:t>
        <a:bodyPr/>
        <a:lstStyle/>
        <a:p>
          <a:endParaRPr lang="ru-RU"/>
        </a:p>
      </dgm:t>
    </dgm:pt>
    <dgm:pt modelId="{9BA75657-BAF7-4F8B-B27D-2E674A6C7A38}" type="pres">
      <dgm:prSet presAssocID="{F460AFDE-49B9-4AE3-BB99-9C9BE6AA0519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E1E694CF-E137-48F7-A78F-883C56963883}" type="pres">
      <dgm:prSet presAssocID="{CB3099C7-B5D3-4D71-B3AD-B43993757285}" presName="node" presStyleLbl="node1" presStyleIdx="2" presStyleCnt="7" custScaleX="121117" custScaleY="138962" custRadScaleRad="93149" custRadScaleInc="28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706F78-A33B-45A4-BF41-1146101FAFEB}" type="pres">
      <dgm:prSet presAssocID="{3862E237-4456-4AD5-95FE-251C779D5F41}" presName="sibTrans" presStyleLbl="sibTrans2D1" presStyleIdx="2" presStyleCnt="7" custScaleX="60560" custScaleY="57016"/>
      <dgm:spPr/>
      <dgm:t>
        <a:bodyPr/>
        <a:lstStyle/>
        <a:p>
          <a:endParaRPr lang="ru-RU"/>
        </a:p>
      </dgm:t>
    </dgm:pt>
    <dgm:pt modelId="{6E38C8DA-34F8-40B4-9682-40CE6DBC11CC}" type="pres">
      <dgm:prSet presAssocID="{3862E237-4456-4AD5-95FE-251C779D5F41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BDAA65E6-49DC-4E24-9E49-E99C4F48328F}" type="pres">
      <dgm:prSet presAssocID="{0E82E080-188D-4412-9FCB-6F73A70B0CFD}" presName="node" presStyleLbl="node1" presStyleIdx="3" presStyleCnt="7" custScaleX="111414" custScaleY="130343" custRadScaleRad="98804" custRadScaleInc="8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9316C8-7194-48F5-BCA3-5CC2E7E2EA77}" type="pres">
      <dgm:prSet presAssocID="{9569E898-D38E-47EF-BA12-7B89094038AF}" presName="sibTrans" presStyleLbl="sibTrans2D1" presStyleIdx="3" presStyleCnt="7" custFlipVert="1" custFlipHor="0" custScaleX="132907" custScaleY="29015"/>
      <dgm:spPr/>
      <dgm:t>
        <a:bodyPr/>
        <a:lstStyle/>
        <a:p>
          <a:endParaRPr lang="ru-RU"/>
        </a:p>
      </dgm:t>
    </dgm:pt>
    <dgm:pt modelId="{4BF1680F-186A-4C17-B7E6-3ED569D8A768}" type="pres">
      <dgm:prSet presAssocID="{9569E898-D38E-47EF-BA12-7B89094038AF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BDD05244-947E-4357-9924-7DB286D18B70}" type="pres">
      <dgm:prSet presAssocID="{926A547B-DC52-4BED-9EBE-287F3172B7B4}" presName="node" presStyleLbl="node1" presStyleIdx="4" presStyleCnt="7" custScaleX="125430" custScaleY="144380" custRadScaleRad="103522" custRadScaleInc="-13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6B424C-C5C4-4DFB-B22F-223C144A4FBC}" type="pres">
      <dgm:prSet presAssocID="{E6528D86-7ABE-48A0-B974-349DEA053F31}" presName="sibTrans" presStyleLbl="sibTrans2D1" presStyleIdx="4" presStyleCnt="7" custScaleX="123929" custScaleY="85430"/>
      <dgm:spPr/>
      <dgm:t>
        <a:bodyPr/>
        <a:lstStyle/>
        <a:p>
          <a:endParaRPr lang="ru-RU"/>
        </a:p>
      </dgm:t>
    </dgm:pt>
    <dgm:pt modelId="{B978F11A-DE1E-4FAE-98F0-215FC8F10DC9}" type="pres">
      <dgm:prSet presAssocID="{E6528D86-7ABE-48A0-B974-349DEA053F31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DB3C9CB0-0059-4CC9-8135-624FCB5F1CF5}" type="pres">
      <dgm:prSet presAssocID="{96430C43-0D3C-4E59-82E6-540F2340071C}" presName="node" presStyleLbl="node1" presStyleIdx="5" presStyleCnt="7" custScaleX="111470" custScaleY="133654" custRadScaleRad="100268" custRadScaleInc="-2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F0BFA4-95A9-475B-B1B2-10740055E952}" type="pres">
      <dgm:prSet presAssocID="{A0CE5BA4-A907-4641-8276-14627FE3C1BB}" presName="sibTrans" presStyleLbl="sibTrans2D1" presStyleIdx="5" presStyleCnt="7" custFlipHor="1" custScaleX="167937" custScaleY="48885" custLinFactX="-40718" custLinFactNeighborX="-100000" custLinFactNeighborY="-7807"/>
      <dgm:spPr/>
      <dgm:t>
        <a:bodyPr/>
        <a:lstStyle/>
        <a:p>
          <a:endParaRPr lang="ru-RU"/>
        </a:p>
      </dgm:t>
    </dgm:pt>
    <dgm:pt modelId="{CB347352-C160-4EDA-A693-010D9A34A619}" type="pres">
      <dgm:prSet presAssocID="{A0CE5BA4-A907-4641-8276-14627FE3C1BB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21E70ECB-E40C-4643-BE8B-91B5EDF316CA}" type="pres">
      <dgm:prSet presAssocID="{81EB3D8C-BEB5-47E8-A448-411A69D58DE9}" presName="node" presStyleLbl="node1" presStyleIdx="6" presStyleCnt="7" custScaleX="121909" custScaleY="140327" custRadScaleRad="95967" custRadScaleInc="1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E286E3-EC90-438F-9499-EDC635A21CC2}" type="pres">
      <dgm:prSet presAssocID="{741F3A5B-06F2-4F61-997B-3A74DF86EB75}" presName="sibTrans" presStyleLbl="sibTrans2D1" presStyleIdx="6" presStyleCnt="7" custScaleX="125120" custScaleY="44069"/>
      <dgm:spPr/>
      <dgm:t>
        <a:bodyPr/>
        <a:lstStyle/>
        <a:p>
          <a:endParaRPr lang="ru-RU"/>
        </a:p>
      </dgm:t>
    </dgm:pt>
    <dgm:pt modelId="{1B891555-4DE8-43E1-B782-0EFB434C43A2}" type="pres">
      <dgm:prSet presAssocID="{741F3A5B-06F2-4F61-997B-3A74DF86EB75}" presName="connectorText" presStyleLbl="sibTrans2D1" presStyleIdx="6" presStyleCnt="7"/>
      <dgm:spPr/>
      <dgm:t>
        <a:bodyPr/>
        <a:lstStyle/>
        <a:p>
          <a:endParaRPr lang="ru-RU"/>
        </a:p>
      </dgm:t>
    </dgm:pt>
  </dgm:ptLst>
  <dgm:cxnLst>
    <dgm:cxn modelId="{FC7B6AC6-AFD9-401B-BBC0-6869FC6ADCBC}" type="presOf" srcId="{E09CC4CF-A365-4A97-9E1D-B7BB65811023}" destId="{7B899E8B-47BF-428C-9076-ECD36F4094CE}" srcOrd="1" destOrd="0" presId="urn:microsoft.com/office/officeart/2005/8/layout/cycle2"/>
    <dgm:cxn modelId="{D84AA642-5A5C-43BB-A500-A3E16DAB76F2}" type="presOf" srcId="{E6528D86-7ABE-48A0-B974-349DEA053F31}" destId="{786B424C-C5C4-4DFB-B22F-223C144A4FBC}" srcOrd="0" destOrd="0" presId="urn:microsoft.com/office/officeart/2005/8/layout/cycle2"/>
    <dgm:cxn modelId="{1BB612B0-2271-49C7-8B31-EBD675EA4E62}" srcId="{9A058317-51FE-487C-A9A7-56832419C1BC}" destId="{0E82E080-188D-4412-9FCB-6F73A70B0CFD}" srcOrd="3" destOrd="0" parTransId="{0F549494-2A55-4278-BCC9-1E11C490CD6E}" sibTransId="{9569E898-D38E-47EF-BA12-7B89094038AF}"/>
    <dgm:cxn modelId="{CBCE5B22-06A2-4C06-B927-A462476CC89D}" type="presOf" srcId="{F460AFDE-49B9-4AE3-BB99-9C9BE6AA0519}" destId="{9BA75657-BAF7-4F8B-B27D-2E674A6C7A38}" srcOrd="1" destOrd="0" presId="urn:microsoft.com/office/officeart/2005/8/layout/cycle2"/>
    <dgm:cxn modelId="{36EE7E76-5C64-41D4-BA73-0C89A3C681EF}" type="presOf" srcId="{81EB3D8C-BEB5-47E8-A448-411A69D58DE9}" destId="{21E70ECB-E40C-4643-BE8B-91B5EDF316CA}" srcOrd="0" destOrd="0" presId="urn:microsoft.com/office/officeart/2005/8/layout/cycle2"/>
    <dgm:cxn modelId="{D58061D5-4FD5-4108-B385-80E52B9F2E54}" type="presOf" srcId="{A0CE5BA4-A907-4641-8276-14627FE3C1BB}" destId="{CB347352-C160-4EDA-A693-010D9A34A619}" srcOrd="1" destOrd="0" presId="urn:microsoft.com/office/officeart/2005/8/layout/cycle2"/>
    <dgm:cxn modelId="{53F676FA-2718-4404-AAD8-5A272B221688}" srcId="{9A058317-51FE-487C-A9A7-56832419C1BC}" destId="{96430C43-0D3C-4E59-82E6-540F2340071C}" srcOrd="5" destOrd="0" parTransId="{082D37E9-AC6D-4238-8744-E749723C97B4}" sibTransId="{A0CE5BA4-A907-4641-8276-14627FE3C1BB}"/>
    <dgm:cxn modelId="{7760E8FC-A02F-4C57-BFA4-FC6A564D49C4}" type="presOf" srcId="{9569E898-D38E-47EF-BA12-7B89094038AF}" destId="{3C9316C8-7194-48F5-BCA3-5CC2E7E2EA77}" srcOrd="0" destOrd="0" presId="urn:microsoft.com/office/officeart/2005/8/layout/cycle2"/>
    <dgm:cxn modelId="{E52C21F5-963C-4B66-B326-BD3408267D4B}" type="presOf" srcId="{F460AFDE-49B9-4AE3-BB99-9C9BE6AA0519}" destId="{44E409CB-EB3A-4BA2-BF0E-4BF9F96B4C3C}" srcOrd="0" destOrd="0" presId="urn:microsoft.com/office/officeart/2005/8/layout/cycle2"/>
    <dgm:cxn modelId="{3F027FD5-6CB8-4EF4-84B4-9FDE43F6C280}" type="presOf" srcId="{E09CC4CF-A365-4A97-9E1D-B7BB65811023}" destId="{F20D9BFE-414C-435C-8849-DA9F3B97D943}" srcOrd="0" destOrd="0" presId="urn:microsoft.com/office/officeart/2005/8/layout/cycle2"/>
    <dgm:cxn modelId="{48BE52D3-8C0B-49D1-9FC4-946F944C2BD8}" type="presOf" srcId="{0E82E080-188D-4412-9FCB-6F73A70B0CFD}" destId="{BDAA65E6-49DC-4E24-9E49-E99C4F48328F}" srcOrd="0" destOrd="0" presId="urn:microsoft.com/office/officeart/2005/8/layout/cycle2"/>
    <dgm:cxn modelId="{4B5E3DEA-05DC-4131-8AB4-19C11E9CA878}" srcId="{9A058317-51FE-487C-A9A7-56832419C1BC}" destId="{926A547B-DC52-4BED-9EBE-287F3172B7B4}" srcOrd="4" destOrd="0" parTransId="{3D8F3B9D-5E78-44CF-A8AC-CFE1E3FEA084}" sibTransId="{E6528D86-7ABE-48A0-B974-349DEA053F31}"/>
    <dgm:cxn modelId="{34E24BD8-CE85-4F3F-812F-21A5AE40FB2D}" type="presOf" srcId="{9A058317-51FE-487C-A9A7-56832419C1BC}" destId="{442825E4-AAAC-4685-AE3B-69518D336EC9}" srcOrd="0" destOrd="0" presId="urn:microsoft.com/office/officeart/2005/8/layout/cycle2"/>
    <dgm:cxn modelId="{F333F641-99F2-4CC9-97CD-09E42E1B5E1C}" type="presOf" srcId="{96430C43-0D3C-4E59-82E6-540F2340071C}" destId="{DB3C9CB0-0059-4CC9-8135-624FCB5F1CF5}" srcOrd="0" destOrd="0" presId="urn:microsoft.com/office/officeart/2005/8/layout/cycle2"/>
    <dgm:cxn modelId="{4B0C2ED0-38E0-4F2E-A08A-192E4FB45A02}" srcId="{9A058317-51FE-487C-A9A7-56832419C1BC}" destId="{60AA1B29-149E-45D4-9352-7B8BE20C5F95}" srcOrd="0" destOrd="0" parTransId="{21F62E73-A3DB-41F7-B415-26F924E99F06}" sibTransId="{E09CC4CF-A365-4A97-9E1D-B7BB65811023}"/>
    <dgm:cxn modelId="{56A3001F-5844-4691-AB3C-538AF355B566}" srcId="{9A058317-51FE-487C-A9A7-56832419C1BC}" destId="{FD556CBB-C62C-4341-9300-682B7CD9C5BD}" srcOrd="1" destOrd="0" parTransId="{6F9EB46C-89AF-4D2D-AD2D-0BAAE7492539}" sibTransId="{F460AFDE-49B9-4AE3-BB99-9C9BE6AA0519}"/>
    <dgm:cxn modelId="{7A2BA7D5-3DA1-4CE3-BC20-F430DDF3AEC8}" type="presOf" srcId="{9569E898-D38E-47EF-BA12-7B89094038AF}" destId="{4BF1680F-186A-4C17-B7E6-3ED569D8A768}" srcOrd="1" destOrd="0" presId="urn:microsoft.com/office/officeart/2005/8/layout/cycle2"/>
    <dgm:cxn modelId="{FE6F4E58-6C10-415E-B2B4-5DBDB2A787D9}" type="presOf" srcId="{E6528D86-7ABE-48A0-B974-349DEA053F31}" destId="{B978F11A-DE1E-4FAE-98F0-215FC8F10DC9}" srcOrd="1" destOrd="0" presId="urn:microsoft.com/office/officeart/2005/8/layout/cycle2"/>
    <dgm:cxn modelId="{0E760DAA-4384-4C32-9F4B-C1A228057334}" srcId="{9A058317-51FE-487C-A9A7-56832419C1BC}" destId="{CB3099C7-B5D3-4D71-B3AD-B43993757285}" srcOrd="2" destOrd="0" parTransId="{E27FBD73-BB7C-4116-9150-1DDCCCA87919}" sibTransId="{3862E237-4456-4AD5-95FE-251C779D5F41}"/>
    <dgm:cxn modelId="{B2951AE7-33BC-45A7-A583-4FA8BCFF3A5C}" type="presOf" srcId="{A0CE5BA4-A907-4641-8276-14627FE3C1BB}" destId="{18F0BFA4-95A9-475B-B1B2-10740055E952}" srcOrd="0" destOrd="0" presId="urn:microsoft.com/office/officeart/2005/8/layout/cycle2"/>
    <dgm:cxn modelId="{BB27ED7E-5C2A-4FF8-AD07-24583A3304AD}" type="presOf" srcId="{CB3099C7-B5D3-4D71-B3AD-B43993757285}" destId="{E1E694CF-E137-48F7-A78F-883C56963883}" srcOrd="0" destOrd="0" presId="urn:microsoft.com/office/officeart/2005/8/layout/cycle2"/>
    <dgm:cxn modelId="{05941D3B-D1E8-4BA1-B81D-37FAFFEE0761}" type="presOf" srcId="{741F3A5B-06F2-4F61-997B-3A74DF86EB75}" destId="{F5E286E3-EC90-438F-9499-EDC635A21CC2}" srcOrd="0" destOrd="0" presId="urn:microsoft.com/office/officeart/2005/8/layout/cycle2"/>
    <dgm:cxn modelId="{E685D367-159B-452D-A2AC-B18D82972824}" srcId="{9A058317-51FE-487C-A9A7-56832419C1BC}" destId="{81EB3D8C-BEB5-47E8-A448-411A69D58DE9}" srcOrd="6" destOrd="0" parTransId="{62A26906-B32D-41D4-B041-48BD707F54A3}" sibTransId="{741F3A5B-06F2-4F61-997B-3A74DF86EB75}"/>
    <dgm:cxn modelId="{BDD03F1D-C8F6-477D-9B73-A1B08E12A854}" type="presOf" srcId="{60AA1B29-149E-45D4-9352-7B8BE20C5F95}" destId="{4ECFE9A5-66B5-4DB0-A1A4-17DC8B30092C}" srcOrd="0" destOrd="0" presId="urn:microsoft.com/office/officeart/2005/8/layout/cycle2"/>
    <dgm:cxn modelId="{31CDF916-AAE8-4056-B967-48ABF6051362}" type="presOf" srcId="{926A547B-DC52-4BED-9EBE-287F3172B7B4}" destId="{BDD05244-947E-4357-9924-7DB286D18B70}" srcOrd="0" destOrd="0" presId="urn:microsoft.com/office/officeart/2005/8/layout/cycle2"/>
    <dgm:cxn modelId="{2BF505A7-551F-46DB-8F45-2DF5399D3071}" type="presOf" srcId="{3862E237-4456-4AD5-95FE-251C779D5F41}" destId="{6E38C8DA-34F8-40B4-9682-40CE6DBC11CC}" srcOrd="1" destOrd="0" presId="urn:microsoft.com/office/officeart/2005/8/layout/cycle2"/>
    <dgm:cxn modelId="{C2F63DDA-D4F0-4860-8DAB-A8BCA2AB38DB}" type="presOf" srcId="{3862E237-4456-4AD5-95FE-251C779D5F41}" destId="{87706F78-A33B-45A4-BF41-1146101FAFEB}" srcOrd="0" destOrd="0" presId="urn:microsoft.com/office/officeart/2005/8/layout/cycle2"/>
    <dgm:cxn modelId="{2A2A4EFF-C78F-40B8-9F6F-7C907BC7E5EA}" type="presOf" srcId="{FD556CBB-C62C-4341-9300-682B7CD9C5BD}" destId="{6B397F01-E5F5-467E-BF3A-FF678B9C2C95}" srcOrd="0" destOrd="0" presId="urn:microsoft.com/office/officeart/2005/8/layout/cycle2"/>
    <dgm:cxn modelId="{912DB9FE-72D5-4ED1-92E7-68A3C46E8771}" type="presOf" srcId="{741F3A5B-06F2-4F61-997B-3A74DF86EB75}" destId="{1B891555-4DE8-43E1-B782-0EFB434C43A2}" srcOrd="1" destOrd="0" presId="urn:microsoft.com/office/officeart/2005/8/layout/cycle2"/>
    <dgm:cxn modelId="{EAA0A91D-75D3-4F29-BA19-1464411032EE}" type="presParOf" srcId="{442825E4-AAAC-4685-AE3B-69518D336EC9}" destId="{4ECFE9A5-66B5-4DB0-A1A4-17DC8B30092C}" srcOrd="0" destOrd="0" presId="urn:microsoft.com/office/officeart/2005/8/layout/cycle2"/>
    <dgm:cxn modelId="{4EF6C1F2-F715-4DD1-B01C-5850DDA8FE99}" type="presParOf" srcId="{442825E4-AAAC-4685-AE3B-69518D336EC9}" destId="{F20D9BFE-414C-435C-8849-DA9F3B97D943}" srcOrd="1" destOrd="0" presId="urn:microsoft.com/office/officeart/2005/8/layout/cycle2"/>
    <dgm:cxn modelId="{B3679763-D887-4DA5-A107-ADAF56167922}" type="presParOf" srcId="{F20D9BFE-414C-435C-8849-DA9F3B97D943}" destId="{7B899E8B-47BF-428C-9076-ECD36F4094CE}" srcOrd="0" destOrd="0" presId="urn:microsoft.com/office/officeart/2005/8/layout/cycle2"/>
    <dgm:cxn modelId="{A714B2B2-9B94-4541-9AF2-71C8D2BB70C3}" type="presParOf" srcId="{442825E4-AAAC-4685-AE3B-69518D336EC9}" destId="{6B397F01-E5F5-467E-BF3A-FF678B9C2C95}" srcOrd="2" destOrd="0" presId="urn:microsoft.com/office/officeart/2005/8/layout/cycle2"/>
    <dgm:cxn modelId="{37D95CB8-112D-44BD-BD0C-F9CDA4ECED4C}" type="presParOf" srcId="{442825E4-AAAC-4685-AE3B-69518D336EC9}" destId="{44E409CB-EB3A-4BA2-BF0E-4BF9F96B4C3C}" srcOrd="3" destOrd="0" presId="urn:microsoft.com/office/officeart/2005/8/layout/cycle2"/>
    <dgm:cxn modelId="{B76E2923-A8F9-4CA2-A2B8-317858CFE3A9}" type="presParOf" srcId="{44E409CB-EB3A-4BA2-BF0E-4BF9F96B4C3C}" destId="{9BA75657-BAF7-4F8B-B27D-2E674A6C7A38}" srcOrd="0" destOrd="0" presId="urn:microsoft.com/office/officeart/2005/8/layout/cycle2"/>
    <dgm:cxn modelId="{398F695D-EF2D-4759-A074-72C6D5E7A671}" type="presParOf" srcId="{442825E4-AAAC-4685-AE3B-69518D336EC9}" destId="{E1E694CF-E137-48F7-A78F-883C56963883}" srcOrd="4" destOrd="0" presId="urn:microsoft.com/office/officeart/2005/8/layout/cycle2"/>
    <dgm:cxn modelId="{D6A862AC-185F-48C4-A934-843F0A39D190}" type="presParOf" srcId="{442825E4-AAAC-4685-AE3B-69518D336EC9}" destId="{87706F78-A33B-45A4-BF41-1146101FAFEB}" srcOrd="5" destOrd="0" presId="urn:microsoft.com/office/officeart/2005/8/layout/cycle2"/>
    <dgm:cxn modelId="{9F51ECF2-9395-41FF-B3AB-7F17BECBE00E}" type="presParOf" srcId="{87706F78-A33B-45A4-BF41-1146101FAFEB}" destId="{6E38C8DA-34F8-40B4-9682-40CE6DBC11CC}" srcOrd="0" destOrd="0" presId="urn:microsoft.com/office/officeart/2005/8/layout/cycle2"/>
    <dgm:cxn modelId="{91F77678-6122-4F96-8DEF-5E74A50EFB81}" type="presParOf" srcId="{442825E4-AAAC-4685-AE3B-69518D336EC9}" destId="{BDAA65E6-49DC-4E24-9E49-E99C4F48328F}" srcOrd="6" destOrd="0" presId="urn:microsoft.com/office/officeart/2005/8/layout/cycle2"/>
    <dgm:cxn modelId="{16E1FE9B-19AB-4C1D-A508-51C9AD972C72}" type="presParOf" srcId="{442825E4-AAAC-4685-AE3B-69518D336EC9}" destId="{3C9316C8-7194-48F5-BCA3-5CC2E7E2EA77}" srcOrd="7" destOrd="0" presId="urn:microsoft.com/office/officeart/2005/8/layout/cycle2"/>
    <dgm:cxn modelId="{8FA588E2-E49C-4EAA-BB55-246CD27E9029}" type="presParOf" srcId="{3C9316C8-7194-48F5-BCA3-5CC2E7E2EA77}" destId="{4BF1680F-186A-4C17-B7E6-3ED569D8A768}" srcOrd="0" destOrd="0" presId="urn:microsoft.com/office/officeart/2005/8/layout/cycle2"/>
    <dgm:cxn modelId="{9ED427A6-A54E-4496-8C23-A57E9B4FE8EE}" type="presParOf" srcId="{442825E4-AAAC-4685-AE3B-69518D336EC9}" destId="{BDD05244-947E-4357-9924-7DB286D18B70}" srcOrd="8" destOrd="0" presId="urn:microsoft.com/office/officeart/2005/8/layout/cycle2"/>
    <dgm:cxn modelId="{B8CF91DA-EBA6-44B6-8337-89CF4DC4EB8E}" type="presParOf" srcId="{442825E4-AAAC-4685-AE3B-69518D336EC9}" destId="{786B424C-C5C4-4DFB-B22F-223C144A4FBC}" srcOrd="9" destOrd="0" presId="urn:microsoft.com/office/officeart/2005/8/layout/cycle2"/>
    <dgm:cxn modelId="{9F006EF9-D682-4BB2-92C0-DB4294657D18}" type="presParOf" srcId="{786B424C-C5C4-4DFB-B22F-223C144A4FBC}" destId="{B978F11A-DE1E-4FAE-98F0-215FC8F10DC9}" srcOrd="0" destOrd="0" presId="urn:microsoft.com/office/officeart/2005/8/layout/cycle2"/>
    <dgm:cxn modelId="{7653B280-11EB-4609-AA55-E215D772E464}" type="presParOf" srcId="{442825E4-AAAC-4685-AE3B-69518D336EC9}" destId="{DB3C9CB0-0059-4CC9-8135-624FCB5F1CF5}" srcOrd="10" destOrd="0" presId="urn:microsoft.com/office/officeart/2005/8/layout/cycle2"/>
    <dgm:cxn modelId="{3DD6A84F-A5F0-43A2-A1A5-9B038F339EDA}" type="presParOf" srcId="{442825E4-AAAC-4685-AE3B-69518D336EC9}" destId="{18F0BFA4-95A9-475B-B1B2-10740055E952}" srcOrd="11" destOrd="0" presId="urn:microsoft.com/office/officeart/2005/8/layout/cycle2"/>
    <dgm:cxn modelId="{ED48171F-7FBB-4CEE-B57B-CA71F05398DF}" type="presParOf" srcId="{18F0BFA4-95A9-475B-B1B2-10740055E952}" destId="{CB347352-C160-4EDA-A693-010D9A34A619}" srcOrd="0" destOrd="0" presId="urn:microsoft.com/office/officeart/2005/8/layout/cycle2"/>
    <dgm:cxn modelId="{AB2EDE2B-BF94-4C70-A2C0-2F7F8912B278}" type="presParOf" srcId="{442825E4-AAAC-4685-AE3B-69518D336EC9}" destId="{21E70ECB-E40C-4643-BE8B-91B5EDF316CA}" srcOrd="12" destOrd="0" presId="urn:microsoft.com/office/officeart/2005/8/layout/cycle2"/>
    <dgm:cxn modelId="{BC179C1B-7853-458E-A7F2-3B380EBAB01F}" type="presParOf" srcId="{442825E4-AAAC-4685-AE3B-69518D336EC9}" destId="{F5E286E3-EC90-438F-9499-EDC635A21CC2}" srcOrd="13" destOrd="0" presId="urn:microsoft.com/office/officeart/2005/8/layout/cycle2"/>
    <dgm:cxn modelId="{A0FCD7AF-8236-445F-97DF-58F4D79A52BD}" type="presParOf" srcId="{F5E286E3-EC90-438F-9499-EDC635A21CC2}" destId="{1B891555-4DE8-43E1-B782-0EFB434C43A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746A5D-9390-4B96-A14D-2094B067E84B}" type="doc">
      <dgm:prSet loTypeId="urn:microsoft.com/office/officeart/2005/8/layout/orgChart1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8112BA82-D75C-4334-8F73-3F61D7F2CBF3}">
      <dgm:prSet phldrT="[Текст]"/>
      <dgm:spPr/>
      <dgm:t>
        <a:bodyPr/>
        <a:lstStyle/>
        <a:p>
          <a:r>
            <a:rPr lang="uk-UA" dirty="0" smtClean="0"/>
            <a:t>Електризація</a:t>
          </a:r>
          <a:endParaRPr lang="uk-UA" dirty="0"/>
        </a:p>
      </dgm:t>
    </dgm:pt>
    <dgm:pt modelId="{D73EE45A-2ED3-4A1F-BEBC-00730909B576}" type="parTrans" cxnId="{69A9E4F1-3C18-48D1-8B3D-6EAE24D4C906}">
      <dgm:prSet/>
      <dgm:spPr/>
      <dgm:t>
        <a:bodyPr/>
        <a:lstStyle/>
        <a:p>
          <a:endParaRPr lang="uk-UA"/>
        </a:p>
      </dgm:t>
    </dgm:pt>
    <dgm:pt modelId="{96A2C87B-65D0-459D-82BE-A9B651FCA41C}" type="sibTrans" cxnId="{69A9E4F1-3C18-48D1-8B3D-6EAE24D4C906}">
      <dgm:prSet/>
      <dgm:spPr/>
      <dgm:t>
        <a:bodyPr/>
        <a:lstStyle/>
        <a:p>
          <a:endParaRPr lang="uk-UA"/>
        </a:p>
      </dgm:t>
    </dgm:pt>
    <dgm:pt modelId="{1128DC6D-DA9A-4BD5-BD58-AD5424CEF9D6}">
      <dgm:prSet phldrT="[Текст]"/>
      <dgm:spPr/>
      <dgm:t>
        <a:bodyPr/>
        <a:lstStyle/>
        <a:p>
          <a:r>
            <a:rPr lang="uk-UA" dirty="0" smtClean="0"/>
            <a:t>Через дотик</a:t>
          </a:r>
          <a:endParaRPr lang="uk-UA" dirty="0"/>
        </a:p>
      </dgm:t>
    </dgm:pt>
    <dgm:pt modelId="{C058A519-7FF1-4C8D-B7CC-5D42FD5C6786}" type="parTrans" cxnId="{B6A90218-B720-4792-82D2-3C03A86DEE07}">
      <dgm:prSet/>
      <dgm:spPr/>
      <dgm:t>
        <a:bodyPr/>
        <a:lstStyle/>
        <a:p>
          <a:endParaRPr lang="uk-UA"/>
        </a:p>
      </dgm:t>
    </dgm:pt>
    <dgm:pt modelId="{7B1AACFB-E7CF-4A22-BB19-10063CAFB7BC}" type="sibTrans" cxnId="{B6A90218-B720-4792-82D2-3C03A86DEE07}">
      <dgm:prSet/>
      <dgm:spPr/>
      <dgm:t>
        <a:bodyPr/>
        <a:lstStyle/>
        <a:p>
          <a:endParaRPr lang="uk-UA"/>
        </a:p>
      </dgm:t>
    </dgm:pt>
    <dgm:pt modelId="{C74B927F-4DD2-4C0A-B03E-B99E810B45F7}">
      <dgm:prSet phldrT="[Текст]"/>
      <dgm:spPr/>
      <dgm:t>
        <a:bodyPr/>
        <a:lstStyle/>
        <a:p>
          <a:r>
            <a:rPr lang="uk-UA" dirty="0" smtClean="0"/>
            <a:t>Через вплив</a:t>
          </a:r>
          <a:endParaRPr lang="uk-UA" dirty="0"/>
        </a:p>
      </dgm:t>
    </dgm:pt>
    <dgm:pt modelId="{381CF065-2356-40F0-901F-FC799875F442}" type="parTrans" cxnId="{A356D9F0-6E0C-4CF2-AE01-5320A6712EEB}">
      <dgm:prSet/>
      <dgm:spPr/>
      <dgm:t>
        <a:bodyPr/>
        <a:lstStyle/>
        <a:p>
          <a:endParaRPr lang="uk-UA"/>
        </a:p>
      </dgm:t>
    </dgm:pt>
    <dgm:pt modelId="{6921D1A8-0424-4148-9358-7F891E2210B2}" type="sibTrans" cxnId="{A356D9F0-6E0C-4CF2-AE01-5320A6712EEB}">
      <dgm:prSet/>
      <dgm:spPr/>
      <dgm:t>
        <a:bodyPr/>
        <a:lstStyle/>
        <a:p>
          <a:endParaRPr lang="uk-UA"/>
        </a:p>
      </dgm:t>
    </dgm:pt>
    <dgm:pt modelId="{81D05420-8E17-4DCF-B23A-92935EDADB85}" type="pres">
      <dgm:prSet presAssocID="{6D746A5D-9390-4B96-A14D-2094B067E84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36B06E18-1356-4448-852B-9682E5DEC7FA}" type="pres">
      <dgm:prSet presAssocID="{8112BA82-D75C-4334-8F73-3F61D7F2CBF3}" presName="hierRoot1" presStyleCnt="0">
        <dgm:presLayoutVars>
          <dgm:hierBranch val="init"/>
        </dgm:presLayoutVars>
      </dgm:prSet>
      <dgm:spPr/>
    </dgm:pt>
    <dgm:pt modelId="{255CDFB0-FEC2-4A5B-A57B-344002EE310A}" type="pres">
      <dgm:prSet presAssocID="{8112BA82-D75C-4334-8F73-3F61D7F2CBF3}" presName="rootComposite1" presStyleCnt="0"/>
      <dgm:spPr/>
    </dgm:pt>
    <dgm:pt modelId="{D8B8E355-D062-4C2D-8B99-649E3DBB458B}" type="pres">
      <dgm:prSet presAssocID="{8112BA82-D75C-4334-8F73-3F61D7F2CBF3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5B6CBAAA-DF5A-4B14-AF08-ACFEC1D4BEE2}" type="pres">
      <dgm:prSet presAssocID="{8112BA82-D75C-4334-8F73-3F61D7F2CBF3}" presName="rootConnector1" presStyleLbl="node1" presStyleIdx="0" presStyleCnt="0"/>
      <dgm:spPr/>
      <dgm:t>
        <a:bodyPr/>
        <a:lstStyle/>
        <a:p>
          <a:endParaRPr lang="uk-UA"/>
        </a:p>
      </dgm:t>
    </dgm:pt>
    <dgm:pt modelId="{055C547A-F18B-4E4D-9F3F-5A11C97A0019}" type="pres">
      <dgm:prSet presAssocID="{8112BA82-D75C-4334-8F73-3F61D7F2CBF3}" presName="hierChild2" presStyleCnt="0"/>
      <dgm:spPr/>
    </dgm:pt>
    <dgm:pt modelId="{7110DC32-5B3C-4918-9D02-1A8A3B653C99}" type="pres">
      <dgm:prSet presAssocID="{C058A519-7FF1-4C8D-B7CC-5D42FD5C6786}" presName="Name37" presStyleLbl="parChTrans1D2" presStyleIdx="0" presStyleCnt="2"/>
      <dgm:spPr/>
      <dgm:t>
        <a:bodyPr/>
        <a:lstStyle/>
        <a:p>
          <a:endParaRPr lang="uk-UA"/>
        </a:p>
      </dgm:t>
    </dgm:pt>
    <dgm:pt modelId="{419F2404-8A0A-46C0-9D16-E1FAFD3FBF76}" type="pres">
      <dgm:prSet presAssocID="{1128DC6D-DA9A-4BD5-BD58-AD5424CEF9D6}" presName="hierRoot2" presStyleCnt="0">
        <dgm:presLayoutVars>
          <dgm:hierBranch val="init"/>
        </dgm:presLayoutVars>
      </dgm:prSet>
      <dgm:spPr/>
    </dgm:pt>
    <dgm:pt modelId="{BDD10A0B-5533-4A2B-9415-F03614CCD5FB}" type="pres">
      <dgm:prSet presAssocID="{1128DC6D-DA9A-4BD5-BD58-AD5424CEF9D6}" presName="rootComposite" presStyleCnt="0"/>
      <dgm:spPr/>
    </dgm:pt>
    <dgm:pt modelId="{2DC5DC29-EFD2-4D84-9538-7EDC1AD30171}" type="pres">
      <dgm:prSet presAssocID="{1128DC6D-DA9A-4BD5-BD58-AD5424CEF9D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E6E05699-6F5A-42C3-B5A9-0BC10B7A17D7}" type="pres">
      <dgm:prSet presAssocID="{1128DC6D-DA9A-4BD5-BD58-AD5424CEF9D6}" presName="rootConnector" presStyleLbl="node2" presStyleIdx="0" presStyleCnt="2"/>
      <dgm:spPr/>
      <dgm:t>
        <a:bodyPr/>
        <a:lstStyle/>
        <a:p>
          <a:endParaRPr lang="uk-UA"/>
        </a:p>
      </dgm:t>
    </dgm:pt>
    <dgm:pt modelId="{4C7965C0-68D0-4819-9204-D075F92816C4}" type="pres">
      <dgm:prSet presAssocID="{1128DC6D-DA9A-4BD5-BD58-AD5424CEF9D6}" presName="hierChild4" presStyleCnt="0"/>
      <dgm:spPr/>
    </dgm:pt>
    <dgm:pt modelId="{0008D01F-D518-46C4-A65F-17F27F72C813}" type="pres">
      <dgm:prSet presAssocID="{1128DC6D-DA9A-4BD5-BD58-AD5424CEF9D6}" presName="hierChild5" presStyleCnt="0"/>
      <dgm:spPr/>
    </dgm:pt>
    <dgm:pt modelId="{C68C37A7-59A9-4442-818A-C1820931D7F0}" type="pres">
      <dgm:prSet presAssocID="{381CF065-2356-40F0-901F-FC799875F442}" presName="Name37" presStyleLbl="parChTrans1D2" presStyleIdx="1" presStyleCnt="2"/>
      <dgm:spPr/>
      <dgm:t>
        <a:bodyPr/>
        <a:lstStyle/>
        <a:p>
          <a:endParaRPr lang="uk-UA"/>
        </a:p>
      </dgm:t>
    </dgm:pt>
    <dgm:pt modelId="{CF17AAB2-43E6-45C2-BA94-1E5014A9C673}" type="pres">
      <dgm:prSet presAssocID="{C74B927F-4DD2-4C0A-B03E-B99E810B45F7}" presName="hierRoot2" presStyleCnt="0">
        <dgm:presLayoutVars>
          <dgm:hierBranch val="init"/>
        </dgm:presLayoutVars>
      </dgm:prSet>
      <dgm:spPr/>
    </dgm:pt>
    <dgm:pt modelId="{B966DC54-9CB1-4698-A0CC-F1D1079ADB6E}" type="pres">
      <dgm:prSet presAssocID="{C74B927F-4DD2-4C0A-B03E-B99E810B45F7}" presName="rootComposite" presStyleCnt="0"/>
      <dgm:spPr/>
    </dgm:pt>
    <dgm:pt modelId="{FAE1D0C1-D157-4A19-A465-B1657000F9E7}" type="pres">
      <dgm:prSet presAssocID="{C74B927F-4DD2-4C0A-B03E-B99E810B45F7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5F46318-4CB1-4656-882F-F7997711AC7F}" type="pres">
      <dgm:prSet presAssocID="{C74B927F-4DD2-4C0A-B03E-B99E810B45F7}" presName="rootConnector" presStyleLbl="node2" presStyleIdx="1" presStyleCnt="2"/>
      <dgm:spPr/>
      <dgm:t>
        <a:bodyPr/>
        <a:lstStyle/>
        <a:p>
          <a:endParaRPr lang="uk-UA"/>
        </a:p>
      </dgm:t>
    </dgm:pt>
    <dgm:pt modelId="{74BCA53D-98A5-4685-B2AE-DA34279CAE3F}" type="pres">
      <dgm:prSet presAssocID="{C74B927F-4DD2-4C0A-B03E-B99E810B45F7}" presName="hierChild4" presStyleCnt="0"/>
      <dgm:spPr/>
    </dgm:pt>
    <dgm:pt modelId="{D156DF5B-B6A6-4775-9D7E-E7D2257D677A}" type="pres">
      <dgm:prSet presAssocID="{C74B927F-4DD2-4C0A-B03E-B99E810B45F7}" presName="hierChild5" presStyleCnt="0"/>
      <dgm:spPr/>
    </dgm:pt>
    <dgm:pt modelId="{8C51DBBB-87C2-44BF-94BD-C42AEE3167A7}" type="pres">
      <dgm:prSet presAssocID="{8112BA82-D75C-4334-8F73-3F61D7F2CBF3}" presName="hierChild3" presStyleCnt="0"/>
      <dgm:spPr/>
    </dgm:pt>
  </dgm:ptLst>
  <dgm:cxnLst>
    <dgm:cxn modelId="{A356D9F0-6E0C-4CF2-AE01-5320A6712EEB}" srcId="{8112BA82-D75C-4334-8F73-3F61D7F2CBF3}" destId="{C74B927F-4DD2-4C0A-B03E-B99E810B45F7}" srcOrd="1" destOrd="0" parTransId="{381CF065-2356-40F0-901F-FC799875F442}" sibTransId="{6921D1A8-0424-4148-9358-7F891E2210B2}"/>
    <dgm:cxn modelId="{69A9E4F1-3C18-48D1-8B3D-6EAE24D4C906}" srcId="{6D746A5D-9390-4B96-A14D-2094B067E84B}" destId="{8112BA82-D75C-4334-8F73-3F61D7F2CBF3}" srcOrd="0" destOrd="0" parTransId="{D73EE45A-2ED3-4A1F-BEBC-00730909B576}" sibTransId="{96A2C87B-65D0-459D-82BE-A9B651FCA41C}"/>
    <dgm:cxn modelId="{A9243E62-3F11-43EF-A19B-3250868EF432}" type="presOf" srcId="{6D746A5D-9390-4B96-A14D-2094B067E84B}" destId="{81D05420-8E17-4DCF-B23A-92935EDADB85}" srcOrd="0" destOrd="0" presId="urn:microsoft.com/office/officeart/2005/8/layout/orgChart1"/>
    <dgm:cxn modelId="{B6A90218-B720-4792-82D2-3C03A86DEE07}" srcId="{8112BA82-D75C-4334-8F73-3F61D7F2CBF3}" destId="{1128DC6D-DA9A-4BD5-BD58-AD5424CEF9D6}" srcOrd="0" destOrd="0" parTransId="{C058A519-7FF1-4C8D-B7CC-5D42FD5C6786}" sibTransId="{7B1AACFB-E7CF-4A22-BB19-10063CAFB7BC}"/>
    <dgm:cxn modelId="{8B1274D8-5C8A-42E9-A4FB-B9E55801DF25}" type="presOf" srcId="{8112BA82-D75C-4334-8F73-3F61D7F2CBF3}" destId="{5B6CBAAA-DF5A-4B14-AF08-ACFEC1D4BEE2}" srcOrd="1" destOrd="0" presId="urn:microsoft.com/office/officeart/2005/8/layout/orgChart1"/>
    <dgm:cxn modelId="{67A3C319-BFAC-451D-A540-044140956BA6}" type="presOf" srcId="{1128DC6D-DA9A-4BD5-BD58-AD5424CEF9D6}" destId="{E6E05699-6F5A-42C3-B5A9-0BC10B7A17D7}" srcOrd="1" destOrd="0" presId="urn:microsoft.com/office/officeart/2005/8/layout/orgChart1"/>
    <dgm:cxn modelId="{E84B82A9-EB3C-4939-85F9-C2F28D38E909}" type="presOf" srcId="{C058A519-7FF1-4C8D-B7CC-5D42FD5C6786}" destId="{7110DC32-5B3C-4918-9D02-1A8A3B653C99}" srcOrd="0" destOrd="0" presId="urn:microsoft.com/office/officeart/2005/8/layout/orgChart1"/>
    <dgm:cxn modelId="{FF3131A9-4833-4785-8389-C59719E3D680}" type="presOf" srcId="{C74B927F-4DD2-4C0A-B03E-B99E810B45F7}" destId="{FAE1D0C1-D157-4A19-A465-B1657000F9E7}" srcOrd="0" destOrd="0" presId="urn:microsoft.com/office/officeart/2005/8/layout/orgChart1"/>
    <dgm:cxn modelId="{FC888CC3-72DF-4115-93AA-690324E64D6F}" type="presOf" srcId="{1128DC6D-DA9A-4BD5-BD58-AD5424CEF9D6}" destId="{2DC5DC29-EFD2-4D84-9538-7EDC1AD30171}" srcOrd="0" destOrd="0" presId="urn:microsoft.com/office/officeart/2005/8/layout/orgChart1"/>
    <dgm:cxn modelId="{5C46EE17-0DA2-4E3B-9393-1D9AC3ACCF79}" type="presOf" srcId="{C74B927F-4DD2-4C0A-B03E-B99E810B45F7}" destId="{B5F46318-4CB1-4656-882F-F7997711AC7F}" srcOrd="1" destOrd="0" presId="urn:microsoft.com/office/officeart/2005/8/layout/orgChart1"/>
    <dgm:cxn modelId="{F79B5EA3-99FB-4631-BAAA-2C6A76C0B32E}" type="presOf" srcId="{381CF065-2356-40F0-901F-FC799875F442}" destId="{C68C37A7-59A9-4442-818A-C1820931D7F0}" srcOrd="0" destOrd="0" presId="urn:microsoft.com/office/officeart/2005/8/layout/orgChart1"/>
    <dgm:cxn modelId="{13616357-947D-4BB3-9E55-43A2A7AC0B09}" type="presOf" srcId="{8112BA82-D75C-4334-8F73-3F61D7F2CBF3}" destId="{D8B8E355-D062-4C2D-8B99-649E3DBB458B}" srcOrd="0" destOrd="0" presId="urn:microsoft.com/office/officeart/2005/8/layout/orgChart1"/>
    <dgm:cxn modelId="{0F68B990-D451-4470-95AD-2B6C368734E4}" type="presParOf" srcId="{81D05420-8E17-4DCF-B23A-92935EDADB85}" destId="{36B06E18-1356-4448-852B-9682E5DEC7FA}" srcOrd="0" destOrd="0" presId="urn:microsoft.com/office/officeart/2005/8/layout/orgChart1"/>
    <dgm:cxn modelId="{0F742E51-55BB-40F9-9BCD-455116E9DD1F}" type="presParOf" srcId="{36B06E18-1356-4448-852B-9682E5DEC7FA}" destId="{255CDFB0-FEC2-4A5B-A57B-344002EE310A}" srcOrd="0" destOrd="0" presId="urn:microsoft.com/office/officeart/2005/8/layout/orgChart1"/>
    <dgm:cxn modelId="{FBA8390E-7644-461C-87AF-42B655E74ABA}" type="presParOf" srcId="{255CDFB0-FEC2-4A5B-A57B-344002EE310A}" destId="{D8B8E355-D062-4C2D-8B99-649E3DBB458B}" srcOrd="0" destOrd="0" presId="urn:microsoft.com/office/officeart/2005/8/layout/orgChart1"/>
    <dgm:cxn modelId="{4A107BEF-980B-4295-A86B-4198DA38BF1F}" type="presParOf" srcId="{255CDFB0-FEC2-4A5B-A57B-344002EE310A}" destId="{5B6CBAAA-DF5A-4B14-AF08-ACFEC1D4BEE2}" srcOrd="1" destOrd="0" presId="urn:microsoft.com/office/officeart/2005/8/layout/orgChart1"/>
    <dgm:cxn modelId="{A2386B5B-4FD9-405C-ABA8-20A8C40ADB0D}" type="presParOf" srcId="{36B06E18-1356-4448-852B-9682E5DEC7FA}" destId="{055C547A-F18B-4E4D-9F3F-5A11C97A0019}" srcOrd="1" destOrd="0" presId="urn:microsoft.com/office/officeart/2005/8/layout/orgChart1"/>
    <dgm:cxn modelId="{FE7CE836-284A-48E2-AE56-CCDEDD50EA89}" type="presParOf" srcId="{055C547A-F18B-4E4D-9F3F-5A11C97A0019}" destId="{7110DC32-5B3C-4918-9D02-1A8A3B653C99}" srcOrd="0" destOrd="0" presId="urn:microsoft.com/office/officeart/2005/8/layout/orgChart1"/>
    <dgm:cxn modelId="{F7318AFD-793B-4ACD-8E65-41ED5C12A68D}" type="presParOf" srcId="{055C547A-F18B-4E4D-9F3F-5A11C97A0019}" destId="{419F2404-8A0A-46C0-9D16-E1FAFD3FBF76}" srcOrd="1" destOrd="0" presId="urn:microsoft.com/office/officeart/2005/8/layout/orgChart1"/>
    <dgm:cxn modelId="{4EE1FF8D-E51C-4B11-9FA5-86CCF4CD6DCB}" type="presParOf" srcId="{419F2404-8A0A-46C0-9D16-E1FAFD3FBF76}" destId="{BDD10A0B-5533-4A2B-9415-F03614CCD5FB}" srcOrd="0" destOrd="0" presId="urn:microsoft.com/office/officeart/2005/8/layout/orgChart1"/>
    <dgm:cxn modelId="{CF3B88DF-A443-4966-8223-78376B05AA04}" type="presParOf" srcId="{BDD10A0B-5533-4A2B-9415-F03614CCD5FB}" destId="{2DC5DC29-EFD2-4D84-9538-7EDC1AD30171}" srcOrd="0" destOrd="0" presId="urn:microsoft.com/office/officeart/2005/8/layout/orgChart1"/>
    <dgm:cxn modelId="{D8DDA895-C112-40EA-9E13-8937F96937FA}" type="presParOf" srcId="{BDD10A0B-5533-4A2B-9415-F03614CCD5FB}" destId="{E6E05699-6F5A-42C3-B5A9-0BC10B7A17D7}" srcOrd="1" destOrd="0" presId="urn:microsoft.com/office/officeart/2005/8/layout/orgChart1"/>
    <dgm:cxn modelId="{45BB11DE-F3A9-421D-B442-8472B1DA8EE5}" type="presParOf" srcId="{419F2404-8A0A-46C0-9D16-E1FAFD3FBF76}" destId="{4C7965C0-68D0-4819-9204-D075F92816C4}" srcOrd="1" destOrd="0" presId="urn:microsoft.com/office/officeart/2005/8/layout/orgChart1"/>
    <dgm:cxn modelId="{B68E75BC-130C-45F0-8042-420EC77CEC0B}" type="presParOf" srcId="{419F2404-8A0A-46C0-9D16-E1FAFD3FBF76}" destId="{0008D01F-D518-46C4-A65F-17F27F72C813}" srcOrd="2" destOrd="0" presId="urn:microsoft.com/office/officeart/2005/8/layout/orgChart1"/>
    <dgm:cxn modelId="{32AA1928-9E91-42D3-A53E-311157083585}" type="presParOf" srcId="{055C547A-F18B-4E4D-9F3F-5A11C97A0019}" destId="{C68C37A7-59A9-4442-818A-C1820931D7F0}" srcOrd="2" destOrd="0" presId="urn:microsoft.com/office/officeart/2005/8/layout/orgChart1"/>
    <dgm:cxn modelId="{D1ABFF9A-8459-47B1-8FD6-E46D4487FE6E}" type="presParOf" srcId="{055C547A-F18B-4E4D-9F3F-5A11C97A0019}" destId="{CF17AAB2-43E6-45C2-BA94-1E5014A9C673}" srcOrd="3" destOrd="0" presId="urn:microsoft.com/office/officeart/2005/8/layout/orgChart1"/>
    <dgm:cxn modelId="{654A232B-0E89-48AC-B2FD-B7BC2EED9690}" type="presParOf" srcId="{CF17AAB2-43E6-45C2-BA94-1E5014A9C673}" destId="{B966DC54-9CB1-4698-A0CC-F1D1079ADB6E}" srcOrd="0" destOrd="0" presId="urn:microsoft.com/office/officeart/2005/8/layout/orgChart1"/>
    <dgm:cxn modelId="{74FCC902-9EF2-4B30-9B1A-0E0C52E54262}" type="presParOf" srcId="{B966DC54-9CB1-4698-A0CC-F1D1079ADB6E}" destId="{FAE1D0C1-D157-4A19-A465-B1657000F9E7}" srcOrd="0" destOrd="0" presId="urn:microsoft.com/office/officeart/2005/8/layout/orgChart1"/>
    <dgm:cxn modelId="{AF4FF738-6E23-4CE3-9380-2A41327E27AF}" type="presParOf" srcId="{B966DC54-9CB1-4698-A0CC-F1D1079ADB6E}" destId="{B5F46318-4CB1-4656-882F-F7997711AC7F}" srcOrd="1" destOrd="0" presId="urn:microsoft.com/office/officeart/2005/8/layout/orgChart1"/>
    <dgm:cxn modelId="{C6DE38CC-A687-42FE-BBD0-151E5CE64788}" type="presParOf" srcId="{CF17AAB2-43E6-45C2-BA94-1E5014A9C673}" destId="{74BCA53D-98A5-4685-B2AE-DA34279CAE3F}" srcOrd="1" destOrd="0" presId="urn:microsoft.com/office/officeart/2005/8/layout/orgChart1"/>
    <dgm:cxn modelId="{D764E3CC-01E8-4D29-B49C-CB5D531FA85F}" type="presParOf" srcId="{CF17AAB2-43E6-45C2-BA94-1E5014A9C673}" destId="{D156DF5B-B6A6-4775-9D7E-E7D2257D677A}" srcOrd="2" destOrd="0" presId="urn:microsoft.com/office/officeart/2005/8/layout/orgChart1"/>
    <dgm:cxn modelId="{12E2ADD9-7CF8-4E4D-A909-70FB90901696}" type="presParOf" srcId="{36B06E18-1356-4448-852B-9682E5DEC7FA}" destId="{8C51DBBB-87C2-44BF-94BD-C42AEE3167A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CFE9A5-66B5-4DB0-A1A4-17DC8B30092C}">
      <dsp:nvSpPr>
        <dsp:cNvPr id="0" name=""/>
        <dsp:cNvSpPr/>
      </dsp:nvSpPr>
      <dsp:spPr>
        <a:xfrm>
          <a:off x="2677610" y="-12532"/>
          <a:ext cx="1775197" cy="1866817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i="1" kern="1200" dirty="0" smtClean="0">
              <a:solidFill>
                <a:srgbClr val="0000FF"/>
              </a:solidFill>
            </a:rPr>
            <a:t>Викликає потребу активно діяти і досягати успіху.</a:t>
          </a:r>
          <a:endParaRPr lang="ru-RU" sz="1400" kern="1200" dirty="0">
            <a:solidFill>
              <a:srgbClr val="0000FF"/>
            </a:solidFill>
          </a:endParaRPr>
        </a:p>
      </dsp:txBody>
      <dsp:txXfrm>
        <a:off x="2937582" y="260857"/>
        <a:ext cx="1255253" cy="1320039"/>
      </dsp:txXfrm>
    </dsp:sp>
    <dsp:sp modelId="{F20D9BFE-414C-435C-8849-DA9F3B97D943}">
      <dsp:nvSpPr>
        <dsp:cNvPr id="0" name=""/>
        <dsp:cNvSpPr/>
      </dsp:nvSpPr>
      <dsp:spPr>
        <a:xfrm rot="1113573">
          <a:off x="4435851" y="1144176"/>
          <a:ext cx="178993" cy="1981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4437247" y="1175257"/>
        <a:ext cx="125295" cy="118883"/>
      </dsp:txXfrm>
    </dsp:sp>
    <dsp:sp modelId="{6B397F01-E5F5-467E-BF3A-FF678B9C2C95}">
      <dsp:nvSpPr>
        <dsp:cNvPr id="0" name=""/>
        <dsp:cNvSpPr/>
      </dsp:nvSpPr>
      <dsp:spPr>
        <a:xfrm>
          <a:off x="4608521" y="576062"/>
          <a:ext cx="1796690" cy="1993456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solidFill>
                <a:srgbClr val="0000FF"/>
              </a:solidFill>
            </a:rPr>
            <a:t>Стимулятор  </a:t>
          </a:r>
          <a:r>
            <a:rPr lang="ru-RU" sz="1400" b="1" i="1" kern="1200" dirty="0" err="1" smtClean="0">
              <a:solidFill>
                <a:srgbClr val="0000FF"/>
              </a:solidFill>
            </a:rPr>
            <a:t>енергії</a:t>
          </a:r>
          <a:r>
            <a:rPr lang="ru-RU" sz="1400" b="1" i="1" kern="1200" dirty="0" smtClean="0">
              <a:solidFill>
                <a:srgbClr val="0000FF"/>
              </a:solidFill>
            </a:rPr>
            <a:t>, </a:t>
          </a:r>
          <a:r>
            <a:rPr lang="ru-RU" sz="1400" b="1" i="1" kern="1200" dirty="0" err="1" smtClean="0">
              <a:solidFill>
                <a:srgbClr val="0000FF"/>
              </a:solidFill>
            </a:rPr>
            <a:t>характеризує</a:t>
          </a:r>
          <a:r>
            <a:rPr lang="ru-RU" sz="1400" b="1" i="1" kern="1200" dirty="0" smtClean="0">
              <a:solidFill>
                <a:srgbClr val="0000FF"/>
              </a:solidFill>
            </a:rPr>
            <a:t> </a:t>
          </a:r>
          <a:r>
            <a:rPr lang="ru-RU" sz="1400" b="1" i="1" kern="1200" dirty="0" err="1" smtClean="0">
              <a:solidFill>
                <a:srgbClr val="0000FF"/>
              </a:solidFill>
            </a:rPr>
            <a:t>віру</a:t>
          </a:r>
          <a:r>
            <a:rPr lang="ru-RU" sz="1400" b="1" i="1" kern="1200" dirty="0" smtClean="0">
              <a:solidFill>
                <a:srgbClr val="0000FF"/>
              </a:solidFill>
            </a:rPr>
            <a:t> в себе і </a:t>
          </a:r>
          <a:r>
            <a:rPr lang="ru-RU" sz="1400" b="1" i="1" kern="1200" dirty="0" err="1" smtClean="0">
              <a:solidFill>
                <a:srgbClr val="0000FF"/>
              </a:solidFill>
            </a:rPr>
            <a:t>здійснення</a:t>
          </a:r>
          <a:r>
            <a:rPr lang="ru-RU" sz="1400" b="1" i="1" kern="1200" dirty="0" smtClean="0">
              <a:solidFill>
                <a:srgbClr val="0000FF"/>
              </a:solidFill>
            </a:rPr>
            <a:t> </a:t>
          </a:r>
          <a:r>
            <a:rPr lang="ru-RU" sz="1400" b="1" i="1" kern="1200" dirty="0" err="1" smtClean="0">
              <a:solidFill>
                <a:srgbClr val="0000FF"/>
              </a:solidFill>
            </a:rPr>
            <a:t>задуманого</a:t>
          </a:r>
          <a:r>
            <a:rPr lang="ru-RU" sz="1200" b="1" i="1" kern="1200" dirty="0" smtClean="0">
              <a:solidFill>
                <a:srgbClr val="0000FF"/>
              </a:solidFill>
            </a:rPr>
            <a:t>.</a:t>
          </a:r>
          <a:endParaRPr lang="ru-RU" sz="1200" b="1" i="1" kern="1200" dirty="0">
            <a:solidFill>
              <a:srgbClr val="0000FF"/>
            </a:solidFill>
          </a:endParaRPr>
        </a:p>
      </dsp:txBody>
      <dsp:txXfrm>
        <a:off x="4871640" y="867997"/>
        <a:ext cx="1270452" cy="1409586"/>
      </dsp:txXfrm>
    </dsp:sp>
    <dsp:sp modelId="{44E409CB-EB3A-4BA2-BF0E-4BF9F96B4C3C}">
      <dsp:nvSpPr>
        <dsp:cNvPr id="0" name=""/>
        <dsp:cNvSpPr/>
      </dsp:nvSpPr>
      <dsp:spPr>
        <a:xfrm rot="4859276">
          <a:off x="5610642" y="2599293"/>
          <a:ext cx="134325" cy="1025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623620" y="2604612"/>
        <a:ext cx="103548" cy="61553"/>
      </dsp:txXfrm>
    </dsp:sp>
    <dsp:sp modelId="{E1E694CF-E137-48F7-A78F-883C56963883}">
      <dsp:nvSpPr>
        <dsp:cNvPr id="0" name=""/>
        <dsp:cNvSpPr/>
      </dsp:nvSpPr>
      <dsp:spPr>
        <a:xfrm>
          <a:off x="4968557" y="2736308"/>
          <a:ext cx="1767274" cy="2027659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rgbClr val="0000FF"/>
              </a:solidFill>
            </a:rPr>
            <a:t>Дає</a:t>
          </a:r>
          <a:r>
            <a:rPr lang="ru-RU" sz="1400" b="1" kern="1200" dirty="0" smtClean="0">
              <a:solidFill>
                <a:srgbClr val="0000FF"/>
              </a:solidFill>
            </a:rPr>
            <a:t> </a:t>
          </a:r>
          <a:r>
            <a:rPr lang="ru-RU" sz="1400" b="1" kern="1200" dirty="0" err="1" smtClean="0">
              <a:solidFill>
                <a:srgbClr val="0000FF"/>
              </a:solidFill>
            </a:rPr>
            <a:t>активність</a:t>
          </a:r>
          <a:r>
            <a:rPr lang="ru-RU" sz="1400" b="1" kern="1200" dirty="0" smtClean="0">
              <a:solidFill>
                <a:srgbClr val="0000FF"/>
              </a:solidFill>
            </a:rPr>
            <a:t> і </a:t>
          </a:r>
          <a:r>
            <a:rPr lang="ru-RU" sz="1400" b="1" kern="1200" dirty="0" err="1" smtClean="0">
              <a:solidFill>
                <a:srgbClr val="0000FF"/>
              </a:solidFill>
            </a:rPr>
            <a:t>віру</a:t>
          </a:r>
          <a:r>
            <a:rPr lang="ru-RU" sz="1400" b="1" kern="1200" dirty="0" smtClean="0">
              <a:solidFill>
                <a:srgbClr val="0000FF"/>
              </a:solidFill>
            </a:rPr>
            <a:t> в </a:t>
          </a:r>
          <a:r>
            <a:rPr lang="ru-RU" sz="1400" b="1" kern="1200" dirty="0" err="1" smtClean="0">
              <a:solidFill>
                <a:srgbClr val="0000FF"/>
              </a:solidFill>
            </a:rPr>
            <a:t>краще</a:t>
          </a:r>
          <a:r>
            <a:rPr lang="ru-RU" sz="1400" b="1" kern="1200" dirty="0" smtClean="0">
              <a:solidFill>
                <a:srgbClr val="0000FF"/>
              </a:solidFill>
            </a:rPr>
            <a:t>. </a:t>
          </a:r>
          <a:r>
            <a:rPr lang="ru-RU" sz="1400" b="1" kern="1200" dirty="0" err="1" smtClean="0">
              <a:solidFill>
                <a:srgbClr val="0000FF"/>
              </a:solidFill>
            </a:rPr>
            <a:t>Колір</a:t>
          </a:r>
          <a:r>
            <a:rPr lang="ru-RU" sz="1400" b="1" kern="1200" dirty="0" smtClean="0">
              <a:solidFill>
                <a:srgbClr val="0000FF"/>
              </a:solidFill>
            </a:rPr>
            <a:t> </a:t>
          </a:r>
          <a:r>
            <a:rPr lang="ru-RU" sz="1400" b="1" kern="1200" dirty="0" err="1" smtClean="0">
              <a:solidFill>
                <a:srgbClr val="0000FF"/>
              </a:solidFill>
            </a:rPr>
            <a:t>навчання</a:t>
          </a:r>
          <a:r>
            <a:rPr lang="ru-RU" sz="1400" b="1" kern="1200" dirty="0" smtClean="0">
              <a:solidFill>
                <a:srgbClr val="0000FF"/>
              </a:solidFill>
            </a:rPr>
            <a:t> та </a:t>
          </a:r>
          <a:r>
            <a:rPr lang="ru-RU" sz="1400" b="1" kern="1200" dirty="0" err="1" smtClean="0">
              <a:solidFill>
                <a:srgbClr val="0000FF"/>
              </a:solidFill>
            </a:rPr>
            <a:t>передачі</a:t>
          </a:r>
          <a:r>
            <a:rPr lang="ru-RU" sz="1400" b="1" kern="1200" dirty="0" smtClean="0">
              <a:solidFill>
                <a:srgbClr val="0000FF"/>
              </a:solidFill>
            </a:rPr>
            <a:t> </a:t>
          </a:r>
          <a:r>
            <a:rPr lang="ru-RU" sz="1400" b="1" kern="1200" dirty="0" err="1" smtClean="0">
              <a:solidFill>
                <a:srgbClr val="0000FF"/>
              </a:solidFill>
            </a:rPr>
            <a:t>знань</a:t>
          </a:r>
          <a:r>
            <a:rPr lang="ru-RU" sz="1200" b="1" kern="1200" dirty="0" smtClean="0">
              <a:solidFill>
                <a:srgbClr val="0000FF"/>
              </a:solidFill>
            </a:rPr>
            <a:t>.</a:t>
          </a:r>
          <a:endParaRPr lang="ru-RU" sz="1200" b="1" kern="1200" dirty="0">
            <a:solidFill>
              <a:srgbClr val="0000FF"/>
            </a:solidFill>
          </a:endParaRPr>
        </a:p>
      </dsp:txBody>
      <dsp:txXfrm>
        <a:off x="5227368" y="3033252"/>
        <a:ext cx="1249652" cy="1433771"/>
      </dsp:txXfrm>
    </dsp:sp>
    <dsp:sp modelId="{87706F78-A33B-45A4-BF41-1146101FAFEB}">
      <dsp:nvSpPr>
        <dsp:cNvPr id="0" name=""/>
        <dsp:cNvSpPr/>
      </dsp:nvSpPr>
      <dsp:spPr>
        <a:xfrm rot="7615585">
          <a:off x="5138891" y="4494471"/>
          <a:ext cx="96789" cy="2807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5162132" y="4539021"/>
        <a:ext cx="67752" cy="168470"/>
      </dsp:txXfrm>
    </dsp:sp>
    <dsp:sp modelId="{BDAA65E6-49DC-4E24-9E49-E99C4F48328F}">
      <dsp:nvSpPr>
        <dsp:cNvPr id="0" name=""/>
        <dsp:cNvSpPr/>
      </dsp:nvSpPr>
      <dsp:spPr>
        <a:xfrm>
          <a:off x="3744413" y="4522226"/>
          <a:ext cx="1625693" cy="1901895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solidFill>
                <a:srgbClr val="0000FF"/>
              </a:solidFill>
            </a:rPr>
            <a:t>Колір</a:t>
          </a:r>
          <a:r>
            <a:rPr lang="ru-RU" sz="1200" b="1" kern="1200" dirty="0" smtClean="0">
              <a:solidFill>
                <a:srgbClr val="0000FF"/>
              </a:solidFill>
            </a:rPr>
            <a:t> </a:t>
          </a:r>
          <a:r>
            <a:rPr lang="ru-RU" sz="1200" b="1" kern="1200" dirty="0" err="1" smtClean="0">
              <a:solidFill>
                <a:srgbClr val="0000FF"/>
              </a:solidFill>
            </a:rPr>
            <a:t>надії</a:t>
          </a:r>
          <a:r>
            <a:rPr lang="ru-RU" sz="1200" b="1" kern="1200" dirty="0" smtClean="0">
              <a:solidFill>
                <a:srgbClr val="0000FF"/>
              </a:solidFill>
            </a:rPr>
            <a:t> та </a:t>
          </a:r>
          <a:r>
            <a:rPr lang="ru-RU" sz="1200" b="1" kern="1200" dirty="0" err="1" smtClean="0">
              <a:solidFill>
                <a:srgbClr val="0000FF"/>
              </a:solidFill>
            </a:rPr>
            <a:t>спокою</a:t>
          </a:r>
          <a:r>
            <a:rPr lang="ru-RU" sz="1200" b="1" kern="1200" dirty="0" smtClean="0">
              <a:solidFill>
                <a:srgbClr val="0000FF"/>
              </a:solidFill>
            </a:rPr>
            <a:t> , </a:t>
          </a:r>
          <a:r>
            <a:rPr lang="ru-RU" sz="1200" b="1" kern="1200" dirty="0" err="1" smtClean="0">
              <a:solidFill>
                <a:srgbClr val="0000FF"/>
              </a:solidFill>
            </a:rPr>
            <a:t>показує</a:t>
          </a:r>
          <a:r>
            <a:rPr lang="ru-RU" sz="1200" b="1" kern="1200" dirty="0" smtClean="0">
              <a:solidFill>
                <a:srgbClr val="0000FF"/>
              </a:solidFill>
            </a:rPr>
            <a:t> того </a:t>
          </a:r>
          <a:r>
            <a:rPr lang="ru-RU" sz="1200" b="1" kern="1200" dirty="0" err="1" smtClean="0">
              <a:solidFill>
                <a:srgbClr val="0000FF"/>
              </a:solidFill>
            </a:rPr>
            <a:t>хто</a:t>
          </a:r>
          <a:r>
            <a:rPr lang="ru-RU" sz="1200" b="1" kern="1200" dirty="0" smtClean="0">
              <a:solidFill>
                <a:srgbClr val="0000FF"/>
              </a:solidFill>
            </a:rPr>
            <a:t> </a:t>
          </a:r>
          <a:r>
            <a:rPr lang="ru-RU" sz="1200" b="1" kern="1200" dirty="0" err="1" smtClean="0">
              <a:solidFill>
                <a:srgbClr val="0000FF"/>
              </a:solidFill>
            </a:rPr>
            <a:t>бажає</a:t>
          </a:r>
          <a:r>
            <a:rPr lang="ru-RU" sz="1200" b="1" kern="1200" dirty="0" smtClean="0">
              <a:solidFill>
                <a:srgbClr val="0000FF"/>
              </a:solidFill>
            </a:rPr>
            <a:t> </a:t>
          </a:r>
          <a:r>
            <a:rPr lang="ru-RU" sz="1200" b="1" kern="1200" dirty="0" err="1" smtClean="0">
              <a:solidFill>
                <a:srgbClr val="0000FF"/>
              </a:solidFill>
            </a:rPr>
            <a:t>самостверджуватись</a:t>
          </a:r>
          <a:r>
            <a:rPr lang="ru-RU" sz="1200" b="1" kern="1200" dirty="0" smtClean="0"/>
            <a:t>. </a:t>
          </a:r>
          <a:endParaRPr lang="ru-RU" sz="1200" b="1" kern="1200" dirty="0"/>
        </a:p>
      </dsp:txBody>
      <dsp:txXfrm>
        <a:off x="3982490" y="4800752"/>
        <a:ext cx="1149539" cy="1344843"/>
      </dsp:txXfrm>
    </dsp:sp>
    <dsp:sp modelId="{3C9316C8-7194-48F5-BCA3-5CC2E7E2EA77}">
      <dsp:nvSpPr>
        <dsp:cNvPr id="0" name=""/>
        <dsp:cNvSpPr/>
      </dsp:nvSpPr>
      <dsp:spPr>
        <a:xfrm rot="10800000" flipV="1">
          <a:off x="3528391" y="5401729"/>
          <a:ext cx="181756" cy="1428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 rot="10800000">
        <a:off x="3571257" y="5430306"/>
        <a:ext cx="138890" cy="85733"/>
      </dsp:txXfrm>
    </dsp:sp>
    <dsp:sp modelId="{BDD05244-947E-4357-9924-7DB286D18B70}">
      <dsp:nvSpPr>
        <dsp:cNvPr id="0" name=""/>
        <dsp:cNvSpPr/>
      </dsp:nvSpPr>
      <dsp:spPr>
        <a:xfrm>
          <a:off x="1656178" y="4419815"/>
          <a:ext cx="1830207" cy="2106715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rgbClr val="0000FF"/>
              </a:solidFill>
            </a:rPr>
            <a:t>Колір</a:t>
          </a:r>
          <a:r>
            <a:rPr lang="ru-RU" sz="1400" b="1" kern="1200" dirty="0" smtClean="0">
              <a:solidFill>
                <a:srgbClr val="0000FF"/>
              </a:solidFill>
            </a:rPr>
            <a:t>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rgbClr val="0000FF"/>
              </a:solidFill>
            </a:rPr>
            <a:t>творчості</a:t>
          </a:r>
          <a:r>
            <a:rPr lang="ru-RU" sz="1400" b="1" kern="1200" dirty="0" smtClean="0">
              <a:solidFill>
                <a:srgbClr val="0000FF"/>
              </a:solidFill>
            </a:rPr>
            <a:t>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0000FF"/>
              </a:solidFill>
            </a:rPr>
            <a:t>та </a:t>
          </a:r>
          <a:r>
            <a:rPr lang="ru-RU" sz="1400" b="1" kern="1200" dirty="0" err="1" smtClean="0">
              <a:solidFill>
                <a:srgbClr val="0000FF"/>
              </a:solidFill>
            </a:rPr>
            <a:t>індивідуальності</a:t>
          </a:r>
          <a:endParaRPr lang="ru-RU" sz="1000" kern="1200" dirty="0">
            <a:solidFill>
              <a:srgbClr val="0000FF"/>
            </a:solidFill>
          </a:endParaRPr>
        </a:p>
      </dsp:txBody>
      <dsp:txXfrm>
        <a:off x="1924206" y="4728336"/>
        <a:ext cx="1294151" cy="1489673"/>
      </dsp:txXfrm>
    </dsp:sp>
    <dsp:sp modelId="{786B424C-C5C4-4DFB-B22F-223C144A4FBC}">
      <dsp:nvSpPr>
        <dsp:cNvPr id="0" name=""/>
        <dsp:cNvSpPr/>
      </dsp:nvSpPr>
      <dsp:spPr>
        <a:xfrm rot="13738717">
          <a:off x="1691785" y="4387243"/>
          <a:ext cx="235595" cy="4207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0800000">
        <a:off x="1750318" y="4498047"/>
        <a:ext cx="164917" cy="252426"/>
      </dsp:txXfrm>
    </dsp:sp>
    <dsp:sp modelId="{DB3C9CB0-0059-4CC9-8135-624FCB5F1CF5}">
      <dsp:nvSpPr>
        <dsp:cNvPr id="0" name=""/>
        <dsp:cNvSpPr/>
      </dsp:nvSpPr>
      <dsp:spPr>
        <a:xfrm>
          <a:off x="288033" y="2808310"/>
          <a:ext cx="1626510" cy="1950207"/>
        </a:xfrm>
        <a:prstGeom prst="ellipse">
          <a:avLst/>
        </a:prstGeom>
        <a:solidFill>
          <a:srgbClr val="3333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/>
            <a:t>Допомагає</a:t>
          </a:r>
          <a:r>
            <a:rPr lang="ru-RU" sz="1400" b="1" kern="1200" dirty="0" smtClean="0"/>
            <a:t> </a:t>
          </a:r>
          <a:r>
            <a:rPr lang="ru-RU" sz="1400" b="1" kern="1200" dirty="0" err="1" smtClean="0"/>
            <a:t>думати</a:t>
          </a:r>
          <a:r>
            <a:rPr lang="ru-RU" sz="1400" b="1" kern="1200" dirty="0" smtClean="0"/>
            <a:t>. </a:t>
          </a:r>
          <a:r>
            <a:rPr lang="ru-RU" sz="1400" b="1" kern="1200" dirty="0" err="1" smtClean="0"/>
            <a:t>Колір</a:t>
          </a:r>
          <a:r>
            <a:rPr lang="ru-RU" sz="1400" b="1" kern="1200" dirty="0" smtClean="0"/>
            <a:t> </a:t>
          </a:r>
          <a:r>
            <a:rPr lang="ru-RU" sz="1400" b="1" kern="1200" dirty="0" err="1" smtClean="0"/>
            <a:t>інтуїції</a:t>
          </a:r>
          <a:r>
            <a:rPr lang="ru-RU" sz="1400" b="1" kern="1200" dirty="0" smtClean="0"/>
            <a:t>.</a:t>
          </a:r>
          <a:endParaRPr lang="ru-RU" sz="1400" b="1" kern="1200" dirty="0"/>
        </a:p>
      </dsp:txBody>
      <dsp:txXfrm>
        <a:off x="526230" y="3093911"/>
        <a:ext cx="1150116" cy="1379005"/>
      </dsp:txXfrm>
    </dsp:sp>
    <dsp:sp modelId="{18F0BFA4-95A9-475B-B1B2-10740055E952}">
      <dsp:nvSpPr>
        <dsp:cNvPr id="0" name=""/>
        <dsp:cNvSpPr/>
      </dsp:nvSpPr>
      <dsp:spPr>
        <a:xfrm rot="4478137" flipH="1">
          <a:off x="1125186" y="2596953"/>
          <a:ext cx="193192" cy="2407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1161843" y="2673044"/>
        <a:ext cx="135234" cy="144444"/>
      </dsp:txXfrm>
    </dsp:sp>
    <dsp:sp modelId="{21E70ECB-E40C-4643-BE8B-91B5EDF316CA}">
      <dsp:nvSpPr>
        <dsp:cNvPr id="0" name=""/>
        <dsp:cNvSpPr/>
      </dsp:nvSpPr>
      <dsp:spPr>
        <a:xfrm>
          <a:off x="792081" y="648068"/>
          <a:ext cx="1778830" cy="2047576"/>
        </a:xfrm>
        <a:prstGeom prst="ellipse">
          <a:avLst/>
        </a:prstGeom>
        <a:solidFill>
          <a:srgbClr val="99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/>
            <a:t>Колір</a:t>
          </a:r>
          <a:r>
            <a:rPr lang="ru-RU" sz="1400" kern="1200" dirty="0" smtClean="0"/>
            <a:t> </a:t>
          </a:r>
          <a:r>
            <a:rPr lang="ru-RU" sz="1400" kern="1200" dirty="0" err="1" smtClean="0"/>
            <a:t>таємниць</a:t>
          </a:r>
          <a:r>
            <a:rPr lang="ru-RU" sz="1400" kern="1200" dirty="0" smtClean="0"/>
            <a:t>, </a:t>
          </a:r>
          <a:r>
            <a:rPr lang="ru-RU" sz="1400" kern="1200" dirty="0" err="1" smtClean="0"/>
            <a:t>емоцій</a:t>
          </a:r>
          <a:r>
            <a:rPr lang="ru-RU" sz="1400" kern="1200" dirty="0" smtClean="0"/>
            <a:t> та </a:t>
          </a:r>
          <a:r>
            <a:rPr lang="ru-RU" sz="1400" kern="1200" dirty="0" err="1" smtClean="0"/>
            <a:t>влади</a:t>
          </a:r>
          <a:r>
            <a:rPr lang="ru-RU" sz="1400" kern="1200" dirty="0" smtClean="0"/>
            <a:t>. </a:t>
          </a:r>
          <a:r>
            <a:rPr lang="ru-RU" sz="1400" kern="1200" dirty="0" err="1" smtClean="0"/>
            <a:t>Допомагає</a:t>
          </a:r>
          <a:r>
            <a:rPr lang="ru-RU" sz="1400" kern="1200" dirty="0" smtClean="0"/>
            <a:t> </a:t>
          </a:r>
          <a:r>
            <a:rPr lang="ru-RU" sz="1400" kern="1200" dirty="0" err="1" smtClean="0"/>
            <a:t>повірити</a:t>
          </a:r>
          <a:r>
            <a:rPr lang="ru-RU" sz="1400" kern="1200" dirty="0" smtClean="0"/>
            <a:t> в себе, </a:t>
          </a:r>
          <a:r>
            <a:rPr lang="ru-RU" sz="1400" kern="1200" dirty="0" err="1" smtClean="0"/>
            <a:t>розвиватися</a:t>
          </a:r>
          <a:r>
            <a:rPr lang="ru-RU" sz="1400" kern="1200" dirty="0" smtClean="0"/>
            <a:t> духовно.</a:t>
          </a:r>
          <a:endParaRPr lang="ru-RU" sz="1400" kern="1200" dirty="0"/>
        </a:p>
      </dsp:txBody>
      <dsp:txXfrm>
        <a:off x="1052585" y="947929"/>
        <a:ext cx="1257822" cy="1447854"/>
      </dsp:txXfrm>
    </dsp:sp>
    <dsp:sp modelId="{F5E286E3-EC90-438F-9499-EDC635A21CC2}">
      <dsp:nvSpPr>
        <dsp:cNvPr id="0" name=""/>
        <dsp:cNvSpPr/>
      </dsp:nvSpPr>
      <dsp:spPr>
        <a:xfrm rot="20295857">
          <a:off x="2549248" y="1187042"/>
          <a:ext cx="152285" cy="2170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2550872" y="1238906"/>
        <a:ext cx="106600" cy="130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5C701-D975-4C75-BE57-6A87CB40F085}" type="datetimeFigureOut">
              <a:rPr lang="uk-UA" smtClean="0"/>
              <a:t>16.01.2018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FB6E2D-65B8-4BD5-943A-B64940C3D3B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058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4271-B51D-4E67-AA33-0BF5C09986FF}" type="datetime1">
              <a:rPr lang="ru-RU" smtClean="0"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676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BEE34-C5F0-455E-8802-4BB2A5F483F3}" type="datetime1">
              <a:rPr lang="ru-RU" smtClean="0"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132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56433-77AA-4090-B2F2-3BA96803132E}" type="datetime1">
              <a:rPr lang="ru-RU" smtClean="0"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318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C33FE-C134-494B-87DA-5D621CAC3086}" type="datetime1">
              <a:rPr lang="ru-RU" smtClean="0"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979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0139A-3F36-47A2-8404-76F7EB68A70B}" type="datetime1">
              <a:rPr lang="ru-RU" smtClean="0"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80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41F0C-91AB-4087-BCEF-F34935487DE3}" type="datetime1">
              <a:rPr lang="ru-RU" smtClean="0"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853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20B08-5F16-4685-9A1D-605D0B1356FB}" type="datetime1">
              <a:rPr lang="ru-RU" smtClean="0"/>
              <a:t>16.01.2018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824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9E451-C31E-41B8-BF2F-3A231D6A86CD}" type="datetime1">
              <a:rPr lang="ru-RU" smtClean="0"/>
              <a:t>16.01.2018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846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3B1E-B938-48E5-A22C-F207AAA39514}" type="datetime1">
              <a:rPr lang="ru-RU" smtClean="0"/>
              <a:t>16.01.2018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EB8B-8AAC-4763-A0D1-C90531E0DE77}" type="datetime1">
              <a:rPr lang="ru-RU" smtClean="0"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320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188D2-2410-4F90-8E8B-F171D7AED9CE}" type="datetime1">
              <a:rPr lang="ru-RU" smtClean="0"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747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6317C-2AB4-4175-A4BE-4F5D51801638}" type="datetime1">
              <a:rPr lang="ru-RU" smtClean="0"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22977-4DC9-49AD-833F-3A8502FF7D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76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3.png"/><Relationship Id="rId5" Type="http://schemas.openxmlformats.org/officeDocument/2006/relationships/image" Target="../media/image18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" Type="http://schemas.openxmlformats.org/officeDocument/2006/relationships/image" Target="../media/image24.png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gif"/><Relationship Id="rId5" Type="http://schemas.openxmlformats.org/officeDocument/2006/relationships/image" Target="../media/image61.jpeg"/><Relationship Id="rId4" Type="http://schemas.microsoft.com/office/2007/relationships/hdphoto" Target="../media/hdphoto2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://learningapps.org/display?v=p7j17ocw51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earningapps.org/display?v=p6zaocwgc16" TargetMode="External"/><Relationship Id="rId5" Type="http://schemas.openxmlformats.org/officeDocument/2006/relationships/hyperlink" Target="http://learningapps.org/display?v=px6bqjyic16" TargetMode="Externa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1</a:t>
            </a:fld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754499825"/>
              </p:ext>
            </p:extLst>
          </p:nvPr>
        </p:nvGraphicFramePr>
        <p:xfrm>
          <a:off x="899592" y="188640"/>
          <a:ext cx="7200800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 descr="F:\капитошка-мал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60848"/>
            <a:ext cx="286250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789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12" descr="Результат пошуку зображень за запитом &quot;фон електричний заря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4247871"/>
            <a:ext cx="3476606" cy="2610129"/>
          </a:xfrm>
          <a:prstGeom prst="rect">
            <a:avLst/>
          </a:prstGeom>
          <a:noFill/>
        </p:spPr>
      </p:pic>
      <p:grpSp>
        <p:nvGrpSpPr>
          <p:cNvPr id="6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7" name="Овал 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12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13" name="Овал 12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4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15" name="Picture 2" descr="Результат пошуку зображень за запитом &quot;заряд бодрости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1285860"/>
            <a:ext cx="5500694" cy="360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4282" y="1643050"/>
            <a:ext cx="32147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79906"/>
            <a:r>
              <a:rPr lang="ru-RU" sz="2400" b="1" kern="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Слово</a:t>
            </a:r>
            <a:r>
              <a:rPr lang="ru-RU" sz="2400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kern="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«заряд» </a:t>
            </a:r>
            <a:r>
              <a:rPr lang="ru-RU" sz="2400" b="1" kern="0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використовують</a:t>
            </a:r>
            <a:r>
              <a:rPr lang="ru-RU" sz="2400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для </a:t>
            </a:r>
            <a:r>
              <a:rPr lang="ru-RU" sz="2400" b="1" kern="0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визначення</a:t>
            </a:r>
            <a:r>
              <a:rPr lang="ru-RU" sz="2400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kern="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«запасу </a:t>
            </a:r>
            <a:r>
              <a:rPr lang="ru-RU" sz="2400" b="1" kern="0" dirty="0" err="1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почуттів</a:t>
            </a:r>
            <a:r>
              <a:rPr lang="ru-RU" sz="2400" b="1" kern="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 </a:t>
            </a:r>
          </a:p>
          <a:p>
            <a:pPr algn="ctr" defTabSz="1079906"/>
            <a:r>
              <a:rPr lang="ru-RU" sz="2400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(заряд </a:t>
            </a:r>
            <a:r>
              <a:rPr lang="ru-RU" sz="2400" b="1" kern="0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бадьорості</a:t>
            </a:r>
            <a:r>
              <a:rPr lang="ru-RU" sz="2400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  <a:endParaRPr lang="en-US" sz="2400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12" descr="Результат пошуку зображень за запитом &quot;фон електричний заря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4247871"/>
            <a:ext cx="3476606" cy="2610129"/>
          </a:xfrm>
          <a:prstGeom prst="rect">
            <a:avLst/>
          </a:prstGeom>
          <a:noFill/>
        </p:spPr>
      </p:pic>
      <p:grpSp>
        <p:nvGrpSpPr>
          <p:cNvPr id="2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7" name="Овал 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4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13" name="Овал 12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4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12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7" name="Овал 1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22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3" name="Овал 22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4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25" name="Picture 2" descr="Результат пошуку зображень за запитом &quot;электрический заряд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1285860"/>
            <a:ext cx="5160401" cy="387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0" y="2357430"/>
            <a:ext cx="40816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79906"/>
            <a:r>
              <a:rPr lang="ru-RU" sz="3600" b="1" kern="0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3600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b="1" kern="0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таке</a:t>
            </a:r>
            <a:r>
              <a:rPr lang="ru-RU" sz="3600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600" b="1" kern="0" dirty="0" err="1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електричний</a:t>
            </a:r>
            <a:r>
              <a:rPr lang="ru-RU" sz="3600" b="1" kern="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заряд?</a:t>
            </a:r>
            <a:endParaRPr lang="en-US" sz="36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357290" y="142852"/>
            <a:ext cx="1982405" cy="2643206"/>
          </a:xfrm>
          <a:prstGeom prst="rect">
            <a:avLst/>
          </a:prstGeom>
        </p:spPr>
      </p:pic>
      <p:pic>
        <p:nvPicPr>
          <p:cNvPr id="8" name="Рисунок 7" descr="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072066" y="142852"/>
            <a:ext cx="2000264" cy="2628614"/>
          </a:xfrm>
          <a:prstGeom prst="rect">
            <a:avLst/>
          </a:prstGeom>
        </p:spPr>
      </p:pic>
      <p:pic>
        <p:nvPicPr>
          <p:cNvPr id="9" name="Рисунок 8" descr="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357290" y="3429000"/>
            <a:ext cx="1940148" cy="273115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214414" y="2786058"/>
            <a:ext cx="228601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Фалес Мілетський </a:t>
            </a:r>
            <a:r>
              <a:rPr lang="uk-UA" dirty="0" smtClean="0">
                <a:solidFill>
                  <a:schemeClr val="bg1"/>
                </a:solidFill>
              </a:rPr>
              <a:t/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dirty="0" smtClean="0">
                <a:solidFill>
                  <a:schemeClr val="bg1"/>
                </a:solidFill>
              </a:rPr>
              <a:t>640—550 рр. до н. е.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714744" y="2786058"/>
            <a:ext cx="492919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Вільям Гільберт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 1544—1603</a:t>
            </a:r>
            <a:r>
              <a:rPr lang="uk-UA" dirty="0">
                <a:solidFill>
                  <a:schemeClr val="bg1"/>
                </a:solidFill>
              </a:rPr>
              <a:t> </a:t>
            </a:r>
            <a:r>
              <a:rPr lang="uk-UA" dirty="0" err="1" smtClean="0">
                <a:solidFill>
                  <a:schemeClr val="bg1"/>
                </a:solidFill>
              </a:rPr>
              <a:t>рр</a:t>
            </a:r>
            <a:endParaRPr lang="uk-UA" dirty="0" smtClean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42976" y="6211669"/>
            <a:ext cx="242889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Отто фон Геріке</a:t>
            </a:r>
            <a:r>
              <a:rPr lang="uk-UA" sz="20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1602—1686 рр.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18434" name="Picture 2" descr="Французский ученый Шарль Дюф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3429000"/>
            <a:ext cx="2000264" cy="260512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857752" y="6180892"/>
            <a:ext cx="292895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Шарль Франсуа </a:t>
            </a:r>
            <a:r>
              <a:rPr lang="ru-RU" sz="2000" b="1" dirty="0" err="1" smtClean="0">
                <a:solidFill>
                  <a:schemeClr val="bg1"/>
                </a:solidFill>
              </a:rPr>
              <a:t>Дюфе</a:t>
            </a:r>
            <a:r>
              <a:rPr lang="uk-UA" dirty="0" smtClean="0">
                <a:solidFill>
                  <a:schemeClr val="bg1"/>
                </a:solidFill>
              </a:rPr>
              <a:t/>
            </a:r>
            <a:br>
              <a:rPr lang="uk-UA" dirty="0" smtClean="0">
                <a:solidFill>
                  <a:schemeClr val="bg1"/>
                </a:solidFill>
              </a:rPr>
            </a:br>
            <a:r>
              <a:rPr lang="uk-UA" dirty="0" smtClean="0">
                <a:solidFill>
                  <a:schemeClr val="bg1"/>
                </a:solidFill>
              </a:rPr>
              <a:t>1698 – 1739 рр.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242" y="0"/>
            <a:ext cx="9144000" cy="6858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6" name="Picture 12" descr="Результат пошуку зображень за запитом &quot;фон електричний заря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0781" y="1252901"/>
            <a:ext cx="5614288" cy="421503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570142" y="332656"/>
            <a:ext cx="56281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Гравітаційна</a:t>
            </a:r>
            <a:r>
              <a:rPr lang="ru-RU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endParaRPr lang="ru-RU" sz="4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64413" y="5467936"/>
            <a:ext cx="671671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Електромагнітна</a:t>
            </a:r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endParaRPr lang="ru-RU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87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242" y="0"/>
            <a:ext cx="9144000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14</a:t>
            </a:fld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56624072"/>
              </p:ext>
            </p:extLst>
          </p:nvPr>
        </p:nvGraphicFramePr>
        <p:xfrm>
          <a:off x="1524000" y="764704"/>
          <a:ext cx="7008440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3853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12" descr="Результат пошуку зображень за запитом &quot;фон електричний заря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4623305"/>
            <a:ext cx="2976540" cy="2234695"/>
          </a:xfrm>
          <a:prstGeom prst="rect">
            <a:avLst/>
          </a:prstGeom>
          <a:noFill/>
        </p:spPr>
      </p:pic>
      <p:grpSp>
        <p:nvGrpSpPr>
          <p:cNvPr id="2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7" name="Овал 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4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13" name="Овал 12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4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6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7" name="Овал 1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9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3" name="Овал 22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4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26" name="Прямоугольник 25"/>
          <p:cNvSpPr/>
          <p:nvPr/>
        </p:nvSpPr>
        <p:spPr>
          <a:xfrm>
            <a:off x="642910" y="285728"/>
            <a:ext cx="77867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79906"/>
            <a:r>
              <a:rPr lang="ru-RU" sz="5400" b="1" kern="0" dirty="0" err="1" smtClean="0">
                <a:solidFill>
                  <a:srgbClr val="FFFF00"/>
                </a:solidFill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Досліджуємо</a:t>
            </a:r>
            <a:r>
              <a:rPr lang="ru-RU" sz="5400" b="1" kern="0" dirty="0" smtClean="0">
                <a:solidFill>
                  <a:srgbClr val="FFFF00"/>
                </a:solidFill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 </a:t>
            </a:r>
            <a:r>
              <a:rPr lang="ru-RU" sz="5400" b="1" kern="0" dirty="0" err="1" smtClean="0">
                <a:solidFill>
                  <a:srgbClr val="FFFF00"/>
                </a:solidFill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електризацію</a:t>
            </a:r>
            <a:r>
              <a:rPr lang="ru-RU" sz="5400" b="1" kern="0" dirty="0" smtClean="0">
                <a:solidFill>
                  <a:srgbClr val="FFFF00"/>
                </a:solidFill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 </a:t>
            </a:r>
            <a:r>
              <a:rPr lang="ru-RU" sz="5400" b="1" kern="0" dirty="0" err="1" smtClean="0">
                <a:solidFill>
                  <a:srgbClr val="FFFF00"/>
                </a:solidFill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тертям</a:t>
            </a:r>
            <a:endParaRPr lang="en-US" sz="5400" b="1" kern="0" dirty="0">
              <a:solidFill>
                <a:srgbClr val="FFFF00"/>
              </a:solidFill>
              <a:latin typeface="Times New Roman" pitchFamily="18" charset="0"/>
              <a:ea typeface="Verdana" panose="020B0604030504040204" pitchFamily="34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42910" y="2285992"/>
            <a:ext cx="77462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Незаряджені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завжди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притягуються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до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заряджених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4348" y="2928934"/>
            <a:ext cx="76924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Під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час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електризації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тертям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заряджаються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обидва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заряди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цих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різнойменні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85852" y="3786190"/>
            <a:ext cx="647145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Однойменно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заряджені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відштовхуються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різнойменно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заряджені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тіла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– </a:t>
            </a:r>
            <a:r>
              <a:rPr lang="ru-RU" sz="2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притягуються</a:t>
            </a: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7" name="Овал 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4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13" name="Овал 12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4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6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7" name="Овал 1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9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3" name="Овал 22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4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0" name="06. Носій електричного заряду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0800000" flipV="1">
            <a:off x="30856" y="0"/>
            <a:ext cx="9113143" cy="6834858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45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4664"/>
            <a:ext cx="2384425" cy="310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940152" y="3429000"/>
            <a:ext cx="288032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Шарль </a:t>
            </a:r>
            <a:r>
              <a:rPr lang="uk-UA" sz="2000" b="1" dirty="0" err="1" smtClean="0">
                <a:solidFill>
                  <a:schemeClr val="bg1"/>
                </a:solidFill>
              </a:rPr>
              <a:t>О</a:t>
            </a:r>
            <a:r>
              <a:rPr lang="uk-UA" sz="2000" b="1" dirty="0" err="1">
                <a:solidFill>
                  <a:schemeClr val="bg1"/>
                </a:solidFill>
              </a:rPr>
              <a:t>Ґ</a:t>
            </a:r>
            <a:r>
              <a:rPr lang="uk-UA" sz="2000" b="1" dirty="0" err="1" smtClean="0">
                <a:solidFill>
                  <a:schemeClr val="bg1"/>
                </a:solidFill>
              </a:rPr>
              <a:t>юстен</a:t>
            </a:r>
            <a:r>
              <a:rPr lang="uk-UA" sz="2000" b="1" dirty="0" smtClean="0">
                <a:solidFill>
                  <a:schemeClr val="bg1"/>
                </a:solidFill>
              </a:rPr>
              <a:t> Кулон</a:t>
            </a: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1736—1806 рр.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41900" y="3212976"/>
            <a:ext cx="4608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b="1" dirty="0">
                <a:solidFill>
                  <a:schemeClr val="bg1"/>
                </a:solidFill>
              </a:rPr>
              <a:t>[q]=[K</a:t>
            </a:r>
            <a:r>
              <a:rPr lang="ru-RU" sz="9600" b="1" dirty="0">
                <a:solidFill>
                  <a:schemeClr val="bg1"/>
                </a:solidFill>
              </a:rPr>
              <a:t>л]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63" y="859036"/>
            <a:ext cx="608198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Одиниці</a:t>
            </a:r>
            <a:r>
              <a:rPr lang="ru-RU" sz="4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4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вимірювання</a:t>
            </a:r>
            <a:endParaRPr lang="ru-RU" sz="4400" b="1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4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44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електричного</a:t>
            </a:r>
            <a:r>
              <a:rPr lang="ru-RU" sz="4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заряду</a:t>
            </a:r>
            <a:endParaRPr lang="ru-RU" sz="4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054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>
              <a:defRPr/>
            </a:pPr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7886023" cy="607017"/>
          </a:xfrm>
        </p:spPr>
        <p:txBody>
          <a:bodyPr>
            <a:noAutofit/>
          </a:bodyPr>
          <a:lstStyle/>
          <a:p>
            <a:r>
              <a:rPr lang="uk-UA" sz="34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Властивості електричного заряду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13" name="Button Color - Down"/>
          <p:cNvSpPr/>
          <p:nvPr/>
        </p:nvSpPr>
        <p:spPr>
          <a:xfrm>
            <a:off x="142844" y="1142985"/>
            <a:ext cx="3286147" cy="714380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Властивість</a:t>
            </a:r>
            <a:endParaRPr lang="en-US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Button Color - Down"/>
          <p:cNvSpPr/>
          <p:nvPr/>
        </p:nvSpPr>
        <p:spPr>
          <a:xfrm>
            <a:off x="1" y="2306288"/>
            <a:ext cx="3202860" cy="3425268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Існують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два роди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електричних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зарядів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—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позитивні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і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негативні</a:t>
            </a:r>
            <a:endParaRPr lang="ru-RU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Рисунок 14"/>
          <p:cNvPicPr/>
          <p:nvPr/>
        </p:nvPicPr>
        <p:blipFill rotWithShape="1">
          <a:blip r:embed="rId3" cstate="print"/>
          <a:srcRect l="15221" t="35575" r="37160" b="-441"/>
          <a:stretch/>
        </p:blipFill>
        <p:spPr bwMode="auto">
          <a:xfrm>
            <a:off x="3381576" y="1505129"/>
            <a:ext cx="2695585" cy="27522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/>
          <p:cNvPicPr/>
          <p:nvPr/>
        </p:nvPicPr>
        <p:blipFill rotWithShape="1">
          <a:blip r:embed="rId4" cstate="print"/>
          <a:srcRect l="14868" t="39353" r="37333"/>
          <a:stretch/>
        </p:blipFill>
        <p:spPr bwMode="auto">
          <a:xfrm>
            <a:off x="6173964" y="1505128"/>
            <a:ext cx="2893157" cy="27522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4" name="Button Color - Down"/>
          <p:cNvSpPr/>
          <p:nvPr/>
        </p:nvSpPr>
        <p:spPr>
          <a:xfrm>
            <a:off x="3621474" y="4432267"/>
            <a:ext cx="2450723" cy="986701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Скло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«+»</a:t>
            </a:r>
          </a:p>
          <a:p>
            <a:pPr algn="ctr" defTabSz="767846">
              <a:defRPr/>
            </a:pP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Шовк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«—»</a:t>
            </a:r>
            <a:endParaRPr lang="ru-RU" sz="28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Button Color - Down"/>
          <p:cNvSpPr/>
          <p:nvPr/>
        </p:nvSpPr>
        <p:spPr>
          <a:xfrm>
            <a:off x="6424450" y="4432267"/>
            <a:ext cx="2576705" cy="986701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Ебоніт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«—»</a:t>
            </a:r>
          </a:p>
          <a:p>
            <a:pPr algn="ctr" defTabSz="767846">
              <a:defRPr/>
            </a:pP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Вовна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«+»</a:t>
            </a:r>
            <a:endParaRPr lang="ru-RU" sz="28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3763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8" name="Button Color - Down"/>
          <p:cNvSpPr/>
          <p:nvPr/>
        </p:nvSpPr>
        <p:spPr>
          <a:xfrm>
            <a:off x="6140950" y="4892677"/>
            <a:ext cx="2736321" cy="1656364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2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Протилежних</a:t>
            </a:r>
            <a:r>
              <a:rPr lang="ru-RU" sz="2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знаків</a:t>
            </a:r>
            <a:r>
              <a:rPr lang="ru-RU" sz="2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ru-RU" sz="2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притягуються</a:t>
            </a:r>
            <a:endParaRPr lang="ru-RU" sz="2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>
              <a:defRPr/>
            </a:pPr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7886023" cy="607017"/>
          </a:xfrm>
        </p:spPr>
        <p:txBody>
          <a:bodyPr>
            <a:noAutofit/>
          </a:bodyPr>
          <a:lstStyle/>
          <a:p>
            <a:r>
              <a:rPr lang="uk-UA" sz="34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Властивості електричного заряду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19</a:t>
            </a:fld>
            <a:endParaRPr lang="ru-RU"/>
          </a:p>
        </p:txBody>
      </p:sp>
      <p:grpSp>
        <p:nvGrpSpPr>
          <p:cNvPr id="2" name="Групувати 16"/>
          <p:cNvGrpSpPr/>
          <p:nvPr/>
        </p:nvGrpSpPr>
        <p:grpSpPr>
          <a:xfrm>
            <a:off x="78833" y="6237107"/>
            <a:ext cx="379699" cy="506309"/>
            <a:chOff x="250056" y="6952092"/>
            <a:chExt cx="863849" cy="863849"/>
          </a:xfrm>
        </p:grpSpPr>
        <p:sp>
          <p:nvSpPr>
            <p:cNvPr id="18" name="Овал 1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321">
                <a:defRPr/>
              </a:pPr>
              <a:endParaRPr lang="uk-UA" sz="1300" kern="0" dirty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3" name="Групувати 19"/>
          <p:cNvGrpSpPr/>
          <p:nvPr/>
        </p:nvGrpSpPr>
        <p:grpSpPr>
          <a:xfrm rot="10800000">
            <a:off x="8687422" y="6237107"/>
            <a:ext cx="379699" cy="506309"/>
            <a:chOff x="250056" y="6952092"/>
            <a:chExt cx="863849" cy="863849"/>
          </a:xfrm>
        </p:grpSpPr>
        <p:sp>
          <p:nvSpPr>
            <p:cNvPr id="22" name="Овал 21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321">
                <a:defRPr/>
              </a:pPr>
              <a:endParaRPr lang="uk-UA" sz="1300" kern="0" dirty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23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3" name="Button Color - Down"/>
          <p:cNvSpPr/>
          <p:nvPr/>
        </p:nvSpPr>
        <p:spPr>
          <a:xfrm>
            <a:off x="0" y="1714488"/>
            <a:ext cx="3214678" cy="743746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Властивість</a:t>
            </a:r>
            <a:endParaRPr lang="en-US" sz="28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Button Color - Down"/>
          <p:cNvSpPr/>
          <p:nvPr/>
        </p:nvSpPr>
        <p:spPr>
          <a:xfrm>
            <a:off x="239417" y="2673233"/>
            <a:ext cx="2903566" cy="1942545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Тіла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мають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заряди:</a:t>
            </a:r>
          </a:p>
        </p:txBody>
      </p:sp>
      <p:pic>
        <p:nvPicPr>
          <p:cNvPr id="16" name="Рисунок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315" y="975250"/>
            <a:ext cx="2625369" cy="3862070"/>
          </a:xfrm>
          <a:prstGeom prst="rect">
            <a:avLst/>
          </a:prstGeom>
        </p:spPr>
      </p:pic>
      <p:pic>
        <p:nvPicPr>
          <p:cNvPr id="26" name="Рисунок 2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017" y="975250"/>
            <a:ext cx="2755462" cy="3862070"/>
          </a:xfrm>
          <a:prstGeom prst="rect">
            <a:avLst/>
          </a:prstGeom>
        </p:spPr>
      </p:pic>
      <p:sp>
        <p:nvSpPr>
          <p:cNvPr id="27" name="Button Color - Down"/>
          <p:cNvSpPr/>
          <p:nvPr/>
        </p:nvSpPr>
        <p:spPr>
          <a:xfrm>
            <a:off x="2818234" y="4892677"/>
            <a:ext cx="3182782" cy="1656363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2400" b="1" kern="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Одного</a:t>
            </a:r>
          </a:p>
          <a:p>
            <a:pPr algn="ctr" defTabSz="767846">
              <a:defRPr/>
            </a:pPr>
            <a:r>
              <a:rPr lang="ru-RU" sz="2400" b="1" kern="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знака – </a:t>
            </a:r>
            <a:r>
              <a:rPr lang="ru-RU" sz="2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відштовхуються</a:t>
            </a:r>
            <a:endParaRPr lang="ru-RU" sz="2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6237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/>
      <p:bldP spid="13" grpId="0" animBg="1"/>
      <p:bldP spid="1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596" y="1285860"/>
            <a:ext cx="85725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solidFill>
                  <a:schemeClr val="bg1"/>
                </a:solidFill>
                <a:latin typeface="Monotype Corsiva" pitchFamily="66" charset="0"/>
              </a:rPr>
              <a:t>Зібратися</a:t>
            </a:r>
            <a:r>
              <a:rPr lang="ru-RU" sz="5400" b="1" dirty="0" smtClean="0">
                <a:solidFill>
                  <a:schemeClr val="bg1"/>
                </a:solidFill>
                <a:latin typeface="Monotype Corsiva" pitchFamily="66" charset="0"/>
              </a:rPr>
              <a:t> разом </a:t>
            </a:r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– </a:t>
            </a:r>
            <a:r>
              <a:rPr lang="ru-RU" sz="5400" b="1" dirty="0" err="1" smtClean="0">
                <a:solidFill>
                  <a:srgbClr val="FFFF00"/>
                </a:solidFill>
                <a:latin typeface="Monotype Corsiva" pitchFamily="66" charset="0"/>
              </a:rPr>
              <a:t>це</a:t>
            </a:r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 початок,</a:t>
            </a:r>
          </a:p>
          <a:p>
            <a:pPr algn="ctr"/>
            <a:r>
              <a:rPr lang="ru-RU" sz="5400" b="1" dirty="0" err="1" smtClean="0">
                <a:solidFill>
                  <a:schemeClr val="bg1"/>
                </a:solidFill>
                <a:latin typeface="Monotype Corsiva" pitchFamily="66" charset="0"/>
              </a:rPr>
              <a:t>Триматися</a:t>
            </a:r>
            <a:r>
              <a:rPr lang="ru-RU" sz="5400" b="1" dirty="0" smtClean="0">
                <a:solidFill>
                  <a:schemeClr val="bg1"/>
                </a:solidFill>
                <a:latin typeface="Monotype Corsiva" pitchFamily="66" charset="0"/>
              </a:rPr>
              <a:t> разом </a:t>
            </a:r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– </a:t>
            </a:r>
            <a:r>
              <a:rPr lang="ru-RU" sz="5400" b="1" dirty="0" err="1" smtClean="0">
                <a:solidFill>
                  <a:srgbClr val="FFFF00"/>
                </a:solidFill>
                <a:latin typeface="Monotype Corsiva" pitchFamily="66" charset="0"/>
              </a:rPr>
              <a:t>це</a:t>
            </a:r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5400" b="1" dirty="0" err="1" smtClean="0">
                <a:solidFill>
                  <a:srgbClr val="FFFF00"/>
                </a:solidFill>
                <a:latin typeface="Monotype Corsiva" pitchFamily="66" charset="0"/>
              </a:rPr>
              <a:t>прогрес</a:t>
            </a:r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,</a:t>
            </a:r>
          </a:p>
          <a:p>
            <a:pPr algn="ctr"/>
            <a:r>
              <a:rPr lang="ru-RU" sz="5400" b="1" dirty="0" err="1" smtClean="0">
                <a:solidFill>
                  <a:schemeClr val="bg1"/>
                </a:solidFill>
                <a:latin typeface="Monotype Corsiva" pitchFamily="66" charset="0"/>
              </a:rPr>
              <a:t>Працювати</a:t>
            </a:r>
            <a:r>
              <a:rPr lang="ru-RU" sz="5400" b="1" dirty="0" smtClean="0">
                <a:solidFill>
                  <a:schemeClr val="bg1"/>
                </a:solidFill>
                <a:latin typeface="Monotype Corsiva" pitchFamily="66" charset="0"/>
              </a:rPr>
              <a:t> разом </a:t>
            </a:r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– </a:t>
            </a:r>
            <a:r>
              <a:rPr lang="ru-RU" sz="5400" b="1" dirty="0" err="1" smtClean="0">
                <a:solidFill>
                  <a:srgbClr val="FFFF00"/>
                </a:solidFill>
                <a:latin typeface="Monotype Corsiva" pitchFamily="66" charset="0"/>
              </a:rPr>
              <a:t>це</a:t>
            </a:r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5400" b="1" dirty="0" err="1" smtClean="0">
                <a:solidFill>
                  <a:srgbClr val="FFFF00"/>
                </a:solidFill>
                <a:latin typeface="Monotype Corsiva" pitchFamily="66" charset="0"/>
              </a:rPr>
              <a:t>успіх</a:t>
            </a:r>
            <a:r>
              <a:rPr lang="ru-RU" sz="5400" b="1" dirty="0" smtClean="0">
                <a:solidFill>
                  <a:srgbClr val="FFFF00"/>
                </a:solidFill>
                <a:latin typeface="Monotype Corsiva" pitchFamily="66" charset="0"/>
              </a:rPr>
              <a:t>.</a:t>
            </a:r>
          </a:p>
          <a:p>
            <a:endParaRPr lang="ru-RU" sz="5400" b="1" dirty="0" smtClean="0">
              <a:latin typeface="Monotype Corsiva" pitchFamily="66" charset="0"/>
            </a:endParaRPr>
          </a:p>
          <a:p>
            <a:r>
              <a:rPr lang="ru-RU" sz="5400" b="1" dirty="0" smtClean="0">
                <a:latin typeface="Monotype Corsiva" pitchFamily="66" charset="0"/>
              </a:rPr>
              <a:t>					</a:t>
            </a:r>
            <a:r>
              <a:rPr lang="ru-RU" sz="5400" b="1" dirty="0" err="1" smtClean="0">
                <a:solidFill>
                  <a:schemeClr val="bg1"/>
                </a:solidFill>
                <a:latin typeface="Monotype Corsiva" pitchFamily="66" charset="0"/>
              </a:rPr>
              <a:t>Генрі</a:t>
            </a:r>
            <a:r>
              <a:rPr lang="ru-RU" sz="5400" b="1" dirty="0" smtClean="0">
                <a:solidFill>
                  <a:schemeClr val="bg1"/>
                </a:solidFill>
                <a:latin typeface="Monotype Corsiva" pitchFamily="66" charset="0"/>
              </a:rPr>
              <a:t> Форд</a:t>
            </a:r>
            <a:endParaRPr lang="ru-RU" sz="54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0242" name="AutoShape 2" descr="Пов’язане зображенн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Пов’язане зображенн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0" name="AutoShape 10" descr="Пов’язане зображенн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2" name="Picture 12" descr="Результат пошуку зображень за запитом &quot;фон електричний заря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4247871"/>
            <a:ext cx="3476606" cy="2610129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" name="Button Color - Down"/>
          <p:cNvSpPr/>
          <p:nvPr/>
        </p:nvSpPr>
        <p:spPr>
          <a:xfrm>
            <a:off x="215365" y="4322469"/>
            <a:ext cx="3170583" cy="2376797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Електричний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 не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існує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окремо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від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частинки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14" name="Button Color - Down"/>
          <p:cNvSpPr/>
          <p:nvPr/>
        </p:nvSpPr>
        <p:spPr>
          <a:xfrm>
            <a:off x="215365" y="1859337"/>
            <a:ext cx="3285065" cy="2243447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Носієм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заряду є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частинка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</p:txBody>
      </p:sp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>
              <a:defRPr/>
            </a:pPr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7886023" cy="607017"/>
          </a:xfrm>
        </p:spPr>
        <p:txBody>
          <a:bodyPr>
            <a:noAutofit/>
          </a:bodyPr>
          <a:lstStyle/>
          <a:p>
            <a:r>
              <a:rPr lang="uk-UA" sz="34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Властивості електричного заряду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13" name="Button Color - Down"/>
          <p:cNvSpPr/>
          <p:nvPr/>
        </p:nvSpPr>
        <p:spPr>
          <a:xfrm>
            <a:off x="347585" y="1127027"/>
            <a:ext cx="3224283" cy="583893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Властивість</a:t>
            </a:r>
            <a:endParaRPr lang="en-US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7844" y="1325798"/>
            <a:ext cx="3489513" cy="4460331"/>
          </a:xfrm>
          <a:prstGeom prst="rect">
            <a:avLst/>
          </a:prstGeom>
        </p:spPr>
      </p:pic>
      <p:cxnSp>
        <p:nvCxnSpPr>
          <p:cNvPr id="24" name="Пряма сполучна лінія 23"/>
          <p:cNvCxnSpPr/>
          <p:nvPr/>
        </p:nvCxnSpPr>
        <p:spPr>
          <a:xfrm flipV="1">
            <a:off x="7042546" y="1843738"/>
            <a:ext cx="570620" cy="2027497"/>
          </a:xfrm>
          <a:prstGeom prst="line">
            <a:avLst/>
          </a:prstGeom>
          <a:ln w="57150">
            <a:solidFill>
              <a:srgbClr val="3F5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 сполучна лінія 28"/>
          <p:cNvCxnSpPr/>
          <p:nvPr/>
        </p:nvCxnSpPr>
        <p:spPr>
          <a:xfrm flipV="1">
            <a:off x="5292080" y="3871235"/>
            <a:ext cx="749646" cy="1914894"/>
          </a:xfrm>
          <a:prstGeom prst="line">
            <a:avLst/>
          </a:prstGeom>
          <a:ln w="57150">
            <a:solidFill>
              <a:srgbClr val="3F5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Button Color - Down"/>
          <p:cNvSpPr/>
          <p:nvPr/>
        </p:nvSpPr>
        <p:spPr>
          <a:xfrm>
            <a:off x="6006201" y="857232"/>
            <a:ext cx="3137799" cy="612825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2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Електрон</a:t>
            </a:r>
            <a:r>
              <a:rPr lang="ru-RU" sz="2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«—»</a:t>
            </a:r>
            <a:endParaRPr lang="ru-RU" sz="2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Button Color - Down"/>
          <p:cNvSpPr/>
          <p:nvPr/>
        </p:nvSpPr>
        <p:spPr>
          <a:xfrm>
            <a:off x="3989836" y="5893165"/>
            <a:ext cx="2415553" cy="612825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2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Протон «+»</a:t>
            </a:r>
            <a:endParaRPr lang="ru-RU" sz="2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4" name="Button Color - Down"/>
          <p:cNvSpPr/>
          <p:nvPr/>
        </p:nvSpPr>
        <p:spPr>
          <a:xfrm>
            <a:off x="6824953" y="5893165"/>
            <a:ext cx="1961889" cy="612825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2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Нейтрон</a:t>
            </a:r>
            <a:endParaRPr lang="ru-RU" sz="28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5" name="Пряма сполучна лінія 44"/>
          <p:cNvCxnSpPr>
            <a:stCxn id="44" idx="0"/>
          </p:cNvCxnSpPr>
          <p:nvPr/>
        </p:nvCxnSpPr>
        <p:spPr>
          <a:xfrm rot="16200000" flipV="1">
            <a:off x="5993553" y="4080819"/>
            <a:ext cx="2233082" cy="1391609"/>
          </a:xfrm>
          <a:prstGeom prst="line">
            <a:avLst/>
          </a:prstGeom>
          <a:ln w="57150">
            <a:solidFill>
              <a:srgbClr val="3F5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9103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4" grpId="0" animBg="1"/>
      <p:bldP spid="5" grpId="0"/>
      <p:bldP spid="13" grpId="0" animBg="1"/>
      <p:bldP spid="32" grpId="0" animBg="1"/>
      <p:bldP spid="37" grpId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5" name="Рисунок 24"/>
          <p:cNvPicPr/>
          <p:nvPr/>
        </p:nvPicPr>
        <p:blipFill rotWithShape="1">
          <a:blip r:embed="rId3" cstate="print"/>
          <a:srcRect l="15221" t="35575" r="37160" b="-441"/>
          <a:stretch/>
        </p:blipFill>
        <p:spPr bwMode="auto">
          <a:xfrm>
            <a:off x="347584" y="3778788"/>
            <a:ext cx="2903565" cy="29646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Button Color - Down"/>
          <p:cNvSpPr/>
          <p:nvPr/>
        </p:nvSpPr>
        <p:spPr>
          <a:xfrm>
            <a:off x="347584" y="1859338"/>
            <a:ext cx="2903566" cy="1766221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Електричний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є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дискретним</a:t>
            </a:r>
            <a:endParaRPr lang="ru-RU" sz="28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>
              <a:defRPr/>
            </a:pPr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7886023" cy="607017"/>
          </a:xfrm>
        </p:spPr>
        <p:txBody>
          <a:bodyPr>
            <a:noAutofit/>
          </a:bodyPr>
          <a:lstStyle/>
          <a:p>
            <a:r>
              <a:rPr lang="uk-UA" sz="34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Властивості електричного заряду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13" name="Button Color - Down"/>
          <p:cNvSpPr/>
          <p:nvPr/>
        </p:nvSpPr>
        <p:spPr>
          <a:xfrm>
            <a:off x="347585" y="1127027"/>
            <a:ext cx="3295721" cy="583893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Властивість</a:t>
            </a:r>
            <a:endParaRPr lang="en-US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Button Color - Down"/>
              <p:cNvSpPr/>
              <p:nvPr/>
            </p:nvSpPr>
            <p:spPr>
              <a:xfrm>
                <a:off x="4331321" y="1127027"/>
                <a:ext cx="4698159" cy="1617343"/>
              </a:xfrm>
              <a:prstGeom prst="rect">
                <a:avLst/>
              </a:prstGeom>
              <a:solidFill>
                <a:srgbClr val="009688"/>
              </a:solidFill>
              <a:ln w="38100">
                <a:solidFill>
                  <a:srgbClr val="00968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8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MyriadPro-Regular"/>
                          <a:cs typeface="Times New Roman" panose="02020603050405020304" pitchFamily="18" charset="0"/>
                        </a:rPr>
                        <m:t>𝒒</m:t>
                      </m:r>
                      <m:r>
                        <a:rPr lang="uk-UA" sz="8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MyriadPro-Regular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8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MyriadPro-Regular"/>
                          <a:cs typeface="Times New Roman" panose="02020603050405020304" pitchFamily="18" charset="0"/>
                        </a:rPr>
                        <m:t>𝑵𝒆</m:t>
                      </m:r>
                    </m:oMath>
                  </m:oMathPara>
                </a14:m>
                <a:endParaRPr lang="uk-UA" sz="8800" b="1" dirty="0">
                  <a:solidFill>
                    <a:srgbClr val="FFFF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Button Color - Down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321" y="1127027"/>
                <a:ext cx="4698159" cy="161734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38100">
                <a:solidFill>
                  <a:srgbClr val="009688"/>
                </a:solidFill>
              </a:ln>
              <a:effectLst/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Button Color - Down"/>
          <p:cNvSpPr/>
          <p:nvPr/>
        </p:nvSpPr>
        <p:spPr>
          <a:xfrm>
            <a:off x="3652384" y="3016325"/>
            <a:ext cx="5224887" cy="724295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en-US" sz="3100" b="1" i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</a:t>
            </a:r>
            <a:r>
              <a:rPr lang="en-US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— </a:t>
            </a:r>
            <a:r>
              <a:rPr lang="uk-UA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заряд тіла</a:t>
            </a:r>
          </a:p>
        </p:txBody>
      </p:sp>
      <p:sp>
        <p:nvSpPr>
          <p:cNvPr id="28" name="Button Color - Down"/>
          <p:cNvSpPr/>
          <p:nvPr/>
        </p:nvSpPr>
        <p:spPr>
          <a:xfrm>
            <a:off x="3652384" y="4021665"/>
            <a:ext cx="5224887" cy="724295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en-US" sz="3100" b="1" i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</a:t>
            </a:r>
            <a:r>
              <a:rPr lang="en-US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— </a:t>
            </a:r>
            <a:r>
              <a:rPr lang="uk-UA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ціле число</a:t>
            </a:r>
          </a:p>
        </p:txBody>
      </p:sp>
      <p:sp>
        <p:nvSpPr>
          <p:cNvPr id="30" name="Button Color - Down"/>
          <p:cNvSpPr/>
          <p:nvPr/>
        </p:nvSpPr>
        <p:spPr>
          <a:xfrm>
            <a:off x="3652384" y="5027005"/>
            <a:ext cx="5491616" cy="902325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en-US" sz="3100" b="1" i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— </a:t>
            </a:r>
            <a:r>
              <a:rPr lang="uk-UA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елементарний заряд</a:t>
            </a:r>
          </a:p>
        </p:txBody>
      </p:sp>
    </p:spTree>
    <p:extLst>
      <p:ext uri="{BB962C8B-B14F-4D97-AF65-F5344CB8AC3E}">
        <p14:creationId xmlns:p14="http://schemas.microsoft.com/office/powerpoint/2010/main" val="21158254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  <p:bldP spid="13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2" y="58534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>
              <a:defRPr/>
            </a:pPr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7886023" cy="607017"/>
          </a:xfrm>
        </p:spPr>
        <p:txBody>
          <a:bodyPr>
            <a:noAutofit/>
          </a:bodyPr>
          <a:lstStyle/>
          <a:p>
            <a:r>
              <a:rPr lang="uk-UA" sz="3400" b="1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Властивості електричного заряду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13" name="Button Color - Down"/>
          <p:cNvSpPr/>
          <p:nvPr/>
        </p:nvSpPr>
        <p:spPr>
          <a:xfrm>
            <a:off x="483882" y="928671"/>
            <a:ext cx="4343458" cy="1631054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Носієм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елементарного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негативного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заряду є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електрон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endParaRPr lang="en-US" sz="28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531" y="5301071"/>
            <a:ext cx="5548566" cy="785370"/>
          </a:xfrm>
          <a:prstGeom prst="rect">
            <a:avLst/>
          </a:prstGeom>
        </p:spPr>
      </p:pic>
      <p:sp>
        <p:nvSpPr>
          <p:cNvPr id="32" name="Button Color - Down"/>
          <p:cNvSpPr/>
          <p:nvPr/>
        </p:nvSpPr>
        <p:spPr>
          <a:xfrm>
            <a:off x="5715008" y="1067855"/>
            <a:ext cx="3428992" cy="612825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2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Електрон</a:t>
            </a:r>
            <a:r>
              <a:rPr lang="ru-RU" sz="2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«—»</a:t>
            </a:r>
            <a:endParaRPr lang="ru-RU" sz="2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Button Color - Down"/>
          <p:cNvSpPr/>
          <p:nvPr/>
        </p:nvSpPr>
        <p:spPr>
          <a:xfrm>
            <a:off x="6179442" y="6086441"/>
            <a:ext cx="2535962" cy="612825"/>
          </a:xfrm>
          <a:prstGeom prst="rect">
            <a:avLst/>
          </a:prstGeom>
          <a:solidFill>
            <a:srgbClr val="009688"/>
          </a:solidFill>
          <a:ln w="38100">
            <a:solidFill>
              <a:srgbClr val="00968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7846">
              <a:defRPr/>
            </a:pPr>
            <a:r>
              <a:rPr lang="ru-RU" sz="2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Протон «+»</a:t>
            </a:r>
            <a:endParaRPr lang="ru-RU" sz="24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Button Color - Down"/>
              <p:cNvSpPr/>
              <p:nvPr/>
            </p:nvSpPr>
            <p:spPr>
              <a:xfrm>
                <a:off x="235285" y="2755060"/>
                <a:ext cx="5153542" cy="747255"/>
              </a:xfrm>
              <a:prstGeom prst="rect">
                <a:avLst/>
              </a:prstGeom>
              <a:solidFill>
                <a:srgbClr val="009688"/>
              </a:solidFill>
              <a:ln w="38100">
                <a:solidFill>
                  <a:srgbClr val="00968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4400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MyriadPro-Regular"/>
                          <a:cs typeface="Times New Roman" panose="02020603050405020304" pitchFamily="18" charset="0"/>
                        </a:rPr>
                        <m:t>𝑒</m:t>
                      </m:r>
                      <m:r>
                        <a:rPr lang="uk-UA" sz="4400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MyriadPro-Regular"/>
                          <a:cs typeface="Times New Roman" panose="02020603050405020304" pitchFamily="18" charset="0"/>
                        </a:rPr>
                        <m:t>=−1,6∙</m:t>
                      </m:r>
                      <m:sSup>
                        <m:sSupPr>
                          <m:ctrlPr>
                            <a:rPr lang="uk-UA" sz="4400" i="1">
                              <a:solidFill>
                                <a:srgbClr val="FFFF00"/>
                              </a:solidFill>
                              <a:effectLst/>
                              <a:latin typeface="Cambria Math"/>
                              <a:ea typeface="MyriadPro-Regular"/>
                            </a:rPr>
                          </m:ctrlPr>
                        </m:sSupPr>
                        <m:e>
                          <m:r>
                            <a:rPr lang="uk-UA" sz="4400" i="1">
                              <a:solidFill>
                                <a:srgbClr val="FFFF00"/>
                              </a:solidFill>
                              <a:effectLst/>
                              <a:latin typeface="Cambria Math" panose="02040503050406030204" pitchFamily="18" charset="0"/>
                              <a:ea typeface="MyriadPro-Regular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uk-UA" sz="4400" i="1">
                              <a:solidFill>
                                <a:srgbClr val="FFFF00"/>
                              </a:solidFill>
                              <a:effectLst/>
                              <a:latin typeface="Cambria Math" panose="02040503050406030204" pitchFamily="18" charset="0"/>
                              <a:ea typeface="MyriadPro-Regular"/>
                              <a:cs typeface="Times New Roman" panose="02020603050405020304" pitchFamily="18" charset="0"/>
                            </a:rPr>
                            <m:t>−19</m:t>
                          </m:r>
                        </m:sup>
                      </m:sSup>
                      <m:r>
                        <a:rPr lang="uk-UA" sz="4400" i="1">
                          <a:solidFill>
                            <a:srgbClr val="FFFF00"/>
                          </a:solidFill>
                          <a:effectLst/>
                          <a:latin typeface="Cambria Math" panose="02040503050406030204" pitchFamily="18" charset="0"/>
                          <a:ea typeface="MyriadPro-Regular"/>
                          <a:cs typeface="Times New Roman" panose="02020603050405020304" pitchFamily="18" charset="0"/>
                        </a:rPr>
                        <m:t>Кл</m:t>
                      </m:r>
                    </m:oMath>
                  </m:oMathPara>
                </a14:m>
                <a:endParaRPr lang="uk-UA" sz="4400" b="1" dirty="0">
                  <a:solidFill>
                    <a:srgbClr val="FFFF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Button Color - Down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85" y="2755060"/>
                <a:ext cx="5153542" cy="74725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38100">
                <a:solidFill>
                  <a:srgbClr val="009688"/>
                </a:solidFill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Button Color - Down"/>
          <p:cNvSpPr/>
          <p:nvPr/>
        </p:nvSpPr>
        <p:spPr>
          <a:xfrm>
            <a:off x="463069" y="3691162"/>
            <a:ext cx="4343458" cy="1492919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Носієм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найменшого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позитивного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заряду є 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протон:</a:t>
            </a:r>
            <a:endParaRPr lang="en-US" sz="28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305" y="1857288"/>
            <a:ext cx="2321713" cy="2965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Пряма сполучна лінія 23"/>
          <p:cNvCxnSpPr>
            <a:endCxn id="32" idx="2"/>
          </p:cNvCxnSpPr>
          <p:nvPr/>
        </p:nvCxnSpPr>
        <p:spPr>
          <a:xfrm flipH="1" flipV="1">
            <a:off x="7429504" y="1680680"/>
            <a:ext cx="260956" cy="1172256"/>
          </a:xfrm>
          <a:prstGeom prst="line">
            <a:avLst/>
          </a:prstGeom>
          <a:ln w="57150">
            <a:solidFill>
              <a:srgbClr val="3F5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 сполучна лінія 28"/>
          <p:cNvCxnSpPr>
            <a:stCxn id="37" idx="0"/>
          </p:cNvCxnSpPr>
          <p:nvPr/>
        </p:nvCxnSpPr>
        <p:spPr>
          <a:xfrm flipH="1" flipV="1">
            <a:off x="7234902" y="3717032"/>
            <a:ext cx="212521" cy="2369409"/>
          </a:xfrm>
          <a:prstGeom prst="line">
            <a:avLst/>
          </a:prstGeom>
          <a:ln w="57150">
            <a:solidFill>
              <a:srgbClr val="3F51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66463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32" grpId="0" animBg="1"/>
      <p:bldP spid="37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5" name="Рисунок 4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330" y="-58534"/>
            <a:ext cx="9144000" cy="69165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20883" y="1484784"/>
            <a:ext cx="923842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Електризація</a:t>
            </a:r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</a:t>
            </a:r>
          </a:p>
          <a:p>
            <a:pPr algn="ctr"/>
            <a:r>
              <a:rPr lang="ru-RU" sz="6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корисна</a:t>
            </a:r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6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</a:t>
            </a:r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6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шкідлива</a:t>
            </a:r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608442"/>
            <a:ext cx="4271471" cy="32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858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>
              <a:defRPr/>
            </a:pPr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8451598" cy="607017"/>
          </a:xfrm>
        </p:spPr>
        <p:txBody>
          <a:bodyPr>
            <a:noAutofit/>
          </a:bodyPr>
          <a:lstStyle/>
          <a:p>
            <a:r>
              <a:rPr lang="uk-UA" sz="34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Розв’язування задач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9" name="Button Color - Down"/>
          <p:cNvSpPr/>
          <p:nvPr/>
        </p:nvSpPr>
        <p:spPr>
          <a:xfrm>
            <a:off x="655090" y="1066805"/>
            <a:ext cx="7738412" cy="601328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Визначте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знаки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зарядів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кульок</a:t>
            </a:r>
            <a:endParaRPr lang="ru-RU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83" y="2109709"/>
            <a:ext cx="8511226" cy="36150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33150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22"/>
          <a:stretch/>
        </p:blipFill>
        <p:spPr bwMode="auto">
          <a:xfrm>
            <a:off x="4918839" y="1898024"/>
            <a:ext cx="3984238" cy="47028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36" y="1898024"/>
            <a:ext cx="4398064" cy="470280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>
              <a:defRPr/>
            </a:pPr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8451598" cy="607017"/>
          </a:xfrm>
        </p:spPr>
        <p:txBody>
          <a:bodyPr>
            <a:noAutofit/>
          </a:bodyPr>
          <a:lstStyle/>
          <a:p>
            <a:r>
              <a:rPr lang="uk-UA" sz="34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Розв’язування задач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9" name="Button Color - Down"/>
          <p:cNvSpPr/>
          <p:nvPr/>
        </p:nvSpPr>
        <p:spPr>
          <a:xfrm>
            <a:off x="655090" y="1066805"/>
            <a:ext cx="7738412" cy="601328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Визначте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знаки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зарядів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кульок</a:t>
            </a:r>
            <a:endParaRPr lang="ru-RU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40463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>
              <a:defRPr/>
            </a:pPr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8451598" cy="607017"/>
          </a:xfrm>
        </p:spPr>
        <p:txBody>
          <a:bodyPr>
            <a:noAutofit/>
          </a:bodyPr>
          <a:lstStyle/>
          <a:p>
            <a:r>
              <a:rPr lang="uk-UA" sz="34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Розв’язування задач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4" t="22617" r="56773" b="8868"/>
          <a:stretch/>
        </p:blipFill>
        <p:spPr bwMode="auto">
          <a:xfrm>
            <a:off x="152873" y="980728"/>
            <a:ext cx="4419127" cy="35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1" t="24219" r="56860" b="9765"/>
          <a:stretch/>
        </p:blipFill>
        <p:spPr bwMode="auto">
          <a:xfrm>
            <a:off x="4860032" y="980728"/>
            <a:ext cx="4176463" cy="3553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45018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>
              <a:defRPr/>
            </a:pPr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8451598" cy="607017"/>
          </a:xfrm>
        </p:spPr>
        <p:txBody>
          <a:bodyPr>
            <a:noAutofit/>
          </a:bodyPr>
          <a:lstStyle/>
          <a:p>
            <a:r>
              <a:rPr lang="uk-UA" sz="34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Розв’язування задач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9" name="Button Color - Down"/>
          <p:cNvSpPr/>
          <p:nvPr/>
        </p:nvSpPr>
        <p:spPr>
          <a:xfrm>
            <a:off x="268683" y="1510255"/>
            <a:ext cx="4748144" cy="4144094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У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ядрі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атома </a:t>
            </a:r>
            <a:r>
              <a:rPr lang="ru-RU" sz="24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Берилію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втримується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частинок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навколо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ядра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рухаються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електрони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Скільки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ядрі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цього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атома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протонів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і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нейтронів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pic>
        <p:nvPicPr>
          <p:cNvPr id="12290" name="Picture 2" descr="Схема електронних оболонок берилію :— 2,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642918"/>
            <a:ext cx="4516126" cy="602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6785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>
              <a:defRPr/>
            </a:pPr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8451598" cy="607017"/>
          </a:xfrm>
        </p:spPr>
        <p:txBody>
          <a:bodyPr>
            <a:noAutofit/>
          </a:bodyPr>
          <a:lstStyle/>
          <a:p>
            <a:r>
              <a:rPr lang="uk-UA" sz="34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Розв’язування задач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9" name="Button Color - Down"/>
          <p:cNvSpPr/>
          <p:nvPr/>
        </p:nvSpPr>
        <p:spPr>
          <a:xfrm>
            <a:off x="266435" y="2022437"/>
            <a:ext cx="4552351" cy="3095970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Атом, ядро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якого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має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протонів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утратив 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електрони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Скільки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електронів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залишилося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атомі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pic>
        <p:nvPicPr>
          <p:cNvPr id="24578" name="Picture 2" descr="Результат пошуку зображень за запитом &quot;Calcium atom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776" y="1066805"/>
            <a:ext cx="3901495" cy="5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1616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>
              <a:defRPr/>
            </a:pPr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8451598" cy="607017"/>
          </a:xfrm>
        </p:spPr>
        <p:txBody>
          <a:bodyPr>
            <a:noAutofit/>
          </a:bodyPr>
          <a:lstStyle/>
          <a:p>
            <a:r>
              <a:rPr lang="uk-UA" sz="34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Розв’язування задач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9" name="Button Color - Down"/>
          <p:cNvSpPr/>
          <p:nvPr/>
        </p:nvSpPr>
        <p:spPr>
          <a:xfrm>
            <a:off x="107197" y="1876710"/>
            <a:ext cx="4695359" cy="3320595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Електричний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дорівнює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-8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Symbol" panose="05050102010706020507" pitchFamily="18" charset="2"/>
              </a:rPr>
              <a:t></a:t>
            </a:r>
            <a:r>
              <a:rPr lang="uk-UA" sz="28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</a:t>
            </a:r>
            <a:r>
              <a:rPr lang="uk-UA" sz="2800" b="1" baseline="3000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-13</a:t>
            </a:r>
            <a:r>
              <a:rPr lang="uk-UA" sz="2800" dirty="0">
                <a:solidFill>
                  <a:srgbClr val="FFFF00"/>
                </a:solidFill>
                <a:latin typeface="Times New Roman" panose="02020603050405020304" pitchFamily="18" charset="0"/>
                <a:ea typeface="MyriadPro-Regular"/>
              </a:rPr>
              <a:t> 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Кл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Якій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кількості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електронів</a:t>
            </a:r>
            <a:r>
              <a:rPr lang="ru-RU" sz="28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відповідає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8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цей</a:t>
            </a:r>
            <a:r>
              <a:rPr lang="ru-RU" sz="28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заряд?</a:t>
            </a:r>
          </a:p>
        </p:txBody>
      </p:sp>
      <p:pic>
        <p:nvPicPr>
          <p:cNvPr id="13" name="Рисунок 12"/>
          <p:cNvPicPr/>
          <p:nvPr/>
        </p:nvPicPr>
        <p:blipFill rotWithShape="1">
          <a:blip r:embed="rId3" cstate="print"/>
          <a:srcRect l="15221" t="35575" r="37160" b="-441"/>
          <a:stretch/>
        </p:blipFill>
        <p:spPr bwMode="auto">
          <a:xfrm>
            <a:off x="5089894" y="1521052"/>
            <a:ext cx="3948864" cy="40319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539893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818" b="58984" l="8785" r="467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66" t="30384" r="52752" b="40385"/>
          <a:stretch/>
        </p:blipFill>
        <p:spPr bwMode="auto">
          <a:xfrm>
            <a:off x="971600" y="1484784"/>
            <a:ext cx="7000867" cy="2997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09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12" descr="Результат пошуку зображень за запитом &quot;фон електричний заря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4623305"/>
            <a:ext cx="2976540" cy="2234695"/>
          </a:xfrm>
          <a:prstGeom prst="rect">
            <a:avLst/>
          </a:prstGeom>
          <a:noFill/>
        </p:spPr>
      </p:pic>
      <p:grpSp>
        <p:nvGrpSpPr>
          <p:cNvPr id="2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7" name="Овал 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4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13" name="Овал 12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4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6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7" name="Овал 1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9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3" name="Овал 22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4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48025" y="1555195"/>
            <a:ext cx="335758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Варіант І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Негативний</a:t>
            </a:r>
          </a:p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ідштовхується</a:t>
            </a:r>
          </a:p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Протон</a:t>
            </a:r>
          </a:p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Ні</a:t>
            </a:r>
          </a:p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</a:p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Кл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5161067" y="1466986"/>
            <a:ext cx="335758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Варіант ІІ</a:t>
            </a: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Притягуються</a:t>
            </a:r>
          </a:p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Нейтрон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endParaRPr lang="uk-UA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Позитивний</a:t>
            </a:r>
          </a:p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</a:t>
            </a:r>
          </a:p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Так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956792" y="332656"/>
            <a:ext cx="488306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Перевір</a:t>
            </a: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себе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41977" y="6304623"/>
            <a:ext cx="2133600" cy="365125"/>
          </a:xfrm>
        </p:spPr>
        <p:txBody>
          <a:bodyPr/>
          <a:lstStyle/>
          <a:p>
            <a:fld id="{7DD22977-4DC9-49AD-833F-3A8502FF7D00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67781" y="-222570"/>
            <a:ext cx="506818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6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Знайди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пару»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56" y="784985"/>
            <a:ext cx="1704045" cy="114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56" y="1749700"/>
            <a:ext cx="1704045" cy="115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77" y="4765011"/>
            <a:ext cx="1692391" cy="103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22" y="5796316"/>
            <a:ext cx="1704045" cy="9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9"/>
          <a:stretch/>
        </p:blipFill>
        <p:spPr bwMode="auto">
          <a:xfrm>
            <a:off x="2005901" y="778414"/>
            <a:ext cx="1704044" cy="115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005901" y="1980037"/>
            <a:ext cx="1798200" cy="925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/>
              <a:t>Різнойменні заряди притягуються</a:t>
            </a:r>
            <a:endParaRPr lang="ru-RU" sz="1600" dirty="0"/>
          </a:p>
          <a:p>
            <a:pPr algn="ctr"/>
            <a:endParaRPr lang="ru-RU" dirty="0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486" y="4702875"/>
            <a:ext cx="1691315" cy="115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005901" y="5796316"/>
            <a:ext cx="1864737" cy="9970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/>
              <a:t>Однойменні заряди відштовхуються</a:t>
            </a:r>
            <a:endParaRPr lang="ru-RU" sz="1600" dirty="0"/>
          </a:p>
          <a:p>
            <a:pPr algn="ctr"/>
            <a:endParaRPr lang="ru-RU" dirty="0"/>
          </a:p>
        </p:txBody>
      </p:sp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602" y="744585"/>
            <a:ext cx="1679311" cy="1186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804101" y="1980037"/>
            <a:ext cx="1710219" cy="925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позитивний</a:t>
            </a:r>
          </a:p>
          <a:p>
            <a:pPr algn="ctr"/>
            <a:r>
              <a:rPr lang="uk-UA" dirty="0" err="1" smtClean="0"/>
              <a:t>йон</a:t>
            </a:r>
            <a:endParaRPr lang="ru-RU" dirty="0"/>
          </a:p>
        </p:txBody>
      </p:sp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225" y="4702875"/>
            <a:ext cx="1679311" cy="109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870638" y="5796316"/>
            <a:ext cx="1547898" cy="9970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Негативний </a:t>
            </a:r>
            <a:r>
              <a:rPr lang="uk-UA" dirty="0" err="1" smtClean="0"/>
              <a:t>йон</a:t>
            </a:r>
            <a:endParaRPr lang="ru-RU" dirty="0"/>
          </a:p>
        </p:txBody>
      </p:sp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320" y="733671"/>
            <a:ext cx="1685688" cy="1186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5514320" y="1980037"/>
            <a:ext cx="1685688" cy="9252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Атом Берилію</a:t>
            </a:r>
            <a:endParaRPr lang="ru-RU" dirty="0"/>
          </a:p>
        </p:txBody>
      </p:sp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112" y="4697906"/>
            <a:ext cx="1714968" cy="1064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514320" y="5796316"/>
            <a:ext cx="1666760" cy="9970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Атом Гелію</a:t>
            </a:r>
            <a:endParaRPr lang="ru-RU" dirty="0"/>
          </a:p>
        </p:txBody>
      </p:sp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932" y="691515"/>
            <a:ext cx="1666760" cy="122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7254932" y="1980037"/>
            <a:ext cx="1666760" cy="9252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Атом Гідрогену</a:t>
            </a:r>
            <a:endParaRPr lang="ru-RU" dirty="0"/>
          </a:p>
        </p:txBody>
      </p:sp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789" y="4656708"/>
            <a:ext cx="1353411" cy="1139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7323790" y="5858451"/>
            <a:ext cx="1353411" cy="9348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[q]=[K</a:t>
            </a:r>
            <a:r>
              <a:rPr lang="uk-UA" b="1" dirty="0"/>
              <a:t>л</a:t>
            </a:r>
            <a:r>
              <a:rPr lang="en-US" b="1" dirty="0"/>
              <a:t>]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39" y="3089241"/>
            <a:ext cx="981877" cy="134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3" name="Picture 1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475" y="3075953"/>
            <a:ext cx="1484225" cy="1348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331" y="3075953"/>
            <a:ext cx="1058541" cy="135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5" name="Picture 21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696" y="3105830"/>
            <a:ext cx="1478501" cy="1348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164" y="3089241"/>
            <a:ext cx="999536" cy="139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7" name="Picture 23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700" y="3121319"/>
            <a:ext cx="1478501" cy="1334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73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7886023" cy="607017"/>
          </a:xfrm>
        </p:spPr>
        <p:txBody>
          <a:bodyPr>
            <a:noAutofit/>
          </a:bodyPr>
          <a:lstStyle/>
          <a:p>
            <a:r>
              <a:rPr lang="uk-UA" sz="34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Бесіда за питаннями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13" name="Button Color - Down"/>
          <p:cNvSpPr/>
          <p:nvPr/>
        </p:nvSpPr>
        <p:spPr>
          <a:xfrm>
            <a:off x="186242" y="1276018"/>
            <a:ext cx="8753352" cy="1091361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називають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електричним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зарядом? </a:t>
            </a:r>
            <a:endParaRPr lang="en-US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Button Color - Down"/>
          <p:cNvSpPr/>
          <p:nvPr/>
        </p:nvSpPr>
        <p:spPr>
          <a:xfrm>
            <a:off x="186243" y="2916116"/>
            <a:ext cx="8753352" cy="1097293"/>
          </a:xfrm>
          <a:prstGeom prst="rect">
            <a:avLst/>
          </a:prstGeom>
          <a:solidFill>
            <a:srgbClr val="FF5722"/>
          </a:solidFill>
          <a:ln w="38100">
            <a:solidFill>
              <a:srgbClr val="FF57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Назвіть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одиницю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електричного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заряду. </a:t>
            </a:r>
            <a:endParaRPr lang="uk-UA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Button Color - Down"/>
          <p:cNvSpPr/>
          <p:nvPr/>
        </p:nvSpPr>
        <p:spPr>
          <a:xfrm>
            <a:off x="186243" y="4562146"/>
            <a:ext cx="8753352" cy="1097293"/>
          </a:xfrm>
          <a:prstGeom prst="rect">
            <a:avLst/>
          </a:prstGeom>
          <a:solidFill>
            <a:srgbClr val="4CAF50"/>
          </a:solidFill>
          <a:ln w="38100">
            <a:solidFill>
              <a:srgbClr val="4CAF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Які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роди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зарядів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існують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  <a:endParaRPr lang="uk-UA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1392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7886023" cy="607017"/>
          </a:xfrm>
        </p:spPr>
        <p:txBody>
          <a:bodyPr>
            <a:noAutofit/>
          </a:bodyPr>
          <a:lstStyle/>
          <a:p>
            <a:r>
              <a:rPr lang="uk-UA" sz="34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Бесіда за питаннями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13" name="Button Color - Down"/>
          <p:cNvSpPr/>
          <p:nvPr/>
        </p:nvSpPr>
        <p:spPr>
          <a:xfrm>
            <a:off x="186242" y="1276018"/>
            <a:ext cx="8753352" cy="1640098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Який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рід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заряду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має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ебонітова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паличка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потерта об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вовну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 defTabSz="768029"/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паличка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зі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скла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потерта об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шовк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  <a:endParaRPr lang="en-US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Button Color - Down"/>
          <p:cNvSpPr/>
          <p:nvPr/>
        </p:nvSpPr>
        <p:spPr>
          <a:xfrm>
            <a:off x="186242" y="3328178"/>
            <a:ext cx="8753352" cy="1315268"/>
          </a:xfrm>
          <a:prstGeom prst="rect">
            <a:avLst/>
          </a:prstGeom>
          <a:solidFill>
            <a:srgbClr val="FF5722"/>
          </a:solidFill>
          <a:ln w="38100">
            <a:solidFill>
              <a:srgbClr val="FF57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Як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взаємодіють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тіла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мають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однойменні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заряди?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різнойменні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заряди? </a:t>
            </a:r>
            <a:endParaRPr lang="uk-UA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Button Color - Down"/>
          <p:cNvSpPr/>
          <p:nvPr/>
        </p:nvSpPr>
        <p:spPr>
          <a:xfrm>
            <a:off x="195324" y="4837533"/>
            <a:ext cx="8753352" cy="1097293"/>
          </a:xfrm>
          <a:prstGeom prst="rect">
            <a:avLst/>
          </a:prstGeom>
          <a:solidFill>
            <a:srgbClr val="4CAF50"/>
          </a:solidFill>
          <a:ln w="38100">
            <a:solidFill>
              <a:srgbClr val="4CAF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 З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яких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частинок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складається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атом?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uk-UA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371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2" y="1"/>
            <a:ext cx="9143216" cy="836909"/>
          </a:xfrm>
          <a:prstGeom prst="rect">
            <a:avLst/>
          </a:prstGeom>
          <a:solidFill>
            <a:srgbClr val="3F51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endParaRPr lang="en-GB" sz="11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8683" y="229895"/>
            <a:ext cx="7886023" cy="607017"/>
          </a:xfrm>
        </p:spPr>
        <p:txBody>
          <a:bodyPr>
            <a:noAutofit/>
          </a:bodyPr>
          <a:lstStyle/>
          <a:p>
            <a:r>
              <a:rPr lang="uk-UA" sz="34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Бесіда за питаннями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13" name="Button Color - Down"/>
          <p:cNvSpPr/>
          <p:nvPr/>
        </p:nvSpPr>
        <p:spPr>
          <a:xfrm>
            <a:off x="186242" y="1276018"/>
            <a:ext cx="8753352" cy="1091361"/>
          </a:xfrm>
          <a:prstGeom prst="rect">
            <a:avLst/>
          </a:prstGeom>
          <a:solidFill>
            <a:srgbClr val="3F51B5"/>
          </a:solidFill>
          <a:ln w="38100">
            <a:solidFill>
              <a:srgbClr val="3F51B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Які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частинки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входять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до складу 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атомного ядра? </a:t>
            </a:r>
            <a:endParaRPr lang="en-US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Button Color - Down"/>
          <p:cNvSpPr/>
          <p:nvPr/>
        </p:nvSpPr>
        <p:spPr>
          <a:xfrm>
            <a:off x="195324" y="2806485"/>
            <a:ext cx="8753352" cy="1740443"/>
          </a:xfrm>
          <a:prstGeom prst="rect">
            <a:avLst/>
          </a:prstGeom>
          <a:solidFill>
            <a:srgbClr val="FF5722"/>
          </a:solidFill>
          <a:ln w="38100">
            <a:solidFill>
              <a:srgbClr val="FF572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Яка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частинка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має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 defTabSz="768029"/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найменший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негативний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заряд? </a:t>
            </a:r>
          </a:p>
          <a:p>
            <a:pPr algn="ctr" defTabSz="768029"/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найменший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позитивний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заряд? </a:t>
            </a:r>
            <a:endParaRPr lang="uk-UA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Button Color - Down"/>
          <p:cNvSpPr/>
          <p:nvPr/>
        </p:nvSpPr>
        <p:spPr>
          <a:xfrm>
            <a:off x="195324" y="4986034"/>
            <a:ext cx="8753352" cy="1097293"/>
          </a:xfrm>
          <a:prstGeom prst="rect">
            <a:avLst/>
          </a:prstGeom>
          <a:solidFill>
            <a:srgbClr val="4CAF50"/>
          </a:solidFill>
          <a:ln w="38100">
            <a:solidFill>
              <a:srgbClr val="4CAF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768029"/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 Як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розумієте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твердження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31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що</a:t>
            </a:r>
            <a:r>
              <a:rPr lang="ru-RU" sz="31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електричний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заряд є </a:t>
            </a:r>
            <a:r>
              <a:rPr lang="ru-RU" sz="3100" b="1" kern="0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дискретним</a:t>
            </a:r>
            <a:r>
              <a:rPr lang="ru-RU" sz="3100" b="1" kern="0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uk-UA" sz="31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7978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7" name="Овал 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4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13" name="Овал 12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4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6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7" name="Овал 1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9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23" name="Овал 22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24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19" name="Рисунок 18" descr="9550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95" b="57910" l="10278" r="88889"/>
                    </a14:imgEffect>
                  </a14:imgLayer>
                </a14:imgProps>
              </a:ext>
            </a:extLst>
          </a:blip>
          <a:srcRect l="9942" r="10298" b="41039"/>
          <a:stretch>
            <a:fillRect/>
          </a:stretch>
        </p:blipFill>
        <p:spPr>
          <a:xfrm>
            <a:off x="1619672" y="-171400"/>
            <a:ext cx="4968552" cy="3960440"/>
          </a:xfrm>
          <a:prstGeom prst="rect">
            <a:avLst/>
          </a:prstGeom>
        </p:spPr>
      </p:pic>
      <p:pic>
        <p:nvPicPr>
          <p:cNvPr id="21" name="Рисунок 20" descr="depositphotos_29805941-stock-photo-smiling-water-drop-character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8419" y="3898044"/>
            <a:ext cx="2262505" cy="2827093"/>
          </a:xfrm>
          <a:prstGeom prst="rect">
            <a:avLst/>
          </a:prstGeom>
        </p:spPr>
      </p:pic>
      <p:pic>
        <p:nvPicPr>
          <p:cNvPr id="22" name="Рисунок 21" descr="Пов’язане зображення"/>
          <p:cNvPicPr/>
          <p:nvPr/>
        </p:nvPicPr>
        <p:blipFill>
          <a:blip r:embed="rId6" cstate="print"/>
          <a:srcRect l="9479" t="5350" r="9479" b="10288"/>
          <a:stretch>
            <a:fillRect/>
          </a:stretch>
        </p:blipFill>
        <p:spPr bwMode="auto">
          <a:xfrm>
            <a:off x="3347864" y="3626485"/>
            <a:ext cx="2695575" cy="3231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570502"/>
            <a:ext cx="230505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564834" y="383758"/>
            <a:ext cx="197926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 </a:t>
            </a:r>
            <a:r>
              <a:rPr lang="ru-RU" sz="2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дізнався</a:t>
            </a:r>
            <a:r>
              <a:rPr lang="ru-RU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2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342653" y="3933056"/>
            <a:ext cx="177106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навчився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396583" y="1868963"/>
            <a:ext cx="27779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зрозумів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Що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можу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454523" y="3022992"/>
            <a:ext cx="272003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Мені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сподобалось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68817" y="383758"/>
            <a:ext cx="23038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 мене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вийшло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-43791" y="1251572"/>
            <a:ext cx="239328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Мені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захотілось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19589" y="3423102"/>
            <a:ext cx="247837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Мене </a:t>
            </a:r>
            <a:r>
              <a:rPr lang="ru-RU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надихнуло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-61691" y="2269073"/>
            <a:ext cx="219656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Було</a:t>
            </a:r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кладно….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627784" y="3933056"/>
            <a:ext cx="187596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Було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цікаво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488103" y="1189034"/>
            <a:ext cx="243752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Мене </a:t>
            </a:r>
            <a:r>
              <a:rPr lang="ru-RU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здивувало</a:t>
            </a:r>
            <a:r>
              <a:rPr lang="ru-RU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…</a:t>
            </a:r>
            <a:endParaRPr lang="ru-RU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12" descr="Результат пошуку зображень за запитом &quot;фон електричний заря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4623305"/>
            <a:ext cx="2976540" cy="2234695"/>
          </a:xfrm>
          <a:prstGeom prst="rect">
            <a:avLst/>
          </a:prstGeom>
          <a:noFill/>
        </p:spPr>
      </p:pic>
      <p:grpSp>
        <p:nvGrpSpPr>
          <p:cNvPr id="2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7" name="Овал 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6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17" name="Овал 16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8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sp>
        <p:nvSpPr>
          <p:cNvPr id="16" name="Прямоугольник 15"/>
          <p:cNvSpPr/>
          <p:nvPr/>
        </p:nvSpPr>
        <p:spPr>
          <a:xfrm>
            <a:off x="1643042" y="500042"/>
            <a:ext cx="5868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Домашнє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завдання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303916" y="1477879"/>
            <a:ext cx="626004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Вивчити</a:t>
            </a:r>
            <a:r>
              <a:rPr lang="ru-RU" sz="40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§ 19,  </a:t>
            </a:r>
          </a:p>
          <a:p>
            <a:pPr algn="ctr"/>
            <a:r>
              <a:rPr lang="ru-RU" sz="4000" b="1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Вправа</a:t>
            </a:r>
            <a:r>
              <a:rPr lang="ru-RU" sz="40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№ 19 (1 – 4)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50728" y="2801318"/>
            <a:ext cx="6661632" cy="1656184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u="sng" dirty="0">
                <a:hlinkClick r:id="rId5"/>
              </a:rPr>
              <a:t>http://LearningApps.org/display?v=px6bqjyic16</a:t>
            </a:r>
            <a:endParaRPr lang="uk-UA" sz="2400" b="1" u="sng" dirty="0"/>
          </a:p>
          <a:p>
            <a:pPr algn="ctr"/>
            <a:r>
              <a:rPr lang="uk-UA" sz="2400" b="1" u="sng" dirty="0">
                <a:hlinkClick r:id="rId6"/>
              </a:rPr>
              <a:t>http://LearningApps.org/display?v=p6zaocwgc16</a:t>
            </a:r>
            <a:endParaRPr lang="uk-UA" sz="2400" b="1" u="sng" dirty="0"/>
          </a:p>
          <a:p>
            <a:pPr algn="ctr"/>
            <a:r>
              <a:rPr lang="uk-UA" sz="2400" b="1" u="sng" dirty="0">
                <a:hlinkClick r:id="rId7"/>
              </a:rPr>
              <a:t>http://LearningApps.org/display?v=p7j17ocw516</a:t>
            </a:r>
            <a:endParaRPr lang="uk-UA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32028" y="260648"/>
            <a:ext cx="6976269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Кросворд</a:t>
            </a:r>
            <a:endParaRPr lang="ru-RU" sz="8800" b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8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8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Розгадайка</a:t>
            </a:r>
            <a:r>
              <a:rPr lang="ru-RU" sz="8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sz="88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4" descr="Результат пошуку зображень за запитом &quot;смайлик  си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1870" y="3212976"/>
            <a:ext cx="5256584" cy="3115964"/>
          </a:xfrm>
          <a:prstGeom prst="rect">
            <a:avLst/>
          </a:prstGeom>
          <a:noFill/>
        </p:spPr>
      </p:pic>
      <p:pic>
        <p:nvPicPr>
          <p:cNvPr id="7" name="Рисунок 6" descr="TheStructorr_magnifying_glass_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314239"/>
            <a:ext cx="2773542" cy="277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27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1EDE2"/>
              </a:clrFrom>
              <a:clrTo>
                <a:srgbClr val="F1EDE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8" y="642918"/>
            <a:ext cx="1466851" cy="2022552"/>
          </a:xfrm>
          <a:prstGeom prst="rect">
            <a:avLst/>
          </a:prstGeom>
        </p:spPr>
      </p:pic>
      <p:pic>
        <p:nvPicPr>
          <p:cNvPr id="3" name="Рисунок 2" descr="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2910" y="1000109"/>
            <a:ext cx="1120018" cy="1571636"/>
          </a:xfrm>
          <a:prstGeom prst="rect">
            <a:avLst/>
          </a:prstGeom>
        </p:spPr>
      </p:pic>
      <p:pic>
        <p:nvPicPr>
          <p:cNvPr id="4" name="Рисунок 3" descr="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58082" y="2500306"/>
            <a:ext cx="1456603" cy="1909768"/>
          </a:xfrm>
          <a:prstGeom prst="rect">
            <a:avLst/>
          </a:prstGeom>
        </p:spPr>
      </p:pic>
      <p:pic>
        <p:nvPicPr>
          <p:cNvPr id="5" name="Рисунок 4" descr="5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9FDFC"/>
              </a:clrFrom>
              <a:clrTo>
                <a:srgbClr val="F9FD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1142984"/>
            <a:ext cx="1552058" cy="1285884"/>
          </a:xfrm>
          <a:prstGeom prst="rect">
            <a:avLst/>
          </a:prstGeom>
        </p:spPr>
      </p:pic>
      <p:pic>
        <p:nvPicPr>
          <p:cNvPr id="6" name="Рисунок 5" descr="6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4810" y="2928934"/>
            <a:ext cx="2243981" cy="1543630"/>
          </a:xfrm>
          <a:prstGeom prst="rect">
            <a:avLst/>
          </a:prstGeom>
        </p:spPr>
      </p:pic>
      <p:pic>
        <p:nvPicPr>
          <p:cNvPr id="7" name="Рисунок 6" descr="7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16" y="928670"/>
            <a:ext cx="2012794" cy="15016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5786" y="357166"/>
            <a:ext cx="3502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</a:rPr>
              <a:t>Що об’єднує ці рисунки?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9" name="Рисунок 8" descr="2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1472" y="3214686"/>
            <a:ext cx="1190625" cy="1557338"/>
          </a:xfrm>
          <a:prstGeom prst="rect">
            <a:avLst/>
          </a:prstGeom>
        </p:spPr>
      </p:pic>
      <p:pic>
        <p:nvPicPr>
          <p:cNvPr id="10" name="Рисунок 9" descr="1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8596" y="5143512"/>
            <a:ext cx="1428760" cy="1428760"/>
          </a:xfrm>
          <a:prstGeom prst="rect">
            <a:avLst/>
          </a:prstGeom>
        </p:spPr>
      </p:pic>
      <p:pic>
        <p:nvPicPr>
          <p:cNvPr id="11" name="Рисунок 10" descr="16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DFE1F0"/>
              </a:clrFrom>
              <a:clrTo>
                <a:srgbClr val="DFE1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8" y="5286388"/>
            <a:ext cx="1549400" cy="1130300"/>
          </a:xfrm>
          <a:prstGeom prst="rect">
            <a:avLst/>
          </a:prstGeom>
        </p:spPr>
      </p:pic>
      <p:pic>
        <p:nvPicPr>
          <p:cNvPr id="12" name="Рисунок 11" descr="18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ECF8F4"/>
              </a:clrFrom>
              <a:clrTo>
                <a:srgbClr val="ECF8F4">
                  <a:alpha val="0"/>
                </a:srgbClr>
              </a:clrTo>
            </a:clrChange>
          </a:blip>
          <a:srcRect l="9604" t="6349" r="11490" b="8333"/>
          <a:stretch>
            <a:fillRect/>
          </a:stretch>
        </p:blipFill>
        <p:spPr>
          <a:xfrm>
            <a:off x="2500298" y="3786190"/>
            <a:ext cx="1357322" cy="959948"/>
          </a:xfrm>
          <a:prstGeom prst="rect">
            <a:avLst/>
          </a:prstGeom>
        </p:spPr>
      </p:pic>
      <p:pic>
        <p:nvPicPr>
          <p:cNvPr id="13" name="Рисунок 12" descr="17.jpe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2198" y="5143512"/>
            <a:ext cx="1098897" cy="1162052"/>
          </a:xfrm>
          <a:prstGeom prst="rect">
            <a:avLst/>
          </a:prstGeom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81348" y="2357430"/>
            <a:ext cx="811247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Електричний</a:t>
            </a: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заряд. </a:t>
            </a:r>
          </a:p>
          <a:p>
            <a:pPr algn="ctr"/>
            <a:r>
              <a:rPr lang="ru-RU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Електрична</a:t>
            </a:r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взаємодія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62639" y="1214422"/>
            <a:ext cx="492654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 уроку:</a:t>
            </a:r>
            <a:endParaRPr lang="ru-RU" sz="7200" b="1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12" descr="Результат пошуку зображень за запитом &quot;фон електричний заря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4247871"/>
            <a:ext cx="3476606" cy="2610129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41070"/>
            <a:ext cx="822960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розуміти сутність </a:t>
            </a:r>
            <a:r>
              <a:rPr lang="uk-UA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процесу електризації </a:t>
            </a:r>
            <a:r>
              <a:rPr lang="uk-UA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тіл;</a:t>
            </a:r>
            <a:r>
              <a:rPr lang="uk-UA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сформувати </a:t>
            </a:r>
            <a:r>
              <a:rPr lang="uk-UA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уявлення про електричний заряд та його </a:t>
            </a:r>
            <a:r>
              <a:rPr lang="uk-UA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види;</a:t>
            </a:r>
            <a:r>
              <a:rPr lang="uk-UA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домогтися </a:t>
            </a:r>
            <a:r>
              <a:rPr lang="uk-UA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чіткого засвоєння законів взаємодії однойменних і різнойменних </a:t>
            </a:r>
            <a:r>
              <a:rPr lang="uk-UA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зарядів;</a:t>
            </a:r>
          </a:p>
          <a:p>
            <a:pPr algn="just"/>
            <a:r>
              <a:rPr lang="ru-RU" sz="2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познайомити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короткими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історичними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відомостями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вивчення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електричних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зарядів</a:t>
            </a:r>
            <a:r>
              <a:rPr lang="ru-RU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uk-UA" sz="2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розвивати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уміння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встановлювати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причинно-наслідкові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зв'язки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аналізувати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узагальнювати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робити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висновки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задавати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питання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пояснювати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доводити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свою точку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зору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взаємодіяти</a:t>
            </a: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групі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285728"/>
            <a:ext cx="3712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Мета уроку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12" descr="Результат пошуку зображень за запитом &quot;фон електричний заря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572008"/>
            <a:ext cx="3476606" cy="2610129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6" name="Picture 12" descr="Результат пошуку зображень за запитом &quot;фон електричний заря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890" y="111268"/>
            <a:ext cx="8838220" cy="66354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353430" y="111268"/>
            <a:ext cx="243714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Атом</a:t>
            </a:r>
            <a:endParaRPr lang="ru-RU" sz="8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702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15717995_426C7565204261636B67726F756E64203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12" descr="Результат пошуку зображень за запитом &quot;фон електричний заря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4247871"/>
            <a:ext cx="3476606" cy="2610129"/>
          </a:xfrm>
          <a:prstGeom prst="rect">
            <a:avLst/>
          </a:prstGeom>
          <a:noFill/>
        </p:spPr>
      </p:pic>
      <p:grpSp>
        <p:nvGrpSpPr>
          <p:cNvPr id="7" name="Групувати 2"/>
          <p:cNvGrpSpPr/>
          <p:nvPr/>
        </p:nvGrpSpPr>
        <p:grpSpPr>
          <a:xfrm>
            <a:off x="124149" y="7366139"/>
            <a:ext cx="597960" cy="597960"/>
            <a:chOff x="250056" y="6952092"/>
            <a:chExt cx="863849" cy="863849"/>
          </a:xfrm>
        </p:grpSpPr>
        <p:sp>
          <p:nvSpPr>
            <p:cNvPr id="8" name="Овал 7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9" name="Picture 14">
              <a:hlinkClick r:id="" action="ppaction://hlinkshowjump?jump=previous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grpSp>
        <p:nvGrpSpPr>
          <p:cNvPr id="13" name="Групувати 30"/>
          <p:cNvGrpSpPr/>
          <p:nvPr/>
        </p:nvGrpSpPr>
        <p:grpSpPr>
          <a:xfrm rot="10800000">
            <a:off x="13681182" y="7366139"/>
            <a:ext cx="597960" cy="597960"/>
            <a:chOff x="250056" y="6952092"/>
            <a:chExt cx="863849" cy="863849"/>
          </a:xfrm>
        </p:grpSpPr>
        <p:sp>
          <p:nvSpPr>
            <p:cNvPr id="14" name="Овал 13"/>
            <p:cNvSpPr/>
            <p:nvPr/>
          </p:nvSpPr>
          <p:spPr>
            <a:xfrm>
              <a:off x="250056" y="6952092"/>
              <a:ext cx="863849" cy="863849"/>
            </a:xfrm>
            <a:prstGeom prst="ellipse">
              <a:avLst/>
            </a:prstGeom>
            <a:solidFill>
              <a:srgbClr val="3F51B5"/>
            </a:solidFill>
            <a:ln>
              <a:solidFill>
                <a:srgbClr val="3F51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15" name="Picture 14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14586" y="7027419"/>
              <a:ext cx="724562" cy="713194"/>
            </a:xfrm>
            <a:prstGeom prst="rect">
              <a:avLst/>
            </a:prstGeom>
          </p:spPr>
        </p:pic>
      </p:grpSp>
      <p:pic>
        <p:nvPicPr>
          <p:cNvPr id="16" name="Picture 2" descr="Результат пошуку зображень за запитом &quot;взрыв пород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1142984"/>
            <a:ext cx="5715008" cy="394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85720" y="1500174"/>
            <a:ext cx="250033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79906"/>
            <a:r>
              <a:rPr lang="ru-RU" sz="2400" b="1" kern="0" dirty="0" err="1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Гірничі</a:t>
            </a:r>
            <a:r>
              <a:rPr lang="ru-RU" sz="2400" b="1" kern="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kern="0" dirty="0" err="1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інженери</a:t>
            </a:r>
            <a:r>
              <a:rPr lang="ru-RU" sz="2400" b="1" kern="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та </a:t>
            </a:r>
            <a:r>
              <a:rPr lang="ru-RU" sz="2400" b="1" kern="0" dirty="0" err="1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військові</a:t>
            </a:r>
            <a:r>
              <a:rPr lang="ru-RU" sz="2400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kern="0" dirty="0" err="1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називають</a:t>
            </a:r>
            <a:r>
              <a:rPr lang="ru-RU" sz="2400" b="1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kern="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зарядом </a:t>
            </a:r>
            <a:r>
              <a:rPr lang="ru-RU" sz="2400" b="1" kern="0" dirty="0" err="1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вибухівку</a:t>
            </a:r>
            <a:r>
              <a:rPr lang="ru-RU" sz="3600" b="1" kern="0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3600" b="1" kern="0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22977-4DC9-49AD-833F-3A8502FF7D0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</TotalTime>
  <Words>685</Words>
  <Application>Microsoft Office PowerPoint</Application>
  <PresentationFormat>Экран (4:3)</PresentationFormat>
  <Paragraphs>191</Paragraphs>
  <Slides>36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Властивості електричного заряду</vt:lpstr>
      <vt:lpstr>Властивості електричного заряду</vt:lpstr>
      <vt:lpstr>Властивості електричного заряду</vt:lpstr>
      <vt:lpstr>Властивості електричного заряду</vt:lpstr>
      <vt:lpstr>Властивості електричного заряду</vt:lpstr>
      <vt:lpstr>Презентация PowerPoint</vt:lpstr>
      <vt:lpstr>Розв’язування задач</vt:lpstr>
      <vt:lpstr>Розв’язування задач</vt:lpstr>
      <vt:lpstr>Розв’язування задач</vt:lpstr>
      <vt:lpstr>Розв’язування задач</vt:lpstr>
      <vt:lpstr>Розв’язування задач</vt:lpstr>
      <vt:lpstr>Розв’язування задач</vt:lpstr>
      <vt:lpstr>Презентация PowerPoint</vt:lpstr>
      <vt:lpstr>Презентация PowerPoint</vt:lpstr>
      <vt:lpstr>Бесіда за питаннями</vt:lpstr>
      <vt:lpstr>Бесіда за питаннями</vt:lpstr>
      <vt:lpstr>Бесіда за питаннями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Mariarty</dc:creator>
  <cp:lastModifiedBy>Admin</cp:lastModifiedBy>
  <cp:revision>54</cp:revision>
  <dcterms:created xsi:type="dcterms:W3CDTF">2017-12-11T19:21:15Z</dcterms:created>
  <dcterms:modified xsi:type="dcterms:W3CDTF">2018-01-16T09:31:15Z</dcterms:modified>
</cp:coreProperties>
</file>