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66" r:id="rId3"/>
    <p:sldId id="257" r:id="rId4"/>
    <p:sldId id="258" r:id="rId5"/>
    <p:sldId id="259" r:id="rId6"/>
    <p:sldId id="260" r:id="rId7"/>
    <p:sldId id="265" r:id="rId8"/>
    <p:sldId id="261" r:id="rId9"/>
    <p:sldId id="262" r:id="rId10"/>
    <p:sldId id="263" r:id="rId11"/>
    <p:sldId id="264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56" autoAdjust="0"/>
    <p:restoredTop sz="94660"/>
  </p:normalViewPr>
  <p:slideViewPr>
    <p:cSldViewPr>
      <p:cViewPr varScale="1">
        <p:scale>
          <a:sx n="70" d="100"/>
          <a:sy n="70" d="100"/>
        </p:scale>
        <p:origin x="51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14BA28-9212-47F4-880E-774B1007C525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304FCE-2DE0-42DB-89F7-792AC615D1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37355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04FCE-2DE0-42DB-89F7-792AC615D14C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35409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57DA7-B5E6-4D12-B909-2BF6467BAFDA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73FA2-D9A8-4827-A271-55A069BF23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57DA7-B5E6-4D12-B909-2BF6467BAFDA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73FA2-D9A8-4827-A271-55A069BF23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57DA7-B5E6-4D12-B909-2BF6467BAFDA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73FA2-D9A8-4827-A271-55A069BF23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57DA7-B5E6-4D12-B909-2BF6467BAFDA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73FA2-D9A8-4827-A271-55A069BF23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57DA7-B5E6-4D12-B909-2BF6467BAFDA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73FA2-D9A8-4827-A271-55A069BF23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57DA7-B5E6-4D12-B909-2BF6467BAFDA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73FA2-D9A8-4827-A271-55A069BF23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57DA7-B5E6-4D12-B909-2BF6467BAFDA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73FA2-D9A8-4827-A271-55A069BF23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57DA7-B5E6-4D12-B909-2BF6467BAFDA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73FA2-D9A8-4827-A271-55A069BF23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57DA7-B5E6-4D12-B909-2BF6467BAFDA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73FA2-D9A8-4827-A271-55A069BF23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57DA7-B5E6-4D12-B909-2BF6467BAFDA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73FA2-D9A8-4827-A271-55A069BF23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57DA7-B5E6-4D12-B909-2BF6467BAFDA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73FA2-D9A8-4827-A271-55A069BF23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F57DA7-B5E6-4D12-B909-2BF6467BAFDA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673FA2-D9A8-4827-A271-55A069BF237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7c88f640fd4cfe66db9e7544fb6941d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04664"/>
            <a:ext cx="9144000" cy="564371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0"/>
            <a:ext cx="7844408" cy="184482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uk-UA" sz="4800" b="1" i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  <a:t>Ми – українці. </a:t>
            </a:r>
            <a:br>
              <a:rPr lang="uk-UA" sz="4800" b="1" i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</a:br>
            <a:r>
              <a:rPr lang="uk-UA" sz="4800" b="1" i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  <a:t>Ми маємо права:</a:t>
            </a:r>
            <a:endParaRPr lang="ru-RU" sz="4800" b="1" i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Impact" pitchFamily="34" charset="0"/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404664"/>
            <a:ext cx="7772400" cy="1470025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buFont typeface="Wingdings" pitchFamily="2" charset="2"/>
              <a:buChar char="v"/>
            </a:pPr>
            <a:r>
              <a:rPr lang="uk-UA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Право на харчування</a:t>
            </a:r>
            <a:endParaRPr lang="ru-RU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20171207_101627.jpg"/>
          <p:cNvPicPr>
            <a:picLocks noChangeAspect="1"/>
          </p:cNvPicPr>
          <p:nvPr/>
        </p:nvPicPr>
        <p:blipFill>
          <a:blip r:embed="rId2" cstate="print"/>
          <a:srcRect l="10556" t="-3390" r="10508"/>
          <a:stretch>
            <a:fillRect/>
          </a:stretch>
        </p:blipFill>
        <p:spPr>
          <a:xfrm rot="5400000">
            <a:off x="262195" y="2482221"/>
            <a:ext cx="4608513" cy="3621752"/>
          </a:xfrm>
          <a:prstGeom prst="rect">
            <a:avLst/>
          </a:prstGeom>
        </p:spPr>
      </p:pic>
      <p:pic>
        <p:nvPicPr>
          <p:cNvPr id="5" name="Рисунок 4" descr="20171207_101655.jpg"/>
          <p:cNvPicPr>
            <a:picLocks noChangeAspect="1"/>
          </p:cNvPicPr>
          <p:nvPr/>
        </p:nvPicPr>
        <p:blipFill>
          <a:blip r:embed="rId3" cstate="print"/>
          <a:srcRect t="-1920" r="28818"/>
          <a:stretch>
            <a:fillRect/>
          </a:stretch>
        </p:blipFill>
        <p:spPr>
          <a:xfrm rot="5400000">
            <a:off x="4397033" y="2307824"/>
            <a:ext cx="4527375" cy="3889412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20171020_084552.jpg"/>
          <p:cNvPicPr>
            <a:picLocks noChangeAspect="1"/>
          </p:cNvPicPr>
          <p:nvPr/>
        </p:nvPicPr>
        <p:blipFill>
          <a:blip r:embed="rId2" cstate="print"/>
          <a:srcRect l="23137" t="-3686" r="7076"/>
          <a:stretch>
            <a:fillRect/>
          </a:stretch>
        </p:blipFill>
        <p:spPr>
          <a:xfrm rot="5400000">
            <a:off x="1645849" y="1834278"/>
            <a:ext cx="5112569" cy="455759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260649"/>
            <a:ext cx="7628384" cy="129614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>
              <a:buFont typeface="Wingdings" pitchFamily="2" charset="2"/>
              <a:buChar char="v"/>
            </a:pPr>
            <a:r>
              <a:rPr lang="uk-UA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Право на любов та турботу від батьків</a:t>
            </a:r>
            <a:endParaRPr lang="ru-RU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564904"/>
            <a:ext cx="8229600" cy="1143000"/>
          </a:xfrm>
        </p:spPr>
        <p:txBody>
          <a:bodyPr>
            <a:noAutofit/>
          </a:bodyPr>
          <a:lstStyle/>
          <a:p>
            <a:r>
              <a:rPr lang="uk-UA" sz="8800" dirty="0" smtClean="0">
                <a:solidFill>
                  <a:schemeClr val="accent1">
                    <a:lumMod val="50000"/>
                  </a:schemeClr>
                </a:solidFill>
              </a:rPr>
              <a:t>Ось такі наші</a:t>
            </a:r>
            <a:r>
              <a:rPr lang="uk-UA" sz="880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uk-UA" sz="880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uk-UA" sz="8800" smtClean="0">
                <a:solidFill>
                  <a:schemeClr val="accent1">
                    <a:lumMod val="50000"/>
                  </a:schemeClr>
                </a:solidFill>
              </a:rPr>
              <a:t>права!</a:t>
            </a:r>
            <a:endParaRPr lang="ru-RU" sz="8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2685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196752"/>
            <a:ext cx="8291264" cy="4929411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endParaRPr lang="ru-RU" b="1" i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>
              <a:buNone/>
            </a:pPr>
            <a:r>
              <a:rPr lang="ru-RU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</a:t>
            </a:r>
            <a:r>
              <a:rPr lang="ru-RU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Генеральна</a:t>
            </a:r>
            <a:r>
              <a:rPr lang="ru-RU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Асамблея</a:t>
            </a:r>
            <a:r>
              <a:rPr lang="ru-RU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ООН</a:t>
            </a:r>
            <a:endParaRPr lang="ru-RU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>
              <a:buNone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Проголошує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Декларацію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прав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дитини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метою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забезпечити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дітям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щасливе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дитинство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та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користування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передбаченими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нею правами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і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свободами для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їхнього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особистого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блага</a:t>
            </a:r>
          </a:p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20171107_1336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412776"/>
            <a:ext cx="4080453" cy="2448272"/>
          </a:xfrm>
          <a:prstGeom prst="rect">
            <a:avLst/>
          </a:prstGeom>
        </p:spPr>
      </p:pic>
      <p:pic>
        <p:nvPicPr>
          <p:cNvPr id="6" name="Рисунок 5" descr="20171109_1245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9992" y="4149080"/>
            <a:ext cx="4211960" cy="2527176"/>
          </a:xfrm>
          <a:prstGeom prst="rect">
            <a:avLst/>
          </a:prstGeom>
        </p:spPr>
      </p:pic>
      <p:pic>
        <p:nvPicPr>
          <p:cNvPr id="7" name="Рисунок 6" descr="IMG_170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3933056"/>
            <a:ext cx="3707904" cy="2780928"/>
          </a:xfrm>
          <a:prstGeom prst="rect">
            <a:avLst/>
          </a:prstGeom>
        </p:spPr>
      </p:pic>
      <p:pic>
        <p:nvPicPr>
          <p:cNvPr id="8" name="Рисунок 7" descr="IMG_169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44008" y="1484784"/>
            <a:ext cx="3600400" cy="237626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88640"/>
            <a:ext cx="7772400" cy="1470025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buFont typeface="Wingdings" pitchFamily="2" charset="2"/>
              <a:buChar char="v"/>
            </a:pPr>
            <a:r>
              <a:rPr lang="uk-UA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Право на життя</a:t>
            </a:r>
            <a:endParaRPr lang="ru-RU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>
              <a:buFont typeface="Wingdings" pitchFamily="2" charset="2"/>
              <a:buChar char="v"/>
            </a:pPr>
            <a:r>
              <a:rPr lang="uk-UA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Право на безкоштовну освіту</a:t>
            </a:r>
            <a:endParaRPr lang="ru-RU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Содержимое 3" descr="20171109_12503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-144525" y="2456892"/>
            <a:ext cx="5040561" cy="324036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 descr="20171109_12500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3841169" y="2575655"/>
            <a:ext cx="5094312" cy="305658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Font typeface="Wingdings" pitchFamily="2" charset="2"/>
              <a:buChar char="v"/>
            </a:pPr>
            <a:r>
              <a:rPr lang="uk-UA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Право на охорону здоров</a:t>
            </a:r>
            <a:r>
              <a:rPr lang="en-US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’</a:t>
            </a:r>
            <a:r>
              <a:rPr lang="uk-UA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я</a:t>
            </a:r>
            <a:endParaRPr lang="ru-RU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" name="Содержимое 4" descr="20171204_105707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556792"/>
            <a:ext cx="8475307" cy="5085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0171020_121729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 rot="5400000">
            <a:off x="-303639" y="1751911"/>
            <a:ext cx="3414574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20171020_084404.jpg"/>
          <p:cNvPicPr>
            <a:picLocks noChangeAspect="1"/>
          </p:cNvPicPr>
          <p:nvPr/>
        </p:nvPicPr>
        <p:blipFill>
          <a:blip r:embed="rId4" cstate="print"/>
          <a:srcRect l="15000" t="4167"/>
          <a:stretch>
            <a:fillRect/>
          </a:stretch>
        </p:blipFill>
        <p:spPr>
          <a:xfrm rot="5400000">
            <a:off x="6361805" y="1639195"/>
            <a:ext cx="3008614" cy="21237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20171020_084042.jpg"/>
          <p:cNvPicPr>
            <a:picLocks noChangeAspect="1"/>
          </p:cNvPicPr>
          <p:nvPr/>
        </p:nvPicPr>
        <p:blipFill>
          <a:blip r:embed="rId5" cstate="print"/>
          <a:srcRect l="14563" b="10626"/>
          <a:stretch>
            <a:fillRect/>
          </a:stretch>
        </p:blipFill>
        <p:spPr>
          <a:xfrm rot="5400000">
            <a:off x="2000441" y="2400159"/>
            <a:ext cx="2982878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20171020_084020.jpg"/>
          <p:cNvPicPr>
            <a:picLocks noChangeAspect="1"/>
          </p:cNvPicPr>
          <p:nvPr/>
        </p:nvPicPr>
        <p:blipFill>
          <a:blip r:embed="rId6" cstate="print"/>
          <a:srcRect l="31724" t="-6177" r="8032" b="22438"/>
          <a:stretch>
            <a:fillRect/>
          </a:stretch>
        </p:blipFill>
        <p:spPr>
          <a:xfrm rot="5400000">
            <a:off x="4337719" y="2151113"/>
            <a:ext cx="2952328" cy="2339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20171020_112223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339752" y="4913784"/>
            <a:ext cx="4400068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Font typeface="Wingdings" pitchFamily="2" charset="2"/>
              <a:buChar char="v"/>
            </a:pPr>
            <a:r>
              <a:rPr lang="uk-UA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Право на свободу творчості</a:t>
            </a:r>
            <a:endParaRPr lang="ru-RU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0171208_123112.jpg"/>
          <p:cNvPicPr>
            <a:picLocks noChangeAspect="1"/>
          </p:cNvPicPr>
          <p:nvPr/>
        </p:nvPicPr>
        <p:blipFill>
          <a:blip r:embed="rId2" cstate="print"/>
          <a:srcRect l="30775" t="-2374" r="11014" b="19110"/>
          <a:stretch>
            <a:fillRect/>
          </a:stretch>
        </p:blipFill>
        <p:spPr>
          <a:xfrm rot="5400000">
            <a:off x="1959100" y="1721420"/>
            <a:ext cx="5369816" cy="460851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260648"/>
            <a:ext cx="7772400" cy="1470025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Font typeface="Wingdings" pitchFamily="2" charset="2"/>
              <a:buChar char="v"/>
            </a:pPr>
            <a:r>
              <a:rPr lang="uk-UA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Право на спілкування</a:t>
            </a:r>
            <a:endParaRPr lang="ru-RU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548680"/>
            <a:ext cx="7772400" cy="1470025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buFont typeface="Wingdings" pitchFamily="2" charset="2"/>
              <a:buChar char="v"/>
            </a:pPr>
            <a:r>
              <a:rPr lang="uk-UA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Право на </a:t>
            </a:r>
            <a:r>
              <a:rPr lang="uk-UA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ім</a:t>
            </a:r>
            <a:r>
              <a:rPr lang="en-US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’</a:t>
            </a:r>
            <a:r>
              <a:rPr lang="uk-UA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я</a:t>
            </a:r>
            <a:endParaRPr lang="ru-RU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20171107_112517.jpg"/>
          <p:cNvPicPr>
            <a:picLocks noChangeAspect="1"/>
          </p:cNvPicPr>
          <p:nvPr/>
        </p:nvPicPr>
        <p:blipFill>
          <a:blip r:embed="rId2" cstate="print"/>
          <a:srcRect l="17114" t="1783"/>
          <a:stretch>
            <a:fillRect/>
          </a:stretch>
        </p:blipFill>
        <p:spPr>
          <a:xfrm>
            <a:off x="1475656" y="2132856"/>
            <a:ext cx="6076814" cy="4320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IMG_1714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l="10426" b="-2174"/>
          <a:stretch>
            <a:fillRect/>
          </a:stretch>
        </p:blipFill>
        <p:spPr>
          <a:xfrm>
            <a:off x="971600" y="893815"/>
            <a:ext cx="6971619" cy="59641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>
              <a:buFont typeface="Wingdings" pitchFamily="2" charset="2"/>
              <a:buChar char="v"/>
            </a:pPr>
            <a:r>
              <a:rPr lang="uk-UA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Право на відпочинок і дозвілля</a:t>
            </a:r>
            <a:endParaRPr lang="ru-RU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74</Words>
  <Application>Microsoft Office PowerPoint</Application>
  <PresentationFormat>Экран (4:3)</PresentationFormat>
  <Paragraphs>15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Calibri</vt:lpstr>
      <vt:lpstr>Cambria</vt:lpstr>
      <vt:lpstr>Impact</vt:lpstr>
      <vt:lpstr>Rockwell</vt:lpstr>
      <vt:lpstr>Wingdings</vt:lpstr>
      <vt:lpstr>Тема Office</vt:lpstr>
      <vt:lpstr>Ми – українці.  Ми маємо права:</vt:lpstr>
      <vt:lpstr>Презентация PowerPoint</vt:lpstr>
      <vt:lpstr>Право на життя</vt:lpstr>
      <vt:lpstr>Право на безкоштовну освіту</vt:lpstr>
      <vt:lpstr>Право на охорону здоров’я</vt:lpstr>
      <vt:lpstr>Право на свободу творчості</vt:lpstr>
      <vt:lpstr>Право на спілкування</vt:lpstr>
      <vt:lpstr>Право на ім’я</vt:lpstr>
      <vt:lpstr>Право на відпочинок і дозвілля</vt:lpstr>
      <vt:lpstr>Право на харчування</vt:lpstr>
      <vt:lpstr>Право на любов та турботу від батьків</vt:lpstr>
      <vt:lpstr>Ось такі наші права!</vt:lpstr>
    </vt:vector>
  </TitlesOfParts>
  <Company>Grizli777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Я – українець.  Є у мене право</dc:title>
  <dc:creator>Натусик</dc:creator>
  <cp:lastModifiedBy>ROOT</cp:lastModifiedBy>
  <cp:revision>21</cp:revision>
  <dcterms:created xsi:type="dcterms:W3CDTF">2017-12-05T17:40:30Z</dcterms:created>
  <dcterms:modified xsi:type="dcterms:W3CDTF">2017-12-12T11:40:21Z</dcterms:modified>
</cp:coreProperties>
</file>