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3" r:id="rId3"/>
    <p:sldId id="257" r:id="rId4"/>
    <p:sldId id="258" r:id="rId5"/>
    <p:sldId id="259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48" autoAdjust="0"/>
    <p:restoredTop sz="94660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945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6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5992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654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6886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860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317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425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99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631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441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724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67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728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9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172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C9C37-6AA6-45B0-ADD8-113D8CEE697B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6E6672B-237D-450E-B122-FBDA56A384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425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a_ukraini.jpg"/>
          <p:cNvPicPr>
            <a:picLocks noChangeAspect="1"/>
          </p:cNvPicPr>
          <p:nvPr/>
        </p:nvPicPr>
        <p:blipFill>
          <a:blip r:embed="rId2" cstate="print"/>
          <a:srcRect l="15585" r="8148" b="18478"/>
          <a:stretch>
            <a:fillRect/>
          </a:stretch>
        </p:blipFill>
        <p:spPr>
          <a:xfrm>
            <a:off x="0" y="476672"/>
            <a:ext cx="9144000" cy="71014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i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Обов</a:t>
            </a:r>
            <a:r>
              <a:rPr lang="en-US" sz="60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’</a:t>
            </a:r>
            <a:r>
              <a:rPr lang="uk-UA" sz="6000" b="1" i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язки</a:t>
            </a:r>
            <a:r>
              <a:rPr lang="uk-UA" sz="60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українця</a:t>
            </a:r>
            <a:endParaRPr lang="ru-RU" sz="6000" b="1" i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i-dlya-prezentaci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8289"/>
            <a:ext cx="9144000" cy="68945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16833"/>
            <a:ext cx="9144000" cy="27363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i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Кожен</a:t>
            </a:r>
            <a:r>
              <a:rPr lang="ru-RU" sz="48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маленький </a:t>
            </a:r>
            <a:r>
              <a:rPr lang="ru-RU" sz="4800" b="1" i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українець</a:t>
            </a:r>
            <a:r>
              <a:rPr lang="ru-RU" sz="48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повинен </a:t>
            </a:r>
            <a:r>
              <a:rPr lang="ru-RU" sz="4800" b="1" i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виконувати</a:t>
            </a:r>
            <a:r>
              <a:rPr lang="ru-RU" sz="48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i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такі</a:t>
            </a:r>
            <a:r>
              <a:rPr lang="ru-RU" sz="48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обов’язки:</a:t>
            </a:r>
            <a:endParaRPr lang="ru-RU" sz="4800" b="1" i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Захищати свою Вітчизну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Содержимое 3" descr="20171012_1105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196783"/>
            <a:ext cx="6348413" cy="3809047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51584"/>
            <a:ext cx="6347713" cy="1320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Шанувати державні символи</a:t>
            </a:r>
            <a:endParaRPr lang="ru-RU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Содержимое 5" descr="20171207_1136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998" t="16542" r="15634"/>
          <a:stretch>
            <a:fillRect/>
          </a:stretch>
        </p:blipFill>
        <p:spPr>
          <a:xfrm>
            <a:off x="467544" y="1772384"/>
            <a:ext cx="7704856" cy="5052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 посягати на свободу інших людей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Содержимое 3" descr="IMG_16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5746" y="2160588"/>
            <a:ext cx="6263216" cy="4697412"/>
          </a:xfr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 завдавати шкоди природі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Содержимое 5" descr="IMG_17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6781" y="1403648"/>
            <a:ext cx="7236972" cy="542773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9649"/>
            <a:ext cx="6347713" cy="1320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Дотримуватись Конституції України</a:t>
            </a:r>
            <a:endParaRPr lang="ru-RU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Содержимое 3" descr="20171207_113804.jpg"/>
          <p:cNvPicPr>
            <a:picLocks noChangeAspect="1"/>
          </p:cNvPicPr>
          <p:nvPr/>
        </p:nvPicPr>
        <p:blipFill>
          <a:blip r:embed="rId2" cstate="print"/>
          <a:srcRect l="29953" t="16542" r="20408"/>
          <a:stretch>
            <a:fillRect/>
          </a:stretch>
        </p:blipFill>
        <p:spPr>
          <a:xfrm>
            <a:off x="690062" y="1352894"/>
            <a:ext cx="6622756" cy="5505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6347713" cy="1320800"/>
          </a:xfrm>
        </p:spPr>
        <p:txBody>
          <a:bodyPr>
            <a:noAutofit/>
          </a:bodyPr>
          <a:lstStyle/>
          <a:p>
            <a:r>
              <a:rPr lang="uk-UA" sz="8000" dirty="0" smtClean="0"/>
              <a:t>Ми прагнемо</a:t>
            </a:r>
            <a:br>
              <a:rPr lang="uk-UA" sz="8000" dirty="0" smtClean="0"/>
            </a:br>
            <a:r>
              <a:rPr lang="uk-UA" sz="8000" dirty="0"/>
              <a:t> </a:t>
            </a:r>
            <a:r>
              <a:rPr lang="uk-UA" sz="8000" dirty="0" smtClean="0"/>
              <a:t> виконувати </a:t>
            </a:r>
            <a:br>
              <a:rPr lang="uk-UA" sz="8000" dirty="0" smtClean="0"/>
            </a:br>
            <a:r>
              <a:rPr lang="uk-UA" sz="8000" dirty="0"/>
              <a:t> </a:t>
            </a:r>
            <a:r>
              <a:rPr lang="uk-UA" sz="8000" dirty="0" smtClean="0"/>
              <a:t>обов‘язки!</a:t>
            </a:r>
            <a:br>
              <a:rPr lang="uk-UA" sz="8000" dirty="0" smtClean="0"/>
            </a:br>
            <a:r>
              <a:rPr lang="uk-UA" sz="8000" dirty="0"/>
              <a:t> </a:t>
            </a:r>
            <a:r>
              <a:rPr lang="uk-UA" sz="8000" dirty="0" smtClean="0"/>
              <a:t>      </a:t>
            </a:r>
            <a:r>
              <a:rPr lang="uk-UA" sz="8000" smtClean="0"/>
              <a:t>3 - А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92367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209</TotalTime>
  <Words>33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Обов’язки  українця</vt:lpstr>
      <vt:lpstr>Кожен маленький українець повинен виконувати такі обов’язки:</vt:lpstr>
      <vt:lpstr>Захищати свою Вітчизну</vt:lpstr>
      <vt:lpstr>Шанувати державні символи</vt:lpstr>
      <vt:lpstr>НЕ посягати на свободу інших людей</vt:lpstr>
      <vt:lpstr>Не завдавати шкоди природі</vt:lpstr>
      <vt:lpstr>Дотримуватись Конституції України</vt:lpstr>
      <vt:lpstr>Ми прагнемо   виконувати   обов‘язки!        3 - А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Обов’язки громадян</dc:title>
  <dc:creator>Натусик</dc:creator>
  <cp:lastModifiedBy>ROOT</cp:lastModifiedBy>
  <cp:revision>24</cp:revision>
  <dcterms:created xsi:type="dcterms:W3CDTF">2017-12-06T19:00:32Z</dcterms:created>
  <dcterms:modified xsi:type="dcterms:W3CDTF">2017-12-12T11:36:14Z</dcterms:modified>
</cp:coreProperties>
</file>