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4" r:id="rId17"/>
    <p:sldId id="272" r:id="rId18"/>
    <p:sldId id="273" r:id="rId19"/>
    <p:sldId id="275" r:id="rId2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5" d="100"/>
          <a:sy n="55" d="100"/>
        </p:scale>
        <p:origin x="48" y="1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C6C95-56F5-4B3B-9AEE-04364A4D8572}" type="datetimeFigureOut">
              <a:rPr lang="uk-UA" smtClean="0"/>
              <a:t>15.03.2018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4F66C3E-03F0-4732-9F23-E2CB36BEE4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1188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C6C95-56F5-4B3B-9AEE-04364A4D8572}" type="datetimeFigureOut">
              <a:rPr lang="uk-UA" smtClean="0"/>
              <a:t>15.03.2018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4F66C3E-03F0-4732-9F23-E2CB36BEE4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79891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C6C95-56F5-4B3B-9AEE-04364A4D8572}" type="datetimeFigureOut">
              <a:rPr lang="uk-UA" smtClean="0"/>
              <a:t>15.03.2018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4F66C3E-03F0-4732-9F23-E2CB36BEE49D}" type="slidenum">
              <a:rPr lang="uk-UA" smtClean="0"/>
              <a:t>‹№›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5631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C6C95-56F5-4B3B-9AEE-04364A4D8572}" type="datetimeFigureOut">
              <a:rPr lang="uk-UA" smtClean="0"/>
              <a:t>15.03.2018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4F66C3E-03F0-4732-9F23-E2CB36BEE4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9553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C6C95-56F5-4B3B-9AEE-04364A4D8572}" type="datetimeFigureOut">
              <a:rPr lang="uk-UA" smtClean="0"/>
              <a:t>15.03.2018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4F66C3E-03F0-4732-9F23-E2CB36BEE49D}" type="slidenum">
              <a:rPr lang="uk-UA" smtClean="0"/>
              <a:t>‹№›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6978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C6C95-56F5-4B3B-9AEE-04364A4D8572}" type="datetimeFigureOut">
              <a:rPr lang="uk-UA" smtClean="0"/>
              <a:t>15.03.2018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4F66C3E-03F0-4732-9F23-E2CB36BEE4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525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C6C95-56F5-4B3B-9AEE-04364A4D8572}" type="datetimeFigureOut">
              <a:rPr lang="uk-UA" smtClean="0"/>
              <a:t>15.03.2018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66C3E-03F0-4732-9F23-E2CB36BEE4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2742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C6C95-56F5-4B3B-9AEE-04364A4D8572}" type="datetimeFigureOut">
              <a:rPr lang="uk-UA" smtClean="0"/>
              <a:t>15.03.2018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66C3E-03F0-4732-9F23-E2CB36BEE4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6495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C6C95-56F5-4B3B-9AEE-04364A4D8572}" type="datetimeFigureOut">
              <a:rPr lang="uk-UA" smtClean="0"/>
              <a:t>15.03.2018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66C3E-03F0-4732-9F23-E2CB36BEE4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3551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C6C95-56F5-4B3B-9AEE-04364A4D8572}" type="datetimeFigureOut">
              <a:rPr lang="uk-UA" smtClean="0"/>
              <a:t>15.03.2018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4F66C3E-03F0-4732-9F23-E2CB36BEE4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595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C6C95-56F5-4B3B-9AEE-04364A4D8572}" type="datetimeFigureOut">
              <a:rPr lang="uk-UA" smtClean="0"/>
              <a:t>15.03.2018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4F66C3E-03F0-4732-9F23-E2CB36BEE4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8286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C6C95-56F5-4B3B-9AEE-04364A4D8572}" type="datetimeFigureOut">
              <a:rPr lang="uk-UA" smtClean="0"/>
              <a:t>15.03.2018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4F66C3E-03F0-4732-9F23-E2CB36BEE4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2487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C6C95-56F5-4B3B-9AEE-04364A4D8572}" type="datetimeFigureOut">
              <a:rPr lang="uk-UA" smtClean="0"/>
              <a:t>15.03.2018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66C3E-03F0-4732-9F23-E2CB36BEE4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1625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C6C95-56F5-4B3B-9AEE-04364A4D8572}" type="datetimeFigureOut">
              <a:rPr lang="uk-UA" smtClean="0"/>
              <a:t>15.03.2018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66C3E-03F0-4732-9F23-E2CB36BEE4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7766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C6C95-56F5-4B3B-9AEE-04364A4D8572}" type="datetimeFigureOut">
              <a:rPr lang="uk-UA" smtClean="0"/>
              <a:t>15.03.2018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66C3E-03F0-4732-9F23-E2CB36BEE4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3256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C6C95-56F5-4B3B-9AEE-04364A4D8572}" type="datetimeFigureOut">
              <a:rPr lang="uk-UA" smtClean="0"/>
              <a:t>15.03.2018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4F66C3E-03F0-4732-9F23-E2CB36BEE4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6608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C6C95-56F5-4B3B-9AEE-04364A4D8572}" type="datetimeFigureOut">
              <a:rPr lang="uk-UA" smtClean="0"/>
              <a:t>15.03.2018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4F66C3E-03F0-4732-9F23-E2CB36BEE4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8379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2325290" y="517433"/>
            <a:ext cx="7612341" cy="110433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uk-UA" sz="6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ХРИСТОС ВОСКРЕС</a:t>
            </a:r>
            <a:endParaRPr lang="uk-UA" sz="66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26" name="Picture 2" descr="Результат пошуку зображень за запитом &quot;великодній кошик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512" y="1621766"/>
            <a:ext cx="6467895" cy="415793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Lef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157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2325290" y="517433"/>
            <a:ext cx="7612341" cy="110433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uk-UA" sz="6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ПИСАНКА</a:t>
            </a:r>
            <a:endParaRPr lang="uk-UA" sz="66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266" name="Picture 2" descr="https://upload.wikimedia.org/wikipedia/commons/thumb/e/ec/Pysanka-spivack.jpg/800px-Pysanka-spivac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782" y="1100466"/>
            <a:ext cx="3260485" cy="575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070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207033" y="534686"/>
            <a:ext cx="11766431" cy="81103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uk-UA" sz="6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СТИЛІЗОВАНІ ПИСАНКИ У ЧОРТКОВІ</a:t>
            </a:r>
            <a:endParaRPr lang="uk-UA" sz="66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2290" name="Picture 2" descr="Результат пошуку зображень за запитом &quot;чортків писанк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16" y="4140831"/>
            <a:ext cx="4519942" cy="248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Результат пошуку зображень за запитом &quot;чортків писанки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829" y="2605177"/>
            <a:ext cx="2659359" cy="400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Результат пошуку зображень за запитом &quot;чортків писанки&quot;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2" t="13319" r="1513" b="15309"/>
          <a:stretch/>
        </p:blipFill>
        <p:spPr bwMode="auto">
          <a:xfrm>
            <a:off x="4914632" y="940203"/>
            <a:ext cx="4244197" cy="302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Результат пошуку зображень за запитом &quot;чортків писанки&quot;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7" t="26495" r="20670" b="3505"/>
          <a:stretch/>
        </p:blipFill>
        <p:spPr bwMode="auto">
          <a:xfrm>
            <a:off x="6814868" y="3096883"/>
            <a:ext cx="2078246" cy="376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084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55275" y="517433"/>
            <a:ext cx="11766431" cy="81103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uk-UA" sz="6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КВІЛІНГ У ПИСАНКАРСТВІ</a:t>
            </a:r>
            <a:endParaRPr lang="uk-UA" sz="66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6386" name="Picture 2" descr="Пов’язане зображенн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198" y="1328468"/>
            <a:ext cx="8390116" cy="472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539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55275" y="517433"/>
            <a:ext cx="11766431" cy="81103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uk-UA" sz="6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КВІЛІНГ У ПИСАНКАРСТВІ</a:t>
            </a:r>
            <a:endParaRPr lang="uk-UA" sz="66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5364" name="Picture 4" descr="Пов’язане зображенн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84" b="17067"/>
          <a:stretch/>
        </p:blipFill>
        <p:spPr bwMode="auto">
          <a:xfrm>
            <a:off x="362609" y="1121434"/>
            <a:ext cx="11117384" cy="541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358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55275" y="517433"/>
            <a:ext cx="11766431" cy="81103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uk-UA" sz="6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КВІЛІНГ У ПИСАНКАРСТВІ</a:t>
            </a:r>
            <a:endParaRPr lang="uk-UA" sz="66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4338" name="Picture 2" descr="Результат пошуку зображень за запитом &quot;квілінг писанк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754" y="1105619"/>
            <a:ext cx="7447472" cy="558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833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55275" y="517433"/>
            <a:ext cx="11766431" cy="81103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uk-UA" sz="6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КВІЛІНГ У ПИСАНКАРСТВІ</a:t>
            </a:r>
            <a:endParaRPr lang="uk-UA" sz="66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3314" name="Picture 2" descr="Результат пошуку зображень за запитом &quot;квілінг писанк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590" y="975627"/>
            <a:ext cx="4502689" cy="588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409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55275" y="517433"/>
            <a:ext cx="11766431" cy="81103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uk-UA" sz="6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КВІЛІНГ У ПИСАНКАРСТВІ</a:t>
            </a:r>
            <a:endParaRPr lang="uk-UA" sz="66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946" y="1173193"/>
            <a:ext cx="4613397" cy="552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168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55275" y="517433"/>
            <a:ext cx="11766431" cy="81103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uk-UA" sz="6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КВІЛІНГ У ПИСАНКАРСТВІ</a:t>
            </a:r>
            <a:endParaRPr lang="uk-UA" sz="66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9458" name="Picture 2" descr="Пов’язане зображенн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385" y="1328468"/>
            <a:ext cx="7073566" cy="531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94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55275" y="517433"/>
            <a:ext cx="11766431" cy="81103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uk-UA" sz="6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КВІЛІНГ У ПИСАНКАРСТВІ</a:t>
            </a:r>
            <a:endParaRPr lang="uk-UA" sz="66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8434" name="Picture 2" descr="Пов’язане зображенн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213" y="1163098"/>
            <a:ext cx="6686550" cy="501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825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155275" y="517433"/>
            <a:ext cx="11766431" cy="81103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uk-UA" sz="6600" b="1" dirty="0" smtClean="0">
                <a:ln w="0"/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ПАМ’ЯТНИКИ ПИСАНКАМ</a:t>
            </a:r>
            <a:endParaRPr lang="uk-UA" sz="6600" b="1" cap="none" spc="0" dirty="0">
              <a:ln w="0"/>
              <a:solidFill>
                <a:srgbClr val="92D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0482" name="Picture 2" descr="http://bystryi.at.ua/_pu/0/014460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22" t="18183" r="25876" b="31697"/>
          <a:stretch/>
        </p:blipFill>
        <p:spPr bwMode="auto">
          <a:xfrm>
            <a:off x="848860" y="3647440"/>
            <a:ext cx="2018582" cy="303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363328" y="3138918"/>
            <a:ext cx="40479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Доброгостів</a:t>
            </a:r>
            <a:r>
              <a:rPr lang="uk-UA" b="1" i="1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uk-UA" b="0" i="1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Львівської області</a:t>
            </a:r>
            <a:endParaRPr lang="uk-UA" dirty="0"/>
          </a:p>
        </p:txBody>
      </p:sp>
      <p:pic>
        <p:nvPicPr>
          <p:cNvPr id="20484" name="Picture 4" descr="http://bystryi.at.ua/_pu/0/s104831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58" y="4494362"/>
            <a:ext cx="3151517" cy="236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кутник 2"/>
          <p:cNvSpPr/>
          <p:nvPr/>
        </p:nvSpPr>
        <p:spPr>
          <a:xfrm>
            <a:off x="3416358" y="3813677"/>
            <a:ext cx="3313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0" i="1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r>
              <a:rPr lang="uk-UA" b="0" i="1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Братковичі</a:t>
            </a:r>
            <a:r>
              <a:rPr lang="uk-UA" b="0" i="1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на </a:t>
            </a:r>
            <a:r>
              <a:rPr lang="uk-UA" b="0" i="1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Стрийщині</a:t>
            </a:r>
            <a:endParaRPr lang="uk-UA" dirty="0"/>
          </a:p>
        </p:txBody>
      </p:sp>
      <p:pic>
        <p:nvPicPr>
          <p:cNvPr id="20486" name="Picture 6" descr="http://bystryi.at.ua/_pu/0/s8954513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222" y="1639821"/>
            <a:ext cx="28575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5868805" y="1098326"/>
            <a:ext cx="1398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0" i="1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о.Хортиця</a:t>
            </a:r>
            <a:endParaRPr lang="uk-UA" dirty="0"/>
          </a:p>
        </p:txBody>
      </p:sp>
      <p:pic>
        <p:nvPicPr>
          <p:cNvPr id="20488" name="Picture 8" descr="http://bystryi.at.ua/_pu/0/s9368526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082" y="4040611"/>
            <a:ext cx="3795623" cy="261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кутник 5"/>
          <p:cNvSpPr/>
          <p:nvPr/>
        </p:nvSpPr>
        <p:spPr>
          <a:xfrm>
            <a:off x="9454666" y="3629011"/>
            <a:ext cx="1212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0" i="1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Коломия</a:t>
            </a:r>
            <a:endParaRPr lang="uk-UA" dirty="0"/>
          </a:p>
        </p:txBody>
      </p:sp>
      <p:pic>
        <p:nvPicPr>
          <p:cNvPr id="20490" name="Picture 10" descr="http://bystryi.at.ua/_pu/0/s2231618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613" y="1474276"/>
            <a:ext cx="28575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кутник 6"/>
          <p:cNvSpPr/>
          <p:nvPr/>
        </p:nvSpPr>
        <p:spPr>
          <a:xfrm>
            <a:off x="9620088" y="1041542"/>
            <a:ext cx="1050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0" i="1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Канада</a:t>
            </a:r>
            <a:endParaRPr lang="uk-UA" dirty="0"/>
          </a:p>
        </p:txBody>
      </p:sp>
      <p:pic>
        <p:nvPicPr>
          <p:cNvPr id="20492" name="Picture 12" descr="http://bystryi.at.ua/_pu/0/s1251269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218" y="1264785"/>
            <a:ext cx="1514475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кутник 7"/>
          <p:cNvSpPr/>
          <p:nvPr/>
        </p:nvSpPr>
        <p:spPr>
          <a:xfrm>
            <a:off x="2242158" y="876667"/>
            <a:ext cx="1106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0" i="1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Румунія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43026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2325290" y="517433"/>
            <a:ext cx="7612341" cy="110433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uk-UA" sz="6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ХРИСТОС ВОСКРЕС</a:t>
            </a:r>
            <a:endParaRPr lang="uk-UA" sz="66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050" name="Picture 2" descr="Пов’язане зображенн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3"/>
          <a:stretch/>
        </p:blipFill>
        <p:spPr bwMode="auto">
          <a:xfrm>
            <a:off x="2497605" y="1069599"/>
            <a:ext cx="7267710" cy="48825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490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2325290" y="517433"/>
            <a:ext cx="7612341" cy="110433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uk-UA" sz="6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ХРИСТОС ВОСКРЕС</a:t>
            </a:r>
            <a:endParaRPr lang="uk-UA" sz="66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074" name="Picture 2" descr="http://3.bp.blogspot.com/-ySwqWNk0O5Y/VSlCpRHzBiI/AAAAAAAAZEs/31TDBE-i2JM/s1600/4c9ea2c438b859fb363f0234a95e5ddb%2B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85" y="1224981"/>
            <a:ext cx="5238750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3.bp.blogspot.com/-0PkrncFh7hA/VSlCpcoEz5I/AAAAAAAAZEw/WHNejBeMj4c/s1600/4c9ea2c438b859fb363f0234a95e5ddb%2B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881" y="3828182"/>
            <a:ext cx="523875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2.bp.blogspot.com/-WNzPOMG-21U/VSlCpWggtNI/AAAAAAAAZEo/-JivbOvtaKE/s1600/4c9ea2c438b859fb363f0234a95e5dd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85" y="4088950"/>
            <a:ext cx="5238750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3.bp.blogspot.com/-EslATtpp-K0/VSlCp7cV-QI/AAAAAAAAZE4/IKfIXdLAZVw/s1600/9842aef3d83fd83beb6af4758d5f51a5%2B(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006" y="1286893"/>
            <a:ext cx="4762500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947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2325290" y="517433"/>
            <a:ext cx="7612341" cy="110433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uk-UA" sz="6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ХРИСТОС ВОСКРЕС</a:t>
            </a:r>
            <a:endParaRPr lang="uk-UA" sz="66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098" name="Picture 2" descr="http://2.bp.blogspot.com/-M_6_XnFm31M/VSlCqMM4VrI/AAAAAAAAZGU/cEQyolN75Ec/s1600/9842aef3d83fd83beb6af4758d5f51a5%2B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31" y="1335685"/>
            <a:ext cx="4762500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2.bp.blogspot.com/-hB4qwUmz3rg/VSlCqpwGYoI/AAAAAAAAZE8/HaWJ6hhCqXo/s1600/9842aef3d83fd83beb6af4758d5f51a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686" y="1335685"/>
            <a:ext cx="5032604" cy="241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2.bp.blogspot.com/-vKbppbpylqk/VSlCrHCgplI/AAAAAAAAZFA/QEg4aLPQJK0/s1600/large_Pysanky_2520in_2520Ukraine004_2%2B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75" y="3751336"/>
            <a:ext cx="5607170" cy="278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3.bp.blogspot.com/-CsJHkNtTiOA/VSlCrUhascI/AAAAAAAAZFQ/Pdu-sRkVtAw/s1600/large_Pysanky_2520in_2520Ukraine004_2%2B(2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178" y="3834398"/>
            <a:ext cx="5555112" cy="270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856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2325290" y="517433"/>
            <a:ext cx="7612341" cy="110433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uk-UA" sz="6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ХРИСТОС ВОСКРЕС</a:t>
            </a:r>
            <a:endParaRPr lang="uk-UA" sz="66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126" name="Picture 6" descr="Результат пошуку зображень за запитом &quot;писанки тернопільщина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290" y="1362074"/>
            <a:ext cx="7334250" cy="549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680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2325290" y="517433"/>
            <a:ext cx="7612341" cy="110433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uk-UA" sz="6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ХРИСТОС ВОСКРЕС</a:t>
            </a:r>
            <a:endParaRPr lang="uk-UA" sz="66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170" name="Picture 2" descr="Пов’язане зображенн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335" y="1227796"/>
            <a:ext cx="7334250" cy="549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378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2325290" y="517433"/>
            <a:ext cx="7612341" cy="110433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uk-UA" sz="6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КРАШАНКА</a:t>
            </a:r>
            <a:endParaRPr lang="uk-UA" sz="66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8194" name="Picture 2" descr="Результат пошуку зображен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160" y="1069599"/>
            <a:ext cx="5562600" cy="5562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035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2325290" y="517433"/>
            <a:ext cx="7612341" cy="110433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uk-UA" sz="6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ДРЯПАНКА</a:t>
            </a:r>
            <a:endParaRPr lang="uk-UA" sz="66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218" name="Picture 2" descr="Результат пошуку зображень за запитом &quot;дряпанка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760" y="1621766"/>
            <a:ext cx="6629400" cy="39624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140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2325290" y="517433"/>
            <a:ext cx="7612341" cy="110433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uk-UA" sz="6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КРАПАНКА</a:t>
            </a:r>
            <a:endParaRPr lang="uk-UA" sz="66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242" name="Picture 2" descr="Пов’язане зображенн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945" y="1069599"/>
            <a:ext cx="6573029" cy="46950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08509"/>
      </p:ext>
    </p:extLst>
  </p:cSld>
  <p:clrMapOvr>
    <a:masterClrMapping/>
  </p:clrMapOvr>
</p:sld>
</file>

<file path=ppt/theme/theme1.xml><?xml version="1.0" encoding="utf-8"?>
<a:theme xmlns:a="http://schemas.openxmlformats.org/drawingml/2006/main" name="Пасмо">
  <a:themeElements>
    <a:clrScheme name="Пасмо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Пасмо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смо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56</TotalTime>
  <Words>48</Words>
  <Application>Microsoft Office PowerPoint</Application>
  <PresentationFormat>Широкий екран</PresentationFormat>
  <Paragraphs>25</Paragraphs>
  <Slides>19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4" baseType="lpstr">
      <vt:lpstr>Arial</vt:lpstr>
      <vt:lpstr>Century Gothic</vt:lpstr>
      <vt:lpstr>verdana</vt:lpstr>
      <vt:lpstr>Wingdings 3</vt:lpstr>
      <vt:lpstr>Пасмо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 Windows</dc:creator>
  <cp:lastModifiedBy>Користувач Windows</cp:lastModifiedBy>
  <cp:revision>6</cp:revision>
  <dcterms:created xsi:type="dcterms:W3CDTF">2018-03-15T11:46:40Z</dcterms:created>
  <dcterms:modified xsi:type="dcterms:W3CDTF">2018-03-15T12:43:17Z</dcterms:modified>
</cp:coreProperties>
</file>