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5070E-C55F-45E0-B9CC-9340D2EC6F59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2A1CF-BFF0-402C-A89F-76EE16F25D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2A1CF-BFF0-402C-A89F-76EE16F25DB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8003EF-2CA7-40AE-ACA5-161C7E470DE4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5C4B56-EF03-4B4C-AC3E-14379C9FB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2000240"/>
            <a:ext cx="571500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Рухливі ігри - крок до взаєморозуміння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8458200" cy="914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Районний методичний кабінет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Слов'янської райдержадміністрації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Долинська загальноосвітня школа І-ІІІ ступенів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5357826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Підготував </a:t>
            </a:r>
          </a:p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учитель фізичної культури </a:t>
            </a:r>
          </a:p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Юрков В.В.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53388">
            <a:off x="642910" y="1643050"/>
            <a:ext cx="2714644" cy="415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Bottom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16"/>
            <a:ext cx="8215370" cy="838200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Виховання взаєморозуміння, усвідомлення ролі ефективного спілкування, прийняття відповідальності за результати спільної праці - першочергове завдання вчителя фізичної культури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bc\Download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60367">
            <a:off x="4663575" y="1704071"/>
            <a:ext cx="4071966" cy="3329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abc\Downloads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170514" cy="3127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506254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Рухливі ігри типу «Жердина», «Переправа», «Туман» сприяють створенню доброзичливої психологічної атмосфери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bc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abc\Download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4143404" cy="3107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214414" y="2357430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357554" y="2357430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648" y="1071546"/>
            <a:ext cx="4705352" cy="8382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Успіх визначається зіграністю, вмінням координувати свої дії для досягнення спільної мети (ігри «Стежка випробувань», «Стонога», «Транспортування» тощо)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bc\Downloads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01777">
            <a:off x="307062" y="441275"/>
            <a:ext cx="4106337" cy="3079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bc\Downloads\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4775">
            <a:off x="3770179" y="3071062"/>
            <a:ext cx="4143372" cy="3107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571612"/>
            <a:ext cx="4419600" cy="8382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Розвиваємо взаємодопомогу та колективізм, граючи в рухливі ігри типу «Візок», «Мій номер», «Торкнись, але не помились», «Диригент!»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bc\Download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46345">
            <a:off x="357158" y="500042"/>
            <a:ext cx="4011087" cy="3008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abc\Downloads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286124"/>
            <a:ext cx="4286248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929718" cy="8382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Застосування простих прийомів допомагає об'єднувати учнів в маленький колектив (перетягування каната, «Павутинка», «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Салки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з випробуванням», «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Перестрілбол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»,  «Дожени свою пару»)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C:\Users\abc\Downloads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143404" cy="3107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abc\Downloads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9306"/>
            <a:ext cx="4214810" cy="3161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трелка вверх 4"/>
          <p:cNvSpPr/>
          <p:nvPr/>
        </p:nvSpPr>
        <p:spPr>
          <a:xfrm rot="20010118">
            <a:off x="2571736" y="3571876"/>
            <a:ext cx="571504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499366">
            <a:off x="6143636" y="3643314"/>
            <a:ext cx="571504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Повага до суперника, почуття згуртованості, чесність, протистояння злу-якості, які виховуються під час гри ( «М'яч сусідові». «Квач з м'ячем», «Хокей руками», «Волейбол з пересуванням»)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bc\Download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01056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Розбір гри допомагає вчителю з'ясувати, наскільки засвоєна гра, які цілі досягнуті, над чим ще треба працювати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C:\Users\abc\Downloads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36205">
            <a:off x="900457" y="605114"/>
            <a:ext cx="603461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Тільки згуртованість, взаєморозуміння, співробітництво приведуть до спортивних перемог та рекордів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bc\Downloads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54162"/>
            <a:ext cx="6929486" cy="4891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210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Рухливі ігри - крок до взаєморозуміння   </vt:lpstr>
      <vt:lpstr>Виховання взаєморозуміння, усвідомлення ролі ефективного спілкування, прийняття відповідальності за результати спільної праці - першочергове завдання вчителя фізичної культури </vt:lpstr>
      <vt:lpstr>Рухливі ігри типу «Жердина», «Переправа», «Туман» сприяють створенню доброзичливої психологічної атмосфери </vt:lpstr>
      <vt:lpstr>Успіх визначається зіграністю, вмінням координувати свої дії для досягнення спільної мети (ігри «Стежка випробувань», «Стонога», «Транспортування» тощо)</vt:lpstr>
      <vt:lpstr>Розвиваємо взаємодопомогу та колективізм, граючи в рухливі ігри типу «Візок», «Мій номер», «Торкнись, але не помились», «Диригент!» </vt:lpstr>
      <vt:lpstr>Застосування простих прийомів допомагає об'єднувати учнів в маленький колектив (перетягування каната, «Павутинка», «Салки з випробуванням», «Перестрілбол»,  «Дожени свою пару») </vt:lpstr>
      <vt:lpstr>Повага до суперника, почуття згуртованості, чесність, протистояння злу-якості, які виховуються під час гри ( «М'яч сусідові». «Квач з м'ячем», «Хокей руками», «Волейбол з пересуванням») </vt:lpstr>
      <vt:lpstr>Розбір гри допомагає вчителю з'ясувати, наскільки засвоєна гра, які цілі досягнуті, над чим ще треба працювати </vt:lpstr>
      <vt:lpstr>Тільки згуртованість, взаєморозуміння, співробітництво приведуть до спортивних перемог та рекордів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abc</dc:creator>
  <cp:lastModifiedBy>abc</cp:lastModifiedBy>
  <cp:revision>12</cp:revision>
  <dcterms:created xsi:type="dcterms:W3CDTF">2018-02-28T16:02:20Z</dcterms:created>
  <dcterms:modified xsi:type="dcterms:W3CDTF">2018-03-01T16:41:00Z</dcterms:modified>
</cp:coreProperties>
</file>