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63" r:id="rId4"/>
    <p:sldId id="258" r:id="rId5"/>
    <p:sldId id="288" r:id="rId6"/>
    <p:sldId id="264" r:id="rId7"/>
    <p:sldId id="265" r:id="rId8"/>
    <p:sldId id="271" r:id="rId9"/>
    <p:sldId id="270" r:id="rId10"/>
    <p:sldId id="272" r:id="rId11"/>
    <p:sldId id="274" r:id="rId12"/>
    <p:sldId id="273" r:id="rId13"/>
    <p:sldId id="285" r:id="rId14"/>
    <p:sldId id="286" r:id="rId15"/>
    <p:sldId id="282" r:id="rId16"/>
    <p:sldId id="277" r:id="rId17"/>
    <p:sldId id="276" r:id="rId18"/>
    <p:sldId id="278" r:id="rId19"/>
    <p:sldId id="279" r:id="rId20"/>
    <p:sldId id="280" r:id="rId21"/>
    <p:sldId id="284" r:id="rId22"/>
    <p:sldId id="283" r:id="rId23"/>
    <p:sldId id="275" r:id="rId24"/>
    <p:sldId id="281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6B30C-290B-49CD-A764-A5972F530E32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31704-92B3-4F54-A4A6-36BD853838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BD273-D004-49E4-99C6-BDE873328FF9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76EC-6856-453A-9B16-274DDBA7C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.slidesharecdn.com/2-140303095319-phpapp01/95/-24-638.jpg?cb=139384048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g-kids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2" descr="C:\Documents and Settings\IrKa\Рабочий стол\презентация\9155_NpAdvH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8640"/>
            <a:ext cx="6840760" cy="410445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4221088"/>
            <a:ext cx="6858000" cy="24482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t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FF0000"/>
                </a:solidFill>
              </a:rPr>
              <a:t>Проект </a:t>
            </a:r>
            <a:r>
              <a:rPr lang="uk-UA" sz="3200" b="1" dirty="0" smtClean="0">
                <a:solidFill>
                  <a:srgbClr val="0070C0"/>
                </a:solidFill>
              </a:rPr>
              <a:t>“ Добрі справи , щоб навколо нас панували дружба й доброта ”</a:t>
            </a:r>
            <a:endParaRPr lang="ru-RU" sz="3200" b="1" dirty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</a:t>
            </a:r>
            <a:r>
              <a:rPr kumimoji="0" lang="uk-UA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Група 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“Соняшник”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22313" y="476672"/>
            <a:ext cx="7772400" cy="108012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Трудовий десант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“Допоможемо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двірнику”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3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5616624" cy="4680520"/>
          </a:xfrm>
          <a:prstGeom prst="rect">
            <a:avLst/>
          </a:prstGeom>
        </p:spPr>
      </p:pic>
      <p:pic>
        <p:nvPicPr>
          <p:cNvPr id="9" name="Рисунок 8" descr="deti152-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852936"/>
            <a:ext cx="2867025" cy="3533775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5184576" cy="2016223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Шефство над </a:t>
            </a:r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малюками”Долонька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дружби”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(малюнок)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3356992"/>
            <a:ext cx="7056784" cy="2281808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Руки сонцю </a:t>
            </a:r>
            <a:r>
              <a:rPr lang="uk-UA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підставляєм</a:t>
            </a: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сонцем в піжмурки </a:t>
            </a:r>
            <a:r>
              <a:rPr lang="uk-UA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пограєм</a:t>
            </a: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вподоби нам ця </a:t>
            </a:r>
            <a:r>
              <a:rPr lang="uk-UA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гра-</a:t>
            </a:r>
            <a:endParaRPr lang="uk-UA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Любить сонце дітвора.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371640469_solnce2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248472" cy="3960440"/>
          </a:xfrm>
          <a:prstGeom prst="rect">
            <a:avLst/>
          </a:prstGeo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pic>
        <p:nvPicPr>
          <p:cNvPr id="7" name="Picture 2" descr="D:\мамы\IMG_3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852936"/>
            <a:ext cx="5580112" cy="3861048"/>
          </a:xfrm>
          <a:prstGeom prst="rect">
            <a:avLst/>
          </a:prstGeom>
          <a:noFill/>
        </p:spPr>
      </p:pic>
      <p:pic>
        <p:nvPicPr>
          <p:cNvPr id="8" name="Picture 3" descr="D:\мамы\IMG_3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6632"/>
            <a:ext cx="4836029" cy="3645024"/>
          </a:xfrm>
          <a:prstGeom prst="rect">
            <a:avLst/>
          </a:prstGeom>
          <a:noFill/>
        </p:spPr>
      </p:pic>
      <p:pic>
        <p:nvPicPr>
          <p:cNvPr id="6" name="Рисунок 5" descr="cv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60649"/>
            <a:ext cx="3477267" cy="2592288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Акція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“Милосердя”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(допомога дітям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–сиротам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3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6396203" cy="52565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04248" y="1484784"/>
            <a:ext cx="2232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Нехай вчинки звучать гучніше ніж слова </a:t>
            </a:r>
            <a:endParaRPr lang="ru-RU" sz="2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Виготовлення листівок колишнім працівникам дитячого закладу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амы\IMG_3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248472" cy="4752528"/>
          </a:xfrm>
          <a:prstGeom prst="rect">
            <a:avLst/>
          </a:prstGeom>
          <a:noFill/>
        </p:spPr>
      </p:pic>
      <p:pic>
        <p:nvPicPr>
          <p:cNvPr id="7" name="Picture 2" descr="D:\мамы\IMG_3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556792"/>
            <a:ext cx="4536504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4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8064896" cy="576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 малюкам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казки”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Вовк і семеро козенят ”(жити дружньою родиною)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4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752528" cy="3240360"/>
          </a:xfrm>
          <a:prstGeom prst="rect">
            <a:avLst/>
          </a:prstGeom>
        </p:spPr>
      </p:pic>
      <p:pic>
        <p:nvPicPr>
          <p:cNvPr id="9" name="Рисунок 8" descr="IMG_4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12776"/>
            <a:ext cx="3528392" cy="5184576"/>
          </a:xfrm>
          <a:prstGeom prst="rect">
            <a:avLst/>
          </a:prstGeom>
        </p:spPr>
      </p:pic>
      <p:pic>
        <p:nvPicPr>
          <p:cNvPr id="10" name="Рисунок 9" descr="IMG_4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429000"/>
            <a:ext cx="4968552" cy="324036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444208" cy="108012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Фотовиставка </a:t>
            </a:r>
            <a:b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“Як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 допомагаю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батькам”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3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628800"/>
            <a:ext cx="7526316" cy="5040560"/>
          </a:xfrm>
          <a:prstGeom prst="rect">
            <a:avLst/>
          </a:prstGeom>
        </p:spPr>
      </p:pic>
      <p:pic>
        <p:nvPicPr>
          <p:cNvPr id="7" name="Picture 2" descr="C:\Documents and Settings\IrKa\Рабочий стол\презентация\1327918655_el_sys_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99792" cy="21148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Подарунки малюкам на День Святого Миколая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3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6912768" cy="4896544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“Всі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професії потрібні , всі професії важливі “(шануй працю інших)</a:t>
            </a:r>
            <a:b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4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196752"/>
            <a:ext cx="4608512" cy="3356199"/>
          </a:xfrm>
          <a:prstGeom prst="rect">
            <a:avLst/>
          </a:prstGeom>
        </p:spPr>
      </p:pic>
      <p:pic>
        <p:nvPicPr>
          <p:cNvPr id="6" name="Рисунок 5" descr="IMG_4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9979" y="3212976"/>
            <a:ext cx="4608512" cy="3456384"/>
          </a:xfrm>
          <a:prstGeom prst="rect">
            <a:avLst/>
          </a:prstGeom>
        </p:spPr>
      </p:pic>
      <p:pic>
        <p:nvPicPr>
          <p:cNvPr id="7" name="Рисунок 6" descr="image_8613121613293119129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124744"/>
            <a:ext cx="3169543" cy="198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797152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Розповідь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Міжури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Анжеліки Євгенівни про професію – листоноша.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51520" y="104445"/>
            <a:ext cx="794187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довгостроковий , колективний.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Учасники проекту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:вихователі , діти , батьки.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проекту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виховання моральних якостей особистості  дітей дошкільного віку у процесі взаємодії ДНЗ і сім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ї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 :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формування соціальної відповідальності та вміння відчувати й розуміти себе та інших людей, прищеплення найвищих моральних чеснот.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Об’єкт проектування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професійно-педагогічна допомога батькам у моральному вихованні дітей дошкільного віку.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 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підвищити ефективність педагогічної просвіти батьків щодо морально-етичного виховання дітей.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зацікавити кожну дитину та її батьків тематикою проекту й упродовж його реалізації , підтримувати стійкий інтерес до цієї проблеми.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залучати батьків до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освітньо-виховного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процесу , а саме , виконати єдину вимогу систематичної роботи ДНЗ і сім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‘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 в організації практичної діяльності щодо морально-етичного виховання дітей дошкільного віку.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виховувати шанобливе ставлення , любов до родини, рідних , краю, Батьківщини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1371640469_solnce2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0"/>
            <a:ext cx="1512168" cy="151216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4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204864"/>
            <a:ext cx="4429000" cy="3528392"/>
          </a:xfrm>
          <a:prstGeom prst="rect">
            <a:avLst/>
          </a:prstGeom>
        </p:spPr>
      </p:pic>
      <p:pic>
        <p:nvPicPr>
          <p:cNvPr id="7" name="Рисунок 6" descr="IMG_4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6632"/>
            <a:ext cx="4104456" cy="3078342"/>
          </a:xfrm>
          <a:prstGeom prst="rect">
            <a:avLst/>
          </a:prstGeom>
        </p:spPr>
      </p:pic>
      <p:pic>
        <p:nvPicPr>
          <p:cNvPr id="8" name="Рисунок 7" descr="IMG_42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140968"/>
            <a:ext cx="4200467" cy="3456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9992" y="26064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Захоплююча розповідь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Татьяни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Володимирівни про професію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–швачка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4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4283968" cy="3212976"/>
          </a:xfrm>
          <a:prstGeom prst="rect">
            <a:avLst/>
          </a:prstGeom>
        </p:spPr>
      </p:pic>
      <p:pic>
        <p:nvPicPr>
          <p:cNvPr id="9" name="Рисунок 8" descr="DSC08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8640"/>
            <a:ext cx="4320480" cy="3048000"/>
          </a:xfrm>
          <a:prstGeom prst="rect">
            <a:avLst/>
          </a:prstGeom>
        </p:spPr>
      </p:pic>
      <p:pic>
        <p:nvPicPr>
          <p:cNvPr id="10" name="Рисунок 9" descr="DSC08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212976"/>
            <a:ext cx="4572000" cy="3264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26064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творами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В.О.Сухомлинського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268760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“Синичка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 дівчинка “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“Склади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ромашку”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“Як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Сергійко навчився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жаліти”</a:t>
            </a:r>
            <a:endParaRPr 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“Добрий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лісовик”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628800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Добрим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бути просто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просто?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доброта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зросту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добру справу.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не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друга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поталу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людей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полюбиш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пошануєш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Силу для Добра 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відчуєш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закрутиться земля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скоріше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разом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станемо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добріші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Доброта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роками не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старіє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Доброта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холоду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зігріє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вона як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сонце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світить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радіють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дорослі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6064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Відвідування дітьми дитини з обмеженими можливостями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obr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4445000" cy="331914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4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429000"/>
            <a:ext cx="4224470" cy="3168352"/>
          </a:xfrm>
          <a:prstGeom prst="rect">
            <a:avLst/>
          </a:prstGeom>
        </p:spPr>
      </p:pic>
      <p:pic>
        <p:nvPicPr>
          <p:cNvPr id="8" name="Рисунок 7" descr="IMG_48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2"/>
            <a:ext cx="4091946" cy="3456384"/>
          </a:xfrm>
          <a:prstGeom prst="rect">
            <a:avLst/>
          </a:prstGeom>
        </p:spPr>
      </p:pic>
      <p:pic>
        <p:nvPicPr>
          <p:cNvPr id="9" name="Рисунок 8" descr="IMG_4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16632"/>
            <a:ext cx="4464496" cy="3312368"/>
          </a:xfrm>
          <a:prstGeom prst="rect">
            <a:avLst/>
          </a:prstGeom>
        </p:spPr>
      </p:pic>
      <p:pic>
        <p:nvPicPr>
          <p:cNvPr id="10" name="Рисунок 9" descr="IMG_48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429000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83671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 «...</a:t>
            </a:r>
            <a:r>
              <a:rPr lang="ru-RU" b="1" dirty="0" err="1" smtClean="0">
                <a:solidFill>
                  <a:srgbClr val="002060"/>
                </a:solidFill>
              </a:rPr>
              <a:t>добрі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почуття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своїм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корінням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сягають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дитинство</a:t>
            </a:r>
            <a:r>
              <a:rPr lang="ru-RU" b="1" dirty="0" smtClean="0">
                <a:solidFill>
                  <a:srgbClr val="002060"/>
                </a:solidFill>
              </a:rPr>
              <a:t>, а </a:t>
            </a:r>
            <a:r>
              <a:rPr lang="ru-RU" b="1" dirty="0" err="1" smtClean="0">
                <a:solidFill>
                  <a:srgbClr val="002060"/>
                </a:solidFill>
              </a:rPr>
              <a:t>людяність</a:t>
            </a:r>
            <a:r>
              <a:rPr lang="ru-RU" b="1" dirty="0" smtClean="0">
                <a:solidFill>
                  <a:srgbClr val="002060"/>
                </a:solidFill>
              </a:rPr>
              <a:t>, доброта, </a:t>
            </a:r>
            <a:r>
              <a:rPr lang="ru-RU" b="1" dirty="0" err="1" smtClean="0">
                <a:solidFill>
                  <a:srgbClr val="002060"/>
                </a:solidFill>
              </a:rPr>
              <a:t>лагідність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доброзичливість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народжуються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праці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турботах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хвилюваннях</a:t>
            </a:r>
            <a:r>
              <a:rPr lang="ru-RU" b="1" dirty="0" smtClean="0">
                <a:solidFill>
                  <a:srgbClr val="002060"/>
                </a:solidFill>
              </a:rPr>
              <a:t> про красу </a:t>
            </a:r>
            <a:r>
              <a:rPr lang="ru-RU" b="1" dirty="0" err="1" smtClean="0">
                <a:solidFill>
                  <a:srgbClr val="002060"/>
                </a:solidFill>
              </a:rPr>
              <a:t>навколишнього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світу</a:t>
            </a:r>
            <a:r>
              <a:rPr lang="ru-RU" b="1" dirty="0" smtClean="0">
                <a:solidFill>
                  <a:srgbClr val="002060"/>
                </a:solidFill>
              </a:rPr>
              <a:t>... </a:t>
            </a:r>
            <a:r>
              <a:rPr lang="ru-RU" b="1" dirty="0" err="1" smtClean="0">
                <a:solidFill>
                  <a:srgbClr val="002060"/>
                </a:solidFill>
              </a:rPr>
              <a:t>якщо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добрі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почуття</a:t>
            </a:r>
            <a:r>
              <a:rPr lang="ru-RU" b="1" dirty="0" smtClean="0">
                <a:solidFill>
                  <a:srgbClr val="002060"/>
                </a:solidFill>
              </a:rPr>
              <a:t> не </a:t>
            </a:r>
            <a:r>
              <a:rPr lang="ru-RU" b="1" dirty="0" err="1" smtClean="0">
                <a:solidFill>
                  <a:srgbClr val="002060"/>
                </a:solidFill>
              </a:rPr>
              <a:t>виховані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дитинстві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їх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ніколи</a:t>
            </a:r>
            <a:r>
              <a:rPr lang="ru-RU" b="1" dirty="0" smtClean="0">
                <a:solidFill>
                  <a:srgbClr val="002060"/>
                </a:solidFill>
              </a:rPr>
              <a:t> не </a:t>
            </a:r>
            <a:r>
              <a:rPr lang="ru-RU" b="1" dirty="0" err="1" smtClean="0">
                <a:solidFill>
                  <a:srgbClr val="002060"/>
                </a:solidFill>
              </a:rPr>
              <a:t>виховаєш</a:t>
            </a:r>
            <a:r>
              <a:rPr lang="ru-RU" b="1" dirty="0" smtClean="0">
                <a:solidFill>
                  <a:srgbClr val="002060"/>
                </a:solidFill>
              </a:rPr>
              <a:t>...» (</a:t>
            </a:r>
            <a:r>
              <a:rPr lang="ru-RU" b="1" dirty="0" err="1" smtClean="0">
                <a:solidFill>
                  <a:srgbClr val="002060"/>
                </a:solidFill>
              </a:rPr>
              <a:t>Сухомлинський</a:t>
            </a:r>
            <a:r>
              <a:rPr lang="ru-RU" b="1" dirty="0" smtClean="0">
                <a:solidFill>
                  <a:srgbClr val="002060"/>
                </a:solidFill>
              </a:rPr>
              <a:t> В.О.).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IMG_4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132856"/>
            <a:ext cx="6372200" cy="4563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467542" y="260648"/>
            <a:ext cx="806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підвіконні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«Гарбузова родина   «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864096"/>
          </a:xfrm>
        </p:spPr>
        <p:txBody>
          <a:bodyPr>
            <a:normAutofit fontScale="90000"/>
          </a:bodyPr>
          <a:lstStyle/>
          <a:p>
            <a:r>
              <a:rPr lang="uk-UA" smtClean="0"/>
              <a:t/>
            </a:r>
            <a:br>
              <a:rPr lang="uk-UA" smtClean="0"/>
            </a:br>
            <a:endParaRPr lang="ru-RU" sz="4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6672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Спіши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творити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добро !!! Живи, добро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звершай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нагород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вимагай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добро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вищу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правду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Людину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відрізняє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мавпи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Хай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оживає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істина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стара: Людина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добра!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БАЖАЄМО&#10;ВСІМ&#10;ЩАСТЯ, ДОБРА,&#10;ЛЮБОВІ.&#10;&#10; 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БАЖАЄМО ВСІМ ЩАСТЯ, ДОБРА, ЛЮБОВІ.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679275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Вас в</a:t>
            </a:r>
            <a:r>
              <a:rPr lang="uk-UA" b="1" dirty="0" err="1" smtClean="0">
                <a:solidFill>
                  <a:srgbClr val="FF0000"/>
                </a:solidFill>
              </a:rPr>
              <a:t>ітають</a:t>
            </a:r>
            <a:r>
              <a:rPr lang="uk-UA" b="1" dirty="0" smtClean="0">
                <a:solidFill>
                  <a:srgbClr val="FF0000"/>
                </a:solidFill>
              </a:rPr>
              <a:t> діти групи </a:t>
            </a:r>
            <a:r>
              <a:rPr lang="uk-UA" b="1" dirty="0" err="1" smtClean="0">
                <a:solidFill>
                  <a:srgbClr val="FF0000"/>
                </a:solidFill>
              </a:rPr>
              <a:t>“Соняшник”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IMG_3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5052053" cy="3789040"/>
          </a:xfrm>
          <a:prstGeom prst="rect">
            <a:avLst/>
          </a:prstGeom>
        </p:spPr>
      </p:pic>
      <p:pic>
        <p:nvPicPr>
          <p:cNvPr id="14" name="Рисунок 13" descr="IMG_3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7996" y="3429000"/>
            <a:ext cx="4379979" cy="3284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36096" y="98072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на Землі !Спішіть добро творити,</a:t>
            </a: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Щоб нам  не згинути у морі зла,</a:t>
            </a: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Щоб кожен міг серед краси прожити </a:t>
            </a: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царстві справедливості й добра.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87958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53136"/>
            <a:ext cx="1819419" cy="1816819"/>
          </a:xfrm>
          <a:prstGeom prst="rect">
            <a:avLst/>
          </a:prstGeom>
        </p:spPr>
      </p:pic>
      <p:pic>
        <p:nvPicPr>
          <p:cNvPr id="18" name="Рисунок 17" descr="87958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5013176"/>
            <a:ext cx="1703242" cy="1700808"/>
          </a:xfrm>
          <a:prstGeom prst="rect">
            <a:avLst/>
          </a:prstGeom>
        </p:spPr>
      </p:pic>
      <p:pic>
        <p:nvPicPr>
          <p:cNvPr id="19" name="Рисунок 18" descr="87958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4725144"/>
            <a:ext cx="1891530" cy="1888827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80" y="0"/>
            <a:ext cx="9108420" cy="6858000"/>
          </a:xfrm>
          <a:prstGeom prst="rect">
            <a:avLst/>
          </a:prstGeom>
        </p:spPr>
      </p:pic>
      <p:pic>
        <p:nvPicPr>
          <p:cNvPr id="5" name="Picture 2" descr="C:\Documents and Settings\IrKa\Рабочий стол\презентация\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744416" cy="216024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95936" y="404665"/>
            <a:ext cx="4968552" cy="1080120"/>
          </a:xfrm>
        </p:spPr>
        <p:txBody>
          <a:bodyPr>
            <a:normAutofit/>
          </a:bodyPr>
          <a:lstStyle/>
          <a:p>
            <a:r>
              <a:rPr lang="uk-UA" sz="2000" dirty="0" err="1" smtClean="0">
                <a:solidFill>
                  <a:srgbClr val="FF0000"/>
                </a:solidFill>
              </a:rPr>
              <a:t>“Шануй</a:t>
            </a:r>
            <a:r>
              <a:rPr lang="uk-UA" sz="2000" dirty="0" smtClean="0">
                <a:solidFill>
                  <a:srgbClr val="FF0000"/>
                </a:solidFill>
              </a:rPr>
              <a:t> старість “(подарунки літнім людям до дня людей похилого віку 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_47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2708920"/>
            <a:ext cx="4860032" cy="3645024"/>
          </a:xfrm>
          <a:prstGeom prst="rect">
            <a:avLst/>
          </a:prstGeom>
        </p:spPr>
      </p:pic>
      <p:pic>
        <p:nvPicPr>
          <p:cNvPr id="9" name="Рисунок 8" descr="IMG_47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056507" y="1905398"/>
            <a:ext cx="5447309" cy="422463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80" y="0"/>
            <a:ext cx="9108420" cy="6858000"/>
          </a:xfrm>
          <a:prstGeom prst="rect">
            <a:avLst/>
          </a:prstGeom>
        </p:spPr>
      </p:pic>
      <p:pic>
        <p:nvPicPr>
          <p:cNvPr id="7" name="Рисунок 6" descr="IMG_2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24944"/>
            <a:ext cx="4992555" cy="3744416"/>
          </a:xfrm>
          <a:prstGeom prst="rect">
            <a:avLst/>
          </a:prstGeom>
        </p:spPr>
      </p:pic>
      <p:pic>
        <p:nvPicPr>
          <p:cNvPr id="8" name="Рисунок 7" descr="IMG_2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2"/>
            <a:ext cx="4083918" cy="5445224"/>
          </a:xfrm>
          <a:prstGeom prst="rect">
            <a:avLst/>
          </a:prstGeom>
        </p:spPr>
      </p:pic>
      <p:pic>
        <p:nvPicPr>
          <p:cNvPr id="10" name="Рисунок 9" descr="112115256_3085196_deti_10_mi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2656"/>
            <a:ext cx="2160241" cy="23488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5976" y="1196752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 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“Квітуча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клумба”</a:t>
            </a:r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 разом з батьками приймали активну участь в акції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4401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Людина -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(Посадка дерев 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сада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майданчика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08270" y="2504614"/>
            <a:ext cx="4702250" cy="3526687"/>
          </a:xfrm>
          <a:prstGeom prst="rect">
            <a:avLst/>
          </a:prstGeom>
        </p:spPr>
      </p:pic>
      <p:pic>
        <p:nvPicPr>
          <p:cNvPr id="9" name="Рисунок 8" descr="IMG_5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916832"/>
            <a:ext cx="5328084" cy="446449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pic>
        <p:nvPicPr>
          <p:cNvPr id="6" name="Рисунок 5" descr="IMG_5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861048" cy="3675789"/>
          </a:xfrm>
          <a:prstGeom prst="rect">
            <a:avLst/>
          </a:prstGeom>
        </p:spPr>
      </p:pic>
      <p:pic>
        <p:nvPicPr>
          <p:cNvPr id="8" name="Рисунок 7" descr="IMG_5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212976"/>
            <a:ext cx="5148064" cy="3432043"/>
          </a:xfrm>
          <a:prstGeom prst="rect">
            <a:avLst/>
          </a:prstGeom>
        </p:spPr>
      </p:pic>
      <p:pic>
        <p:nvPicPr>
          <p:cNvPr id="5" name="Picture 4" descr="C:\Documents and Settings\IrKa\Рабочий стол\презентация\seedlinggrow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88640"/>
            <a:ext cx="3717329" cy="24717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pic>
        <p:nvPicPr>
          <p:cNvPr id="8" name="Рисунок 7" descr="IMG_2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392488" cy="4104456"/>
          </a:xfrm>
          <a:prstGeom prst="rect">
            <a:avLst/>
          </a:prstGeom>
        </p:spPr>
      </p:pic>
      <p:pic>
        <p:nvPicPr>
          <p:cNvPr id="9" name="Рисунок 8" descr="IMG_28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549235" y="2289603"/>
            <a:ext cx="4499992" cy="4186497"/>
          </a:xfrm>
          <a:prstGeom prst="rect">
            <a:avLst/>
          </a:prstGeom>
        </p:spPr>
      </p:pic>
      <p:pic>
        <p:nvPicPr>
          <p:cNvPr id="10" name="Рисунок 9" descr="83898742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4509120"/>
            <a:ext cx="2232248" cy="20551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4008" y="404664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“Залюбки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допомагають тата й мами ігровий майданчик 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прикрашати”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kiy-fon-dlya-prezentaci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pic>
        <p:nvPicPr>
          <p:cNvPr id="7" name="Рисунок 6" descr="IMG_2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2517" y="512679"/>
            <a:ext cx="4752529" cy="4104456"/>
          </a:xfrm>
          <a:prstGeom prst="rect">
            <a:avLst/>
          </a:prstGeom>
        </p:spPr>
      </p:pic>
      <p:pic>
        <p:nvPicPr>
          <p:cNvPr id="8" name="Рисунок 7" descr="IMG_2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88640"/>
            <a:ext cx="3923928" cy="4752528"/>
          </a:xfrm>
          <a:prstGeom prst="rect">
            <a:avLst/>
          </a:prstGeom>
        </p:spPr>
      </p:pic>
      <p:pic>
        <p:nvPicPr>
          <p:cNvPr id="13" name="Рисунок 12" descr="83898742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985792"/>
            <a:ext cx="2232248" cy="16835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490</Words>
  <Application>Microsoft Office PowerPoint</Application>
  <PresentationFormat>Экран (4:3)</PresentationFormat>
  <Paragraphs>66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Вас вітають діти групи “Соняшник”</vt:lpstr>
      <vt:lpstr>“Шануй старість “(подарунки літнім людям до дня людей похилого віку )</vt:lpstr>
      <vt:lpstr>Слайд 5</vt:lpstr>
      <vt:lpstr>Людина -частина природи (Посадка дерев на території дитячого сада та майданчика)</vt:lpstr>
      <vt:lpstr>Слайд 7</vt:lpstr>
      <vt:lpstr>Слайд 8</vt:lpstr>
      <vt:lpstr>Слайд 9</vt:lpstr>
      <vt:lpstr>Слайд 10</vt:lpstr>
      <vt:lpstr>Шефство над малюками”Долонька дружби”(малюнок)</vt:lpstr>
      <vt:lpstr>Слайд 12</vt:lpstr>
      <vt:lpstr>Акція “Милосердя”(допомога дітям –сиротам) </vt:lpstr>
      <vt:lpstr>Виготовлення листівок колишнім працівникам дитячого закладу </vt:lpstr>
      <vt:lpstr> </vt:lpstr>
      <vt:lpstr> </vt:lpstr>
      <vt:lpstr>                          Фотовиставка  “Як я допомагаю батькам”</vt:lpstr>
      <vt:lpstr>Подарунки малюкам на День Святого Миколая </vt:lpstr>
      <vt:lpstr> “Всі професії потрібні , всі професії важливі “(шануй працю інших)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58</cp:revision>
  <dcterms:created xsi:type="dcterms:W3CDTF">2018-02-07T18:49:35Z</dcterms:created>
  <dcterms:modified xsi:type="dcterms:W3CDTF">2018-03-14T19:57:48Z</dcterms:modified>
</cp:coreProperties>
</file>