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74" r:id="rId3"/>
    <p:sldId id="275" r:id="rId4"/>
    <p:sldId id="256" r:id="rId5"/>
    <p:sldId id="257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1" r:id="rId16"/>
    <p:sldId id="268" r:id="rId17"/>
    <p:sldId id="269" r:id="rId18"/>
    <p:sldId id="270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3B7"/>
    <a:srgbClr val="000000"/>
    <a:srgbClr val="E9BC75"/>
    <a:srgbClr val="E5C655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D52877-18C3-4CFA-828E-08AA45FE545C}" type="doc">
      <dgm:prSet loTypeId="urn:microsoft.com/office/officeart/2005/8/layout/radial1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803DD27-0532-44C3-A8A8-E124A53F7106}">
      <dgm:prSet phldrT="[Текст]"/>
      <dgm:spPr>
        <a:solidFill>
          <a:srgbClr val="C00000"/>
        </a:solidFill>
      </dgm:spPr>
      <dgm:t>
        <a:bodyPr/>
        <a:lstStyle/>
        <a:p>
          <a:r>
            <a:rPr lang="uk-UA" dirty="0" smtClean="0"/>
            <a:t>5</a:t>
          </a:r>
          <a:endParaRPr lang="ru-RU" dirty="0"/>
        </a:p>
      </dgm:t>
    </dgm:pt>
    <dgm:pt modelId="{A37F601F-7C30-45C7-A348-053D19408B15}" type="parTrans" cxnId="{DCAF85FE-FE8A-4B77-A849-FCBC2D379C64}">
      <dgm:prSet/>
      <dgm:spPr/>
      <dgm:t>
        <a:bodyPr/>
        <a:lstStyle/>
        <a:p>
          <a:endParaRPr lang="ru-RU"/>
        </a:p>
      </dgm:t>
    </dgm:pt>
    <dgm:pt modelId="{7037D848-0BB1-4749-BF72-3712C214614E}" type="sibTrans" cxnId="{DCAF85FE-FE8A-4B77-A849-FCBC2D379C64}">
      <dgm:prSet/>
      <dgm:spPr/>
      <dgm:t>
        <a:bodyPr/>
        <a:lstStyle/>
        <a:p>
          <a:endParaRPr lang="ru-RU"/>
        </a:p>
      </dgm:t>
    </dgm:pt>
    <dgm:pt modelId="{B0CEA870-CC51-4F5B-A863-4765A2DEADD7}">
      <dgm:prSet phldrT="[Текст]"/>
      <dgm:spPr>
        <a:solidFill>
          <a:srgbClr val="9693B7"/>
        </a:solidFill>
      </dgm:spPr>
      <dgm:t>
        <a:bodyPr/>
        <a:lstStyle/>
        <a:p>
          <a:r>
            <a:rPr lang="uk-UA" dirty="0" smtClean="0"/>
            <a:t>+3</a:t>
          </a:r>
        </a:p>
        <a:p>
          <a:r>
            <a:rPr lang="uk-UA" dirty="0" smtClean="0"/>
            <a:t>М</a:t>
          </a:r>
          <a:endParaRPr lang="en-US" dirty="0" smtClean="0"/>
        </a:p>
      </dgm:t>
    </dgm:pt>
    <dgm:pt modelId="{8E245BCC-1EF0-4DB9-883C-935A22731469}" type="parTrans" cxnId="{F8B4BC51-14E2-46E9-A6C7-1BA6A1BF692E}">
      <dgm:prSet/>
      <dgm:spPr/>
      <dgm:t>
        <a:bodyPr/>
        <a:lstStyle/>
        <a:p>
          <a:endParaRPr lang="ru-RU"/>
        </a:p>
      </dgm:t>
    </dgm:pt>
    <dgm:pt modelId="{2DF693BA-29D2-4772-87DB-E1E68577E0BA}" type="sibTrans" cxnId="{F8B4BC51-14E2-46E9-A6C7-1BA6A1BF692E}">
      <dgm:prSet/>
      <dgm:spPr/>
      <dgm:t>
        <a:bodyPr/>
        <a:lstStyle/>
        <a:p>
          <a:endParaRPr lang="ru-RU"/>
        </a:p>
      </dgm:t>
    </dgm:pt>
    <dgm:pt modelId="{4527ADC3-86C5-4B3F-B7EA-B53251347943}">
      <dgm:prSet phldrT="[Текст]"/>
      <dgm:spPr>
        <a:solidFill>
          <a:srgbClr val="00B050"/>
        </a:solidFill>
      </dgm:spPr>
      <dgm:t>
        <a:bodyPr/>
        <a:lstStyle/>
        <a:p>
          <a:r>
            <a:rPr lang="uk-UA" dirty="0" smtClean="0">
              <a:latin typeface="Calibri"/>
            </a:rPr>
            <a:t>•</a:t>
          </a:r>
          <a:r>
            <a:rPr lang="uk-UA" dirty="0" smtClean="0"/>
            <a:t>2</a:t>
          </a:r>
        </a:p>
        <a:p>
          <a:r>
            <a:rPr lang="uk-UA" dirty="0" smtClean="0"/>
            <a:t>Т</a:t>
          </a:r>
        </a:p>
      </dgm:t>
    </dgm:pt>
    <dgm:pt modelId="{8B4F3997-70DD-47A5-85C2-CA7D77129868}" type="parTrans" cxnId="{7A410B7C-7BEA-49C1-AFD9-67CD7E6FC413}">
      <dgm:prSet/>
      <dgm:spPr/>
      <dgm:t>
        <a:bodyPr/>
        <a:lstStyle/>
        <a:p>
          <a:endParaRPr lang="ru-RU"/>
        </a:p>
      </dgm:t>
    </dgm:pt>
    <dgm:pt modelId="{92A2A5D2-D909-4630-AC2D-3A82ED01C5FC}" type="sibTrans" cxnId="{7A410B7C-7BEA-49C1-AFD9-67CD7E6FC413}">
      <dgm:prSet/>
      <dgm:spPr/>
      <dgm:t>
        <a:bodyPr/>
        <a:lstStyle/>
        <a:p>
          <a:endParaRPr lang="ru-RU"/>
        </a:p>
      </dgm:t>
    </dgm:pt>
    <dgm:pt modelId="{CE87ADF7-AD68-49B3-8A69-0668A6B7AEFF}">
      <dgm:prSet phldrT="[Текст]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uk-UA" dirty="0" smtClean="0"/>
            <a:t>+(-1)</a:t>
          </a:r>
        </a:p>
        <a:p>
          <a:r>
            <a:rPr lang="uk-UA" dirty="0" smtClean="0"/>
            <a:t>И</a:t>
          </a:r>
        </a:p>
      </dgm:t>
    </dgm:pt>
    <dgm:pt modelId="{5739D423-4BAA-4230-B8B9-28C791BB975D}" type="parTrans" cxnId="{84FB9AE4-80BC-4894-B8E7-93335F893893}">
      <dgm:prSet/>
      <dgm:spPr/>
      <dgm:t>
        <a:bodyPr/>
        <a:lstStyle/>
        <a:p>
          <a:endParaRPr lang="ru-RU"/>
        </a:p>
      </dgm:t>
    </dgm:pt>
    <dgm:pt modelId="{CE9680BE-1CDC-4A77-9E2A-4C5A8C9387DD}" type="sibTrans" cxnId="{84FB9AE4-80BC-4894-B8E7-93335F893893}">
      <dgm:prSet/>
      <dgm:spPr/>
      <dgm:t>
        <a:bodyPr/>
        <a:lstStyle/>
        <a:p>
          <a:endParaRPr lang="ru-RU"/>
        </a:p>
      </dgm:t>
    </dgm:pt>
    <dgm:pt modelId="{1BEEEF03-A265-42FF-9791-68D51DDAE757}">
      <dgm:prSet phldrT="[Текст]"/>
      <dgm:spPr>
        <a:solidFill>
          <a:srgbClr val="00B0F0"/>
        </a:solidFill>
      </dgm:spPr>
      <dgm:t>
        <a:bodyPr/>
        <a:lstStyle/>
        <a:p>
          <a:r>
            <a:rPr lang="uk-UA" dirty="0" smtClean="0"/>
            <a:t>-(-2)</a:t>
          </a:r>
        </a:p>
        <a:p>
          <a:r>
            <a:rPr lang="uk-UA" dirty="0" smtClean="0"/>
            <a:t>А</a:t>
          </a:r>
        </a:p>
      </dgm:t>
    </dgm:pt>
    <dgm:pt modelId="{98D1AC5E-B187-4AD8-9731-BB6C802DFBF1}" type="parTrans" cxnId="{9C2D2FC9-4689-4F4E-92A5-FCED296E0B55}">
      <dgm:prSet/>
      <dgm:spPr/>
      <dgm:t>
        <a:bodyPr/>
        <a:lstStyle/>
        <a:p>
          <a:endParaRPr lang="ru-RU"/>
        </a:p>
      </dgm:t>
    </dgm:pt>
    <dgm:pt modelId="{AEBBAFF6-7CDA-4B02-97F2-679B9DBF412F}" type="sibTrans" cxnId="{9C2D2FC9-4689-4F4E-92A5-FCED296E0B55}">
      <dgm:prSet/>
      <dgm:spPr/>
      <dgm:t>
        <a:bodyPr/>
        <a:lstStyle/>
        <a:p>
          <a:endParaRPr lang="ru-RU"/>
        </a:p>
      </dgm:t>
    </dgm:pt>
    <dgm:pt modelId="{A2282456-2F2E-4706-9194-EC7C449815E8}">
      <dgm:prSet/>
      <dgm:spPr>
        <a:solidFill>
          <a:srgbClr val="92D050"/>
        </a:solidFill>
      </dgm:spPr>
      <dgm:t>
        <a:bodyPr/>
        <a:lstStyle/>
        <a:p>
          <a:r>
            <a:rPr lang="ru-RU" dirty="0" smtClean="0">
              <a:latin typeface="Calibri"/>
            </a:rPr>
            <a:t>:(1/5)</a:t>
          </a:r>
        </a:p>
        <a:p>
          <a:r>
            <a:rPr lang="uk-UA" dirty="0" smtClean="0">
              <a:latin typeface="Calibri"/>
            </a:rPr>
            <a:t>М</a:t>
          </a:r>
          <a:endParaRPr lang="ru-RU" dirty="0" smtClean="0">
            <a:latin typeface="Calibri"/>
          </a:endParaRPr>
        </a:p>
      </dgm:t>
    </dgm:pt>
    <dgm:pt modelId="{F3936BCF-EAEE-4FA2-8533-EE94E0C3B607}" type="parTrans" cxnId="{84C068BE-859C-49F8-ABB1-6025D94E9B54}">
      <dgm:prSet/>
      <dgm:spPr/>
      <dgm:t>
        <a:bodyPr/>
        <a:lstStyle/>
        <a:p>
          <a:endParaRPr lang="ru-RU"/>
        </a:p>
      </dgm:t>
    </dgm:pt>
    <dgm:pt modelId="{3B7521A8-7A8B-49CD-A148-81365CFE67C6}" type="sibTrans" cxnId="{84C068BE-859C-49F8-ABB1-6025D94E9B54}">
      <dgm:prSet/>
      <dgm:spPr/>
      <dgm:t>
        <a:bodyPr/>
        <a:lstStyle/>
        <a:p>
          <a:endParaRPr lang="ru-RU"/>
        </a:p>
      </dgm:t>
    </dgm:pt>
    <dgm:pt modelId="{E3D35C75-54FD-427A-ADEF-65BEDFA43BFB}">
      <dgm:prSet/>
      <dgm:spPr>
        <a:solidFill>
          <a:srgbClr val="0070C0"/>
        </a:solidFill>
      </dgm:spPr>
      <dgm:t>
        <a:bodyPr/>
        <a:lstStyle/>
        <a:p>
          <a:r>
            <a:rPr lang="uk-UA" dirty="0" smtClean="0">
              <a:latin typeface="Calibri"/>
            </a:rPr>
            <a:t>•</a:t>
          </a:r>
          <a:r>
            <a:rPr lang="uk-UA" dirty="0" smtClean="0"/>
            <a:t>(-10)</a:t>
          </a:r>
        </a:p>
        <a:p>
          <a:r>
            <a:rPr lang="uk-UA" dirty="0" smtClean="0"/>
            <a:t>И</a:t>
          </a:r>
        </a:p>
      </dgm:t>
    </dgm:pt>
    <dgm:pt modelId="{BE693E1B-064E-427E-B3F2-16E3D9962D2A}" type="parTrans" cxnId="{26882B05-32E9-4C16-8B3D-F3C57AD57895}">
      <dgm:prSet/>
      <dgm:spPr/>
      <dgm:t>
        <a:bodyPr/>
        <a:lstStyle/>
        <a:p>
          <a:endParaRPr lang="ru-RU"/>
        </a:p>
      </dgm:t>
    </dgm:pt>
    <dgm:pt modelId="{E06DB6EF-B08B-4C80-89E4-EA65DADEEADC}" type="sibTrans" cxnId="{26882B05-32E9-4C16-8B3D-F3C57AD57895}">
      <dgm:prSet/>
      <dgm:spPr/>
      <dgm:t>
        <a:bodyPr/>
        <a:lstStyle/>
        <a:p>
          <a:endParaRPr lang="ru-RU"/>
        </a:p>
      </dgm:t>
    </dgm:pt>
    <dgm:pt modelId="{5BD24236-1F5C-42C3-A914-EE39BC5812AF}">
      <dgm:prSet/>
      <dgm:spPr>
        <a:solidFill>
          <a:srgbClr val="92D050"/>
        </a:solidFill>
      </dgm:spPr>
      <dgm:t>
        <a:bodyPr/>
        <a:lstStyle/>
        <a:p>
          <a:r>
            <a:rPr lang="uk-UA" dirty="0" smtClean="0"/>
            <a:t>+</a:t>
          </a:r>
          <a:r>
            <a:rPr lang="en-US" dirty="0" smtClean="0"/>
            <a:t>|-</a:t>
          </a:r>
          <a:r>
            <a:rPr lang="uk-UA" dirty="0" smtClean="0"/>
            <a:t>4</a:t>
          </a:r>
          <a:r>
            <a:rPr lang="en-US" dirty="0" smtClean="0"/>
            <a:t>|</a:t>
          </a:r>
          <a:endParaRPr lang="uk-UA" dirty="0" smtClean="0"/>
        </a:p>
        <a:p>
          <a:r>
            <a:rPr lang="uk-UA" dirty="0" smtClean="0"/>
            <a:t>Е</a:t>
          </a:r>
        </a:p>
      </dgm:t>
    </dgm:pt>
    <dgm:pt modelId="{916B5183-372F-4B25-826D-2863DD642B75}" type="parTrans" cxnId="{1CC15F05-B3A1-4390-9C47-0F8D9C371168}">
      <dgm:prSet/>
      <dgm:spPr/>
      <dgm:t>
        <a:bodyPr/>
        <a:lstStyle/>
        <a:p>
          <a:endParaRPr lang="ru-RU"/>
        </a:p>
      </dgm:t>
    </dgm:pt>
    <dgm:pt modelId="{3103F5E1-49FC-498A-B007-E96604F86D20}" type="sibTrans" cxnId="{1CC15F05-B3A1-4390-9C47-0F8D9C371168}">
      <dgm:prSet/>
      <dgm:spPr/>
      <dgm:t>
        <a:bodyPr/>
        <a:lstStyle/>
        <a:p>
          <a:endParaRPr lang="ru-RU"/>
        </a:p>
      </dgm:t>
    </dgm:pt>
    <dgm:pt modelId="{7708A7B6-2491-44B4-B9FD-0D13D498BF53}">
      <dgm:prSet/>
      <dgm:spPr>
        <a:solidFill>
          <a:srgbClr val="00B050"/>
        </a:solidFill>
      </dgm:spPr>
      <dgm:t>
        <a:bodyPr/>
        <a:lstStyle/>
        <a:p>
          <a:r>
            <a:rPr lang="en-US" dirty="0" smtClean="0">
              <a:latin typeface="Calibri"/>
            </a:rPr>
            <a:t>•</a:t>
          </a:r>
          <a:r>
            <a:rPr lang="en-US" dirty="0" smtClean="0"/>
            <a:t>|-1|</a:t>
          </a:r>
          <a:endParaRPr lang="uk-UA" dirty="0" smtClean="0"/>
        </a:p>
        <a:p>
          <a:r>
            <a:rPr lang="uk-UA" dirty="0" smtClean="0"/>
            <a:t>Т</a:t>
          </a:r>
          <a:endParaRPr lang="ru-RU" dirty="0"/>
        </a:p>
      </dgm:t>
    </dgm:pt>
    <dgm:pt modelId="{AF8C3FA4-BF49-48CC-84EA-24E0FDB4A981}" type="parTrans" cxnId="{A0463B11-81CB-4984-8C91-9DEB2800DA79}">
      <dgm:prSet/>
      <dgm:spPr/>
      <dgm:t>
        <a:bodyPr/>
        <a:lstStyle/>
        <a:p>
          <a:endParaRPr lang="ru-RU"/>
        </a:p>
      </dgm:t>
    </dgm:pt>
    <dgm:pt modelId="{2A040458-0464-4D5B-BA04-0245766753B8}" type="sibTrans" cxnId="{A0463B11-81CB-4984-8C91-9DEB2800DA79}">
      <dgm:prSet/>
      <dgm:spPr/>
      <dgm:t>
        <a:bodyPr/>
        <a:lstStyle/>
        <a:p>
          <a:endParaRPr lang="ru-RU"/>
        </a:p>
      </dgm:t>
    </dgm:pt>
    <dgm:pt modelId="{13563342-F173-4EDF-9CC2-1DDCF69140DC}">
      <dgm:prSet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uk-UA" dirty="0" smtClean="0"/>
            <a:t>:(-5)</a:t>
          </a:r>
        </a:p>
        <a:p>
          <a:r>
            <a:rPr lang="uk-UA" dirty="0" smtClean="0"/>
            <a:t>К</a:t>
          </a:r>
          <a:endParaRPr lang="ru-RU" dirty="0"/>
        </a:p>
      </dgm:t>
    </dgm:pt>
    <dgm:pt modelId="{5864577F-BDD0-4532-B682-745E8DA1BAB9}" type="parTrans" cxnId="{BA6FFCB4-BA5F-4B19-BDFB-3E41867258FB}">
      <dgm:prSet/>
      <dgm:spPr/>
      <dgm:t>
        <a:bodyPr/>
        <a:lstStyle/>
        <a:p>
          <a:endParaRPr lang="ru-RU"/>
        </a:p>
      </dgm:t>
    </dgm:pt>
    <dgm:pt modelId="{5926E03E-FED2-4708-B0D3-B9C976C8AC39}" type="sibTrans" cxnId="{BA6FFCB4-BA5F-4B19-BDFB-3E41867258FB}">
      <dgm:prSet/>
      <dgm:spPr/>
      <dgm:t>
        <a:bodyPr/>
        <a:lstStyle/>
        <a:p>
          <a:endParaRPr lang="ru-RU"/>
        </a:p>
      </dgm:t>
    </dgm:pt>
    <dgm:pt modelId="{83045A2A-074C-4398-A544-3A8609A74DB6}">
      <dgm:prSet/>
      <dgm:spPr>
        <a:solidFill>
          <a:schemeClr val="tx1">
            <a:lumMod val="60000"/>
            <a:lumOff val="40000"/>
          </a:schemeClr>
        </a:solidFill>
      </dgm:spPr>
      <dgm:t>
        <a:bodyPr/>
        <a:lstStyle/>
        <a:p>
          <a:r>
            <a:rPr lang="uk-UA" dirty="0" smtClean="0"/>
            <a:t>-(-7)</a:t>
          </a:r>
        </a:p>
        <a:p>
          <a:r>
            <a:rPr lang="uk-UA" dirty="0" smtClean="0"/>
            <a:t>А</a:t>
          </a:r>
          <a:endParaRPr lang="ru-RU" dirty="0"/>
        </a:p>
      </dgm:t>
    </dgm:pt>
    <dgm:pt modelId="{908AD455-CA3D-43BF-8BE6-1FB689B314F7}" type="parTrans" cxnId="{E5ECAFDA-9036-4B3D-8D9E-B6DCF42A252E}">
      <dgm:prSet/>
      <dgm:spPr/>
      <dgm:t>
        <a:bodyPr/>
        <a:lstStyle/>
        <a:p>
          <a:endParaRPr lang="ru-RU"/>
        </a:p>
      </dgm:t>
    </dgm:pt>
    <dgm:pt modelId="{75C1570E-7A3E-496C-853B-E0B3A371226D}" type="sibTrans" cxnId="{E5ECAFDA-9036-4B3D-8D9E-B6DCF42A252E}">
      <dgm:prSet/>
      <dgm:spPr/>
      <dgm:t>
        <a:bodyPr/>
        <a:lstStyle/>
        <a:p>
          <a:endParaRPr lang="ru-RU"/>
        </a:p>
      </dgm:t>
    </dgm:pt>
    <dgm:pt modelId="{D974D189-495C-496E-94A9-1537F457B7C7}" type="pres">
      <dgm:prSet presAssocID="{96D52877-18C3-4CFA-828E-08AA45FE545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0C646A-ECC7-473A-9321-7E5A4D2B8FE7}" type="pres">
      <dgm:prSet presAssocID="{F803DD27-0532-44C3-A8A8-E124A53F7106}" presName="centerShape" presStyleLbl="node0" presStyleIdx="0" presStyleCnt="1"/>
      <dgm:spPr/>
      <dgm:t>
        <a:bodyPr/>
        <a:lstStyle/>
        <a:p>
          <a:endParaRPr lang="ru-RU"/>
        </a:p>
      </dgm:t>
    </dgm:pt>
    <dgm:pt modelId="{230A077C-8465-41D3-A2BE-16A601C15B20}" type="pres">
      <dgm:prSet presAssocID="{8E245BCC-1EF0-4DB9-883C-935A22731469}" presName="Name9" presStyleLbl="parChTrans1D2" presStyleIdx="0" presStyleCnt="10"/>
      <dgm:spPr/>
      <dgm:t>
        <a:bodyPr/>
        <a:lstStyle/>
        <a:p>
          <a:endParaRPr lang="ru-RU"/>
        </a:p>
      </dgm:t>
    </dgm:pt>
    <dgm:pt modelId="{ACC3DA1B-3547-4102-97B5-83BE35A2BA38}" type="pres">
      <dgm:prSet presAssocID="{8E245BCC-1EF0-4DB9-883C-935A22731469}" presName="connTx" presStyleLbl="parChTrans1D2" presStyleIdx="0" presStyleCnt="10"/>
      <dgm:spPr/>
      <dgm:t>
        <a:bodyPr/>
        <a:lstStyle/>
        <a:p>
          <a:endParaRPr lang="ru-RU"/>
        </a:p>
      </dgm:t>
    </dgm:pt>
    <dgm:pt modelId="{F8BD8E1B-A4EB-441D-B642-E5AEF2662561}" type="pres">
      <dgm:prSet presAssocID="{B0CEA870-CC51-4F5B-A863-4765A2DEADD7}" presName="node" presStyleLbl="node1" presStyleIdx="0" presStyleCnt="10" custScaleX="1184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AC8EF7-F0CA-4194-9F78-9E209D1BB8EC}" type="pres">
      <dgm:prSet presAssocID="{8B4F3997-70DD-47A5-85C2-CA7D77129868}" presName="Name9" presStyleLbl="parChTrans1D2" presStyleIdx="1" presStyleCnt="10"/>
      <dgm:spPr/>
      <dgm:t>
        <a:bodyPr/>
        <a:lstStyle/>
        <a:p>
          <a:endParaRPr lang="ru-RU"/>
        </a:p>
      </dgm:t>
    </dgm:pt>
    <dgm:pt modelId="{77057240-255D-4FBC-81B1-FCEAEF070144}" type="pres">
      <dgm:prSet presAssocID="{8B4F3997-70DD-47A5-85C2-CA7D77129868}" presName="connTx" presStyleLbl="parChTrans1D2" presStyleIdx="1" presStyleCnt="10"/>
      <dgm:spPr/>
      <dgm:t>
        <a:bodyPr/>
        <a:lstStyle/>
        <a:p>
          <a:endParaRPr lang="ru-RU"/>
        </a:p>
      </dgm:t>
    </dgm:pt>
    <dgm:pt modelId="{178482F8-B495-436B-AE7A-0AE40ED58514}" type="pres">
      <dgm:prSet presAssocID="{4527ADC3-86C5-4B3F-B7EA-B53251347943}" presName="node" presStyleLbl="node1" presStyleIdx="1" presStyleCnt="10" custScaleX="1184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ACEA3E-61EA-4783-9629-0AB9011E433A}" type="pres">
      <dgm:prSet presAssocID="{5739D423-4BAA-4230-B8B9-28C791BB975D}" presName="Name9" presStyleLbl="parChTrans1D2" presStyleIdx="2" presStyleCnt="10"/>
      <dgm:spPr/>
      <dgm:t>
        <a:bodyPr/>
        <a:lstStyle/>
        <a:p>
          <a:endParaRPr lang="ru-RU"/>
        </a:p>
      </dgm:t>
    </dgm:pt>
    <dgm:pt modelId="{2CB3099B-B6EA-4237-83F6-092E6D8D8F65}" type="pres">
      <dgm:prSet presAssocID="{5739D423-4BAA-4230-B8B9-28C791BB975D}" presName="connTx" presStyleLbl="parChTrans1D2" presStyleIdx="2" presStyleCnt="10"/>
      <dgm:spPr/>
      <dgm:t>
        <a:bodyPr/>
        <a:lstStyle/>
        <a:p>
          <a:endParaRPr lang="ru-RU"/>
        </a:p>
      </dgm:t>
    </dgm:pt>
    <dgm:pt modelId="{7EA6A1AB-506D-4658-BD95-5A9759662A9E}" type="pres">
      <dgm:prSet presAssocID="{CE87ADF7-AD68-49B3-8A69-0668A6B7AEFF}" presName="node" presStyleLbl="node1" presStyleIdx="2" presStyleCnt="10" custScaleX="1164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C848B3-7CB4-4382-B416-067175EDC51D}" type="pres">
      <dgm:prSet presAssocID="{98D1AC5E-B187-4AD8-9731-BB6C802DFBF1}" presName="Name9" presStyleLbl="parChTrans1D2" presStyleIdx="3" presStyleCnt="10"/>
      <dgm:spPr/>
      <dgm:t>
        <a:bodyPr/>
        <a:lstStyle/>
        <a:p>
          <a:endParaRPr lang="ru-RU"/>
        </a:p>
      </dgm:t>
    </dgm:pt>
    <dgm:pt modelId="{8E1E1270-1603-4F91-B84C-31CDB737A02F}" type="pres">
      <dgm:prSet presAssocID="{98D1AC5E-B187-4AD8-9731-BB6C802DFBF1}" presName="connTx" presStyleLbl="parChTrans1D2" presStyleIdx="3" presStyleCnt="10"/>
      <dgm:spPr/>
      <dgm:t>
        <a:bodyPr/>
        <a:lstStyle/>
        <a:p>
          <a:endParaRPr lang="ru-RU"/>
        </a:p>
      </dgm:t>
    </dgm:pt>
    <dgm:pt modelId="{CC75BBF6-0790-4993-9CEC-0BCD04615B1D}" type="pres">
      <dgm:prSet presAssocID="{1BEEEF03-A265-42FF-9791-68D51DDAE757}" presName="node" presStyleLbl="node1" presStyleIdx="3" presStyleCnt="10" custScaleX="1184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BA6D68-5794-423B-AB30-430A492AAB72}" type="pres">
      <dgm:prSet presAssocID="{F3936BCF-EAEE-4FA2-8533-EE94E0C3B607}" presName="Name9" presStyleLbl="parChTrans1D2" presStyleIdx="4" presStyleCnt="10"/>
      <dgm:spPr/>
      <dgm:t>
        <a:bodyPr/>
        <a:lstStyle/>
        <a:p>
          <a:endParaRPr lang="ru-RU"/>
        </a:p>
      </dgm:t>
    </dgm:pt>
    <dgm:pt modelId="{EE71C354-69ED-4643-B7AD-995EC831196E}" type="pres">
      <dgm:prSet presAssocID="{F3936BCF-EAEE-4FA2-8533-EE94E0C3B607}" presName="connTx" presStyleLbl="parChTrans1D2" presStyleIdx="4" presStyleCnt="10"/>
      <dgm:spPr/>
      <dgm:t>
        <a:bodyPr/>
        <a:lstStyle/>
        <a:p>
          <a:endParaRPr lang="ru-RU"/>
        </a:p>
      </dgm:t>
    </dgm:pt>
    <dgm:pt modelId="{86FB858B-03AC-4D79-891D-CE6CA98DD803}" type="pres">
      <dgm:prSet presAssocID="{A2282456-2F2E-4706-9194-EC7C449815E8}" presName="node" presStyleLbl="node1" presStyleIdx="4" presStyleCnt="10" custScaleX="1184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34648D-7A60-4D75-9F0E-1ED28C52D045}" type="pres">
      <dgm:prSet presAssocID="{BE693E1B-064E-427E-B3F2-16E3D9962D2A}" presName="Name9" presStyleLbl="parChTrans1D2" presStyleIdx="5" presStyleCnt="10"/>
      <dgm:spPr/>
      <dgm:t>
        <a:bodyPr/>
        <a:lstStyle/>
        <a:p>
          <a:endParaRPr lang="ru-RU"/>
        </a:p>
      </dgm:t>
    </dgm:pt>
    <dgm:pt modelId="{391FDACD-86AB-4BCE-AF63-D6263138D97B}" type="pres">
      <dgm:prSet presAssocID="{BE693E1B-064E-427E-B3F2-16E3D9962D2A}" presName="connTx" presStyleLbl="parChTrans1D2" presStyleIdx="5" presStyleCnt="10"/>
      <dgm:spPr/>
      <dgm:t>
        <a:bodyPr/>
        <a:lstStyle/>
        <a:p>
          <a:endParaRPr lang="ru-RU"/>
        </a:p>
      </dgm:t>
    </dgm:pt>
    <dgm:pt modelId="{C79111AD-FB9D-42CE-9A40-17F0CB4CE8A9}" type="pres">
      <dgm:prSet presAssocID="{E3D35C75-54FD-427A-ADEF-65BEDFA43BFB}" presName="node" presStyleLbl="node1" presStyleIdx="5" presStyleCnt="10" custScaleX="120527" custRadScaleRad="102389" custRadScaleInc="4205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1C2240-0C16-4CA8-B70B-8114E8CABB23}" type="pres">
      <dgm:prSet presAssocID="{916B5183-372F-4B25-826D-2863DD642B75}" presName="Name9" presStyleLbl="parChTrans1D2" presStyleIdx="6" presStyleCnt="10"/>
      <dgm:spPr/>
      <dgm:t>
        <a:bodyPr/>
        <a:lstStyle/>
        <a:p>
          <a:endParaRPr lang="ru-RU"/>
        </a:p>
      </dgm:t>
    </dgm:pt>
    <dgm:pt modelId="{00A39FA4-0656-4292-B155-4B9387D09D3F}" type="pres">
      <dgm:prSet presAssocID="{916B5183-372F-4B25-826D-2863DD642B75}" presName="connTx" presStyleLbl="parChTrans1D2" presStyleIdx="6" presStyleCnt="10"/>
      <dgm:spPr/>
      <dgm:t>
        <a:bodyPr/>
        <a:lstStyle/>
        <a:p>
          <a:endParaRPr lang="ru-RU"/>
        </a:p>
      </dgm:t>
    </dgm:pt>
    <dgm:pt modelId="{E9F7F226-51C6-4B8B-BEDE-BAEEF45332CC}" type="pres">
      <dgm:prSet presAssocID="{5BD24236-1F5C-42C3-A914-EE39BC5812AF}" presName="node" presStyleLbl="node1" presStyleIdx="6" presStyleCnt="10" custScaleX="1184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4610DE-B639-4B44-8E1A-407ED412568D}" type="pres">
      <dgm:prSet presAssocID="{AF8C3FA4-BF49-48CC-84EA-24E0FDB4A981}" presName="Name9" presStyleLbl="parChTrans1D2" presStyleIdx="7" presStyleCnt="10"/>
      <dgm:spPr/>
      <dgm:t>
        <a:bodyPr/>
        <a:lstStyle/>
        <a:p>
          <a:endParaRPr lang="ru-RU"/>
        </a:p>
      </dgm:t>
    </dgm:pt>
    <dgm:pt modelId="{CA165D54-AB84-4D4A-8F12-F9CEFCD4B592}" type="pres">
      <dgm:prSet presAssocID="{AF8C3FA4-BF49-48CC-84EA-24E0FDB4A981}" presName="connTx" presStyleLbl="parChTrans1D2" presStyleIdx="7" presStyleCnt="10"/>
      <dgm:spPr/>
      <dgm:t>
        <a:bodyPr/>
        <a:lstStyle/>
        <a:p>
          <a:endParaRPr lang="ru-RU"/>
        </a:p>
      </dgm:t>
    </dgm:pt>
    <dgm:pt modelId="{13A92238-B45B-4098-9A6D-FEBB62B56232}" type="pres">
      <dgm:prSet presAssocID="{7708A7B6-2491-44B4-B9FD-0D13D498BF53}" presName="node" presStyleLbl="node1" presStyleIdx="7" presStyleCnt="10" custScaleX="118412" custRadScaleRad="103414" custRadScaleInc="4079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DE246-B48F-47FD-997E-E98A7354E76E}" type="pres">
      <dgm:prSet presAssocID="{5864577F-BDD0-4532-B682-745E8DA1BAB9}" presName="Name9" presStyleLbl="parChTrans1D2" presStyleIdx="8" presStyleCnt="10"/>
      <dgm:spPr/>
      <dgm:t>
        <a:bodyPr/>
        <a:lstStyle/>
        <a:p>
          <a:endParaRPr lang="ru-RU"/>
        </a:p>
      </dgm:t>
    </dgm:pt>
    <dgm:pt modelId="{9FEA8BFD-65D8-442E-9B7A-F1898AE8F365}" type="pres">
      <dgm:prSet presAssocID="{5864577F-BDD0-4532-B682-745E8DA1BAB9}" presName="connTx" presStyleLbl="parChTrans1D2" presStyleIdx="8" presStyleCnt="10"/>
      <dgm:spPr/>
      <dgm:t>
        <a:bodyPr/>
        <a:lstStyle/>
        <a:p>
          <a:endParaRPr lang="ru-RU"/>
        </a:p>
      </dgm:t>
    </dgm:pt>
    <dgm:pt modelId="{1AFA36A6-9AED-4FAF-8F2E-F06F0CC18B28}" type="pres">
      <dgm:prSet presAssocID="{13563342-F173-4EDF-9CC2-1DDCF69140DC}" presName="node" presStyleLbl="node1" presStyleIdx="8" presStyleCnt="10" custScaleX="114297" custRadScaleRad="101671" custRadScaleInc="212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04AC0E-0DD4-4EED-B4A0-19D56F553E53}" type="pres">
      <dgm:prSet presAssocID="{908AD455-CA3D-43BF-8BE6-1FB689B314F7}" presName="Name9" presStyleLbl="parChTrans1D2" presStyleIdx="9" presStyleCnt="10"/>
      <dgm:spPr/>
      <dgm:t>
        <a:bodyPr/>
        <a:lstStyle/>
        <a:p>
          <a:endParaRPr lang="ru-RU"/>
        </a:p>
      </dgm:t>
    </dgm:pt>
    <dgm:pt modelId="{C9A0E8C3-38C3-413D-929F-5F5E6B3E967D}" type="pres">
      <dgm:prSet presAssocID="{908AD455-CA3D-43BF-8BE6-1FB689B314F7}" presName="connTx" presStyleLbl="parChTrans1D2" presStyleIdx="9" presStyleCnt="10"/>
      <dgm:spPr/>
      <dgm:t>
        <a:bodyPr/>
        <a:lstStyle/>
        <a:p>
          <a:endParaRPr lang="ru-RU"/>
        </a:p>
      </dgm:t>
    </dgm:pt>
    <dgm:pt modelId="{41C653A9-338F-4D68-95DA-3F990A4D41E4}" type="pres">
      <dgm:prSet presAssocID="{83045A2A-074C-4398-A544-3A8609A74DB6}" presName="node" presStyleLbl="node1" presStyleIdx="9" presStyleCnt="10" custRadScaleRad="91579" custRadScaleInc="-8002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742A55-0BF1-4201-9655-AEB1637D1964}" type="presOf" srcId="{8B4F3997-70DD-47A5-85C2-CA7D77129868}" destId="{77057240-255D-4FBC-81B1-FCEAEF070144}" srcOrd="1" destOrd="0" presId="urn:microsoft.com/office/officeart/2005/8/layout/radial1"/>
    <dgm:cxn modelId="{EA38FB63-FABF-4E94-AB83-6FDA69E49D62}" type="presOf" srcId="{AF8C3FA4-BF49-48CC-84EA-24E0FDB4A981}" destId="{CA165D54-AB84-4D4A-8F12-F9CEFCD4B592}" srcOrd="1" destOrd="0" presId="urn:microsoft.com/office/officeart/2005/8/layout/radial1"/>
    <dgm:cxn modelId="{0E67C0D8-7554-43D4-ACC6-031FF8A587AD}" type="presOf" srcId="{5BD24236-1F5C-42C3-A914-EE39BC5812AF}" destId="{E9F7F226-51C6-4B8B-BEDE-BAEEF45332CC}" srcOrd="0" destOrd="0" presId="urn:microsoft.com/office/officeart/2005/8/layout/radial1"/>
    <dgm:cxn modelId="{1C1C11A3-40F9-4120-87E7-CA0AC52254A1}" type="presOf" srcId="{908AD455-CA3D-43BF-8BE6-1FB689B314F7}" destId="{C9A0E8C3-38C3-413D-929F-5F5E6B3E967D}" srcOrd="1" destOrd="0" presId="urn:microsoft.com/office/officeart/2005/8/layout/radial1"/>
    <dgm:cxn modelId="{26882B05-32E9-4C16-8B3D-F3C57AD57895}" srcId="{F803DD27-0532-44C3-A8A8-E124A53F7106}" destId="{E3D35C75-54FD-427A-ADEF-65BEDFA43BFB}" srcOrd="5" destOrd="0" parTransId="{BE693E1B-064E-427E-B3F2-16E3D9962D2A}" sibTransId="{E06DB6EF-B08B-4C80-89E4-EA65DADEEADC}"/>
    <dgm:cxn modelId="{BA6FFCB4-BA5F-4B19-BDFB-3E41867258FB}" srcId="{F803DD27-0532-44C3-A8A8-E124A53F7106}" destId="{13563342-F173-4EDF-9CC2-1DDCF69140DC}" srcOrd="8" destOrd="0" parTransId="{5864577F-BDD0-4532-B682-745E8DA1BAB9}" sibTransId="{5926E03E-FED2-4708-B0D3-B9C976C8AC39}"/>
    <dgm:cxn modelId="{E410AC57-5AE5-4816-A888-A0A12E4FC033}" type="presOf" srcId="{8B4F3997-70DD-47A5-85C2-CA7D77129868}" destId="{3EAC8EF7-F0CA-4194-9F78-9E209D1BB8EC}" srcOrd="0" destOrd="0" presId="urn:microsoft.com/office/officeart/2005/8/layout/radial1"/>
    <dgm:cxn modelId="{E4B55640-0283-432B-97B8-1FF3207447EC}" type="presOf" srcId="{916B5183-372F-4B25-826D-2863DD642B75}" destId="{CB1C2240-0C16-4CA8-B70B-8114E8CABB23}" srcOrd="0" destOrd="0" presId="urn:microsoft.com/office/officeart/2005/8/layout/radial1"/>
    <dgm:cxn modelId="{943C01F4-9EAC-4982-B2BD-A308E04B5769}" type="presOf" srcId="{CE87ADF7-AD68-49B3-8A69-0668A6B7AEFF}" destId="{7EA6A1AB-506D-4658-BD95-5A9759662A9E}" srcOrd="0" destOrd="0" presId="urn:microsoft.com/office/officeart/2005/8/layout/radial1"/>
    <dgm:cxn modelId="{496B6412-9125-4748-8C11-34871F3BC74B}" type="presOf" srcId="{7708A7B6-2491-44B4-B9FD-0D13D498BF53}" destId="{13A92238-B45B-4098-9A6D-FEBB62B56232}" srcOrd="0" destOrd="0" presId="urn:microsoft.com/office/officeart/2005/8/layout/radial1"/>
    <dgm:cxn modelId="{2F992BA9-0E4A-402B-B038-C710C7995083}" type="presOf" srcId="{13563342-F173-4EDF-9CC2-1DDCF69140DC}" destId="{1AFA36A6-9AED-4FAF-8F2E-F06F0CC18B28}" srcOrd="0" destOrd="0" presId="urn:microsoft.com/office/officeart/2005/8/layout/radial1"/>
    <dgm:cxn modelId="{13AF9F3B-222D-45BC-8C83-02B45BA316F4}" type="presOf" srcId="{A2282456-2F2E-4706-9194-EC7C449815E8}" destId="{86FB858B-03AC-4D79-891D-CE6CA98DD803}" srcOrd="0" destOrd="0" presId="urn:microsoft.com/office/officeart/2005/8/layout/radial1"/>
    <dgm:cxn modelId="{C03AB4A1-FB37-433E-9943-2734628DF5D9}" type="presOf" srcId="{E3D35C75-54FD-427A-ADEF-65BEDFA43BFB}" destId="{C79111AD-FB9D-42CE-9A40-17F0CB4CE8A9}" srcOrd="0" destOrd="0" presId="urn:microsoft.com/office/officeart/2005/8/layout/radial1"/>
    <dgm:cxn modelId="{62B0DB3F-E16F-4EB2-AD06-B9FD4FF7E061}" type="presOf" srcId="{F3936BCF-EAEE-4FA2-8533-EE94E0C3B607}" destId="{B8BA6D68-5794-423B-AB30-430A492AAB72}" srcOrd="0" destOrd="0" presId="urn:microsoft.com/office/officeart/2005/8/layout/radial1"/>
    <dgm:cxn modelId="{BD924F86-0D21-4044-8665-C7093EF74CC0}" type="presOf" srcId="{AF8C3FA4-BF49-48CC-84EA-24E0FDB4A981}" destId="{924610DE-B639-4B44-8E1A-407ED412568D}" srcOrd="0" destOrd="0" presId="urn:microsoft.com/office/officeart/2005/8/layout/radial1"/>
    <dgm:cxn modelId="{84C068BE-859C-49F8-ABB1-6025D94E9B54}" srcId="{F803DD27-0532-44C3-A8A8-E124A53F7106}" destId="{A2282456-2F2E-4706-9194-EC7C449815E8}" srcOrd="4" destOrd="0" parTransId="{F3936BCF-EAEE-4FA2-8533-EE94E0C3B607}" sibTransId="{3B7521A8-7A8B-49CD-A148-81365CFE67C6}"/>
    <dgm:cxn modelId="{6C65A2A3-67E3-43F6-8BF5-B521C98AB56E}" type="presOf" srcId="{916B5183-372F-4B25-826D-2863DD642B75}" destId="{00A39FA4-0656-4292-B155-4B9387D09D3F}" srcOrd="1" destOrd="0" presId="urn:microsoft.com/office/officeart/2005/8/layout/radial1"/>
    <dgm:cxn modelId="{D7B51AAB-130E-46C0-A882-60AF82D275A7}" type="presOf" srcId="{B0CEA870-CC51-4F5B-A863-4765A2DEADD7}" destId="{F8BD8E1B-A4EB-441D-B642-E5AEF2662561}" srcOrd="0" destOrd="0" presId="urn:microsoft.com/office/officeart/2005/8/layout/radial1"/>
    <dgm:cxn modelId="{55194BFF-F54B-4965-951E-C4F0280FBA59}" type="presOf" srcId="{5739D423-4BAA-4230-B8B9-28C791BB975D}" destId="{2CB3099B-B6EA-4237-83F6-092E6D8D8F65}" srcOrd="1" destOrd="0" presId="urn:microsoft.com/office/officeart/2005/8/layout/radial1"/>
    <dgm:cxn modelId="{A7017AF9-51D2-45F9-B090-DF07CB040629}" type="presOf" srcId="{8E245BCC-1EF0-4DB9-883C-935A22731469}" destId="{ACC3DA1B-3547-4102-97B5-83BE35A2BA38}" srcOrd="1" destOrd="0" presId="urn:microsoft.com/office/officeart/2005/8/layout/radial1"/>
    <dgm:cxn modelId="{84FB9AE4-80BC-4894-B8E7-93335F893893}" srcId="{F803DD27-0532-44C3-A8A8-E124A53F7106}" destId="{CE87ADF7-AD68-49B3-8A69-0668A6B7AEFF}" srcOrd="2" destOrd="0" parTransId="{5739D423-4BAA-4230-B8B9-28C791BB975D}" sibTransId="{CE9680BE-1CDC-4A77-9E2A-4C5A8C9387DD}"/>
    <dgm:cxn modelId="{6F13B22B-B6CE-46B5-B3E7-D4F372AEAF0A}" type="presOf" srcId="{83045A2A-074C-4398-A544-3A8609A74DB6}" destId="{41C653A9-338F-4D68-95DA-3F990A4D41E4}" srcOrd="0" destOrd="0" presId="urn:microsoft.com/office/officeart/2005/8/layout/radial1"/>
    <dgm:cxn modelId="{5B95149A-8E10-44D2-8B5D-E0C0BF96C913}" type="presOf" srcId="{BE693E1B-064E-427E-B3F2-16E3D9962D2A}" destId="{391FDACD-86AB-4BCE-AF63-D6263138D97B}" srcOrd="1" destOrd="0" presId="urn:microsoft.com/office/officeart/2005/8/layout/radial1"/>
    <dgm:cxn modelId="{331B15AD-0D45-4644-9AA5-C41C243214F2}" type="presOf" srcId="{8E245BCC-1EF0-4DB9-883C-935A22731469}" destId="{230A077C-8465-41D3-A2BE-16A601C15B20}" srcOrd="0" destOrd="0" presId="urn:microsoft.com/office/officeart/2005/8/layout/radial1"/>
    <dgm:cxn modelId="{7A410B7C-7BEA-49C1-AFD9-67CD7E6FC413}" srcId="{F803DD27-0532-44C3-A8A8-E124A53F7106}" destId="{4527ADC3-86C5-4B3F-B7EA-B53251347943}" srcOrd="1" destOrd="0" parTransId="{8B4F3997-70DD-47A5-85C2-CA7D77129868}" sibTransId="{92A2A5D2-D909-4630-AC2D-3A82ED01C5FC}"/>
    <dgm:cxn modelId="{C181D246-A513-496E-A358-BB931FD197B2}" type="presOf" srcId="{908AD455-CA3D-43BF-8BE6-1FB689B314F7}" destId="{3704AC0E-0DD4-4EED-B4A0-19D56F553E53}" srcOrd="0" destOrd="0" presId="urn:microsoft.com/office/officeart/2005/8/layout/radial1"/>
    <dgm:cxn modelId="{E5ECAFDA-9036-4B3D-8D9E-B6DCF42A252E}" srcId="{F803DD27-0532-44C3-A8A8-E124A53F7106}" destId="{83045A2A-074C-4398-A544-3A8609A74DB6}" srcOrd="9" destOrd="0" parTransId="{908AD455-CA3D-43BF-8BE6-1FB689B314F7}" sibTransId="{75C1570E-7A3E-496C-853B-E0B3A371226D}"/>
    <dgm:cxn modelId="{5B5546CD-3DAD-4099-84A9-CE2F1105F580}" type="presOf" srcId="{1BEEEF03-A265-42FF-9791-68D51DDAE757}" destId="{CC75BBF6-0790-4993-9CEC-0BCD04615B1D}" srcOrd="0" destOrd="0" presId="urn:microsoft.com/office/officeart/2005/8/layout/radial1"/>
    <dgm:cxn modelId="{2C1D73BA-D3A8-436F-AFEF-636DCAFD11F5}" type="presOf" srcId="{5864577F-BDD0-4532-B682-745E8DA1BAB9}" destId="{9FEA8BFD-65D8-442E-9B7A-F1898AE8F365}" srcOrd="1" destOrd="0" presId="urn:microsoft.com/office/officeart/2005/8/layout/radial1"/>
    <dgm:cxn modelId="{AC378A3A-8588-40D3-8223-9D0071795DB1}" type="presOf" srcId="{BE693E1B-064E-427E-B3F2-16E3D9962D2A}" destId="{DB34648D-7A60-4D75-9F0E-1ED28C52D045}" srcOrd="0" destOrd="0" presId="urn:microsoft.com/office/officeart/2005/8/layout/radial1"/>
    <dgm:cxn modelId="{5BE0A26D-296D-4B29-814C-479DBB57A48A}" type="presOf" srcId="{F803DD27-0532-44C3-A8A8-E124A53F7106}" destId="{D00C646A-ECC7-473A-9321-7E5A4D2B8FE7}" srcOrd="0" destOrd="0" presId="urn:microsoft.com/office/officeart/2005/8/layout/radial1"/>
    <dgm:cxn modelId="{F8B4BC51-14E2-46E9-A6C7-1BA6A1BF692E}" srcId="{F803DD27-0532-44C3-A8A8-E124A53F7106}" destId="{B0CEA870-CC51-4F5B-A863-4765A2DEADD7}" srcOrd="0" destOrd="0" parTransId="{8E245BCC-1EF0-4DB9-883C-935A22731469}" sibTransId="{2DF693BA-29D2-4772-87DB-E1E68577E0BA}"/>
    <dgm:cxn modelId="{570A6EF5-0E86-4B7D-82C8-27B320BB29D9}" type="presOf" srcId="{5739D423-4BAA-4230-B8B9-28C791BB975D}" destId="{4AACEA3E-61EA-4783-9629-0AB9011E433A}" srcOrd="0" destOrd="0" presId="urn:microsoft.com/office/officeart/2005/8/layout/radial1"/>
    <dgm:cxn modelId="{9C2D2FC9-4689-4F4E-92A5-FCED296E0B55}" srcId="{F803DD27-0532-44C3-A8A8-E124A53F7106}" destId="{1BEEEF03-A265-42FF-9791-68D51DDAE757}" srcOrd="3" destOrd="0" parTransId="{98D1AC5E-B187-4AD8-9731-BB6C802DFBF1}" sibTransId="{AEBBAFF6-7CDA-4B02-97F2-679B9DBF412F}"/>
    <dgm:cxn modelId="{95825276-23C8-409D-B67F-A4CD45BF6972}" type="presOf" srcId="{98D1AC5E-B187-4AD8-9731-BB6C802DFBF1}" destId="{8E1E1270-1603-4F91-B84C-31CDB737A02F}" srcOrd="1" destOrd="0" presId="urn:microsoft.com/office/officeart/2005/8/layout/radial1"/>
    <dgm:cxn modelId="{1CC15F05-B3A1-4390-9C47-0F8D9C371168}" srcId="{F803DD27-0532-44C3-A8A8-E124A53F7106}" destId="{5BD24236-1F5C-42C3-A914-EE39BC5812AF}" srcOrd="6" destOrd="0" parTransId="{916B5183-372F-4B25-826D-2863DD642B75}" sibTransId="{3103F5E1-49FC-498A-B007-E96604F86D20}"/>
    <dgm:cxn modelId="{DCAF85FE-FE8A-4B77-A849-FCBC2D379C64}" srcId="{96D52877-18C3-4CFA-828E-08AA45FE545C}" destId="{F803DD27-0532-44C3-A8A8-E124A53F7106}" srcOrd="0" destOrd="0" parTransId="{A37F601F-7C30-45C7-A348-053D19408B15}" sibTransId="{7037D848-0BB1-4749-BF72-3712C214614E}"/>
    <dgm:cxn modelId="{EA6C070E-D3FE-421D-A864-696382C900D8}" type="presOf" srcId="{98D1AC5E-B187-4AD8-9731-BB6C802DFBF1}" destId="{E4C848B3-7CB4-4382-B416-067175EDC51D}" srcOrd="0" destOrd="0" presId="urn:microsoft.com/office/officeart/2005/8/layout/radial1"/>
    <dgm:cxn modelId="{A0463B11-81CB-4984-8C91-9DEB2800DA79}" srcId="{F803DD27-0532-44C3-A8A8-E124A53F7106}" destId="{7708A7B6-2491-44B4-B9FD-0D13D498BF53}" srcOrd="7" destOrd="0" parTransId="{AF8C3FA4-BF49-48CC-84EA-24E0FDB4A981}" sibTransId="{2A040458-0464-4D5B-BA04-0245766753B8}"/>
    <dgm:cxn modelId="{75B5AA84-2074-4E34-8BA5-47C247144157}" type="presOf" srcId="{96D52877-18C3-4CFA-828E-08AA45FE545C}" destId="{D974D189-495C-496E-94A9-1537F457B7C7}" srcOrd="0" destOrd="0" presId="urn:microsoft.com/office/officeart/2005/8/layout/radial1"/>
    <dgm:cxn modelId="{E91D6DC6-EF55-4473-87AC-5A3066DBC208}" type="presOf" srcId="{5864577F-BDD0-4532-B682-745E8DA1BAB9}" destId="{DD4DE246-B48F-47FD-997E-E98A7354E76E}" srcOrd="0" destOrd="0" presId="urn:microsoft.com/office/officeart/2005/8/layout/radial1"/>
    <dgm:cxn modelId="{934D2917-8654-4C43-A4C3-8C8C09D0E7FF}" type="presOf" srcId="{4527ADC3-86C5-4B3F-B7EA-B53251347943}" destId="{178482F8-B495-436B-AE7A-0AE40ED58514}" srcOrd="0" destOrd="0" presId="urn:microsoft.com/office/officeart/2005/8/layout/radial1"/>
    <dgm:cxn modelId="{60254D20-1BC7-4FA2-AB18-B5587E510616}" type="presOf" srcId="{F3936BCF-EAEE-4FA2-8533-EE94E0C3B607}" destId="{EE71C354-69ED-4643-B7AD-995EC831196E}" srcOrd="1" destOrd="0" presId="urn:microsoft.com/office/officeart/2005/8/layout/radial1"/>
    <dgm:cxn modelId="{757E96A0-155B-48BB-94E4-543A1701ED97}" type="presParOf" srcId="{D974D189-495C-496E-94A9-1537F457B7C7}" destId="{D00C646A-ECC7-473A-9321-7E5A4D2B8FE7}" srcOrd="0" destOrd="0" presId="urn:microsoft.com/office/officeart/2005/8/layout/radial1"/>
    <dgm:cxn modelId="{30479E51-BB2D-41C6-BAC9-67555D823B3D}" type="presParOf" srcId="{D974D189-495C-496E-94A9-1537F457B7C7}" destId="{230A077C-8465-41D3-A2BE-16A601C15B20}" srcOrd="1" destOrd="0" presId="urn:microsoft.com/office/officeart/2005/8/layout/radial1"/>
    <dgm:cxn modelId="{121A3B4E-F622-488E-A6CA-4063CD0E954D}" type="presParOf" srcId="{230A077C-8465-41D3-A2BE-16A601C15B20}" destId="{ACC3DA1B-3547-4102-97B5-83BE35A2BA38}" srcOrd="0" destOrd="0" presId="urn:microsoft.com/office/officeart/2005/8/layout/radial1"/>
    <dgm:cxn modelId="{CAD38E93-FF59-4EBB-9DF3-27B9A47D2F1E}" type="presParOf" srcId="{D974D189-495C-496E-94A9-1537F457B7C7}" destId="{F8BD8E1B-A4EB-441D-B642-E5AEF2662561}" srcOrd="2" destOrd="0" presId="urn:microsoft.com/office/officeart/2005/8/layout/radial1"/>
    <dgm:cxn modelId="{686EEFD5-852A-4375-B8A2-1F0153019483}" type="presParOf" srcId="{D974D189-495C-496E-94A9-1537F457B7C7}" destId="{3EAC8EF7-F0CA-4194-9F78-9E209D1BB8EC}" srcOrd="3" destOrd="0" presId="urn:microsoft.com/office/officeart/2005/8/layout/radial1"/>
    <dgm:cxn modelId="{ECEAF750-1191-4A5C-B289-4B5F25EC6535}" type="presParOf" srcId="{3EAC8EF7-F0CA-4194-9F78-9E209D1BB8EC}" destId="{77057240-255D-4FBC-81B1-FCEAEF070144}" srcOrd="0" destOrd="0" presId="urn:microsoft.com/office/officeart/2005/8/layout/radial1"/>
    <dgm:cxn modelId="{0E37B8AF-4966-4BEB-8E17-8A269B9D8849}" type="presParOf" srcId="{D974D189-495C-496E-94A9-1537F457B7C7}" destId="{178482F8-B495-436B-AE7A-0AE40ED58514}" srcOrd="4" destOrd="0" presId="urn:microsoft.com/office/officeart/2005/8/layout/radial1"/>
    <dgm:cxn modelId="{BB50B204-C65C-4B7A-80F9-2471FE01CC39}" type="presParOf" srcId="{D974D189-495C-496E-94A9-1537F457B7C7}" destId="{4AACEA3E-61EA-4783-9629-0AB9011E433A}" srcOrd="5" destOrd="0" presId="urn:microsoft.com/office/officeart/2005/8/layout/radial1"/>
    <dgm:cxn modelId="{1F214B58-A364-41B5-8283-19EFF20BE667}" type="presParOf" srcId="{4AACEA3E-61EA-4783-9629-0AB9011E433A}" destId="{2CB3099B-B6EA-4237-83F6-092E6D8D8F65}" srcOrd="0" destOrd="0" presId="urn:microsoft.com/office/officeart/2005/8/layout/radial1"/>
    <dgm:cxn modelId="{3B6C3611-1EDC-47A1-9227-0447AAB420C1}" type="presParOf" srcId="{D974D189-495C-496E-94A9-1537F457B7C7}" destId="{7EA6A1AB-506D-4658-BD95-5A9759662A9E}" srcOrd="6" destOrd="0" presId="urn:microsoft.com/office/officeart/2005/8/layout/radial1"/>
    <dgm:cxn modelId="{1B76BAD8-A43F-4C3D-98D6-B9C8D64674D5}" type="presParOf" srcId="{D974D189-495C-496E-94A9-1537F457B7C7}" destId="{E4C848B3-7CB4-4382-B416-067175EDC51D}" srcOrd="7" destOrd="0" presId="urn:microsoft.com/office/officeart/2005/8/layout/radial1"/>
    <dgm:cxn modelId="{C2368570-6D1C-4581-ADDF-99114EDA3BC9}" type="presParOf" srcId="{E4C848B3-7CB4-4382-B416-067175EDC51D}" destId="{8E1E1270-1603-4F91-B84C-31CDB737A02F}" srcOrd="0" destOrd="0" presId="urn:microsoft.com/office/officeart/2005/8/layout/radial1"/>
    <dgm:cxn modelId="{B5A0CCDF-73B1-465F-90F6-5FFF1186DC1D}" type="presParOf" srcId="{D974D189-495C-496E-94A9-1537F457B7C7}" destId="{CC75BBF6-0790-4993-9CEC-0BCD04615B1D}" srcOrd="8" destOrd="0" presId="urn:microsoft.com/office/officeart/2005/8/layout/radial1"/>
    <dgm:cxn modelId="{4680CF6B-0C0D-484A-9CF3-1452069A4B35}" type="presParOf" srcId="{D974D189-495C-496E-94A9-1537F457B7C7}" destId="{B8BA6D68-5794-423B-AB30-430A492AAB72}" srcOrd="9" destOrd="0" presId="urn:microsoft.com/office/officeart/2005/8/layout/radial1"/>
    <dgm:cxn modelId="{941F1E3D-F141-4887-9C49-995640BA6B1D}" type="presParOf" srcId="{B8BA6D68-5794-423B-AB30-430A492AAB72}" destId="{EE71C354-69ED-4643-B7AD-995EC831196E}" srcOrd="0" destOrd="0" presId="urn:microsoft.com/office/officeart/2005/8/layout/radial1"/>
    <dgm:cxn modelId="{536F8860-D7CE-4A78-B348-EDEDF0E0A352}" type="presParOf" srcId="{D974D189-495C-496E-94A9-1537F457B7C7}" destId="{86FB858B-03AC-4D79-891D-CE6CA98DD803}" srcOrd="10" destOrd="0" presId="urn:microsoft.com/office/officeart/2005/8/layout/radial1"/>
    <dgm:cxn modelId="{6F897E1E-1C21-41C3-9C92-27E11ED1F019}" type="presParOf" srcId="{D974D189-495C-496E-94A9-1537F457B7C7}" destId="{DB34648D-7A60-4D75-9F0E-1ED28C52D045}" srcOrd="11" destOrd="0" presId="urn:microsoft.com/office/officeart/2005/8/layout/radial1"/>
    <dgm:cxn modelId="{5AEAAEC9-CCE7-473B-B1C4-9C3071107DCE}" type="presParOf" srcId="{DB34648D-7A60-4D75-9F0E-1ED28C52D045}" destId="{391FDACD-86AB-4BCE-AF63-D6263138D97B}" srcOrd="0" destOrd="0" presId="urn:microsoft.com/office/officeart/2005/8/layout/radial1"/>
    <dgm:cxn modelId="{2C55B3D4-9D6B-459E-BB0A-26F5AB7DA5EE}" type="presParOf" srcId="{D974D189-495C-496E-94A9-1537F457B7C7}" destId="{C79111AD-FB9D-42CE-9A40-17F0CB4CE8A9}" srcOrd="12" destOrd="0" presId="urn:microsoft.com/office/officeart/2005/8/layout/radial1"/>
    <dgm:cxn modelId="{086044E5-DA50-4534-ABB5-2A6A915B6C6A}" type="presParOf" srcId="{D974D189-495C-496E-94A9-1537F457B7C7}" destId="{CB1C2240-0C16-4CA8-B70B-8114E8CABB23}" srcOrd="13" destOrd="0" presId="urn:microsoft.com/office/officeart/2005/8/layout/radial1"/>
    <dgm:cxn modelId="{3EE81CEF-844F-48A9-B17D-2ABA5FB31AC8}" type="presParOf" srcId="{CB1C2240-0C16-4CA8-B70B-8114E8CABB23}" destId="{00A39FA4-0656-4292-B155-4B9387D09D3F}" srcOrd="0" destOrd="0" presId="urn:microsoft.com/office/officeart/2005/8/layout/radial1"/>
    <dgm:cxn modelId="{6135AD38-F08C-4865-AEBF-E02200AE810A}" type="presParOf" srcId="{D974D189-495C-496E-94A9-1537F457B7C7}" destId="{E9F7F226-51C6-4B8B-BEDE-BAEEF45332CC}" srcOrd="14" destOrd="0" presId="urn:microsoft.com/office/officeart/2005/8/layout/radial1"/>
    <dgm:cxn modelId="{021BE9FD-92C6-4FB4-8ACD-B8474C76F95F}" type="presParOf" srcId="{D974D189-495C-496E-94A9-1537F457B7C7}" destId="{924610DE-B639-4B44-8E1A-407ED412568D}" srcOrd="15" destOrd="0" presId="urn:microsoft.com/office/officeart/2005/8/layout/radial1"/>
    <dgm:cxn modelId="{35AFE219-4C98-4C90-96EA-CAA52D17A74D}" type="presParOf" srcId="{924610DE-B639-4B44-8E1A-407ED412568D}" destId="{CA165D54-AB84-4D4A-8F12-F9CEFCD4B592}" srcOrd="0" destOrd="0" presId="urn:microsoft.com/office/officeart/2005/8/layout/radial1"/>
    <dgm:cxn modelId="{228C1D2D-5CF6-4A4C-9158-93B58F1EE7BE}" type="presParOf" srcId="{D974D189-495C-496E-94A9-1537F457B7C7}" destId="{13A92238-B45B-4098-9A6D-FEBB62B56232}" srcOrd="16" destOrd="0" presId="urn:microsoft.com/office/officeart/2005/8/layout/radial1"/>
    <dgm:cxn modelId="{A6E92C1A-DD60-4AA2-B575-11A609C8BA7F}" type="presParOf" srcId="{D974D189-495C-496E-94A9-1537F457B7C7}" destId="{DD4DE246-B48F-47FD-997E-E98A7354E76E}" srcOrd="17" destOrd="0" presId="urn:microsoft.com/office/officeart/2005/8/layout/radial1"/>
    <dgm:cxn modelId="{57ABA619-68FB-4A1C-9AF1-FCF9EB0C5960}" type="presParOf" srcId="{DD4DE246-B48F-47FD-997E-E98A7354E76E}" destId="{9FEA8BFD-65D8-442E-9B7A-F1898AE8F365}" srcOrd="0" destOrd="0" presId="urn:microsoft.com/office/officeart/2005/8/layout/radial1"/>
    <dgm:cxn modelId="{8C2A7CEB-0D30-43DB-9364-583DDC8E1127}" type="presParOf" srcId="{D974D189-495C-496E-94A9-1537F457B7C7}" destId="{1AFA36A6-9AED-4FAF-8F2E-F06F0CC18B28}" srcOrd="18" destOrd="0" presId="urn:microsoft.com/office/officeart/2005/8/layout/radial1"/>
    <dgm:cxn modelId="{8307CCFA-F625-4D42-B27C-5DA9309D2B1A}" type="presParOf" srcId="{D974D189-495C-496E-94A9-1537F457B7C7}" destId="{3704AC0E-0DD4-4EED-B4A0-19D56F553E53}" srcOrd="19" destOrd="0" presId="urn:microsoft.com/office/officeart/2005/8/layout/radial1"/>
    <dgm:cxn modelId="{84AAAC99-D42F-421C-86B1-B36179959DA6}" type="presParOf" srcId="{3704AC0E-0DD4-4EED-B4A0-19D56F553E53}" destId="{C9A0E8C3-38C3-413D-929F-5F5E6B3E967D}" srcOrd="0" destOrd="0" presId="urn:microsoft.com/office/officeart/2005/8/layout/radial1"/>
    <dgm:cxn modelId="{AB24F1AC-49F3-4C57-AC6C-05044DA15C9F}" type="presParOf" srcId="{D974D189-495C-496E-94A9-1537F457B7C7}" destId="{41C653A9-338F-4D68-95DA-3F990A4D41E4}" srcOrd="20" destOrd="0" presId="urn:microsoft.com/office/officeart/2005/8/layout/radial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30607D-B890-494A-896B-2B14666F2450}" type="doc">
      <dgm:prSet loTypeId="urn:microsoft.com/office/officeart/2005/8/layout/hierarchy1" loCatId="hierarchy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80B1993-DE1B-4E00-95A3-44F3F69E93FD}">
      <dgm:prSet phldrT="[Текст]"/>
      <dgm:spPr/>
      <dgm:t>
        <a:bodyPr/>
        <a:lstStyle/>
        <a:p>
          <a:r>
            <a:rPr lang="uk-UA" dirty="0" smtClean="0"/>
            <a:t>89</a:t>
          </a:r>
          <a:endParaRPr lang="ru-RU" dirty="0"/>
        </a:p>
      </dgm:t>
    </dgm:pt>
    <dgm:pt modelId="{65776371-572D-4414-B982-86651BC4038F}" type="parTrans" cxnId="{C3F80FEF-2507-486C-A79F-B90CC9567CAA}">
      <dgm:prSet/>
      <dgm:spPr/>
      <dgm:t>
        <a:bodyPr/>
        <a:lstStyle/>
        <a:p>
          <a:endParaRPr lang="ru-RU"/>
        </a:p>
      </dgm:t>
    </dgm:pt>
    <dgm:pt modelId="{0116595B-59BC-49F1-89EE-973BB61BE720}" type="sibTrans" cxnId="{C3F80FEF-2507-486C-A79F-B90CC9567CAA}">
      <dgm:prSet/>
      <dgm:spPr/>
      <dgm:t>
        <a:bodyPr/>
        <a:lstStyle/>
        <a:p>
          <a:endParaRPr lang="ru-RU"/>
        </a:p>
      </dgm:t>
    </dgm:pt>
    <dgm:pt modelId="{CCE4B0F3-E6D9-4857-8E3A-034B37EF438F}">
      <dgm:prSet phldrT="[Текст]"/>
      <dgm:spPr/>
      <dgm:t>
        <a:bodyPr/>
        <a:lstStyle/>
        <a:p>
          <a:r>
            <a:rPr lang="en-US" dirty="0" smtClean="0"/>
            <a:t> </a:t>
          </a:r>
          <a:endParaRPr lang="ru-RU" dirty="0"/>
        </a:p>
      </dgm:t>
    </dgm:pt>
    <dgm:pt modelId="{1EE06183-6B5C-4F48-B21A-6AFE5159375E}" type="parTrans" cxnId="{15AC77A4-6E94-4A7B-9C0B-D7F387CF4F72}">
      <dgm:prSet/>
      <dgm:spPr/>
      <dgm:t>
        <a:bodyPr/>
        <a:lstStyle/>
        <a:p>
          <a:endParaRPr lang="ru-RU"/>
        </a:p>
      </dgm:t>
    </dgm:pt>
    <dgm:pt modelId="{07976C8D-3DD6-428B-A393-2E3FD77BE306}" type="sibTrans" cxnId="{15AC77A4-6E94-4A7B-9C0B-D7F387CF4F72}">
      <dgm:prSet/>
      <dgm:spPr/>
      <dgm:t>
        <a:bodyPr/>
        <a:lstStyle/>
        <a:p>
          <a:endParaRPr lang="ru-RU"/>
        </a:p>
      </dgm:t>
    </dgm:pt>
    <dgm:pt modelId="{DBD380CF-FE85-42EA-B2A1-02268C337B2E}">
      <dgm:prSet phldrT="[Текст]"/>
      <dgm:spPr/>
      <dgm:t>
        <a:bodyPr/>
        <a:lstStyle/>
        <a:p>
          <a:r>
            <a:rPr lang="uk-UA" dirty="0" smtClean="0"/>
            <a:t>2</a:t>
          </a:r>
          <a:endParaRPr lang="ru-RU" dirty="0"/>
        </a:p>
      </dgm:t>
    </dgm:pt>
    <dgm:pt modelId="{68782408-4F59-4579-946D-F04ACD9AFD30}" type="parTrans" cxnId="{82C330FE-721F-40FC-BCE0-AFE718FEBC8A}">
      <dgm:prSet/>
      <dgm:spPr/>
      <dgm:t>
        <a:bodyPr/>
        <a:lstStyle/>
        <a:p>
          <a:endParaRPr lang="ru-RU"/>
        </a:p>
      </dgm:t>
    </dgm:pt>
    <dgm:pt modelId="{BEDAB6A8-C9E8-40CE-B964-4698F54AE359}" type="sibTrans" cxnId="{82C330FE-721F-40FC-BCE0-AFE718FEBC8A}">
      <dgm:prSet/>
      <dgm:spPr/>
      <dgm:t>
        <a:bodyPr/>
        <a:lstStyle/>
        <a:p>
          <a:endParaRPr lang="ru-RU"/>
        </a:p>
      </dgm:t>
    </dgm:pt>
    <dgm:pt modelId="{F8F338BE-7ED4-4EDC-914A-7358F0C2CCE7}">
      <dgm:prSet phldrT="[Текст]"/>
      <dgm:spPr/>
      <dgm:t>
        <a:bodyPr/>
        <a:lstStyle/>
        <a:p>
          <a:r>
            <a:rPr lang="en-US" dirty="0" smtClean="0"/>
            <a:t> </a:t>
          </a:r>
          <a:endParaRPr lang="ru-RU" dirty="0"/>
        </a:p>
      </dgm:t>
    </dgm:pt>
    <dgm:pt modelId="{5FE115C2-1CFC-4FE9-A873-5E0FF53E61E3}" type="parTrans" cxnId="{90D18136-935D-46C2-A33F-8F37C0B847F7}">
      <dgm:prSet/>
      <dgm:spPr/>
      <dgm:t>
        <a:bodyPr/>
        <a:lstStyle/>
        <a:p>
          <a:endParaRPr lang="ru-RU"/>
        </a:p>
      </dgm:t>
    </dgm:pt>
    <dgm:pt modelId="{0740EC0E-9238-45AA-A7DF-F54EB3E5F8D2}" type="sibTrans" cxnId="{90D18136-935D-46C2-A33F-8F37C0B847F7}">
      <dgm:prSet/>
      <dgm:spPr/>
      <dgm:t>
        <a:bodyPr/>
        <a:lstStyle/>
        <a:p>
          <a:endParaRPr lang="ru-RU"/>
        </a:p>
      </dgm:t>
    </dgm:pt>
    <dgm:pt modelId="{150AB4A2-8C31-49AE-B1E7-B8971C186E01}">
      <dgm:prSet phldrT="[Текст]"/>
      <dgm:spPr/>
      <dgm:t>
        <a:bodyPr/>
        <a:lstStyle/>
        <a:p>
          <a:r>
            <a:rPr lang="en-US" dirty="0" smtClean="0"/>
            <a:t> </a:t>
          </a:r>
          <a:endParaRPr lang="ru-RU" dirty="0"/>
        </a:p>
      </dgm:t>
    </dgm:pt>
    <dgm:pt modelId="{07627C3A-EA1C-47C8-BCCE-0D76B4F4DDC9}" type="parTrans" cxnId="{ABF0310D-5D21-4D23-B816-FA76DF0B31A6}">
      <dgm:prSet/>
      <dgm:spPr/>
      <dgm:t>
        <a:bodyPr/>
        <a:lstStyle/>
        <a:p>
          <a:endParaRPr lang="ru-RU"/>
        </a:p>
      </dgm:t>
    </dgm:pt>
    <dgm:pt modelId="{1D370458-31C0-4C54-BD30-F91349C42653}" type="sibTrans" cxnId="{ABF0310D-5D21-4D23-B816-FA76DF0B31A6}">
      <dgm:prSet/>
      <dgm:spPr/>
      <dgm:t>
        <a:bodyPr/>
        <a:lstStyle/>
        <a:p>
          <a:endParaRPr lang="ru-RU"/>
        </a:p>
      </dgm:t>
    </dgm:pt>
    <dgm:pt modelId="{74E51065-F6B2-433A-ABB7-565BFE4CCF72}">
      <dgm:prSet phldrT="[Текст]"/>
      <dgm:spPr/>
      <dgm:t>
        <a:bodyPr/>
        <a:lstStyle/>
        <a:p>
          <a:r>
            <a:rPr lang="uk-UA" dirty="0" smtClean="0"/>
            <a:t>3</a:t>
          </a:r>
          <a:endParaRPr lang="ru-RU" dirty="0"/>
        </a:p>
      </dgm:t>
    </dgm:pt>
    <dgm:pt modelId="{0A5BE3F5-9674-47B0-8508-4793F33550D9}" type="parTrans" cxnId="{C3174B3B-82CD-46BF-B07E-E118B46E3FF4}">
      <dgm:prSet/>
      <dgm:spPr/>
      <dgm:t>
        <a:bodyPr/>
        <a:lstStyle/>
        <a:p>
          <a:endParaRPr lang="ru-RU"/>
        </a:p>
      </dgm:t>
    </dgm:pt>
    <dgm:pt modelId="{AAFEBE6F-4C90-4207-8BDF-FF11E6B96D94}" type="sibTrans" cxnId="{C3174B3B-82CD-46BF-B07E-E118B46E3FF4}">
      <dgm:prSet/>
      <dgm:spPr/>
      <dgm:t>
        <a:bodyPr/>
        <a:lstStyle/>
        <a:p>
          <a:endParaRPr lang="ru-RU"/>
        </a:p>
      </dgm:t>
    </dgm:pt>
    <dgm:pt modelId="{FD41EFCD-54CC-4C56-BA43-E0E63FF49A8D}">
      <dgm:prSet/>
      <dgm:spPr/>
      <dgm:t>
        <a:bodyPr/>
        <a:lstStyle/>
        <a:p>
          <a:endParaRPr lang="ru-RU" dirty="0"/>
        </a:p>
      </dgm:t>
    </dgm:pt>
    <dgm:pt modelId="{CD2CF31C-2F76-4D1D-B2B7-D0DFFDB8FCFF}" type="parTrans" cxnId="{7A38AE87-0157-4C1F-BCB6-5E6642AE6EE9}">
      <dgm:prSet/>
      <dgm:spPr/>
      <dgm:t>
        <a:bodyPr/>
        <a:lstStyle/>
        <a:p>
          <a:endParaRPr lang="ru-RU"/>
        </a:p>
      </dgm:t>
    </dgm:pt>
    <dgm:pt modelId="{DFBB6202-D0EC-4C6E-9012-05F54ABCC467}" type="sibTrans" cxnId="{7A38AE87-0157-4C1F-BCB6-5E6642AE6EE9}">
      <dgm:prSet/>
      <dgm:spPr/>
      <dgm:t>
        <a:bodyPr/>
        <a:lstStyle/>
        <a:p>
          <a:endParaRPr lang="ru-RU"/>
        </a:p>
      </dgm:t>
    </dgm:pt>
    <dgm:pt modelId="{E68BC616-8470-494D-95A1-DA78A7C7B130}">
      <dgm:prSet/>
      <dgm:spPr/>
      <dgm:t>
        <a:bodyPr/>
        <a:lstStyle/>
        <a:p>
          <a:r>
            <a:rPr lang="uk-UA" dirty="0" smtClean="0"/>
            <a:t>Х</a:t>
          </a:r>
          <a:endParaRPr lang="ru-RU" dirty="0"/>
        </a:p>
      </dgm:t>
    </dgm:pt>
    <dgm:pt modelId="{57E1C11D-B1B7-4974-9072-F53B60D8D5D5}" type="parTrans" cxnId="{C3EA0087-FBDC-4389-BC28-3C0A79A27D55}">
      <dgm:prSet/>
      <dgm:spPr/>
      <dgm:t>
        <a:bodyPr/>
        <a:lstStyle/>
        <a:p>
          <a:endParaRPr lang="ru-RU"/>
        </a:p>
      </dgm:t>
    </dgm:pt>
    <dgm:pt modelId="{3526C67F-DB13-44E6-B788-79BD45D93B39}" type="sibTrans" cxnId="{C3EA0087-FBDC-4389-BC28-3C0A79A27D55}">
      <dgm:prSet/>
      <dgm:spPr/>
      <dgm:t>
        <a:bodyPr/>
        <a:lstStyle/>
        <a:p>
          <a:endParaRPr lang="ru-RU"/>
        </a:p>
      </dgm:t>
    </dgm:pt>
    <dgm:pt modelId="{88B30B7E-CAC5-4060-9524-3EC86CD9E862}">
      <dgm:prSet/>
      <dgm:spPr/>
      <dgm:t>
        <a:bodyPr/>
        <a:lstStyle/>
        <a:p>
          <a:r>
            <a:rPr lang="uk-UA" dirty="0" smtClean="0"/>
            <a:t>8</a:t>
          </a:r>
          <a:endParaRPr lang="ru-RU" dirty="0"/>
        </a:p>
      </dgm:t>
    </dgm:pt>
    <dgm:pt modelId="{4C03E816-26DB-4665-8BDE-FFDEA2543193}" type="parTrans" cxnId="{93558952-8001-4F15-BDE7-E8C42253C287}">
      <dgm:prSet/>
      <dgm:spPr/>
      <dgm:t>
        <a:bodyPr/>
        <a:lstStyle/>
        <a:p>
          <a:endParaRPr lang="ru-RU"/>
        </a:p>
      </dgm:t>
    </dgm:pt>
    <dgm:pt modelId="{E4206346-75AC-4DB8-A07F-45B4ED4DD77E}" type="sibTrans" cxnId="{93558952-8001-4F15-BDE7-E8C42253C287}">
      <dgm:prSet/>
      <dgm:spPr/>
      <dgm:t>
        <a:bodyPr/>
        <a:lstStyle/>
        <a:p>
          <a:endParaRPr lang="ru-RU"/>
        </a:p>
      </dgm:t>
    </dgm:pt>
    <dgm:pt modelId="{8E6D9917-E7D9-4CF2-AA9E-86343DB43066}">
      <dgm:prSet custT="1"/>
      <dgm:spPr/>
      <dgm:t>
        <a:bodyPr/>
        <a:lstStyle/>
        <a:p>
          <a:pPr marL="0" marR="0" indent="0" defTabSz="1466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uk-UA" sz="4000" dirty="0" smtClean="0"/>
            <a:t>4Х</a:t>
          </a:r>
          <a:endParaRPr lang="ru-RU" sz="4000" dirty="0" smtClean="0"/>
        </a:p>
      </dgm:t>
    </dgm:pt>
    <dgm:pt modelId="{424A798E-8286-4C69-A55A-B94B2AC0A412}" type="parTrans" cxnId="{72B08ECF-9EF6-471C-A1B5-2C1E764D2002}">
      <dgm:prSet/>
      <dgm:spPr/>
      <dgm:t>
        <a:bodyPr/>
        <a:lstStyle/>
        <a:p>
          <a:endParaRPr lang="ru-RU"/>
        </a:p>
      </dgm:t>
    </dgm:pt>
    <dgm:pt modelId="{106E97FF-A36E-41E1-8AC8-FD50CC198226}" type="sibTrans" cxnId="{72B08ECF-9EF6-471C-A1B5-2C1E764D2002}">
      <dgm:prSet/>
      <dgm:spPr/>
      <dgm:t>
        <a:bodyPr/>
        <a:lstStyle/>
        <a:p>
          <a:endParaRPr lang="ru-RU"/>
        </a:p>
      </dgm:t>
    </dgm:pt>
    <dgm:pt modelId="{C028D1C9-954B-475E-B155-36DDE3131F4E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4000" dirty="0" smtClean="0"/>
            <a:t>5</a:t>
          </a:r>
          <a:endParaRPr lang="ru-RU" sz="4000" dirty="0" smtClean="0"/>
        </a:p>
        <a:p>
          <a:endParaRPr lang="ru-RU" dirty="0"/>
        </a:p>
      </dgm:t>
    </dgm:pt>
    <dgm:pt modelId="{93F24909-CEB0-4932-80F9-6DB3FA12ABF1}" type="parTrans" cxnId="{17072AB1-CC3A-4B82-AD13-F2A83ACEC273}">
      <dgm:prSet/>
      <dgm:spPr/>
      <dgm:t>
        <a:bodyPr/>
        <a:lstStyle/>
        <a:p>
          <a:endParaRPr lang="ru-RU"/>
        </a:p>
      </dgm:t>
    </dgm:pt>
    <dgm:pt modelId="{B5907838-FEA4-4355-9551-A13B9391BB7D}" type="sibTrans" cxnId="{17072AB1-CC3A-4B82-AD13-F2A83ACEC273}">
      <dgm:prSet/>
      <dgm:spPr/>
      <dgm:t>
        <a:bodyPr/>
        <a:lstStyle/>
        <a:p>
          <a:endParaRPr lang="ru-RU"/>
        </a:p>
      </dgm:t>
    </dgm:pt>
    <dgm:pt modelId="{66BC5413-850B-4B85-B8FF-9B5080E4FA5B}" type="pres">
      <dgm:prSet presAssocID="{3830607D-B890-494A-896B-2B14666F245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DC77379-B3BD-4E13-B453-B0AF04C8D640}" type="pres">
      <dgm:prSet presAssocID="{F80B1993-DE1B-4E00-95A3-44F3F69E93FD}" presName="hierRoot1" presStyleCnt="0"/>
      <dgm:spPr/>
    </dgm:pt>
    <dgm:pt modelId="{1BBCC7D4-6FC9-497D-81E3-E379B3FA7207}" type="pres">
      <dgm:prSet presAssocID="{F80B1993-DE1B-4E00-95A3-44F3F69E93FD}" presName="composite" presStyleCnt="0"/>
      <dgm:spPr/>
    </dgm:pt>
    <dgm:pt modelId="{5BC0A909-781A-4BEA-A007-786DA8093780}" type="pres">
      <dgm:prSet presAssocID="{F80B1993-DE1B-4E00-95A3-44F3F69E93FD}" presName="background" presStyleLbl="node0" presStyleIdx="0" presStyleCnt="1"/>
      <dgm:spPr/>
    </dgm:pt>
    <dgm:pt modelId="{01F165E4-3081-4A4E-8729-2A914F69F95C}" type="pres">
      <dgm:prSet presAssocID="{F80B1993-DE1B-4E00-95A3-44F3F69E93F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3BF88E-C714-4D17-9FA9-CE4027227843}" type="pres">
      <dgm:prSet presAssocID="{F80B1993-DE1B-4E00-95A3-44F3F69E93FD}" presName="hierChild2" presStyleCnt="0"/>
      <dgm:spPr/>
    </dgm:pt>
    <dgm:pt modelId="{F052BC49-877F-4B62-B4B6-6CF349A5F296}" type="pres">
      <dgm:prSet presAssocID="{1EE06183-6B5C-4F48-B21A-6AFE5159375E}" presName="Name10" presStyleLbl="parChTrans1D2" presStyleIdx="0" presStyleCnt="2"/>
      <dgm:spPr/>
      <dgm:t>
        <a:bodyPr/>
        <a:lstStyle/>
        <a:p>
          <a:endParaRPr lang="ru-RU"/>
        </a:p>
      </dgm:t>
    </dgm:pt>
    <dgm:pt modelId="{1E057EED-9386-48A9-8322-C741B75DAE54}" type="pres">
      <dgm:prSet presAssocID="{CCE4B0F3-E6D9-4857-8E3A-034B37EF438F}" presName="hierRoot2" presStyleCnt="0"/>
      <dgm:spPr/>
    </dgm:pt>
    <dgm:pt modelId="{D8A6C682-DF63-4A24-B399-80B8EDFD8891}" type="pres">
      <dgm:prSet presAssocID="{CCE4B0F3-E6D9-4857-8E3A-034B37EF438F}" presName="composite2" presStyleCnt="0"/>
      <dgm:spPr/>
    </dgm:pt>
    <dgm:pt modelId="{7344CE7D-C15C-44AA-AED4-3198C2D1BC66}" type="pres">
      <dgm:prSet presAssocID="{CCE4B0F3-E6D9-4857-8E3A-034B37EF438F}" presName="background2" presStyleLbl="node2" presStyleIdx="0" presStyleCnt="2"/>
      <dgm:spPr/>
    </dgm:pt>
    <dgm:pt modelId="{DF135A7B-15F2-4945-8966-E01379B2664F}" type="pres">
      <dgm:prSet presAssocID="{CCE4B0F3-E6D9-4857-8E3A-034B37EF438F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FCF994-7910-4DBE-8B19-200DB67CDD83}" type="pres">
      <dgm:prSet presAssocID="{CCE4B0F3-E6D9-4857-8E3A-034B37EF438F}" presName="hierChild3" presStyleCnt="0"/>
      <dgm:spPr/>
    </dgm:pt>
    <dgm:pt modelId="{000DD50D-12B6-428A-B30A-B36CD903620E}" type="pres">
      <dgm:prSet presAssocID="{68782408-4F59-4579-946D-F04ACD9AFD30}" presName="Name17" presStyleLbl="parChTrans1D3" presStyleIdx="0" presStyleCnt="4"/>
      <dgm:spPr/>
      <dgm:t>
        <a:bodyPr/>
        <a:lstStyle/>
        <a:p>
          <a:endParaRPr lang="ru-RU"/>
        </a:p>
      </dgm:t>
    </dgm:pt>
    <dgm:pt modelId="{DF8B43C2-5A1D-41E4-A788-3BDDB808663D}" type="pres">
      <dgm:prSet presAssocID="{DBD380CF-FE85-42EA-B2A1-02268C337B2E}" presName="hierRoot3" presStyleCnt="0"/>
      <dgm:spPr/>
    </dgm:pt>
    <dgm:pt modelId="{11B3B6D8-2FA1-449F-BCDA-04F41FDEC7B2}" type="pres">
      <dgm:prSet presAssocID="{DBD380CF-FE85-42EA-B2A1-02268C337B2E}" presName="composite3" presStyleCnt="0"/>
      <dgm:spPr/>
    </dgm:pt>
    <dgm:pt modelId="{DA38CB03-54CA-4473-B167-015408A1F37C}" type="pres">
      <dgm:prSet presAssocID="{DBD380CF-FE85-42EA-B2A1-02268C337B2E}" presName="background3" presStyleLbl="node3" presStyleIdx="0" presStyleCnt="4"/>
      <dgm:spPr/>
    </dgm:pt>
    <dgm:pt modelId="{82391E40-9037-4DFE-A0B3-676AD4B1CE69}" type="pres">
      <dgm:prSet presAssocID="{DBD380CF-FE85-42EA-B2A1-02268C337B2E}" presName="text3" presStyleLbl="fgAcc3" presStyleIdx="0" presStyleCnt="4" custLinFactNeighborX="-30213" custLinFactNeighborY="-16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4DA10A-2A0D-45C4-BC39-1C3FEDC797DD}" type="pres">
      <dgm:prSet presAssocID="{DBD380CF-FE85-42EA-B2A1-02268C337B2E}" presName="hierChild4" presStyleCnt="0"/>
      <dgm:spPr/>
    </dgm:pt>
    <dgm:pt modelId="{2D9401F8-16F4-4D28-A669-335809CDB981}" type="pres">
      <dgm:prSet presAssocID="{5FE115C2-1CFC-4FE9-A873-5E0FF53E61E3}" presName="Name17" presStyleLbl="parChTrans1D3" presStyleIdx="1" presStyleCnt="4"/>
      <dgm:spPr/>
      <dgm:t>
        <a:bodyPr/>
        <a:lstStyle/>
        <a:p>
          <a:endParaRPr lang="ru-RU"/>
        </a:p>
      </dgm:t>
    </dgm:pt>
    <dgm:pt modelId="{4594696B-A630-4650-8FDC-172D8C38635E}" type="pres">
      <dgm:prSet presAssocID="{F8F338BE-7ED4-4EDC-914A-7358F0C2CCE7}" presName="hierRoot3" presStyleCnt="0"/>
      <dgm:spPr/>
    </dgm:pt>
    <dgm:pt modelId="{5D51BB23-8215-4D68-A5D6-646918D714AA}" type="pres">
      <dgm:prSet presAssocID="{F8F338BE-7ED4-4EDC-914A-7358F0C2CCE7}" presName="composite3" presStyleCnt="0"/>
      <dgm:spPr/>
    </dgm:pt>
    <dgm:pt modelId="{27EE7829-704D-4824-8834-E0F2CE20DE0A}" type="pres">
      <dgm:prSet presAssocID="{F8F338BE-7ED4-4EDC-914A-7358F0C2CCE7}" presName="background3" presStyleLbl="node3" presStyleIdx="1" presStyleCnt="4"/>
      <dgm:spPr/>
    </dgm:pt>
    <dgm:pt modelId="{23FAC169-BD96-45AF-9B93-E4D5F1688C75}" type="pres">
      <dgm:prSet presAssocID="{F8F338BE-7ED4-4EDC-914A-7358F0C2CCE7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E9A73F-9D92-4170-A779-AE8DDC00CDFB}" type="pres">
      <dgm:prSet presAssocID="{F8F338BE-7ED4-4EDC-914A-7358F0C2CCE7}" presName="hierChild4" presStyleCnt="0"/>
      <dgm:spPr/>
    </dgm:pt>
    <dgm:pt modelId="{C993AEFF-D6E7-47E7-B936-DC6511ED1BAF}" type="pres">
      <dgm:prSet presAssocID="{424A798E-8286-4C69-A55A-B94B2AC0A412}" presName="Name23" presStyleLbl="parChTrans1D4" presStyleIdx="0" presStyleCnt="4"/>
      <dgm:spPr/>
      <dgm:t>
        <a:bodyPr/>
        <a:lstStyle/>
        <a:p>
          <a:endParaRPr lang="ru-RU"/>
        </a:p>
      </dgm:t>
    </dgm:pt>
    <dgm:pt modelId="{4024C4B4-3A9E-4EE5-8814-6A30FE4EE15D}" type="pres">
      <dgm:prSet presAssocID="{8E6D9917-E7D9-4CF2-AA9E-86343DB43066}" presName="hierRoot4" presStyleCnt="0"/>
      <dgm:spPr/>
    </dgm:pt>
    <dgm:pt modelId="{17B00876-EFD4-4A1A-B8D4-7F60D8D0E937}" type="pres">
      <dgm:prSet presAssocID="{8E6D9917-E7D9-4CF2-AA9E-86343DB43066}" presName="composite4" presStyleCnt="0"/>
      <dgm:spPr/>
    </dgm:pt>
    <dgm:pt modelId="{04361EA6-B940-42E0-9AD9-6218197C6B19}" type="pres">
      <dgm:prSet presAssocID="{8E6D9917-E7D9-4CF2-AA9E-86343DB43066}" presName="background4" presStyleLbl="node4" presStyleIdx="0" presStyleCnt="4"/>
      <dgm:spPr/>
    </dgm:pt>
    <dgm:pt modelId="{17B7D869-4553-445B-B502-BA03916A5B0F}" type="pres">
      <dgm:prSet presAssocID="{8E6D9917-E7D9-4CF2-AA9E-86343DB43066}" presName="text4" presStyleLbl="fgAcc4" presStyleIdx="0" presStyleCnt="4" custLinFactNeighborX="-67354" custLinFactNeighborY="55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EE05DC-C38E-4E6E-A4DA-58C29ACA4376}" type="pres">
      <dgm:prSet presAssocID="{8E6D9917-E7D9-4CF2-AA9E-86343DB43066}" presName="hierChild5" presStyleCnt="0"/>
      <dgm:spPr/>
    </dgm:pt>
    <dgm:pt modelId="{23AF5DC7-0C81-42AA-B314-B19109A344B9}" type="pres">
      <dgm:prSet presAssocID="{93F24909-CEB0-4932-80F9-6DB3FA12ABF1}" presName="Name23" presStyleLbl="parChTrans1D4" presStyleIdx="1" presStyleCnt="4"/>
      <dgm:spPr/>
      <dgm:t>
        <a:bodyPr/>
        <a:lstStyle/>
        <a:p>
          <a:endParaRPr lang="ru-RU"/>
        </a:p>
      </dgm:t>
    </dgm:pt>
    <dgm:pt modelId="{2E55302A-204F-4E0B-875C-7633F5E6F248}" type="pres">
      <dgm:prSet presAssocID="{C028D1C9-954B-475E-B155-36DDE3131F4E}" presName="hierRoot4" presStyleCnt="0"/>
      <dgm:spPr/>
    </dgm:pt>
    <dgm:pt modelId="{871F56CD-F3C5-44D1-8140-1B440DEA658C}" type="pres">
      <dgm:prSet presAssocID="{C028D1C9-954B-475E-B155-36DDE3131F4E}" presName="composite4" presStyleCnt="0"/>
      <dgm:spPr/>
    </dgm:pt>
    <dgm:pt modelId="{22F8411C-972B-4FDE-BA77-7C7914C7049B}" type="pres">
      <dgm:prSet presAssocID="{C028D1C9-954B-475E-B155-36DDE3131F4E}" presName="background4" presStyleLbl="node4" presStyleIdx="1" presStyleCnt="4"/>
      <dgm:spPr/>
    </dgm:pt>
    <dgm:pt modelId="{8BE4FDC2-5D7F-48C3-9675-197FB3044107}" type="pres">
      <dgm:prSet presAssocID="{C028D1C9-954B-475E-B155-36DDE3131F4E}" presName="text4" presStyleLbl="fgAcc4" presStyleIdx="1" presStyleCnt="4" custLinFactNeighborX="-37357" custLinFactNeighborY="142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3560C2-AC9F-47A7-AAA6-BB9D3EAB617B}" type="pres">
      <dgm:prSet presAssocID="{C028D1C9-954B-475E-B155-36DDE3131F4E}" presName="hierChild5" presStyleCnt="0"/>
      <dgm:spPr/>
    </dgm:pt>
    <dgm:pt modelId="{F6C0D1FA-3B72-4829-B05D-A773420D3686}" type="pres">
      <dgm:prSet presAssocID="{07627C3A-EA1C-47C8-BCCE-0D76B4F4DDC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59A14DF8-A02A-4395-B0D9-8824EED98816}" type="pres">
      <dgm:prSet presAssocID="{150AB4A2-8C31-49AE-B1E7-B8971C186E01}" presName="hierRoot2" presStyleCnt="0"/>
      <dgm:spPr/>
    </dgm:pt>
    <dgm:pt modelId="{70CBB543-AE93-43BD-A3A2-080E129E09C9}" type="pres">
      <dgm:prSet presAssocID="{150AB4A2-8C31-49AE-B1E7-B8971C186E01}" presName="composite2" presStyleCnt="0"/>
      <dgm:spPr/>
    </dgm:pt>
    <dgm:pt modelId="{66F64038-C4F8-43FD-86FB-87AC4F911546}" type="pres">
      <dgm:prSet presAssocID="{150AB4A2-8C31-49AE-B1E7-B8971C186E01}" presName="background2" presStyleLbl="node2" presStyleIdx="1" presStyleCnt="2"/>
      <dgm:spPr/>
    </dgm:pt>
    <dgm:pt modelId="{91A53197-5CDC-4894-BB61-F155EE8018B2}" type="pres">
      <dgm:prSet presAssocID="{150AB4A2-8C31-49AE-B1E7-B8971C186E0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58ED82-EB42-4296-8692-DBD615BDFDBF}" type="pres">
      <dgm:prSet presAssocID="{150AB4A2-8C31-49AE-B1E7-B8971C186E01}" presName="hierChild3" presStyleCnt="0"/>
      <dgm:spPr/>
    </dgm:pt>
    <dgm:pt modelId="{2F06F3CF-0107-4767-AE79-C8255CB51DD7}" type="pres">
      <dgm:prSet presAssocID="{0A5BE3F5-9674-47B0-8508-4793F33550D9}" presName="Name17" presStyleLbl="parChTrans1D3" presStyleIdx="2" presStyleCnt="4"/>
      <dgm:spPr/>
      <dgm:t>
        <a:bodyPr/>
        <a:lstStyle/>
        <a:p>
          <a:endParaRPr lang="ru-RU"/>
        </a:p>
      </dgm:t>
    </dgm:pt>
    <dgm:pt modelId="{8803BF56-FC14-4C48-85E5-304B1710ED52}" type="pres">
      <dgm:prSet presAssocID="{74E51065-F6B2-433A-ABB7-565BFE4CCF72}" presName="hierRoot3" presStyleCnt="0"/>
      <dgm:spPr/>
    </dgm:pt>
    <dgm:pt modelId="{59A0371A-5A8C-4A5C-8EB9-F43920C8DE85}" type="pres">
      <dgm:prSet presAssocID="{74E51065-F6B2-433A-ABB7-565BFE4CCF72}" presName="composite3" presStyleCnt="0"/>
      <dgm:spPr/>
    </dgm:pt>
    <dgm:pt modelId="{B991B642-5460-488D-AAAE-F6C40C58E427}" type="pres">
      <dgm:prSet presAssocID="{74E51065-F6B2-433A-ABB7-565BFE4CCF72}" presName="background3" presStyleLbl="node3" presStyleIdx="2" presStyleCnt="4"/>
      <dgm:spPr/>
    </dgm:pt>
    <dgm:pt modelId="{1DA5C385-1F69-45D8-93D8-E166E688F1F0}" type="pres">
      <dgm:prSet presAssocID="{74E51065-F6B2-433A-ABB7-565BFE4CCF72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0A1773-61E0-4D18-8E29-E533B4F4D090}" type="pres">
      <dgm:prSet presAssocID="{74E51065-F6B2-433A-ABB7-565BFE4CCF72}" presName="hierChild4" presStyleCnt="0"/>
      <dgm:spPr/>
    </dgm:pt>
    <dgm:pt modelId="{1BE2DC85-33CD-4DF0-AC7B-5DF89557E992}" type="pres">
      <dgm:prSet presAssocID="{CD2CF31C-2F76-4D1D-B2B7-D0DFFDB8FCFF}" presName="Name17" presStyleLbl="parChTrans1D3" presStyleIdx="3" presStyleCnt="4"/>
      <dgm:spPr/>
      <dgm:t>
        <a:bodyPr/>
        <a:lstStyle/>
        <a:p>
          <a:endParaRPr lang="ru-RU"/>
        </a:p>
      </dgm:t>
    </dgm:pt>
    <dgm:pt modelId="{599CCF97-9535-4C46-A975-04570F9F3956}" type="pres">
      <dgm:prSet presAssocID="{FD41EFCD-54CC-4C56-BA43-E0E63FF49A8D}" presName="hierRoot3" presStyleCnt="0"/>
      <dgm:spPr/>
    </dgm:pt>
    <dgm:pt modelId="{8719C98E-7E61-47F0-9147-81AF9E794F9C}" type="pres">
      <dgm:prSet presAssocID="{FD41EFCD-54CC-4C56-BA43-E0E63FF49A8D}" presName="composite3" presStyleCnt="0"/>
      <dgm:spPr/>
    </dgm:pt>
    <dgm:pt modelId="{B3299246-B021-46BF-945E-357C3A5FFB04}" type="pres">
      <dgm:prSet presAssocID="{FD41EFCD-54CC-4C56-BA43-E0E63FF49A8D}" presName="background3" presStyleLbl="node3" presStyleIdx="3" presStyleCnt="4"/>
      <dgm:spPr/>
    </dgm:pt>
    <dgm:pt modelId="{99819432-A91F-42DE-A12B-4AB4970D21E7}" type="pres">
      <dgm:prSet presAssocID="{FD41EFCD-54CC-4C56-BA43-E0E63FF49A8D}" presName="text3" presStyleLbl="fgAcc3" presStyleIdx="3" presStyleCnt="4" custLinFactNeighborX="39359" custLinFactNeighborY="57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F18E3C-32A0-4E64-82C0-A6C0816768C7}" type="pres">
      <dgm:prSet presAssocID="{FD41EFCD-54CC-4C56-BA43-E0E63FF49A8D}" presName="hierChild4" presStyleCnt="0"/>
      <dgm:spPr/>
    </dgm:pt>
    <dgm:pt modelId="{EBECC3D6-D8EA-47FA-B0BB-874E27675EE1}" type="pres">
      <dgm:prSet presAssocID="{57E1C11D-B1B7-4974-9072-F53B60D8D5D5}" presName="Name23" presStyleLbl="parChTrans1D4" presStyleIdx="2" presStyleCnt="4"/>
      <dgm:spPr/>
      <dgm:t>
        <a:bodyPr/>
        <a:lstStyle/>
        <a:p>
          <a:endParaRPr lang="ru-RU"/>
        </a:p>
      </dgm:t>
    </dgm:pt>
    <dgm:pt modelId="{B7768CB9-A952-4EF6-8A51-56FF44BB2D29}" type="pres">
      <dgm:prSet presAssocID="{E68BC616-8470-494D-95A1-DA78A7C7B130}" presName="hierRoot4" presStyleCnt="0"/>
      <dgm:spPr/>
    </dgm:pt>
    <dgm:pt modelId="{2B68EBB2-FD40-4DAA-AEB8-21C52726C58C}" type="pres">
      <dgm:prSet presAssocID="{E68BC616-8470-494D-95A1-DA78A7C7B130}" presName="composite4" presStyleCnt="0"/>
      <dgm:spPr/>
    </dgm:pt>
    <dgm:pt modelId="{8A20CB42-DF3B-4336-B6CA-DC60BD3530C4}" type="pres">
      <dgm:prSet presAssocID="{E68BC616-8470-494D-95A1-DA78A7C7B130}" presName="background4" presStyleLbl="node4" presStyleIdx="2" presStyleCnt="4"/>
      <dgm:spPr/>
    </dgm:pt>
    <dgm:pt modelId="{A301233E-91EE-4B3B-9547-089585EF654D}" type="pres">
      <dgm:prSet presAssocID="{E68BC616-8470-494D-95A1-DA78A7C7B130}" presName="text4" presStyleLbl="fgAcc4" presStyleIdx="2" presStyleCnt="4" custLinFactNeighborX="-24543" custLinFactNeighborY="55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23FD84-1C60-45BE-9C66-1D6723873C0B}" type="pres">
      <dgm:prSet presAssocID="{E68BC616-8470-494D-95A1-DA78A7C7B130}" presName="hierChild5" presStyleCnt="0"/>
      <dgm:spPr/>
    </dgm:pt>
    <dgm:pt modelId="{0B705132-2124-4AA2-BFD3-11D2EA48A960}" type="pres">
      <dgm:prSet presAssocID="{4C03E816-26DB-4665-8BDE-FFDEA2543193}" presName="Name23" presStyleLbl="parChTrans1D4" presStyleIdx="3" presStyleCnt="4"/>
      <dgm:spPr/>
      <dgm:t>
        <a:bodyPr/>
        <a:lstStyle/>
        <a:p>
          <a:endParaRPr lang="ru-RU"/>
        </a:p>
      </dgm:t>
    </dgm:pt>
    <dgm:pt modelId="{1E2FC612-E363-438E-BF4B-222BCF769C14}" type="pres">
      <dgm:prSet presAssocID="{88B30B7E-CAC5-4060-9524-3EC86CD9E862}" presName="hierRoot4" presStyleCnt="0"/>
      <dgm:spPr/>
    </dgm:pt>
    <dgm:pt modelId="{8FB4A6D6-560A-4AB8-BB9B-2CEF157BBDFC}" type="pres">
      <dgm:prSet presAssocID="{88B30B7E-CAC5-4060-9524-3EC86CD9E862}" presName="composite4" presStyleCnt="0"/>
      <dgm:spPr/>
    </dgm:pt>
    <dgm:pt modelId="{B0C3A67E-9CBE-47AD-B1A3-139F858661F5}" type="pres">
      <dgm:prSet presAssocID="{88B30B7E-CAC5-4060-9524-3EC86CD9E862}" presName="background4" presStyleLbl="node4" presStyleIdx="3" presStyleCnt="4"/>
      <dgm:spPr/>
    </dgm:pt>
    <dgm:pt modelId="{FF8D5B73-2E72-47CE-8C80-B38A963A2326}" type="pres">
      <dgm:prSet presAssocID="{88B30B7E-CAC5-4060-9524-3EC86CD9E862}" presName="text4" presStyleLbl="fgAcc4" presStyleIdx="3" presStyleCnt="4" custLinFactNeighborX="-618" custLinFactNeighborY="55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247602-14A3-452A-AD10-23A1BB91B255}" type="pres">
      <dgm:prSet presAssocID="{88B30B7E-CAC5-4060-9524-3EC86CD9E862}" presName="hierChild5" presStyleCnt="0"/>
      <dgm:spPr/>
    </dgm:pt>
  </dgm:ptLst>
  <dgm:cxnLst>
    <dgm:cxn modelId="{C3174B3B-82CD-46BF-B07E-E118B46E3FF4}" srcId="{150AB4A2-8C31-49AE-B1E7-B8971C186E01}" destId="{74E51065-F6B2-433A-ABB7-565BFE4CCF72}" srcOrd="0" destOrd="0" parTransId="{0A5BE3F5-9674-47B0-8508-4793F33550D9}" sibTransId="{AAFEBE6F-4C90-4207-8BDF-FF11E6B96D94}"/>
    <dgm:cxn modelId="{C3F80FEF-2507-486C-A79F-B90CC9567CAA}" srcId="{3830607D-B890-494A-896B-2B14666F2450}" destId="{F80B1993-DE1B-4E00-95A3-44F3F69E93FD}" srcOrd="0" destOrd="0" parTransId="{65776371-572D-4414-B982-86651BC4038F}" sibTransId="{0116595B-59BC-49F1-89EE-973BB61BE720}"/>
    <dgm:cxn modelId="{9571A7B2-A935-4930-A9AF-D851FFC8BC0E}" type="presOf" srcId="{CCE4B0F3-E6D9-4857-8E3A-034B37EF438F}" destId="{DF135A7B-15F2-4945-8966-E01379B2664F}" srcOrd="0" destOrd="0" presId="urn:microsoft.com/office/officeart/2005/8/layout/hierarchy1"/>
    <dgm:cxn modelId="{248ACC22-0C57-4985-B8B1-9EB77C8B34B8}" type="presOf" srcId="{E68BC616-8470-494D-95A1-DA78A7C7B130}" destId="{A301233E-91EE-4B3B-9547-089585EF654D}" srcOrd="0" destOrd="0" presId="urn:microsoft.com/office/officeart/2005/8/layout/hierarchy1"/>
    <dgm:cxn modelId="{67A3E645-E979-4089-8130-1566FD3A69C1}" type="presOf" srcId="{F80B1993-DE1B-4E00-95A3-44F3F69E93FD}" destId="{01F165E4-3081-4A4E-8729-2A914F69F95C}" srcOrd="0" destOrd="0" presId="urn:microsoft.com/office/officeart/2005/8/layout/hierarchy1"/>
    <dgm:cxn modelId="{8DB55230-714F-4195-A540-6E1E1B7AE466}" type="presOf" srcId="{FD41EFCD-54CC-4C56-BA43-E0E63FF49A8D}" destId="{99819432-A91F-42DE-A12B-4AB4970D21E7}" srcOrd="0" destOrd="0" presId="urn:microsoft.com/office/officeart/2005/8/layout/hierarchy1"/>
    <dgm:cxn modelId="{CC658CEB-D8CD-4817-814B-045C78B58B2F}" type="presOf" srcId="{4C03E816-26DB-4665-8BDE-FFDEA2543193}" destId="{0B705132-2124-4AA2-BFD3-11D2EA48A960}" srcOrd="0" destOrd="0" presId="urn:microsoft.com/office/officeart/2005/8/layout/hierarchy1"/>
    <dgm:cxn modelId="{93558952-8001-4F15-BDE7-E8C42253C287}" srcId="{FD41EFCD-54CC-4C56-BA43-E0E63FF49A8D}" destId="{88B30B7E-CAC5-4060-9524-3EC86CD9E862}" srcOrd="1" destOrd="0" parTransId="{4C03E816-26DB-4665-8BDE-FFDEA2543193}" sibTransId="{E4206346-75AC-4DB8-A07F-45B4ED4DD77E}"/>
    <dgm:cxn modelId="{46868123-3331-46AC-9959-5F394AFDDBF3}" type="presOf" srcId="{DBD380CF-FE85-42EA-B2A1-02268C337B2E}" destId="{82391E40-9037-4DFE-A0B3-676AD4B1CE69}" srcOrd="0" destOrd="0" presId="urn:microsoft.com/office/officeart/2005/8/layout/hierarchy1"/>
    <dgm:cxn modelId="{853E318D-53C7-47DC-94BA-F5909DA4898E}" type="presOf" srcId="{150AB4A2-8C31-49AE-B1E7-B8971C186E01}" destId="{91A53197-5CDC-4894-BB61-F155EE8018B2}" srcOrd="0" destOrd="0" presId="urn:microsoft.com/office/officeart/2005/8/layout/hierarchy1"/>
    <dgm:cxn modelId="{72B08ECF-9EF6-471C-A1B5-2C1E764D2002}" srcId="{F8F338BE-7ED4-4EDC-914A-7358F0C2CCE7}" destId="{8E6D9917-E7D9-4CF2-AA9E-86343DB43066}" srcOrd="0" destOrd="0" parTransId="{424A798E-8286-4C69-A55A-B94B2AC0A412}" sibTransId="{106E97FF-A36E-41E1-8AC8-FD50CC198226}"/>
    <dgm:cxn modelId="{DD2AF4E3-99EB-4EAA-AFD8-FD5641382358}" type="presOf" srcId="{8E6D9917-E7D9-4CF2-AA9E-86343DB43066}" destId="{17B7D869-4553-445B-B502-BA03916A5B0F}" srcOrd="0" destOrd="0" presId="urn:microsoft.com/office/officeart/2005/8/layout/hierarchy1"/>
    <dgm:cxn modelId="{B1BFF28E-5776-4001-B9D7-12E69F1A1CEC}" type="presOf" srcId="{C028D1C9-954B-475E-B155-36DDE3131F4E}" destId="{8BE4FDC2-5D7F-48C3-9675-197FB3044107}" srcOrd="0" destOrd="0" presId="urn:microsoft.com/office/officeart/2005/8/layout/hierarchy1"/>
    <dgm:cxn modelId="{5825B892-A03B-4D70-B47F-FFB714C56958}" type="presOf" srcId="{57E1C11D-B1B7-4974-9072-F53B60D8D5D5}" destId="{EBECC3D6-D8EA-47FA-B0BB-874E27675EE1}" srcOrd="0" destOrd="0" presId="urn:microsoft.com/office/officeart/2005/8/layout/hierarchy1"/>
    <dgm:cxn modelId="{C3EA0087-FBDC-4389-BC28-3C0A79A27D55}" srcId="{FD41EFCD-54CC-4C56-BA43-E0E63FF49A8D}" destId="{E68BC616-8470-494D-95A1-DA78A7C7B130}" srcOrd="0" destOrd="0" parTransId="{57E1C11D-B1B7-4974-9072-F53B60D8D5D5}" sibTransId="{3526C67F-DB13-44E6-B788-79BD45D93B39}"/>
    <dgm:cxn modelId="{7A38AE87-0157-4C1F-BCB6-5E6642AE6EE9}" srcId="{150AB4A2-8C31-49AE-B1E7-B8971C186E01}" destId="{FD41EFCD-54CC-4C56-BA43-E0E63FF49A8D}" srcOrd="1" destOrd="0" parTransId="{CD2CF31C-2F76-4D1D-B2B7-D0DFFDB8FCFF}" sibTransId="{DFBB6202-D0EC-4C6E-9012-05F54ABCC467}"/>
    <dgm:cxn modelId="{82C330FE-721F-40FC-BCE0-AFE718FEBC8A}" srcId="{CCE4B0F3-E6D9-4857-8E3A-034B37EF438F}" destId="{DBD380CF-FE85-42EA-B2A1-02268C337B2E}" srcOrd="0" destOrd="0" parTransId="{68782408-4F59-4579-946D-F04ACD9AFD30}" sibTransId="{BEDAB6A8-C9E8-40CE-B964-4698F54AE359}"/>
    <dgm:cxn modelId="{EF9E8FDF-BA7A-4774-A3B6-BC58875EBC4D}" type="presOf" srcId="{88B30B7E-CAC5-4060-9524-3EC86CD9E862}" destId="{FF8D5B73-2E72-47CE-8C80-B38A963A2326}" srcOrd="0" destOrd="0" presId="urn:microsoft.com/office/officeart/2005/8/layout/hierarchy1"/>
    <dgm:cxn modelId="{ABF0310D-5D21-4D23-B816-FA76DF0B31A6}" srcId="{F80B1993-DE1B-4E00-95A3-44F3F69E93FD}" destId="{150AB4A2-8C31-49AE-B1E7-B8971C186E01}" srcOrd="1" destOrd="0" parTransId="{07627C3A-EA1C-47C8-BCCE-0D76B4F4DDC9}" sibTransId="{1D370458-31C0-4C54-BD30-F91349C42653}"/>
    <dgm:cxn modelId="{0D4A7B3A-B6A0-4A9B-9EC9-FAFCE009C3FB}" type="presOf" srcId="{07627C3A-EA1C-47C8-BCCE-0D76B4F4DDC9}" destId="{F6C0D1FA-3B72-4829-B05D-A773420D3686}" srcOrd="0" destOrd="0" presId="urn:microsoft.com/office/officeart/2005/8/layout/hierarchy1"/>
    <dgm:cxn modelId="{3A80F999-575E-42C5-B4D3-16441B308840}" type="presOf" srcId="{93F24909-CEB0-4932-80F9-6DB3FA12ABF1}" destId="{23AF5DC7-0C81-42AA-B314-B19109A344B9}" srcOrd="0" destOrd="0" presId="urn:microsoft.com/office/officeart/2005/8/layout/hierarchy1"/>
    <dgm:cxn modelId="{F9D207A2-94F3-425E-89FA-4EC897255177}" type="presOf" srcId="{0A5BE3F5-9674-47B0-8508-4793F33550D9}" destId="{2F06F3CF-0107-4767-AE79-C8255CB51DD7}" srcOrd="0" destOrd="0" presId="urn:microsoft.com/office/officeart/2005/8/layout/hierarchy1"/>
    <dgm:cxn modelId="{15AC77A4-6E94-4A7B-9C0B-D7F387CF4F72}" srcId="{F80B1993-DE1B-4E00-95A3-44F3F69E93FD}" destId="{CCE4B0F3-E6D9-4857-8E3A-034B37EF438F}" srcOrd="0" destOrd="0" parTransId="{1EE06183-6B5C-4F48-B21A-6AFE5159375E}" sibTransId="{07976C8D-3DD6-428B-A393-2E3FD77BE306}"/>
    <dgm:cxn modelId="{AFA02210-5027-416C-BD01-42546282C93A}" type="presOf" srcId="{68782408-4F59-4579-946D-F04ACD9AFD30}" destId="{000DD50D-12B6-428A-B30A-B36CD903620E}" srcOrd="0" destOrd="0" presId="urn:microsoft.com/office/officeart/2005/8/layout/hierarchy1"/>
    <dgm:cxn modelId="{6DCCE32D-FEC9-4721-8D6E-53140FFF8047}" type="presOf" srcId="{74E51065-F6B2-433A-ABB7-565BFE4CCF72}" destId="{1DA5C385-1F69-45D8-93D8-E166E688F1F0}" srcOrd="0" destOrd="0" presId="urn:microsoft.com/office/officeart/2005/8/layout/hierarchy1"/>
    <dgm:cxn modelId="{3D01A69D-DD51-4C47-A460-7067808B0793}" type="presOf" srcId="{424A798E-8286-4C69-A55A-B94B2AC0A412}" destId="{C993AEFF-D6E7-47E7-B936-DC6511ED1BAF}" srcOrd="0" destOrd="0" presId="urn:microsoft.com/office/officeart/2005/8/layout/hierarchy1"/>
    <dgm:cxn modelId="{A1AD5760-E07A-427C-9724-CE2766E178B1}" type="presOf" srcId="{CD2CF31C-2F76-4D1D-B2B7-D0DFFDB8FCFF}" destId="{1BE2DC85-33CD-4DF0-AC7B-5DF89557E992}" srcOrd="0" destOrd="0" presId="urn:microsoft.com/office/officeart/2005/8/layout/hierarchy1"/>
    <dgm:cxn modelId="{76AEACFC-39EA-4840-BD09-B5F9BC9B0A7B}" type="presOf" srcId="{5FE115C2-1CFC-4FE9-A873-5E0FF53E61E3}" destId="{2D9401F8-16F4-4D28-A669-335809CDB981}" srcOrd="0" destOrd="0" presId="urn:microsoft.com/office/officeart/2005/8/layout/hierarchy1"/>
    <dgm:cxn modelId="{B524412F-0E67-4B07-BA4D-5124BDB8F536}" type="presOf" srcId="{3830607D-B890-494A-896B-2B14666F2450}" destId="{66BC5413-850B-4B85-B8FF-9B5080E4FA5B}" srcOrd="0" destOrd="0" presId="urn:microsoft.com/office/officeart/2005/8/layout/hierarchy1"/>
    <dgm:cxn modelId="{17072AB1-CC3A-4B82-AD13-F2A83ACEC273}" srcId="{F8F338BE-7ED4-4EDC-914A-7358F0C2CCE7}" destId="{C028D1C9-954B-475E-B155-36DDE3131F4E}" srcOrd="1" destOrd="0" parTransId="{93F24909-CEB0-4932-80F9-6DB3FA12ABF1}" sibTransId="{B5907838-FEA4-4355-9551-A13B9391BB7D}"/>
    <dgm:cxn modelId="{30945071-35CF-4422-8AEE-1ED0B8D68E60}" type="presOf" srcId="{F8F338BE-7ED4-4EDC-914A-7358F0C2CCE7}" destId="{23FAC169-BD96-45AF-9B93-E4D5F1688C75}" srcOrd="0" destOrd="0" presId="urn:microsoft.com/office/officeart/2005/8/layout/hierarchy1"/>
    <dgm:cxn modelId="{43C31354-B8E1-4ADE-889C-CBA436A0693A}" type="presOf" srcId="{1EE06183-6B5C-4F48-B21A-6AFE5159375E}" destId="{F052BC49-877F-4B62-B4B6-6CF349A5F296}" srcOrd="0" destOrd="0" presId="urn:microsoft.com/office/officeart/2005/8/layout/hierarchy1"/>
    <dgm:cxn modelId="{90D18136-935D-46C2-A33F-8F37C0B847F7}" srcId="{CCE4B0F3-E6D9-4857-8E3A-034B37EF438F}" destId="{F8F338BE-7ED4-4EDC-914A-7358F0C2CCE7}" srcOrd="1" destOrd="0" parTransId="{5FE115C2-1CFC-4FE9-A873-5E0FF53E61E3}" sibTransId="{0740EC0E-9238-45AA-A7DF-F54EB3E5F8D2}"/>
    <dgm:cxn modelId="{13728B47-A153-42EC-8084-8AC802340560}" type="presParOf" srcId="{66BC5413-850B-4B85-B8FF-9B5080E4FA5B}" destId="{3DC77379-B3BD-4E13-B453-B0AF04C8D640}" srcOrd="0" destOrd="0" presId="urn:microsoft.com/office/officeart/2005/8/layout/hierarchy1"/>
    <dgm:cxn modelId="{B446CF7A-A6E9-4BA7-8753-2A6D6598C9D4}" type="presParOf" srcId="{3DC77379-B3BD-4E13-B453-B0AF04C8D640}" destId="{1BBCC7D4-6FC9-497D-81E3-E379B3FA7207}" srcOrd="0" destOrd="0" presId="urn:microsoft.com/office/officeart/2005/8/layout/hierarchy1"/>
    <dgm:cxn modelId="{AFF9461B-118C-4538-80DB-C87AE32C5E76}" type="presParOf" srcId="{1BBCC7D4-6FC9-497D-81E3-E379B3FA7207}" destId="{5BC0A909-781A-4BEA-A007-786DA8093780}" srcOrd="0" destOrd="0" presId="urn:microsoft.com/office/officeart/2005/8/layout/hierarchy1"/>
    <dgm:cxn modelId="{36029888-D2F8-4EBD-A338-14B5C8FD509A}" type="presParOf" srcId="{1BBCC7D4-6FC9-497D-81E3-E379B3FA7207}" destId="{01F165E4-3081-4A4E-8729-2A914F69F95C}" srcOrd="1" destOrd="0" presId="urn:microsoft.com/office/officeart/2005/8/layout/hierarchy1"/>
    <dgm:cxn modelId="{4491F085-32ED-4A75-9E70-2271A4DB9090}" type="presParOf" srcId="{3DC77379-B3BD-4E13-B453-B0AF04C8D640}" destId="{243BF88E-C714-4D17-9FA9-CE4027227843}" srcOrd="1" destOrd="0" presId="urn:microsoft.com/office/officeart/2005/8/layout/hierarchy1"/>
    <dgm:cxn modelId="{9A26571C-8EA4-4231-A4E5-B05348D4B0A2}" type="presParOf" srcId="{243BF88E-C714-4D17-9FA9-CE4027227843}" destId="{F052BC49-877F-4B62-B4B6-6CF349A5F296}" srcOrd="0" destOrd="0" presId="urn:microsoft.com/office/officeart/2005/8/layout/hierarchy1"/>
    <dgm:cxn modelId="{6051FEFF-9AA7-4C78-BEE0-415581C084F5}" type="presParOf" srcId="{243BF88E-C714-4D17-9FA9-CE4027227843}" destId="{1E057EED-9386-48A9-8322-C741B75DAE54}" srcOrd="1" destOrd="0" presId="urn:microsoft.com/office/officeart/2005/8/layout/hierarchy1"/>
    <dgm:cxn modelId="{5B2181B3-2EEC-46B1-A1BB-BB60009CF6F7}" type="presParOf" srcId="{1E057EED-9386-48A9-8322-C741B75DAE54}" destId="{D8A6C682-DF63-4A24-B399-80B8EDFD8891}" srcOrd="0" destOrd="0" presId="urn:microsoft.com/office/officeart/2005/8/layout/hierarchy1"/>
    <dgm:cxn modelId="{1BAEBDB3-3F9D-42DB-BCA0-A54CC8792626}" type="presParOf" srcId="{D8A6C682-DF63-4A24-B399-80B8EDFD8891}" destId="{7344CE7D-C15C-44AA-AED4-3198C2D1BC66}" srcOrd="0" destOrd="0" presId="urn:microsoft.com/office/officeart/2005/8/layout/hierarchy1"/>
    <dgm:cxn modelId="{3D61237A-9EFB-4967-9470-53066096FFD6}" type="presParOf" srcId="{D8A6C682-DF63-4A24-B399-80B8EDFD8891}" destId="{DF135A7B-15F2-4945-8966-E01379B2664F}" srcOrd="1" destOrd="0" presId="urn:microsoft.com/office/officeart/2005/8/layout/hierarchy1"/>
    <dgm:cxn modelId="{E7B9209C-BABA-4ADF-8BE2-43C461057806}" type="presParOf" srcId="{1E057EED-9386-48A9-8322-C741B75DAE54}" destId="{20FCF994-7910-4DBE-8B19-200DB67CDD83}" srcOrd="1" destOrd="0" presId="urn:microsoft.com/office/officeart/2005/8/layout/hierarchy1"/>
    <dgm:cxn modelId="{2118EC7B-5FD6-4B67-A27D-8A457725A22C}" type="presParOf" srcId="{20FCF994-7910-4DBE-8B19-200DB67CDD83}" destId="{000DD50D-12B6-428A-B30A-B36CD903620E}" srcOrd="0" destOrd="0" presId="urn:microsoft.com/office/officeart/2005/8/layout/hierarchy1"/>
    <dgm:cxn modelId="{8DDED6A7-09BA-47A2-963D-4AC75E51A30A}" type="presParOf" srcId="{20FCF994-7910-4DBE-8B19-200DB67CDD83}" destId="{DF8B43C2-5A1D-41E4-A788-3BDDB808663D}" srcOrd="1" destOrd="0" presId="urn:microsoft.com/office/officeart/2005/8/layout/hierarchy1"/>
    <dgm:cxn modelId="{9E6B7E5A-AFFC-4730-B862-759BACC5A717}" type="presParOf" srcId="{DF8B43C2-5A1D-41E4-A788-3BDDB808663D}" destId="{11B3B6D8-2FA1-449F-BCDA-04F41FDEC7B2}" srcOrd="0" destOrd="0" presId="urn:microsoft.com/office/officeart/2005/8/layout/hierarchy1"/>
    <dgm:cxn modelId="{74AF9C24-5FE7-46D8-B2D0-D93CCD032C2D}" type="presParOf" srcId="{11B3B6D8-2FA1-449F-BCDA-04F41FDEC7B2}" destId="{DA38CB03-54CA-4473-B167-015408A1F37C}" srcOrd="0" destOrd="0" presId="urn:microsoft.com/office/officeart/2005/8/layout/hierarchy1"/>
    <dgm:cxn modelId="{36439FE9-0BFF-4A93-AD6B-079BB290AE6B}" type="presParOf" srcId="{11B3B6D8-2FA1-449F-BCDA-04F41FDEC7B2}" destId="{82391E40-9037-4DFE-A0B3-676AD4B1CE69}" srcOrd="1" destOrd="0" presId="urn:microsoft.com/office/officeart/2005/8/layout/hierarchy1"/>
    <dgm:cxn modelId="{F3DBCA8A-4E64-4C12-AEE1-B24E4E29A49A}" type="presParOf" srcId="{DF8B43C2-5A1D-41E4-A788-3BDDB808663D}" destId="{7E4DA10A-2A0D-45C4-BC39-1C3FEDC797DD}" srcOrd="1" destOrd="0" presId="urn:microsoft.com/office/officeart/2005/8/layout/hierarchy1"/>
    <dgm:cxn modelId="{8AE69616-F870-4046-8740-2EC260AE576A}" type="presParOf" srcId="{20FCF994-7910-4DBE-8B19-200DB67CDD83}" destId="{2D9401F8-16F4-4D28-A669-335809CDB981}" srcOrd="2" destOrd="0" presId="urn:microsoft.com/office/officeart/2005/8/layout/hierarchy1"/>
    <dgm:cxn modelId="{B3D9158F-1EDB-41F8-8367-AC1A4E94CBBA}" type="presParOf" srcId="{20FCF994-7910-4DBE-8B19-200DB67CDD83}" destId="{4594696B-A630-4650-8FDC-172D8C38635E}" srcOrd="3" destOrd="0" presId="urn:microsoft.com/office/officeart/2005/8/layout/hierarchy1"/>
    <dgm:cxn modelId="{37E8F328-8338-45E5-BBEF-15ABDC48788E}" type="presParOf" srcId="{4594696B-A630-4650-8FDC-172D8C38635E}" destId="{5D51BB23-8215-4D68-A5D6-646918D714AA}" srcOrd="0" destOrd="0" presId="urn:microsoft.com/office/officeart/2005/8/layout/hierarchy1"/>
    <dgm:cxn modelId="{E32C40FC-3D65-4EC3-837E-631F4666BD25}" type="presParOf" srcId="{5D51BB23-8215-4D68-A5D6-646918D714AA}" destId="{27EE7829-704D-4824-8834-E0F2CE20DE0A}" srcOrd="0" destOrd="0" presId="urn:microsoft.com/office/officeart/2005/8/layout/hierarchy1"/>
    <dgm:cxn modelId="{6CC68CC0-ED72-411A-BFDF-46A93A1CD8CF}" type="presParOf" srcId="{5D51BB23-8215-4D68-A5D6-646918D714AA}" destId="{23FAC169-BD96-45AF-9B93-E4D5F1688C75}" srcOrd="1" destOrd="0" presId="urn:microsoft.com/office/officeart/2005/8/layout/hierarchy1"/>
    <dgm:cxn modelId="{90E52D97-0CA2-4CED-A197-9535F0D56F10}" type="presParOf" srcId="{4594696B-A630-4650-8FDC-172D8C38635E}" destId="{E6E9A73F-9D92-4170-A779-AE8DDC00CDFB}" srcOrd="1" destOrd="0" presId="urn:microsoft.com/office/officeart/2005/8/layout/hierarchy1"/>
    <dgm:cxn modelId="{5853CE06-806E-4118-A749-305C0DD45201}" type="presParOf" srcId="{E6E9A73F-9D92-4170-A779-AE8DDC00CDFB}" destId="{C993AEFF-D6E7-47E7-B936-DC6511ED1BAF}" srcOrd="0" destOrd="0" presId="urn:microsoft.com/office/officeart/2005/8/layout/hierarchy1"/>
    <dgm:cxn modelId="{DA829ACC-FA32-412B-B506-6420AFB6A54A}" type="presParOf" srcId="{E6E9A73F-9D92-4170-A779-AE8DDC00CDFB}" destId="{4024C4B4-3A9E-4EE5-8814-6A30FE4EE15D}" srcOrd="1" destOrd="0" presId="urn:microsoft.com/office/officeart/2005/8/layout/hierarchy1"/>
    <dgm:cxn modelId="{AFA74F44-636D-412B-9352-D1885CC6F30F}" type="presParOf" srcId="{4024C4B4-3A9E-4EE5-8814-6A30FE4EE15D}" destId="{17B00876-EFD4-4A1A-B8D4-7F60D8D0E937}" srcOrd="0" destOrd="0" presId="urn:microsoft.com/office/officeart/2005/8/layout/hierarchy1"/>
    <dgm:cxn modelId="{6D544997-13C2-4299-BB84-15BCA8BA62AE}" type="presParOf" srcId="{17B00876-EFD4-4A1A-B8D4-7F60D8D0E937}" destId="{04361EA6-B940-42E0-9AD9-6218197C6B19}" srcOrd="0" destOrd="0" presId="urn:microsoft.com/office/officeart/2005/8/layout/hierarchy1"/>
    <dgm:cxn modelId="{FE30BDD3-ED04-4E11-A626-6AF3992780A2}" type="presParOf" srcId="{17B00876-EFD4-4A1A-B8D4-7F60D8D0E937}" destId="{17B7D869-4553-445B-B502-BA03916A5B0F}" srcOrd="1" destOrd="0" presId="urn:microsoft.com/office/officeart/2005/8/layout/hierarchy1"/>
    <dgm:cxn modelId="{646338E4-8A08-4A1B-AA81-037D2B02C7A2}" type="presParOf" srcId="{4024C4B4-3A9E-4EE5-8814-6A30FE4EE15D}" destId="{38EE05DC-C38E-4E6E-A4DA-58C29ACA4376}" srcOrd="1" destOrd="0" presId="urn:microsoft.com/office/officeart/2005/8/layout/hierarchy1"/>
    <dgm:cxn modelId="{1CDA8FDF-B3CC-4105-BD15-9C0E6AB7D1E9}" type="presParOf" srcId="{E6E9A73F-9D92-4170-A779-AE8DDC00CDFB}" destId="{23AF5DC7-0C81-42AA-B314-B19109A344B9}" srcOrd="2" destOrd="0" presId="urn:microsoft.com/office/officeart/2005/8/layout/hierarchy1"/>
    <dgm:cxn modelId="{D1996C64-1152-4E3F-9D72-C0E1F5E97F13}" type="presParOf" srcId="{E6E9A73F-9D92-4170-A779-AE8DDC00CDFB}" destId="{2E55302A-204F-4E0B-875C-7633F5E6F248}" srcOrd="3" destOrd="0" presId="urn:microsoft.com/office/officeart/2005/8/layout/hierarchy1"/>
    <dgm:cxn modelId="{34EE4E1B-C5D6-4F29-BC9C-9A54C9F3B13F}" type="presParOf" srcId="{2E55302A-204F-4E0B-875C-7633F5E6F248}" destId="{871F56CD-F3C5-44D1-8140-1B440DEA658C}" srcOrd="0" destOrd="0" presId="urn:microsoft.com/office/officeart/2005/8/layout/hierarchy1"/>
    <dgm:cxn modelId="{BB3B5C0C-3DF0-42D8-8527-7F6C2B293FEE}" type="presParOf" srcId="{871F56CD-F3C5-44D1-8140-1B440DEA658C}" destId="{22F8411C-972B-4FDE-BA77-7C7914C7049B}" srcOrd="0" destOrd="0" presId="urn:microsoft.com/office/officeart/2005/8/layout/hierarchy1"/>
    <dgm:cxn modelId="{BFD77535-4486-4360-BF27-5A5C01FD0C74}" type="presParOf" srcId="{871F56CD-F3C5-44D1-8140-1B440DEA658C}" destId="{8BE4FDC2-5D7F-48C3-9675-197FB3044107}" srcOrd="1" destOrd="0" presId="urn:microsoft.com/office/officeart/2005/8/layout/hierarchy1"/>
    <dgm:cxn modelId="{B3EDD2F3-5121-497E-BB49-C51D1582D0D2}" type="presParOf" srcId="{2E55302A-204F-4E0B-875C-7633F5E6F248}" destId="{9A3560C2-AC9F-47A7-AAA6-BB9D3EAB617B}" srcOrd="1" destOrd="0" presId="urn:microsoft.com/office/officeart/2005/8/layout/hierarchy1"/>
    <dgm:cxn modelId="{8F2DD714-E8B3-4F7B-8ED4-2318AC2DF025}" type="presParOf" srcId="{243BF88E-C714-4D17-9FA9-CE4027227843}" destId="{F6C0D1FA-3B72-4829-B05D-A773420D3686}" srcOrd="2" destOrd="0" presId="urn:microsoft.com/office/officeart/2005/8/layout/hierarchy1"/>
    <dgm:cxn modelId="{7E73E5D8-4EED-4E31-8E53-BF891A025A79}" type="presParOf" srcId="{243BF88E-C714-4D17-9FA9-CE4027227843}" destId="{59A14DF8-A02A-4395-B0D9-8824EED98816}" srcOrd="3" destOrd="0" presId="urn:microsoft.com/office/officeart/2005/8/layout/hierarchy1"/>
    <dgm:cxn modelId="{47F39C44-9440-449E-B69D-BF5DAFC82FEA}" type="presParOf" srcId="{59A14DF8-A02A-4395-B0D9-8824EED98816}" destId="{70CBB543-AE93-43BD-A3A2-080E129E09C9}" srcOrd="0" destOrd="0" presId="urn:microsoft.com/office/officeart/2005/8/layout/hierarchy1"/>
    <dgm:cxn modelId="{564224E8-042E-4FB5-A781-A94ADC8B82D5}" type="presParOf" srcId="{70CBB543-AE93-43BD-A3A2-080E129E09C9}" destId="{66F64038-C4F8-43FD-86FB-87AC4F911546}" srcOrd="0" destOrd="0" presId="urn:microsoft.com/office/officeart/2005/8/layout/hierarchy1"/>
    <dgm:cxn modelId="{C966D451-406D-41E9-941F-EF3A08D0E6E2}" type="presParOf" srcId="{70CBB543-AE93-43BD-A3A2-080E129E09C9}" destId="{91A53197-5CDC-4894-BB61-F155EE8018B2}" srcOrd="1" destOrd="0" presId="urn:microsoft.com/office/officeart/2005/8/layout/hierarchy1"/>
    <dgm:cxn modelId="{887967B8-7567-4A54-807E-8A380AB4CC40}" type="presParOf" srcId="{59A14DF8-A02A-4395-B0D9-8824EED98816}" destId="{3658ED82-EB42-4296-8692-DBD615BDFDBF}" srcOrd="1" destOrd="0" presId="urn:microsoft.com/office/officeart/2005/8/layout/hierarchy1"/>
    <dgm:cxn modelId="{8800F4A4-E74A-4733-AF32-DBCFB6234E50}" type="presParOf" srcId="{3658ED82-EB42-4296-8692-DBD615BDFDBF}" destId="{2F06F3CF-0107-4767-AE79-C8255CB51DD7}" srcOrd="0" destOrd="0" presId="urn:microsoft.com/office/officeart/2005/8/layout/hierarchy1"/>
    <dgm:cxn modelId="{19EFE31D-62FD-49EF-85FF-786FB0B15EFC}" type="presParOf" srcId="{3658ED82-EB42-4296-8692-DBD615BDFDBF}" destId="{8803BF56-FC14-4C48-85E5-304B1710ED52}" srcOrd="1" destOrd="0" presId="urn:microsoft.com/office/officeart/2005/8/layout/hierarchy1"/>
    <dgm:cxn modelId="{E8FCDDBD-0CAC-4183-B724-E9BBE5FC9A9E}" type="presParOf" srcId="{8803BF56-FC14-4C48-85E5-304B1710ED52}" destId="{59A0371A-5A8C-4A5C-8EB9-F43920C8DE85}" srcOrd="0" destOrd="0" presId="urn:microsoft.com/office/officeart/2005/8/layout/hierarchy1"/>
    <dgm:cxn modelId="{011A7421-E37E-4416-BAA9-94B6B7BB7783}" type="presParOf" srcId="{59A0371A-5A8C-4A5C-8EB9-F43920C8DE85}" destId="{B991B642-5460-488D-AAAE-F6C40C58E427}" srcOrd="0" destOrd="0" presId="urn:microsoft.com/office/officeart/2005/8/layout/hierarchy1"/>
    <dgm:cxn modelId="{1A2D58E3-42C3-4B69-AA51-C30FBAC9B45C}" type="presParOf" srcId="{59A0371A-5A8C-4A5C-8EB9-F43920C8DE85}" destId="{1DA5C385-1F69-45D8-93D8-E166E688F1F0}" srcOrd="1" destOrd="0" presId="urn:microsoft.com/office/officeart/2005/8/layout/hierarchy1"/>
    <dgm:cxn modelId="{08638423-6824-4D5A-9749-4A7A17316900}" type="presParOf" srcId="{8803BF56-FC14-4C48-85E5-304B1710ED52}" destId="{5E0A1773-61E0-4D18-8E29-E533B4F4D090}" srcOrd="1" destOrd="0" presId="urn:microsoft.com/office/officeart/2005/8/layout/hierarchy1"/>
    <dgm:cxn modelId="{DEC76B64-507B-4FA3-A248-84DFF0404245}" type="presParOf" srcId="{3658ED82-EB42-4296-8692-DBD615BDFDBF}" destId="{1BE2DC85-33CD-4DF0-AC7B-5DF89557E992}" srcOrd="2" destOrd="0" presId="urn:microsoft.com/office/officeart/2005/8/layout/hierarchy1"/>
    <dgm:cxn modelId="{EC6114CC-89FC-4E40-847E-135EEF4020C2}" type="presParOf" srcId="{3658ED82-EB42-4296-8692-DBD615BDFDBF}" destId="{599CCF97-9535-4C46-A975-04570F9F3956}" srcOrd="3" destOrd="0" presId="urn:microsoft.com/office/officeart/2005/8/layout/hierarchy1"/>
    <dgm:cxn modelId="{002D3E4D-5618-4972-A957-091EF3A24C46}" type="presParOf" srcId="{599CCF97-9535-4C46-A975-04570F9F3956}" destId="{8719C98E-7E61-47F0-9147-81AF9E794F9C}" srcOrd="0" destOrd="0" presId="urn:microsoft.com/office/officeart/2005/8/layout/hierarchy1"/>
    <dgm:cxn modelId="{1517C4BE-2028-4459-A34C-474B744A4AE7}" type="presParOf" srcId="{8719C98E-7E61-47F0-9147-81AF9E794F9C}" destId="{B3299246-B021-46BF-945E-357C3A5FFB04}" srcOrd="0" destOrd="0" presId="urn:microsoft.com/office/officeart/2005/8/layout/hierarchy1"/>
    <dgm:cxn modelId="{94252183-A123-4A32-8B3D-B7BB539C2772}" type="presParOf" srcId="{8719C98E-7E61-47F0-9147-81AF9E794F9C}" destId="{99819432-A91F-42DE-A12B-4AB4970D21E7}" srcOrd="1" destOrd="0" presId="urn:microsoft.com/office/officeart/2005/8/layout/hierarchy1"/>
    <dgm:cxn modelId="{988DFB4D-5E65-4F58-A5E9-D61755298D27}" type="presParOf" srcId="{599CCF97-9535-4C46-A975-04570F9F3956}" destId="{F6F18E3C-32A0-4E64-82C0-A6C0816768C7}" srcOrd="1" destOrd="0" presId="urn:microsoft.com/office/officeart/2005/8/layout/hierarchy1"/>
    <dgm:cxn modelId="{DDE3641B-EDC3-47D9-8B82-C99CD55828B3}" type="presParOf" srcId="{F6F18E3C-32A0-4E64-82C0-A6C0816768C7}" destId="{EBECC3D6-D8EA-47FA-B0BB-874E27675EE1}" srcOrd="0" destOrd="0" presId="urn:microsoft.com/office/officeart/2005/8/layout/hierarchy1"/>
    <dgm:cxn modelId="{EB529043-0539-48EA-A418-AC263D74E735}" type="presParOf" srcId="{F6F18E3C-32A0-4E64-82C0-A6C0816768C7}" destId="{B7768CB9-A952-4EF6-8A51-56FF44BB2D29}" srcOrd="1" destOrd="0" presId="urn:microsoft.com/office/officeart/2005/8/layout/hierarchy1"/>
    <dgm:cxn modelId="{D53E65E0-A475-480C-BC66-E6A8CBF6DC5C}" type="presParOf" srcId="{B7768CB9-A952-4EF6-8A51-56FF44BB2D29}" destId="{2B68EBB2-FD40-4DAA-AEB8-21C52726C58C}" srcOrd="0" destOrd="0" presId="urn:microsoft.com/office/officeart/2005/8/layout/hierarchy1"/>
    <dgm:cxn modelId="{16831802-680E-4CDC-9AA5-5E82ECF40122}" type="presParOf" srcId="{2B68EBB2-FD40-4DAA-AEB8-21C52726C58C}" destId="{8A20CB42-DF3B-4336-B6CA-DC60BD3530C4}" srcOrd="0" destOrd="0" presId="urn:microsoft.com/office/officeart/2005/8/layout/hierarchy1"/>
    <dgm:cxn modelId="{48FB7384-77A6-48F9-9905-B3A1B57DE0A9}" type="presParOf" srcId="{2B68EBB2-FD40-4DAA-AEB8-21C52726C58C}" destId="{A301233E-91EE-4B3B-9547-089585EF654D}" srcOrd="1" destOrd="0" presId="urn:microsoft.com/office/officeart/2005/8/layout/hierarchy1"/>
    <dgm:cxn modelId="{8354EA47-4DB7-4A30-B16E-90189A54DE36}" type="presParOf" srcId="{B7768CB9-A952-4EF6-8A51-56FF44BB2D29}" destId="{DA23FD84-1C60-45BE-9C66-1D6723873C0B}" srcOrd="1" destOrd="0" presId="urn:microsoft.com/office/officeart/2005/8/layout/hierarchy1"/>
    <dgm:cxn modelId="{52F4CBCC-25F0-437C-8C18-E6E2442FF2E4}" type="presParOf" srcId="{F6F18E3C-32A0-4E64-82C0-A6C0816768C7}" destId="{0B705132-2124-4AA2-BFD3-11D2EA48A960}" srcOrd="2" destOrd="0" presId="urn:microsoft.com/office/officeart/2005/8/layout/hierarchy1"/>
    <dgm:cxn modelId="{A5EBA609-02F3-4D72-904E-D401A360F02C}" type="presParOf" srcId="{F6F18E3C-32A0-4E64-82C0-A6C0816768C7}" destId="{1E2FC612-E363-438E-BF4B-222BCF769C14}" srcOrd="3" destOrd="0" presId="urn:microsoft.com/office/officeart/2005/8/layout/hierarchy1"/>
    <dgm:cxn modelId="{9223252F-9549-4A94-98E7-CB7072DE8B29}" type="presParOf" srcId="{1E2FC612-E363-438E-BF4B-222BCF769C14}" destId="{8FB4A6D6-560A-4AB8-BB9B-2CEF157BBDFC}" srcOrd="0" destOrd="0" presId="urn:microsoft.com/office/officeart/2005/8/layout/hierarchy1"/>
    <dgm:cxn modelId="{8A79C736-F126-4EDB-B22B-F8D8EBF0088D}" type="presParOf" srcId="{8FB4A6D6-560A-4AB8-BB9B-2CEF157BBDFC}" destId="{B0C3A67E-9CBE-47AD-B1A3-139F858661F5}" srcOrd="0" destOrd="0" presId="urn:microsoft.com/office/officeart/2005/8/layout/hierarchy1"/>
    <dgm:cxn modelId="{3323FE40-C356-482B-B480-8F8C06D04247}" type="presParOf" srcId="{8FB4A6D6-560A-4AB8-BB9B-2CEF157BBDFC}" destId="{FF8D5B73-2E72-47CE-8C80-B38A963A2326}" srcOrd="1" destOrd="0" presId="urn:microsoft.com/office/officeart/2005/8/layout/hierarchy1"/>
    <dgm:cxn modelId="{19BCC588-C6FD-4C51-BF4E-AA45ACE5E982}" type="presParOf" srcId="{1E2FC612-E363-438E-BF4B-222BCF769C14}" destId="{5E247602-14A3-452A-AD10-23A1BB91B255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76800" y="4267200"/>
            <a:ext cx="4191000" cy="704850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76800" y="5257800"/>
            <a:ext cx="4191000" cy="6858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6600" y="228600"/>
            <a:ext cx="1905000" cy="5943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1600" y="228600"/>
            <a:ext cx="5562600" cy="5943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752600"/>
            <a:ext cx="3581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752600"/>
            <a:ext cx="3581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28600"/>
            <a:ext cx="76200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752600"/>
            <a:ext cx="7315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image" Target="../media/image6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image" Target="../media/image8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10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12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slide" Target="slide14.xml"/><Relationship Id="rId4" Type="http://schemas.openxmlformats.org/officeDocument/2006/relationships/slide" Target="slide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57290" y="2214554"/>
            <a:ext cx="7620000" cy="1714512"/>
          </a:xfrm>
        </p:spPr>
        <p:txBody>
          <a:bodyPr/>
          <a:lstStyle/>
          <a:p>
            <a:pPr algn="ctr"/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Добр</a:t>
            </a:r>
            <a:r>
              <a:rPr lang="uk-UA" sz="9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ий</a:t>
            </a:r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b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день</a:t>
            </a:r>
            <a:endParaRPr lang="ru-RU" sz="9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0"/>
            <a:ext cx="2928926" cy="715963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uk-UA" dirty="0" err="1" smtClean="0"/>
              <a:t>Шпатлівка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       </a:t>
            </a:r>
            <a:r>
              <a:rPr lang="uk-UA" dirty="0" smtClean="0"/>
              <a:t>В минулому році за ту ж суму ми придбали 20 мішків </a:t>
            </a:r>
            <a:r>
              <a:rPr lang="uk-UA" dirty="0" err="1" smtClean="0"/>
              <a:t>шпатлівки</a:t>
            </a:r>
            <a:r>
              <a:rPr lang="uk-UA" dirty="0" smtClean="0"/>
              <a:t> по 105 грн., а в цьому році лише 16 та залишилось ще здачі 100 грн. Скільки коштує один мішок в цьому році.</a:t>
            </a:r>
            <a:endParaRPr lang="ru-RU" dirty="0"/>
          </a:p>
        </p:txBody>
      </p:sp>
      <p:sp>
        <p:nvSpPr>
          <p:cNvPr id="4" name="Заголовок 1">
            <a:hlinkClick r:id="rId2" action="ppaction://hlinksldjump"/>
          </p:cNvPr>
          <p:cNvSpPr txBox="1">
            <a:spLocks/>
          </p:cNvSpPr>
          <p:nvPr/>
        </p:nvSpPr>
        <p:spPr bwMode="auto">
          <a:xfrm>
            <a:off x="4643438" y="0"/>
            <a:ext cx="3000396" cy="7159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Фарба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>
            <a:hlinkClick r:id="rId3" action="ppaction://hlinksldjump"/>
          </p:cNvPr>
          <p:cNvSpPr txBox="1">
            <a:spLocks/>
          </p:cNvSpPr>
          <p:nvPr/>
        </p:nvSpPr>
        <p:spPr bwMode="auto">
          <a:xfrm>
            <a:off x="1714480" y="714356"/>
            <a:ext cx="2928958" cy="7159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Паркет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>
            <a:hlinkClick r:id="rId4" action="ppaction://hlinksldjump"/>
          </p:cNvPr>
          <p:cNvSpPr txBox="1">
            <a:spLocks/>
          </p:cNvSpPr>
          <p:nvPr/>
        </p:nvSpPr>
        <p:spPr bwMode="auto">
          <a:xfrm>
            <a:off x="4643438" y="714356"/>
            <a:ext cx="3000396" cy="7159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Вікна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Управляющая кнопка: справка 6">
            <a:hlinkClick r:id="rId5" action="ppaction://hlinksldjump" highlightClick="1"/>
          </p:cNvPr>
          <p:cNvSpPr/>
          <p:nvPr/>
        </p:nvSpPr>
        <p:spPr bwMode="auto">
          <a:xfrm>
            <a:off x="8286776" y="6072206"/>
            <a:ext cx="500066" cy="642942"/>
          </a:xfrm>
          <a:prstGeom prst="actionButtonHelp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Рисунок 7" descr="шпакльовк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14810" y="4286252"/>
            <a:ext cx="3143277" cy="2357458"/>
          </a:xfrm>
          <a:prstGeom prst="rect">
            <a:avLst/>
          </a:prstGeom>
        </p:spPr>
      </p:pic>
      <p:pic>
        <p:nvPicPr>
          <p:cNvPr id="9" name="Рисунок 8" descr="ш5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714620"/>
            <a:ext cx="1823549" cy="121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dirty="0" smtClean="0"/>
              <a:t>Скільки відер кольорової фарби нам потрібно взяти щоб пофарбувати 84м</a:t>
            </a:r>
            <a:r>
              <a:rPr lang="uk-UA" baseline="30000" dirty="0" smtClean="0"/>
              <a:t>2</a:t>
            </a:r>
            <a:r>
              <a:rPr lang="uk-UA" dirty="0" smtClean="0"/>
              <a:t> класу  в два </a:t>
            </a:r>
            <a:r>
              <a:rPr lang="uk-UA" dirty="0" err="1" smtClean="0"/>
              <a:t>шара</a:t>
            </a:r>
            <a:r>
              <a:rPr lang="uk-UA" dirty="0" smtClean="0"/>
              <a:t>, якщо відомо що одного відра вистачає на 70м</a:t>
            </a:r>
            <a:r>
              <a:rPr lang="uk-UA" baseline="30000" dirty="0" smtClean="0"/>
              <a:t>2</a:t>
            </a:r>
            <a:r>
              <a:rPr lang="uk-UA" dirty="0" smtClean="0"/>
              <a:t> пройшовши одним шаром.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14480" y="0"/>
            <a:ext cx="2928926" cy="715963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uk-UA" dirty="0" err="1" smtClean="0">
                <a:hlinkClick r:id="rId2" action="ppaction://hlinksldjump"/>
              </a:rPr>
              <a:t>Шпатлівка</a:t>
            </a:r>
            <a:endParaRPr lang="ru-RU" dirty="0">
              <a:hlinkClick r:id="rId2" action="ppaction://hlinksldjump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643438" y="0"/>
            <a:ext cx="3000396" cy="7159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Фарба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>
            <a:hlinkClick r:id="rId3" action="ppaction://hlinksldjump"/>
          </p:cNvPr>
          <p:cNvSpPr txBox="1">
            <a:spLocks/>
          </p:cNvSpPr>
          <p:nvPr/>
        </p:nvSpPr>
        <p:spPr bwMode="auto">
          <a:xfrm>
            <a:off x="1714480" y="714356"/>
            <a:ext cx="2928958" cy="7159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Паркет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>
            <a:hlinkClick r:id="rId4" action="ppaction://hlinksldjump"/>
          </p:cNvPr>
          <p:cNvSpPr txBox="1">
            <a:spLocks/>
          </p:cNvSpPr>
          <p:nvPr/>
        </p:nvSpPr>
        <p:spPr bwMode="auto">
          <a:xfrm>
            <a:off x="4643438" y="714356"/>
            <a:ext cx="3000396" cy="7159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Вікна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Управляющая кнопка: справка 7">
            <a:hlinkClick r:id="rId5" action="ppaction://hlinksldjump" highlightClick="1"/>
          </p:cNvPr>
          <p:cNvSpPr/>
          <p:nvPr/>
        </p:nvSpPr>
        <p:spPr bwMode="auto">
          <a:xfrm>
            <a:off x="8286776" y="6072206"/>
            <a:ext cx="500066" cy="642942"/>
          </a:xfrm>
          <a:prstGeom prst="actionButtonHelp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Рисунок 8" descr="f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4876" y="4214818"/>
            <a:ext cx="3186122" cy="2410832"/>
          </a:xfrm>
          <a:prstGeom prst="rect">
            <a:avLst/>
          </a:prstGeom>
        </p:spPr>
      </p:pic>
      <p:pic>
        <p:nvPicPr>
          <p:cNvPr id="11" name="Рисунок 10" descr="f2i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5786" y="4810248"/>
            <a:ext cx="3500430" cy="2047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Скільки нам потрібно заплатити за 27м</a:t>
            </a:r>
            <a:r>
              <a:rPr lang="uk-UA" baseline="30000" dirty="0" smtClean="0"/>
              <a:t>2</a:t>
            </a:r>
            <a:r>
              <a:rPr lang="uk-UA" dirty="0" smtClean="0"/>
              <a:t> паркету, </a:t>
            </a:r>
            <a:r>
              <a:rPr lang="uk-UA" dirty="0" err="1" smtClean="0"/>
              <a:t>якшо</a:t>
            </a:r>
            <a:r>
              <a:rPr lang="uk-UA" dirty="0" smtClean="0"/>
              <a:t> </a:t>
            </a:r>
            <a:r>
              <a:rPr lang="uk-UA" dirty="0" err="1" smtClean="0"/>
              <a:t>ламінат</a:t>
            </a:r>
            <a:r>
              <a:rPr lang="uk-UA" dirty="0" smtClean="0"/>
              <a:t> коштує вдвічі дешевше. За </a:t>
            </a:r>
            <a:r>
              <a:rPr lang="uk-UA" dirty="0" err="1" smtClean="0"/>
              <a:t>ламінат</a:t>
            </a:r>
            <a:r>
              <a:rPr lang="uk-UA" dirty="0" smtClean="0"/>
              <a:t> потрібно було заплатити 5000 грн.. До того ж у магазині акція якщо паркету більше 20м</a:t>
            </a:r>
            <a:r>
              <a:rPr lang="uk-UA" baseline="30000" dirty="0" smtClean="0"/>
              <a:t>2</a:t>
            </a:r>
            <a:r>
              <a:rPr lang="uk-UA" dirty="0" smtClean="0"/>
              <a:t> скидка 750 грн.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14480" y="0"/>
            <a:ext cx="2928926" cy="715963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uk-UA" dirty="0" err="1" smtClean="0">
                <a:hlinkClick r:id="rId2" action="ppaction://hlinksldjump"/>
              </a:rPr>
              <a:t>Шпатлівка</a:t>
            </a:r>
            <a:endParaRPr lang="ru-RU" dirty="0">
              <a:hlinkClick r:id="rId2" action="ppaction://hlinksldjump"/>
            </a:endParaRPr>
          </a:p>
        </p:txBody>
      </p:sp>
      <p:sp>
        <p:nvSpPr>
          <p:cNvPr id="5" name="Заголовок 1">
            <a:hlinkClick r:id="rId3" action="ppaction://hlinksldjump"/>
          </p:cNvPr>
          <p:cNvSpPr txBox="1">
            <a:spLocks/>
          </p:cNvSpPr>
          <p:nvPr/>
        </p:nvSpPr>
        <p:spPr bwMode="auto">
          <a:xfrm>
            <a:off x="4643438" y="0"/>
            <a:ext cx="3000396" cy="7159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Фарба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714480" y="714356"/>
            <a:ext cx="2928958" cy="7159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Паркет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>
            <a:hlinkClick r:id="rId4" action="ppaction://hlinksldjump"/>
          </p:cNvPr>
          <p:cNvSpPr txBox="1">
            <a:spLocks/>
          </p:cNvSpPr>
          <p:nvPr/>
        </p:nvSpPr>
        <p:spPr bwMode="auto">
          <a:xfrm>
            <a:off x="4643438" y="714356"/>
            <a:ext cx="3000396" cy="7159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Вікна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Управляющая кнопка: справка 7">
            <a:hlinkClick r:id="rId5" action="ppaction://hlinksldjump" highlightClick="1"/>
          </p:cNvPr>
          <p:cNvSpPr/>
          <p:nvPr/>
        </p:nvSpPr>
        <p:spPr bwMode="auto">
          <a:xfrm>
            <a:off x="8286776" y="6072206"/>
            <a:ext cx="500066" cy="642942"/>
          </a:xfrm>
          <a:prstGeom prst="actionButtonHelp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Рисунок 8" descr="p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4876" y="4826542"/>
            <a:ext cx="2714644" cy="2031458"/>
          </a:xfrm>
          <a:prstGeom prst="rect">
            <a:avLst/>
          </a:prstGeom>
        </p:spPr>
      </p:pic>
      <p:pic>
        <p:nvPicPr>
          <p:cNvPr id="10" name="Рисунок 9" descr="p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2500306"/>
            <a:ext cx="1809763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Скільки буде коштувати придбати 1 вікно на фірмі </a:t>
            </a:r>
            <a:r>
              <a:rPr lang="en-US" dirty="0" err="1" smtClean="0"/>
              <a:t>Veka</a:t>
            </a:r>
            <a:r>
              <a:rPr lang="uk-UA" dirty="0" smtClean="0"/>
              <a:t>, якщо відомо що 3 вікна з установкою коштує 7800 грн., а установка коштує 100 грн. за вікно.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14480" y="0"/>
            <a:ext cx="2928926" cy="715963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uk-UA" smtClean="0">
                <a:hlinkClick r:id="rId2" action="ppaction://hlinksldjump"/>
              </a:rPr>
              <a:t>Шпа</a:t>
            </a:r>
            <a:r>
              <a:rPr lang="uk-UA" smtClean="0">
                <a:hlinkClick r:id="rId2" action="ppaction://hlinksldjump"/>
              </a:rPr>
              <a:t>т</a:t>
            </a:r>
            <a:r>
              <a:rPr lang="uk-UA" smtClean="0">
                <a:hlinkClick r:id="rId2" action="ppaction://hlinksldjump"/>
              </a:rPr>
              <a:t>лівка</a:t>
            </a:r>
            <a:endParaRPr lang="ru-RU" dirty="0">
              <a:hlinkClick r:id="rId2" action="ppaction://hlinksldjump"/>
            </a:endParaRPr>
          </a:p>
        </p:txBody>
      </p:sp>
      <p:sp>
        <p:nvSpPr>
          <p:cNvPr id="5" name="Заголовок 1">
            <a:hlinkClick r:id="rId3" action="ppaction://hlinksldjump"/>
          </p:cNvPr>
          <p:cNvSpPr txBox="1">
            <a:spLocks/>
          </p:cNvSpPr>
          <p:nvPr/>
        </p:nvSpPr>
        <p:spPr bwMode="auto">
          <a:xfrm>
            <a:off x="4643438" y="0"/>
            <a:ext cx="3000396" cy="7159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Фарба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>
            <a:hlinkClick r:id="rId4" action="ppaction://hlinksldjump"/>
          </p:cNvPr>
          <p:cNvSpPr txBox="1">
            <a:spLocks/>
          </p:cNvSpPr>
          <p:nvPr/>
        </p:nvSpPr>
        <p:spPr bwMode="auto">
          <a:xfrm>
            <a:off x="1714480" y="714356"/>
            <a:ext cx="2928958" cy="7159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Паркет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643438" y="714356"/>
            <a:ext cx="3000396" cy="7159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Вікна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Управляющая кнопка: справка 7">
            <a:hlinkClick r:id="rId5" action="ppaction://hlinksldjump" highlightClick="1"/>
          </p:cNvPr>
          <p:cNvSpPr/>
          <p:nvPr/>
        </p:nvSpPr>
        <p:spPr bwMode="auto">
          <a:xfrm>
            <a:off x="8286776" y="6072206"/>
            <a:ext cx="500066" cy="642942"/>
          </a:xfrm>
          <a:prstGeom prst="actionButtonHelp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Рисунок 8" descr="v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7752" y="3786190"/>
            <a:ext cx="3002166" cy="2928942"/>
          </a:xfrm>
          <a:prstGeom prst="rect">
            <a:avLst/>
          </a:prstGeom>
        </p:spPr>
      </p:pic>
      <p:pic>
        <p:nvPicPr>
          <p:cNvPr id="10" name="Рисунок 9" descr="v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844" y="4357694"/>
            <a:ext cx="3144097" cy="2500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Жалюзі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А тепер порахуємо чи можемо ми придбати жалюзі в кімнату, якщо нам виділили 31000грн., з яких потрібно придбати 20 мішків </a:t>
            </a:r>
            <a:r>
              <a:rPr lang="uk-UA" dirty="0" err="1" smtClean="0"/>
              <a:t>шпатлівки</a:t>
            </a:r>
            <a:r>
              <a:rPr lang="uk-UA" dirty="0" smtClean="0"/>
              <a:t>, фарбу  відро якої коштує 900грн., 4 вікна, паркет, а жалюзі на одне вікно коштують 1400грн.</a:t>
            </a:r>
            <a:endParaRPr lang="ru-RU" dirty="0"/>
          </a:p>
        </p:txBody>
      </p:sp>
      <p:pic>
        <p:nvPicPr>
          <p:cNvPr id="4" name="Рисунок 3" descr="plastik-jaluz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214290"/>
            <a:ext cx="2714644" cy="15835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2_Sonjucnij_ranok_Natur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1293" y="0"/>
            <a:ext cx="8252707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Знайди помилку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00100" y="928670"/>
            <a:ext cx="42862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9875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1)(15х-3х)</a:t>
            </a:r>
            <a:r>
              <a:rPr lang="uk-UA" sz="3600" dirty="0" smtClean="0">
                <a:solidFill>
                  <a:srgbClr val="00B05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•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3-45=15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12х=(15+45)</a:t>
            </a:r>
            <a:r>
              <a:rPr lang="uk-UA" sz="3600" dirty="0" smtClean="0">
                <a:solidFill>
                  <a:srgbClr val="00B05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 :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85852" y="2143116"/>
            <a:ext cx="42862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sz="3600" dirty="0" smtClean="0">
                <a:solidFill>
                  <a:srgbClr val="00B0F0"/>
                </a:solidFill>
              </a:rPr>
              <a:t>2)(8х-1):2=300</a:t>
            </a:r>
            <a:endParaRPr lang="ru-RU" sz="3600" dirty="0" smtClean="0">
              <a:solidFill>
                <a:srgbClr val="00B0F0"/>
              </a:solidFill>
            </a:endParaRPr>
          </a:p>
          <a:p>
            <a:r>
              <a:rPr lang="uk-UA" sz="3600" dirty="0" smtClean="0">
                <a:solidFill>
                  <a:srgbClr val="00B0F0"/>
                </a:solidFill>
              </a:rPr>
              <a:t>8х=30:2-1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285852" y="3357562"/>
            <a:ext cx="42862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sz="3600" dirty="0" smtClean="0">
                <a:solidFill>
                  <a:srgbClr val="FFFF00"/>
                </a:solidFill>
              </a:rPr>
              <a:t>3)1500:5х+700=850</a:t>
            </a:r>
            <a:endParaRPr lang="ru-RU" sz="3600" dirty="0" smtClean="0">
              <a:solidFill>
                <a:srgbClr val="FFFF00"/>
              </a:solidFill>
            </a:endParaRPr>
          </a:p>
          <a:p>
            <a:r>
              <a:rPr lang="uk-UA" sz="3600" dirty="0" smtClean="0">
                <a:solidFill>
                  <a:srgbClr val="FFFF00"/>
                </a:solidFill>
              </a:rPr>
              <a:t>5Х=(850-700):1500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428728" y="4786322"/>
            <a:ext cx="42862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sz="3600" dirty="0" smtClean="0">
                <a:solidFill>
                  <a:srgbClr val="92D050"/>
                </a:solidFill>
              </a:rPr>
              <a:t>4)5х-19=2х+8</a:t>
            </a:r>
            <a:endParaRPr lang="ru-RU" sz="3600" dirty="0" smtClean="0">
              <a:solidFill>
                <a:srgbClr val="92D050"/>
              </a:solidFill>
            </a:endParaRPr>
          </a:p>
          <a:p>
            <a:r>
              <a:rPr lang="uk-UA" sz="3600" dirty="0" smtClean="0">
                <a:solidFill>
                  <a:srgbClr val="92D050"/>
                </a:solidFill>
              </a:rPr>
              <a:t>5х+2х=8+19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072066" y="1643050"/>
            <a:ext cx="36433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12х=15</a:t>
            </a:r>
            <a:r>
              <a:rPr lang="uk-UA" sz="3600" dirty="0" smtClean="0">
                <a:solidFill>
                  <a:srgbClr val="FF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:</a:t>
            </a:r>
            <a:r>
              <a:rPr lang="uk-UA" sz="36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+45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143472" y="2857496"/>
            <a:ext cx="40005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8х=300</a:t>
            </a:r>
            <a:r>
              <a:rPr lang="uk-UA" sz="3600" dirty="0" smtClean="0">
                <a:solidFill>
                  <a:srgbClr val="FF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•2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+1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072066" y="4214818"/>
            <a:ext cx="40719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5х=1500:(850-700)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072066" y="5643578"/>
            <a:ext cx="34290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5х-2х=8+19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7620000" cy="715963"/>
          </a:xfrm>
        </p:spPr>
        <p:txBody>
          <a:bodyPr/>
          <a:lstStyle/>
          <a:p>
            <a:r>
              <a:rPr lang="uk-UA" dirty="0" smtClean="0"/>
              <a:t>Продовж речення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uk-UA" sz="4000" dirty="0" smtClean="0">
                <a:solidFill>
                  <a:srgbClr val="00B050"/>
                </a:solidFill>
              </a:rPr>
              <a:t>Мені на уроці сподобалось…</a:t>
            </a:r>
            <a:endParaRPr lang="ru-RU" sz="4000" dirty="0" smtClean="0">
              <a:solidFill>
                <a:srgbClr val="00B050"/>
              </a:solidFill>
            </a:endParaRPr>
          </a:p>
          <a:p>
            <a:pPr lvl="0">
              <a:spcAft>
                <a:spcPts val="1800"/>
              </a:spcAft>
            </a:pPr>
            <a:r>
              <a:rPr lang="uk-UA" sz="40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Я </a:t>
            </a:r>
            <a:r>
              <a:rPr lang="uk-UA" sz="40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рівняння можу використати для…</a:t>
            </a:r>
            <a:endParaRPr lang="ru-RU" sz="4000" dirty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pPr lvl="0">
              <a:spcAft>
                <a:spcPts val="1800"/>
              </a:spcAft>
            </a:pPr>
            <a:r>
              <a:rPr lang="uk-UA" sz="40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Я сьогодні навчився… </a:t>
            </a:r>
            <a:endParaRPr lang="ru-RU" sz="4000" dirty="0">
              <a:solidFill>
                <a:srgbClr val="FFC000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Домашнє 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285860"/>
            <a:ext cx="7315200" cy="4714908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uk-UA" sz="4400" dirty="0" smtClean="0"/>
              <a:t>Опрацювати §</a:t>
            </a:r>
            <a:r>
              <a:rPr lang="en-US" sz="4400" dirty="0" smtClean="0"/>
              <a:t>31</a:t>
            </a:r>
            <a:endParaRPr lang="uk-UA" sz="4400" dirty="0" smtClean="0"/>
          </a:p>
          <a:p>
            <a:pPr>
              <a:spcBef>
                <a:spcPts val="2400"/>
              </a:spcBef>
            </a:pPr>
            <a:r>
              <a:rPr lang="uk-UA" sz="4400" dirty="0" smtClean="0"/>
              <a:t>Розв’язати</a:t>
            </a:r>
            <a:r>
              <a:rPr lang="en-US" sz="4400" dirty="0" smtClean="0"/>
              <a:t> 1422(1),1426,</a:t>
            </a:r>
            <a:r>
              <a:rPr lang="uk-UA" sz="4400" dirty="0" smtClean="0"/>
              <a:t>скласти та розв’язати задачу за допомогою рівняння</a:t>
            </a:r>
            <a:r>
              <a:rPr lang="en-US" sz="4400" dirty="0" smtClean="0"/>
              <a:t> </a:t>
            </a:r>
            <a:endParaRPr lang="uk-UA" sz="4400" dirty="0"/>
          </a:p>
          <a:p>
            <a:pPr>
              <a:spcBef>
                <a:spcPts val="2400"/>
              </a:spcBef>
            </a:pPr>
            <a:r>
              <a:rPr lang="uk-UA" sz="4400" dirty="0" smtClean="0"/>
              <a:t>Повторити 1435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496"/>
            <a:ext cx="7620000" cy="715963"/>
          </a:xfrm>
        </p:spPr>
        <p:txBody>
          <a:bodyPr/>
          <a:lstStyle/>
          <a:p>
            <a:pPr algn="ctr"/>
            <a:r>
              <a:rPr lang="uk-UA" dirty="0" smtClean="0"/>
              <a:t>Дякую за увагу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 яким настроєм ви сьогодні прийшли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Улыбающееся лицо 2"/>
          <p:cNvSpPr/>
          <p:nvPr/>
        </p:nvSpPr>
        <p:spPr bwMode="auto">
          <a:xfrm>
            <a:off x="1142976" y="1857364"/>
            <a:ext cx="2714644" cy="2286016"/>
          </a:xfrm>
          <a:prstGeom prst="smileyFace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Улыбающееся лицо 3"/>
          <p:cNvSpPr/>
          <p:nvPr/>
        </p:nvSpPr>
        <p:spPr bwMode="auto">
          <a:xfrm>
            <a:off x="3571868" y="3429000"/>
            <a:ext cx="2714644" cy="2286016"/>
          </a:xfrm>
          <a:prstGeom prst="smileyFace">
            <a:avLst>
              <a:gd name="adj" fmla="val 770"/>
            </a:avLst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Улыбающееся лицо 4"/>
          <p:cNvSpPr/>
          <p:nvPr/>
        </p:nvSpPr>
        <p:spPr bwMode="auto">
          <a:xfrm>
            <a:off x="6215074" y="4571984"/>
            <a:ext cx="2714644" cy="2286016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857232"/>
            <a:ext cx="7620000" cy="715963"/>
          </a:xfrm>
        </p:spPr>
        <p:txBody>
          <a:bodyPr/>
          <a:lstStyle/>
          <a:p>
            <a:pPr algn="ctr"/>
            <a:r>
              <a:rPr lang="uk-UA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Взаємоопитування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047875"/>
            <a:ext cx="7496175" cy="481012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 bwMode="auto">
          <a:xfrm>
            <a:off x="4357686" y="2214554"/>
            <a:ext cx="785818" cy="642942"/>
          </a:xfrm>
          <a:prstGeom prst="cloudCallou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4546" y="2714620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>
                <a:solidFill>
                  <a:srgbClr val="FF0000"/>
                </a:solidFill>
              </a:rPr>
              <a:t>?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8992" y="2643182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>
                <a:solidFill>
                  <a:srgbClr val="FF0000"/>
                </a:solidFill>
              </a:rPr>
              <a:t>?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15074" y="2643182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>
                <a:solidFill>
                  <a:srgbClr val="FF0000"/>
                </a:solidFill>
              </a:rPr>
              <a:t>?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15206" y="2571744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>
                <a:solidFill>
                  <a:srgbClr val="FF0000"/>
                </a:solidFill>
              </a:rPr>
              <a:t>?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86710" y="2571744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>
                <a:solidFill>
                  <a:srgbClr val="FF0000"/>
                </a:solidFill>
              </a:rPr>
              <a:t>?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9124" y="5286388"/>
            <a:ext cx="4191000" cy="704850"/>
          </a:xfrm>
        </p:spPr>
        <p:txBody>
          <a:bodyPr/>
          <a:lstStyle/>
          <a:p>
            <a:r>
              <a:rPr lang="uk-UA" dirty="0" smtClean="0"/>
              <a:t>Ремонт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Визначемо</a:t>
            </a:r>
            <a:r>
              <a:rPr lang="uk-UA" dirty="0" smtClean="0"/>
              <a:t> клас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571604" y="1071546"/>
          <a:ext cx="6929486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8072462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КАБІНЕТ</a:t>
            </a:r>
          </a:p>
          <a:p>
            <a:pPr algn="ctr"/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</a:p>
          <a:p>
            <a:pPr algn="ctr"/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МАТЕМАТИКИ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1714488"/>
            <a:ext cx="7572428" cy="435771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120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</a:rPr>
              <a:t>Рівняння</a:t>
            </a:r>
            <a:r>
              <a:rPr lang="ru-RU" sz="12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</a:rPr>
              <a:t>.</a:t>
            </a:r>
          </a:p>
          <a:p>
            <a:pPr algn="ctr"/>
            <a:r>
              <a:rPr lang="ru-RU" sz="120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</a:rPr>
              <a:t>Основні</a:t>
            </a:r>
            <a:r>
              <a:rPr lang="ru-RU" sz="12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</a:rPr>
              <a:t> </a:t>
            </a:r>
            <a:r>
              <a:rPr lang="ru-RU" sz="120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</a:rPr>
              <a:t>властивості</a:t>
            </a:r>
            <a:r>
              <a:rPr lang="ru-RU" sz="12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</a:rPr>
              <a:t> </a:t>
            </a:r>
            <a:r>
              <a:rPr lang="ru-RU" sz="120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</a:rPr>
              <a:t>рівнянь</a:t>
            </a:r>
            <a:endParaRPr lang="ru-RU" sz="12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08" y="642918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Двадцять третє березня</a:t>
            </a:r>
            <a:endParaRPr lang="ru-RU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Знайдіть колір фарби</a:t>
            </a:r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1285852" y="1000108"/>
            <a:ext cx="7643834" cy="5857892"/>
            <a:chOff x="1285852" y="1000108"/>
            <a:chExt cx="7643834" cy="5857892"/>
          </a:xfrm>
        </p:grpSpPr>
        <p:graphicFrame>
          <p:nvGraphicFramePr>
            <p:cNvPr id="4" name="Содержимое 3"/>
            <p:cNvGraphicFramePr>
              <a:graphicFrameLocks/>
            </p:cNvGraphicFramePr>
            <p:nvPr/>
          </p:nvGraphicFramePr>
          <p:xfrm>
            <a:off x="1285852" y="1000108"/>
            <a:ext cx="7643834" cy="58578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cxnSp>
          <p:nvCxnSpPr>
            <p:cNvPr id="7" name="Прямая соединительная линия 6"/>
            <p:cNvCxnSpPr/>
            <p:nvPr/>
          </p:nvCxnSpPr>
          <p:spPr bwMode="auto">
            <a:xfrm>
              <a:off x="4857752" y="3357562"/>
              <a:ext cx="500066" cy="158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Овал 7"/>
            <p:cNvSpPr/>
            <p:nvPr/>
          </p:nvSpPr>
          <p:spPr bwMode="auto">
            <a:xfrm>
              <a:off x="2786050" y="4429132"/>
              <a:ext cx="142876" cy="142876"/>
            </a:xfrm>
            <a:prstGeom prst="ellipse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9" name="Овал 8"/>
            <p:cNvSpPr/>
            <p:nvPr/>
          </p:nvSpPr>
          <p:spPr bwMode="auto">
            <a:xfrm>
              <a:off x="6643702" y="4429132"/>
              <a:ext cx="142876" cy="142876"/>
            </a:xfrm>
            <a:prstGeom prst="ellipse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 bwMode="auto">
            <a:xfrm>
              <a:off x="2857488" y="6000768"/>
              <a:ext cx="428628" cy="158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 bwMode="auto">
            <a:xfrm>
              <a:off x="6929454" y="5857892"/>
              <a:ext cx="357190" cy="158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Наш колір</a:t>
            </a:r>
            <a:endParaRPr lang="ru-RU" dirty="0"/>
          </a:p>
        </p:txBody>
      </p:sp>
      <p:pic>
        <p:nvPicPr>
          <p:cNvPr id="7" name="Рисунок 6" descr="152_Sonjucnij_ranok_Nature.jpg"/>
          <p:cNvPicPr>
            <a:picLocks noChangeAspect="1"/>
          </p:cNvPicPr>
          <p:nvPr/>
        </p:nvPicPr>
        <p:blipFill>
          <a:blip r:embed="rId2"/>
          <a:srcRect t="90625" r="80297"/>
          <a:stretch>
            <a:fillRect/>
          </a:stretch>
        </p:blipFill>
        <p:spPr>
          <a:xfrm>
            <a:off x="2071670" y="2428868"/>
            <a:ext cx="5962311" cy="235745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 bwMode="auto">
          <a:xfrm>
            <a:off x="3071802" y="3357562"/>
            <a:ext cx="1214446" cy="428628"/>
          </a:xfrm>
          <a:prstGeom prst="rect">
            <a:avLst/>
          </a:prstGeom>
          <a:solidFill>
            <a:srgbClr val="E9BC7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Колір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powerpoint-template-24 6">
      <a:dk1>
        <a:srgbClr val="4D4D4D"/>
      </a:dk1>
      <a:lt1>
        <a:srgbClr val="FFFFFF"/>
      </a:lt1>
      <a:dk2>
        <a:srgbClr val="4D4D4D"/>
      </a:dk2>
      <a:lt2>
        <a:srgbClr val="C75F06"/>
      </a:lt2>
      <a:accent1>
        <a:srgbClr val="E07D06"/>
      </a:accent1>
      <a:accent2>
        <a:srgbClr val="F2A016"/>
      </a:accent2>
      <a:accent3>
        <a:srgbClr val="FFFFFF"/>
      </a:accent3>
      <a:accent4>
        <a:srgbClr val="404040"/>
      </a:accent4>
      <a:accent5>
        <a:srgbClr val="EDBFAA"/>
      </a:accent5>
      <a:accent6>
        <a:srgbClr val="DB9113"/>
      </a:accent6>
      <a:hlink>
        <a:srgbClr val="F7C91C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C75F06"/>
        </a:lt2>
        <a:accent1>
          <a:srgbClr val="E07D06"/>
        </a:accent1>
        <a:accent2>
          <a:srgbClr val="F2A016"/>
        </a:accent2>
        <a:accent3>
          <a:srgbClr val="FFFFFF"/>
        </a:accent3>
        <a:accent4>
          <a:srgbClr val="404040"/>
        </a:accent4>
        <a:accent5>
          <a:srgbClr val="EDBFAA"/>
        </a:accent5>
        <a:accent6>
          <a:srgbClr val="DB9113"/>
        </a:accent6>
        <a:hlink>
          <a:srgbClr val="F7C91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B33617"/>
        </a:lt2>
        <a:accent1>
          <a:srgbClr val="DC6900"/>
        </a:accent1>
        <a:accent2>
          <a:srgbClr val="ED9500"/>
        </a:accent2>
        <a:accent3>
          <a:srgbClr val="FFFFFF"/>
        </a:accent3>
        <a:accent4>
          <a:srgbClr val="404040"/>
        </a:accent4>
        <a:accent5>
          <a:srgbClr val="EBB9AA"/>
        </a:accent5>
        <a:accent6>
          <a:srgbClr val="D78700"/>
        </a:accent6>
        <a:hlink>
          <a:srgbClr val="F8BE1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965300"/>
        </a:lt2>
        <a:accent1>
          <a:srgbClr val="AC6000"/>
        </a:accent1>
        <a:accent2>
          <a:srgbClr val="C96409"/>
        </a:accent2>
        <a:accent3>
          <a:srgbClr val="FFFFFF"/>
        </a:accent3>
        <a:accent4>
          <a:srgbClr val="404040"/>
        </a:accent4>
        <a:accent5>
          <a:srgbClr val="D2B6AA"/>
        </a:accent5>
        <a:accent6>
          <a:srgbClr val="B65A07"/>
        </a:accent6>
        <a:hlink>
          <a:srgbClr val="C67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E06A04"/>
        </a:lt2>
        <a:accent1>
          <a:srgbClr val="AC6000"/>
        </a:accent1>
        <a:accent2>
          <a:srgbClr val="C96409"/>
        </a:accent2>
        <a:accent3>
          <a:srgbClr val="FFFFFF"/>
        </a:accent3>
        <a:accent4>
          <a:srgbClr val="404040"/>
        </a:accent4>
        <a:accent5>
          <a:srgbClr val="D2B6AA"/>
        </a:accent5>
        <a:accent6>
          <a:srgbClr val="B65A07"/>
        </a:accent6>
        <a:hlink>
          <a:srgbClr val="C67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E06A04"/>
        </a:lt2>
        <a:accent1>
          <a:srgbClr val="E19604"/>
        </a:accent1>
        <a:accent2>
          <a:srgbClr val="FFAD0C"/>
        </a:accent2>
        <a:accent3>
          <a:srgbClr val="FFFFFF"/>
        </a:accent3>
        <a:accent4>
          <a:srgbClr val="404040"/>
        </a:accent4>
        <a:accent5>
          <a:srgbClr val="EEC9AA"/>
        </a:accent5>
        <a:accent6>
          <a:srgbClr val="E79C0A"/>
        </a:accent6>
        <a:hlink>
          <a:srgbClr val="5C526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E06A04"/>
        </a:lt2>
        <a:accent1>
          <a:srgbClr val="E19604"/>
        </a:accent1>
        <a:accent2>
          <a:srgbClr val="FFAD0C"/>
        </a:accent2>
        <a:accent3>
          <a:srgbClr val="FFFFFF"/>
        </a:accent3>
        <a:accent4>
          <a:srgbClr val="404040"/>
        </a:accent4>
        <a:accent5>
          <a:srgbClr val="EEC9AA"/>
        </a:accent5>
        <a:accent6>
          <a:srgbClr val="E79C0A"/>
        </a:accent6>
        <a:hlink>
          <a:srgbClr val="3C353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224</TotalTime>
  <Words>352</Words>
  <PresentationFormat>Экран (4:3)</PresentationFormat>
  <Paragraphs>94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powerpoint-template-24</vt:lpstr>
      <vt:lpstr>Добрий  день</vt:lpstr>
      <vt:lpstr>З яким настроєм ви сьогодні прийшли?</vt:lpstr>
      <vt:lpstr>Взаємоопитування</vt:lpstr>
      <vt:lpstr>Ремонт</vt:lpstr>
      <vt:lpstr>Визначемо клас</vt:lpstr>
      <vt:lpstr>Слайд 6</vt:lpstr>
      <vt:lpstr>Слайд 7</vt:lpstr>
      <vt:lpstr>Знайдіть колір фарби</vt:lpstr>
      <vt:lpstr>Наш колір</vt:lpstr>
      <vt:lpstr>Шпатлівка</vt:lpstr>
      <vt:lpstr>Шпатлівка</vt:lpstr>
      <vt:lpstr>Шпатлівка</vt:lpstr>
      <vt:lpstr>Шпатлівка</vt:lpstr>
      <vt:lpstr>Жалюзі</vt:lpstr>
      <vt:lpstr>Слайд 15</vt:lpstr>
      <vt:lpstr>Знайди помилку</vt:lpstr>
      <vt:lpstr>Продовж речення</vt:lpstr>
      <vt:lpstr>Домашнє завдання</vt:lpstr>
      <vt:lpstr>Дякую за увагу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27</cp:revision>
  <dcterms:modified xsi:type="dcterms:W3CDTF">2018-03-26T18:03:56Z</dcterms:modified>
</cp:coreProperties>
</file>