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20" r:id="rId3"/>
  </p:sldMasterIdLst>
  <p:sldIdLst>
    <p:sldId id="256" r:id="rId4"/>
    <p:sldId id="290" r:id="rId5"/>
    <p:sldId id="267" r:id="rId6"/>
    <p:sldId id="268" r:id="rId7"/>
    <p:sldId id="269" r:id="rId8"/>
    <p:sldId id="274" r:id="rId9"/>
    <p:sldId id="272" r:id="rId10"/>
    <p:sldId id="257" r:id="rId11"/>
    <p:sldId id="285" r:id="rId12"/>
    <p:sldId id="278" r:id="rId13"/>
    <p:sldId id="287" r:id="rId14"/>
    <p:sldId id="303" r:id="rId15"/>
    <p:sldId id="291" r:id="rId16"/>
    <p:sldId id="294" r:id="rId17"/>
    <p:sldId id="295" r:id="rId18"/>
    <p:sldId id="298" r:id="rId19"/>
    <p:sldId id="299" r:id="rId20"/>
    <p:sldId id="300" r:id="rId21"/>
    <p:sldId id="301" r:id="rId22"/>
    <p:sldId id="279" r:id="rId23"/>
    <p:sldId id="289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8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431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91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78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39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784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468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15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043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46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375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248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822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559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9335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239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047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294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7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5059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988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5081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58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4888311-473E-4B43-884D-E3C5ECF0BFF5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3ACB799-C87E-4166-A5F5-92D7205E3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4888311-473E-4B43-884D-E3C5ECF0BFF5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3ACB799-C87E-4166-A5F5-92D7205E329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891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88311-473E-4B43-884D-E3C5ECF0BF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B799-C87E-4166-A5F5-92D7205E3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2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lazmaform.ru/files/3_4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5148064" y="2912301"/>
            <a:ext cx="3744416" cy="2726499"/>
          </a:xfrm>
        </p:spPr>
        <p:txBody>
          <a:bodyPr>
            <a:normAutofit/>
          </a:bodyPr>
          <a:lstStyle/>
          <a:p>
            <a:r>
              <a:rPr lang="uk-UA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підготували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учні 9 класу</a:t>
            </a:r>
          </a:p>
          <a:p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Ройлянської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ЗОШ І-ІІІ ступенів</a:t>
            </a:r>
          </a:p>
          <a:p>
            <a:pPr algn="r"/>
            <a:endPara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2018р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815290" cy="151216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32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Користь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та шкода пластику</a:t>
            </a:r>
            <a: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uk-UA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користування пластиком</a:t>
            </a:r>
            <a: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75" y="404664"/>
            <a:ext cx="9509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5" y="2348881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4784" y="404664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Пластикові відходи на стихійних  сміттєзвалищах села. (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виїзд із села)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Школа\Desktop\IMG_20180221_142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05" y="1956351"/>
            <a:ext cx="9160705" cy="515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84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980729"/>
            <a:ext cx="2016223" cy="1916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441" y="1112437"/>
            <a:ext cx="2794349" cy="2100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1" y="3573016"/>
            <a:ext cx="835292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Проблема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збору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утилізації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сміття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актуальна для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усіх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країн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світу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Одні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держави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вирішують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її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активно і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успішно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іншим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ще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тільки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належить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освоїти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цивілізовані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способи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знищення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переробки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відходів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fontAlgn="base">
              <a:lnSpc>
                <a:spcPts val="1500"/>
              </a:lnSpc>
              <a:spcAft>
                <a:spcPts val="10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У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Європі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практика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сортування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сміття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налічує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вже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декілька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десятиліть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За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цей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час у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багатьох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країнах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дійсно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виробилася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культура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роздільного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збору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відходів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заохочується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державою. В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Україні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система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нажаль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лише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набирає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обертів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fontAlgn="base">
              <a:lnSpc>
                <a:spcPts val="1500"/>
              </a:lnSpc>
              <a:spcAft>
                <a:spcPts val="1000"/>
              </a:spcAft>
            </a:pP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Відходи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розділяють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для того,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щоб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менше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засмічувати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довкілля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fontAlgn="base">
              <a:lnSpc>
                <a:spcPts val="1500"/>
              </a:lnSpc>
              <a:spcAft>
                <a:spcPts val="1000"/>
              </a:spcAft>
            </a:pPr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Більшу частину відсортованого пластику переробляють на </a:t>
            </a:r>
            <a:r>
              <a:rPr lang="uk-UA" sz="2000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інші пакети, корзини для сміття, піддони для різних складів </a:t>
            </a:r>
          </a:p>
          <a:p>
            <a:pPr algn="ctr" fontAlgn="base">
              <a:lnSpc>
                <a:spcPts val="1500"/>
              </a:lnSpc>
              <a:spcAft>
                <a:spcPts val="1000"/>
              </a:spcAft>
            </a:pPr>
            <a:r>
              <a:rPr lang="uk-UA" sz="2000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 асфальт</a:t>
            </a:r>
            <a:endParaRPr lang="ru-RU" sz="2800" b="1" i="1" u="sn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15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Способи утилізації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Спалювання з метою одержання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енергії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іроліз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Повторне використання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Вторинна переробка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Захоронення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негативні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наслідки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утил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ізації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22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744380"/>
            <a:ext cx="7416824" cy="31700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0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1994році </a:t>
            </a:r>
            <a:r>
              <a:rPr lang="uk-UA" sz="2000" dirty="0" smtClean="0">
                <a:latin typeface="Times New Roman"/>
                <a:ea typeface="Times New Roman" pitchFamily="18" charset="0"/>
              </a:rPr>
              <a:t>д</a:t>
            </a:r>
            <a:r>
              <a:rPr lang="uk-UA" sz="2000" dirty="0" smtClean="0">
                <a:latin typeface="Times New Roman"/>
                <a:ea typeface="Times New Roman"/>
              </a:rPr>
              <a:t>ирективою </a:t>
            </a:r>
            <a:r>
              <a:rPr lang="uk-UA" sz="2000" dirty="0">
                <a:latin typeface="Times New Roman"/>
                <a:ea typeface="Times New Roman"/>
              </a:rPr>
              <a:t>Європейського Парламенту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була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розроблена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система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маркування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пластику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різних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видів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яка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виглядає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трикутник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складається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трьох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стрілок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всередині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розташована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цифра в</a:t>
            </a:r>
            <a:r>
              <a:rPr kumimoji="0" lang="uk-UA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ід</a:t>
            </a:r>
            <a:r>
              <a:rPr kumimoji="0" lang="uk-UA" sz="2000" b="0" i="0" u="sng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 до 7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позначає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безпосередньо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тип пластика.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Саме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цифра і є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тією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ключовою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інформацією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яку ми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будемо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вчитися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читати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dirty="0">
                <a:latin typeface="Times New Roman"/>
                <a:ea typeface="Calibri"/>
                <a:cs typeface="Times New Roman"/>
              </a:rPr>
              <a:t>В середині цифра та абревіатура латинськими буквами позначено склад пластику.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404519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Маркування</a:t>
            </a:r>
            <a:r>
              <a:rPr lang="ru-RU" sz="2400" b="1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пластику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иди пластику . Тип пластика . Тип пластмаси . Маркування пластикових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1008"/>
            <a:ext cx="4824536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63" y="3645024"/>
            <a:ext cx="201771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22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маркування полімері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568951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1201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836712"/>
            <a:ext cx="5480155" cy="306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marR="142875">
              <a:lnSpc>
                <a:spcPts val="1440"/>
              </a:lnSpc>
              <a:spcBef>
                <a:spcPts val="1125"/>
              </a:spcBef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олівілхлорид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PVC, 3; (PVC, 03)</a:t>
            </a:r>
            <a:endParaRPr lang="ru-RU" b="1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Картинки по запросу використ PVX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111" y="4221088"/>
            <a:ext cx="2120463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використ PVX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5104"/>
            <a:ext cx="266429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використ PVX 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701" y="4396847"/>
            <a:ext cx="230425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50" y="1268760"/>
            <a:ext cx="138951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47764" y="1381712"/>
            <a:ext cx="57966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тип пластику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піддається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переробці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спалюванні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полівінілхлориду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утворюються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високотоксичні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хлорорганічні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сполуки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десяти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служби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 ПВХ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починають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самостійно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виділяти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токсичні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сполуки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341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60" y="66378"/>
            <a:ext cx="824252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Поліетилен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низького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тиску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PELD (LDPE) 04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ПНТ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застосовують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виробництва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Рисунок 5" descr="Описание: ldpe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29" y="791392"/>
            <a:ext cx="1552683" cy="192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55775" y="1608476"/>
            <a:ext cx="5738811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пакувальних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пакетів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супермаркетів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виготовленння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CD, DVD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пляшок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миючих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засобів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Офіційно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вважають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нешкідливим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тип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піддається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вторинній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переробці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13985"/>
            <a:ext cx="3877516" cy="2572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45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9112" y="216753"/>
            <a:ext cx="895860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Поліпропілен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PP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ПП 05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використовують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виробництва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 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Рисунок 6" descr="Описание: pp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18" y="1136618"/>
            <a:ext cx="1340346" cy="16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678721" y="786331"/>
            <a:ext cx="7465279" cy="34470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склянок і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баночок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медичної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посуду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гарячих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страв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пакувальної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харчової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плівки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контейнерів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сиропів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йогурту.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виділяти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формальдегід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хімічна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речовина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 формулою H2CO).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пластик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колір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напівпрозорі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тони.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Поліпропілен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цінується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термостійкість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Але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чутливий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кисню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старіє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швидше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поліетилен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Піддається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вторинній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переробці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432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55670" y="51146"/>
            <a:ext cx="4269309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Полістирол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PS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ПС 06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застосовують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виробництва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 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Рисунок 7" descr="Описание: ps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74" y="405893"/>
            <a:ext cx="1679238" cy="208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915816" y="1251475"/>
            <a:ext cx="5832648" cy="36471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Verdana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стаканів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гарячих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напоїв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схожі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пінопласт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лотків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схожі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пінопласт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стаканчиків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молочних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електроізоляційної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плівки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контейнерів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їжі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виделок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ложок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фасувальних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коробок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яєць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Полістирол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хімічно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нестійкий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отримують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полімеризації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стиролу,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є канцерогеном.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Піддається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вторинній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переробці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7" y="3503858"/>
            <a:ext cx="2819919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900123"/>
            <a:ext cx="2626732" cy="195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807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ther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86" y="1146926"/>
            <a:ext cx="2088232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907704" y="192819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Полікарбонат та інші пластмаси </a:t>
            </a:r>
            <a:r>
              <a:rPr lang="ru-RU" sz="2800" b="1" dirty="0" smtClean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O7</a:t>
            </a:r>
            <a:r>
              <a:rPr lang="uk-UA" sz="2800" b="1" dirty="0" smtClean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800" b="1" dirty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OTHER</a:t>
            </a:r>
            <a:r>
              <a:rPr lang="uk-UA" sz="2800" b="1" dirty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або </a:t>
            </a:r>
            <a:r>
              <a:rPr lang="uk-UA" sz="2800" b="1" dirty="0" smtClean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ІНШІ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87824" y="1099695"/>
            <a:ext cx="432631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застосовують для виробництва:</a:t>
            </a:r>
            <a:b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03848" y="1661161"/>
            <a:ext cx="3960440" cy="120032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посуду для їжі та води</a:t>
            </a:r>
            <a:b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багатошарової упаковки,</a:t>
            </a:r>
            <a:b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⦁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комбінованого пластику,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528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36702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Пластмаси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пластичні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маси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пластики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органічні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матеріали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основою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синтетичні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природні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високомолекулярні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сполуки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полімери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Перша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пластмаса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отримана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англійським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металургом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винахідником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Олександром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Парксом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в 1855 </a:t>
            </a:r>
            <a:r>
              <a:rPr lang="ru-RU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Паркс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назвав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паркезин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пізніше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набула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інша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целулоїд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пластмас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почалося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природних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пластичних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матеріалів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жувальної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гумки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шелаку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гуми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н</a:t>
            </a:r>
            <a:r>
              <a:rPr lang="uk-UA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троцелюлози,колагену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Пластик (Plastic), ц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64958"/>
            <a:ext cx="2115849" cy="333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1920" y="3933056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Як</a:t>
            </a:r>
            <a:r>
              <a:rPr lang="uk-UA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 ви знаєте 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пластики</a:t>
            </a:r>
            <a:r>
              <a:rPr lang="uk-UA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682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05273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Поради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пластику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5" y="2060848"/>
            <a:ext cx="80648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1.З використаних ПЕ пакетів, тільки принісши додому, перекладіть продукти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 скляний або керамічний посуд.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2.Користуйтеся відповідним пластиковим посудом тільки для холодної їжі.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3.Якщо можете,  краще відмовтесь від пластикового посуду.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4.Не купуйте пластикові іграшки низької якості і яскравого кольору.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5.Не зберігайте жирні продукти та жири (олії) в пластикових пляшках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контейнерах.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6.Не використовуйте одяг з пластикових матеріалів.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1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87609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Наш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 пропозиції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2348880"/>
            <a:ext cx="698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Так як у нашому селі немає контейнерів для пластику,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але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ми надіємось, що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незабаром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і у нас поставлять контейнери, щоб ми не забруднювали свій дім, своє навколишнє середовище.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endParaRPr lang="uk-UA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школі пропонуємо збирати кришечки від пляшок і коли назбираємо певну кількість відправимо для переробки їх.   На кошти , які буде отримано з переробки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пластику,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буде зроблено протези для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 інвалідів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АТО 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Ми надіємось, що невеликий вклад в екологію нашого села, хоч незначний, але благодійний внесок для інвалідів, покаже всім нам, що ми достойне , патріотичне молоде покоління, яке хоче жити в екологічно чистій  Україні.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944" y="692697"/>
            <a:ext cx="3122070" cy="160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660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7605" y="1159877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Наше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без см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ття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1461" y="3284984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Убережи свій дім, </a:t>
            </a:r>
            <a:r>
              <a:rPr lang="uk-UA" sz="4000" b="1" i="1" smtClean="0">
                <a:latin typeface="Times New Roman" pitchFamily="18" charset="0"/>
                <a:cs typeface="Times New Roman" pitchFamily="18" charset="0"/>
              </a:rPr>
              <a:t>своє середовище</a:t>
            </a:r>
            <a:r>
              <a:rPr lang="uk-UA" sz="4000" b="1" i="1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4000" b="1" i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життя і природу!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18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63079"/>
            <a:ext cx="5463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ироке використання пластику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72816"/>
            <a:ext cx="9002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Поліетилен –ПЕНТ                               Поліпропілен –ПЕВТ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42" y="2296036"/>
            <a:ext cx="3795618" cy="32211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608871" y="5141154"/>
            <a:ext cx="4554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Харчові контейнери, С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-диски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,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акувальний для сміття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застосування полімері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0888"/>
            <a:ext cx="3528392" cy="2720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2747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268760"/>
            <a:ext cx="7605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Полівінілхлорид –ПВХ       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Поліетилтерафталат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-ПЕТ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99" y="1944622"/>
            <a:ext cx="4228015" cy="3356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Картинки по запросу пляшки ПЕТ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32856"/>
            <a:ext cx="3528392" cy="28803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6636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фото полістиролу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24516"/>
            <a:ext cx="2952328" cy="22405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79912" y="1340768"/>
            <a:ext cx="2432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Полістирол -ПС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Картинки по запросу фото полістирол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822" y="2204865"/>
            <a:ext cx="3139570" cy="18722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03648" y="4869160"/>
            <a:ext cx="6452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Одноразовий посуд, стакани для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йогурта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лотки для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мяса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риби,</a:t>
            </a:r>
          </a:p>
          <a:p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ендвіч-панелі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теплоізоляційні плити.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003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uk-UA" sz="2400" dirty="0">
                <a:effectLst/>
                <a:latin typeface="Times New Roman"/>
                <a:ea typeface="Calibri"/>
                <a:cs typeface="Times New Roman"/>
              </a:rPr>
              <a:t>Пластик легкий, дешевий, зручний </a:t>
            </a:r>
            <a:r>
              <a:rPr lang="ru-RU" sz="2400" dirty="0">
                <a:effectLst/>
                <a:latin typeface="Times New Roman"/>
                <a:ea typeface="Calibri"/>
                <a:cs typeface="Times New Roman"/>
              </a:rPr>
              <a:t>у </a:t>
            </a:r>
            <a:r>
              <a:rPr lang="ru-RU" sz="2400" dirty="0" err="1">
                <a:effectLst/>
                <a:latin typeface="Times New Roman"/>
                <a:ea typeface="Calibri"/>
                <a:cs typeface="Times New Roman"/>
              </a:rPr>
              <a:t>використанн</a:t>
            </a:r>
            <a:r>
              <a:rPr lang="uk-UA" sz="2400" dirty="0">
                <a:effectLst/>
                <a:latin typeface="Times New Roman"/>
                <a:ea typeface="Calibri"/>
                <a:cs typeface="Times New Roman"/>
              </a:rPr>
              <a:t>і, </a:t>
            </a:r>
            <a:r>
              <a:rPr lang="uk-UA" sz="2400" dirty="0" smtClean="0">
                <a:effectLst/>
                <a:latin typeface="Times New Roman"/>
                <a:ea typeface="Calibri"/>
                <a:cs typeface="Times New Roman"/>
              </a:rPr>
              <a:t>вигідний для  виробництва.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Дослідження властивості поліетилену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971600" y="1844824"/>
            <a:ext cx="7632848" cy="4392488"/>
          </a:xfrm>
        </p:spPr>
        <p:txBody>
          <a:bodyPr/>
          <a:lstStyle/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Відношення поліетилену до : </a:t>
            </a:r>
          </a:p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Кислоти-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не діють                        Під дією</a:t>
            </a:r>
          </a:p>
          <a:p>
            <a:pPr marL="4572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сонячних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променів-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старіють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води хімічно стійкі.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Луги-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 діють</a:t>
            </a:r>
          </a:p>
          <a:p>
            <a:endParaRPr lang="ru-RU" dirty="0"/>
          </a:p>
        </p:txBody>
      </p:sp>
      <p:pic>
        <p:nvPicPr>
          <p:cNvPr id="8" name="Picture 7" descr="Картинка 564 из 131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06934"/>
            <a:ext cx="2057452" cy="224426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Школа\Desktop\IMG_20180223_133136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98" t="54427"/>
          <a:stretch/>
        </p:blipFill>
        <p:spPr bwMode="auto">
          <a:xfrm>
            <a:off x="1043608" y="2708920"/>
            <a:ext cx="2550780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Школа\AppData\Local\Microsoft\Windows\Temporary Internet Files\Content.Word\IMG_20180223_13322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388" y="4304425"/>
            <a:ext cx="1800200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0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" y="1571612"/>
            <a:ext cx="4040188" cy="4554551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>
          <a:xfrm>
            <a:off x="467544" y="4214278"/>
            <a:ext cx="4752528" cy="2520280"/>
          </a:xfrm>
        </p:spPr>
        <p:txBody>
          <a:bodyPr>
            <a:noAutofit/>
          </a:bodyPr>
          <a:lstStyle/>
          <a:p>
            <a:pPr marL="45720" indent="0">
              <a:spcAft>
                <a:spcPts val="0"/>
              </a:spcAft>
              <a:buNone/>
            </a:pPr>
            <a:r>
              <a:rPr lang="uk-UA" dirty="0">
                <a:latin typeface="Times New Roman"/>
                <a:ea typeface="Calibri"/>
                <a:cs typeface="Times New Roman"/>
              </a:rPr>
              <a:t>Щороку пересічний українець викидає на смітник близько 250кг твердих побутових відходів за рік. Загальна площа сміттєзвалищ України більша ніж територія острова Кіпр.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  </a:t>
            </a:r>
            <a:r>
              <a:rPr lang="uk-UA" b="1" i="1" dirty="0">
                <a:latin typeface="Times New Roman"/>
                <a:ea typeface="Calibri"/>
                <a:cs typeface="Times New Roman"/>
              </a:rPr>
              <a:t>95% всієї маси відходів вивозиться на сміттєзвалища або спалюються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а це призводить до забруднення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грунтів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поверхневих та підземних вод, атмосферного повітря</a:t>
            </a:r>
            <a:r>
              <a:rPr lang="uk-UA" sz="1600" dirty="0">
                <a:latin typeface="Times New Roman"/>
                <a:ea typeface="Calibri"/>
                <a:cs typeface="Times New Roman"/>
              </a:rPr>
              <a:t>.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  </a:t>
            </a:r>
            <a:endParaRPr lang="ru-RU" sz="14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188640"/>
            <a:ext cx="6830144" cy="1275297"/>
          </a:xfrm>
        </p:spPr>
        <p:txBody>
          <a:bodyPr>
            <a:normAutofit fontScale="9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</a:t>
            </a:r>
            <a:r>
              <a:rPr lang="uk-UA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абруднення використаним пластиком</a:t>
            </a:r>
            <a:r>
              <a:rPr lang="uk-UA" sz="2800" b="1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uk-UA" sz="2800" b="1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uk-UA" sz="2800" b="1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навколишнього </a:t>
            </a:r>
            <a:r>
              <a:rPr lang="uk-UA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середовища та</a:t>
            </a:r>
            <a:br>
              <a:rPr lang="uk-UA" sz="2800" b="1" i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2800" i="1" dirty="0">
                <a:effectLst/>
                <a:latin typeface="Times New Roman"/>
                <a:ea typeface="Calibri"/>
              </a:rPr>
              <a:t>світове накопичення відходів</a:t>
            </a:r>
            <a:endParaRPr lang="ru-RU" sz="2800" b="1" i="1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857" y="1556792"/>
            <a:ext cx="2013881" cy="133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255" y="2988911"/>
            <a:ext cx="2547937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653136"/>
            <a:ext cx="216376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190727"/>
            <a:ext cx="5062735" cy="299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885"/>
              </a:spcAft>
            </a:pP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Люди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викидають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тонни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поліетиленових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пакетів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відходи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побутової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техніки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період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розкладу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яких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триває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століття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Скажімо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якщо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річку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море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викинути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паперову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серветку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то вона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зникне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через 3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місяці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сірник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розчиниться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через 6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місяців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цигарковий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недопалок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— через 1,5 року;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поліетиленовий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пакет — через 200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років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вироби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з нейлону — через 300 — 400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років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пластикова</a:t>
            </a:r>
            <a:r>
              <a:rPr lang="ru-RU" sz="2000" b="1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пляшка</a:t>
            </a:r>
            <a:r>
              <a:rPr lang="ru-RU" sz="2000" b="1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— через 500 </a:t>
            </a:r>
            <a:r>
              <a:rPr lang="ru-RU" sz="2000" b="1" dirty="0" err="1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років</a:t>
            </a:r>
            <a:r>
              <a:rPr lang="ru-RU" sz="2000" b="1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!</a:t>
            </a:r>
            <a:endParaRPr lang="ru-RU" sz="16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861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55700" y="1654890"/>
            <a:ext cx="3348038" cy="2233769"/>
          </a:xfrm>
        </p:spPr>
      </p:pic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802654" y="907894"/>
            <a:ext cx="4041775" cy="57614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Тихому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океані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сміттєвий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розміром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більший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американский  штат Техас 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плаває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Каліфорнією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Гавайами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Аляскою.Його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висота-10м</a:t>
            </a: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Велика кількість бруду вражає всіх, хто потрапляє до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Індостану.Деякі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міста Індії,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Бангладешу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є одним великим  сміттєвим звалищем.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720080"/>
          </a:xfrm>
        </p:spPr>
        <p:txBody>
          <a:bodyPr/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Чи знаєте Ви , що 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77072"/>
            <a:ext cx="272437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5877272"/>
            <a:ext cx="3069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Єгипет.Каір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–місто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Сміттярів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691638"/>
            <a:ext cx="2520280" cy="166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6412686"/>
            <a:ext cx="1128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Бангладеш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20688"/>
            <a:ext cx="79928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Що ми робимо з використаним поліетиленом?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195736" y="1143908"/>
            <a:ext cx="1152128" cy="7009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436096" y="1143908"/>
            <a:ext cx="936104" cy="7009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64765" y="1844824"/>
            <a:ext cx="29464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Викидаємо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смітники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8869" y="1844824"/>
            <a:ext cx="1398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Спалюємо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195736" y="2244934"/>
            <a:ext cx="0" cy="175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732240" y="2244934"/>
            <a:ext cx="0" cy="175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3528" y="2452246"/>
            <a:ext cx="368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</a:rPr>
              <a:t> </a:t>
            </a:r>
            <a:r>
              <a:rPr lang="uk-UA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абруднюємо воду і </a:t>
            </a:r>
            <a:r>
              <a:rPr lang="uk-UA" sz="2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грунти</a:t>
            </a:r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36096" y="2477438"/>
            <a:ext cx="2778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Забруднюємо повітря</a:t>
            </a:r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8004" y="3212976"/>
            <a:ext cx="3852428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спалюванні виробів з пластику в атмосферу виділяються </a:t>
            </a:r>
            <a:r>
              <a:rPr lang="uk-UA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найтоксичніші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відомих на сьогодні органічних </a:t>
            </a:r>
            <a:r>
              <a:rPr lang="uk-UA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сполук-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іоксини,</a:t>
            </a:r>
          </a:p>
          <a:p>
            <a:r>
              <a:rPr lang="uk-UA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Які впливають на репродуктивну систему організму,(що призводить до безпліддя, народження дітей-інвалідів), а також спричиняють </a:t>
            </a:r>
            <a:r>
              <a:rPr lang="uk-UA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онкозахворювання</a:t>
            </a:r>
            <a:r>
              <a:rPr lang="uk-UA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З </a:t>
            </a:r>
            <a:r>
              <a:rPr lang="ru-RU" sz="1600" dirty="0" err="1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організму</a:t>
            </a:r>
            <a:r>
              <a:rPr lang="ru-RU" sz="1600" dirty="0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 практично не </a:t>
            </a:r>
            <a:r>
              <a:rPr lang="ru-RU" sz="1600" dirty="0" err="1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виводиться</a:t>
            </a:r>
            <a:r>
              <a:rPr lang="ru-RU" sz="1600" dirty="0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 та </a:t>
            </a:r>
            <a:r>
              <a:rPr lang="ru-RU" sz="1600" dirty="0" err="1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накопичується</a:t>
            </a:r>
            <a:r>
              <a:rPr lang="ru-RU" sz="1600" dirty="0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 роками в </a:t>
            </a:r>
            <a:r>
              <a:rPr lang="ru-RU" sz="1600" dirty="0" err="1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жирових</a:t>
            </a:r>
            <a:r>
              <a:rPr lang="ru-RU" sz="1600" dirty="0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 </a:t>
            </a:r>
            <a:r>
              <a:rPr lang="ru-RU" sz="1600" dirty="0" err="1">
                <a:solidFill>
                  <a:srgbClr val="453427"/>
                </a:solidFill>
                <a:latin typeface="Georgia"/>
                <a:ea typeface="Calibri"/>
                <a:cs typeface="Times New Roman"/>
              </a:rPr>
              <a:t>клітинах</a:t>
            </a:r>
            <a:r>
              <a:rPr lang="uk-UA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3212976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444444"/>
                </a:solidFill>
                <a:latin typeface="Times New Roman"/>
                <a:ea typeface="Times New Roman"/>
              </a:rPr>
              <a:t>Довкілля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забруднює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фільтрат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—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це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отруйна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рідина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, яка проходить через усе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звалище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та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несе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із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собою у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підземні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води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шкідливі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речовини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</a:rPr>
              <a:t>.</a:t>
            </a:r>
          </a:p>
          <a:p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</a:rPr>
              <a:t>У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фільтраті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довгий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час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залишаються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бактерії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,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які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спричиняють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444444"/>
                </a:solidFill>
                <a:latin typeface="Times New Roman"/>
                <a:ea typeface="Times New Roman"/>
              </a:rPr>
              <a:t>захворювання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</a:rPr>
              <a:t> людей</a:t>
            </a:r>
            <a:r>
              <a:rPr lang="ru-RU">
                <a:solidFill>
                  <a:srgbClr val="444444"/>
                </a:solidFill>
                <a:latin typeface="Times New Roman"/>
                <a:ea typeface="Times New Roman"/>
              </a:rPr>
              <a:t>. </a:t>
            </a:r>
            <a:endParaRPr lang="ru-RU" smtClean="0">
              <a:solidFill>
                <a:srgbClr val="444444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640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сполнительн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1436</TotalTime>
  <Words>842</Words>
  <Application>Microsoft Office PowerPoint</Application>
  <PresentationFormat>Экран (4:3)</PresentationFormat>
  <Paragraphs>109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Воздушный поток</vt:lpstr>
      <vt:lpstr>Исполнительная</vt:lpstr>
      <vt:lpstr>Тема Office</vt:lpstr>
      <vt:lpstr>Користь та шкода пластику. Правила користування пластиком.</vt:lpstr>
      <vt:lpstr>Презентация PowerPoint</vt:lpstr>
      <vt:lpstr>Презентация PowerPoint</vt:lpstr>
      <vt:lpstr>Презентация PowerPoint</vt:lpstr>
      <vt:lpstr>Презентация PowerPoint</vt:lpstr>
      <vt:lpstr>Пластик легкий, дешевий, зручний у використанні, вигідний для  виробництва.  Дослідження властивості поліетилену    </vt:lpstr>
      <vt:lpstr> Забруднення використаним пластиком  навколишнього середовища та світове накопичення відходів</vt:lpstr>
      <vt:lpstr>Чи знаєте Ви , що …</vt:lpstr>
      <vt:lpstr>Презентация PowerPoint</vt:lpstr>
      <vt:lpstr>Презентация PowerPoint</vt:lpstr>
      <vt:lpstr>Презентация PowerPoint</vt:lpstr>
      <vt:lpstr>Способи утилізації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USN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Поняття про полімери на прикладі ПОЛІЕТИЛЕНУ</dc:title>
  <dc:creator>user</dc:creator>
  <cp:lastModifiedBy>Школа</cp:lastModifiedBy>
  <cp:revision>100</cp:revision>
  <cp:lastPrinted>2018-03-14T07:43:17Z</cp:lastPrinted>
  <dcterms:created xsi:type="dcterms:W3CDTF">2013-02-26T12:40:05Z</dcterms:created>
  <dcterms:modified xsi:type="dcterms:W3CDTF">2018-03-21T14:17:37Z</dcterms:modified>
</cp:coreProperties>
</file>