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56" r:id="rId3"/>
    <p:sldId id="260" r:id="rId4"/>
    <p:sldId id="262" r:id="rId5"/>
    <p:sldId id="261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59" r:id="rId21"/>
    <p:sldId id="263" r:id="rId22"/>
    <p:sldId id="278" r:id="rId23"/>
    <p:sldId id="279" r:id="rId24"/>
    <p:sldId id="25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7B92B0-ACC2-4198-A9B5-DAE4C6B4C6E9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EAADF-E9A8-4990-8DAA-49D7941EAF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6231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EAADF-E9A8-4990-8DAA-49D7941EAF0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EAADF-E9A8-4990-8DAA-49D7941EAF0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EAADF-E9A8-4990-8DAA-49D7941EAF06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EAADF-E9A8-4990-8DAA-49D7941EAF06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EAADF-E9A8-4990-8DAA-49D7941EAF06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688C-79DA-4AF0-86A5-C99382EA5931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2965B-D6B9-4F02-9D91-8062DA6A6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688C-79DA-4AF0-86A5-C99382EA5931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2965B-D6B9-4F02-9D91-8062DA6A6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688C-79DA-4AF0-86A5-C99382EA5931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2965B-D6B9-4F02-9D91-8062DA6A6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688C-79DA-4AF0-86A5-C99382EA5931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2965B-D6B9-4F02-9D91-8062DA6A6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688C-79DA-4AF0-86A5-C99382EA5931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2965B-D6B9-4F02-9D91-8062DA6A6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688C-79DA-4AF0-86A5-C99382EA5931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2965B-D6B9-4F02-9D91-8062DA6A6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688C-79DA-4AF0-86A5-C99382EA5931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2965B-D6B9-4F02-9D91-8062DA6A6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688C-79DA-4AF0-86A5-C99382EA5931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2965B-D6B9-4F02-9D91-8062DA6A6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688C-79DA-4AF0-86A5-C99382EA5931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2965B-D6B9-4F02-9D91-8062DA6A6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688C-79DA-4AF0-86A5-C99382EA5931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2965B-D6B9-4F02-9D91-8062DA6A6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688C-79DA-4AF0-86A5-C99382EA5931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2965B-D6B9-4F02-9D91-8062DA6A6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3688C-79DA-4AF0-86A5-C99382EA5931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2965B-D6B9-4F02-9D91-8062DA6A6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2;&#1077;&#1090;&#1077;&#1083;&#1080;&#1082;\_---_-_-_-%5bWikiBit_net_mp4.avi" TargetMode="External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9.png"/><Relationship Id="rId7" Type="http://schemas.openxmlformats.org/officeDocument/2006/relationships/image" Target="../media/image6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2;&#1077;&#1090;&#1077;&#1083;&#1080;&#1082;\POLET-BABOChK%25D0%2598-Ochen_-krasivaya-melodiya(muzofon.com).mp3" TargetMode="External"/><Relationship Id="rId6" Type="http://schemas.openxmlformats.org/officeDocument/2006/relationships/image" Target="../media/image59.jpeg"/><Relationship Id="rId11" Type="http://schemas.openxmlformats.org/officeDocument/2006/relationships/image" Target="../media/image64.gif"/><Relationship Id="rId5" Type="http://schemas.openxmlformats.org/officeDocument/2006/relationships/image" Target="../media/image58.jpeg"/><Relationship Id="rId10" Type="http://schemas.openxmlformats.org/officeDocument/2006/relationships/image" Target="../media/image63.gif"/><Relationship Id="rId4" Type="http://schemas.openxmlformats.org/officeDocument/2006/relationships/image" Target="../media/image57.jpeg"/><Relationship Id="rId9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6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2" Type="http://schemas.openxmlformats.org/officeDocument/2006/relationships/audio" Target="file:///I:\&#1079;&#1074;&#1091;&#1082;&#1080;%20&#1090;&#1074;&#1072;&#1088;&#1080;&#1085;1\dzink.ru-fizkultura_witch_doctor%20(mp3cut.ru).mp3" TargetMode="External"/><Relationship Id="rId1" Type="http://schemas.openxmlformats.org/officeDocument/2006/relationships/audio" Target="file:///F:\&#1079;&#1074;&#1091;&#1082;&#1080;%20&#1090;&#1074;&#1072;&#1088;&#1080;&#1085;1\dzink.ru-fizkultura_witch_doctor.mp3" TargetMode="Externa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Рисунок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7500990" cy="857256"/>
          </a:xfrm>
        </p:spPr>
        <p:txBody>
          <a:bodyPr/>
          <a:lstStyle/>
          <a:p>
            <a:r>
              <a:rPr lang="uk-UA" dirty="0" smtClean="0"/>
              <a:t>Розвиток зв’язного мовлення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388" y="188913"/>
            <a:ext cx="8785225" cy="6480175"/>
          </a:xfrm>
          <a:prstGeom prst="roundRect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28596" y="1340768"/>
            <a:ext cx="8715404" cy="255454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slope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spc="50" dirty="0" smtClean="0">
                <a:ln w="11430">
                  <a:solidFill>
                    <a:srgbClr val="A50021"/>
                  </a:solidFill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Складання казки за поданим початком, схемами речень і серією сюжетних малюнків</a:t>
            </a:r>
            <a:endParaRPr lang="ru-RU" sz="4000" b="1" spc="50" dirty="0">
              <a:ln w="11430">
                <a:solidFill>
                  <a:srgbClr val="A50021"/>
                </a:solidFill>
              </a:ln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26" name="Picture 2" descr="http://zooclub.ru/attach/fotogal/clip/baboch/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4429132"/>
            <a:ext cx="2166952" cy="1857388"/>
          </a:xfrm>
          <a:prstGeom prst="rect">
            <a:avLst/>
          </a:prstGeom>
          <a:noFill/>
        </p:spPr>
      </p:pic>
      <p:pic>
        <p:nvPicPr>
          <p:cNvPr id="1028" name="Picture 4" descr="http://img-fotki.yandex.ru/get/4307/annaze63.9f/0_3a885_5ada0b0e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28670"/>
            <a:ext cx="1500198" cy="1500198"/>
          </a:xfrm>
          <a:prstGeom prst="rect">
            <a:avLst/>
          </a:prstGeom>
          <a:noFill/>
        </p:spPr>
      </p:pic>
      <p:pic>
        <p:nvPicPr>
          <p:cNvPr id="1030" name="Picture 6" descr="http://img-fotki.yandex.ru/get/4213/annaze63.a0/0_3a89b_fa61d43a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4357694"/>
            <a:ext cx="1428760" cy="1428760"/>
          </a:xfrm>
          <a:prstGeom prst="rect">
            <a:avLst/>
          </a:prstGeom>
          <a:noFill/>
        </p:spPr>
      </p:pic>
      <p:pic>
        <p:nvPicPr>
          <p:cNvPr id="28674" name="Picture 2" descr="http://img-fotki.yandex.ru/get/4309/lapulka-ox.3a/0_8c065_47dc7013_L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34310" y="1000108"/>
            <a:ext cx="1309690" cy="13096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ccdec71c9de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6" descr="34568806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4191000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262976dd65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7" descr="N:\Конкурсы\Мои конкурсы.Публикации\th_Victory_Danc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9150" y="1500188"/>
            <a:ext cx="38100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19" descr="rose1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78775" y="4953000"/>
            <a:ext cx="1165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19" descr="rose1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0150" y="4918075"/>
            <a:ext cx="1165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19" descr="rose1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4918075"/>
            <a:ext cx="1165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19" descr="rose1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1575" y="5105400"/>
            <a:ext cx="1165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19" descr="rose1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5513" y="5105400"/>
            <a:ext cx="1165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19" descr="rose1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35900" y="5105400"/>
            <a:ext cx="1165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9" descr="rose1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18388" y="5211763"/>
            <a:ext cx="1165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9" descr="rose1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4918075"/>
            <a:ext cx="1165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19" descr="rose1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78775" y="4946650"/>
            <a:ext cx="1165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19" descr="rose1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4992688"/>
            <a:ext cx="1165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Picture 19" descr="rose1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7000" y="5357813"/>
            <a:ext cx="1165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Picture 19" descr="rose1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38" y="5243513"/>
            <a:ext cx="1165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Picture 19" descr="rose1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31163" y="5243513"/>
            <a:ext cx="1165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1" name="Picture 19" descr="C:\Users\МОУ Каяльская СОШ\Downloads\emblema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8763" y="-36513"/>
            <a:ext cx="3048000" cy="2495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2874a38e911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6" descr="497851-fae378e685ea1f8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3048000"/>
            <a:ext cx="2573338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536b65e747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6" descr="N:\Конкурсы\Мои конкурсы.Публикации\hooraypoohani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2362200"/>
            <a:ext cx="3311525" cy="389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432aa08b9d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36f4d4427981faa337f6b7458415e16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895600"/>
            <a:ext cx="5029200" cy="281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47d5665b95e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7" descr="b95d0adeae094e27e8394caf8c77298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143000"/>
            <a:ext cx="31242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40f16a3d206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7" descr="N:\Конкурсы\Мои конкурсы.Публикации\95.3.tanec!!!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371600"/>
            <a:ext cx="60198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2" descr="Рисунок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7" descr="b500be9aeccf3f518a1db80ee794907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2438400"/>
            <a:ext cx="3886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2" descr="Рисунок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 descr="990c581199eb460a04fbf655d8e1669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2514600"/>
            <a:ext cx="3175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6" descr="476249-77cb5f0b36de6c3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52400"/>
            <a:ext cx="2519363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Рабочий стол\математика урок\542921982705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0266" y="500042"/>
            <a:ext cx="6643734" cy="928694"/>
          </a:xfrm>
        </p:spPr>
        <p:txBody>
          <a:bodyPr/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ВІДГАДАЙТЕ ЗАГАДКУ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7500990" cy="5286388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Він яскраві крильця має.</a:t>
            </a:r>
          </a:p>
          <a:p>
            <a:pPr>
              <a:spcBef>
                <a:spcPts val="600"/>
              </a:spcBef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Сам на квіточки сідає</a:t>
            </a:r>
          </a:p>
          <a:p>
            <a:pPr>
              <a:spcBef>
                <a:spcPts val="600"/>
              </a:spcBef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Прудко, весело літає</a:t>
            </a:r>
          </a:p>
          <a:p>
            <a:pPr>
              <a:spcBef>
                <a:spcPts val="600"/>
              </a:spcBef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Аж дві пари крилець має</a:t>
            </a:r>
          </a:p>
          <a:p>
            <a:pPr>
              <a:spcBef>
                <a:spcPts val="600"/>
              </a:spcBef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Ні бджола він, і не джмелик</a:t>
            </a:r>
          </a:p>
          <a:p>
            <a:pPr>
              <a:spcBef>
                <a:spcPts val="0"/>
              </a:spcBef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Звуть його усі …….</a:t>
            </a:r>
          </a:p>
          <a:p>
            <a:pPr algn="r">
              <a:spcBef>
                <a:spcPts val="0"/>
              </a:spcBef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МЕТЕЛИК</a:t>
            </a:r>
          </a:p>
          <a:p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://www.coollady.ru/pic/0003/058/0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429132"/>
            <a:ext cx="2286016" cy="2170059"/>
          </a:xfrm>
          <a:prstGeom prst="rect">
            <a:avLst/>
          </a:prstGeom>
          <a:noFill/>
        </p:spPr>
      </p:pic>
      <p:pic>
        <p:nvPicPr>
          <p:cNvPr id="3076" name="Picture 4" descr="http://img-fotki.yandex.ru/get/5809/81939623.f/0_7ae7e_134ab4f6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14290"/>
            <a:ext cx="1339669" cy="1571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_---_-_-_-[WikiBit_net_mp4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188640"/>
            <a:ext cx="8753598" cy="6336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2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ЛЕКСИЧНА ВПРАВА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 algn="ctr">
              <a:buNone/>
            </a:pPr>
            <a:r>
              <a:rPr lang="uk-UA" dirty="0" smtClean="0"/>
              <a:t>Які дієслова використалися в казці?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143116"/>
            <a:ext cx="28119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Лежала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86050" y="2571744"/>
            <a:ext cx="35060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виповзла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00760" y="2071678"/>
            <a:ext cx="28280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згризла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5357826"/>
            <a:ext cx="49380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пригостилась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57752" y="3571876"/>
            <a:ext cx="40012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смакувала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3500438"/>
            <a:ext cx="4324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скуштувала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71802" y="4500570"/>
            <a:ext cx="3421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Ласувала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43504" y="5934670"/>
            <a:ext cx="37106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збудувала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 descr="http://img-fotki.yandex.ru/get/6101/23869276.c/0_85bb8_4909c444_S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0"/>
            <a:ext cx="1428750" cy="1314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Творча робота </a:t>
            </a:r>
            <a:b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Малювання метеликів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674" name="Picture 2" descr="http://www.lookmi.ru/lessons/butterfl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49243">
            <a:off x="163077" y="1582579"/>
            <a:ext cx="3007916" cy="2286016"/>
          </a:xfrm>
          <a:prstGeom prst="rect">
            <a:avLst/>
          </a:prstGeom>
          <a:noFill/>
        </p:spPr>
      </p:pic>
      <p:pic>
        <p:nvPicPr>
          <p:cNvPr id="28676" name="Picture 4" descr="http://prfilm.ru/recept/wp-content/uploads/2011/02/palkraski6.jpg"/>
          <p:cNvPicPr>
            <a:picLocks noChangeAspect="1" noChangeArrowheads="1"/>
          </p:cNvPicPr>
          <p:nvPr/>
        </p:nvPicPr>
        <p:blipFill>
          <a:blip r:embed="rId5" cstate="print"/>
          <a:srcRect b="15760"/>
          <a:stretch>
            <a:fillRect/>
          </a:stretch>
        </p:blipFill>
        <p:spPr bwMode="auto">
          <a:xfrm rot="20753757">
            <a:off x="6203664" y="4924227"/>
            <a:ext cx="2785073" cy="1618835"/>
          </a:xfrm>
          <a:prstGeom prst="rect">
            <a:avLst/>
          </a:prstGeom>
          <a:noFill/>
        </p:spPr>
      </p:pic>
      <p:pic>
        <p:nvPicPr>
          <p:cNvPr id="28678" name="Picture 6" descr="http://img1.liveinternet.ru/images/attach/c/5/85/430/85430895_babochka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2714620"/>
            <a:ext cx="2214578" cy="2590265"/>
          </a:xfrm>
          <a:prstGeom prst="rect">
            <a:avLst/>
          </a:prstGeom>
          <a:noFill/>
        </p:spPr>
      </p:pic>
      <p:pic>
        <p:nvPicPr>
          <p:cNvPr id="28680" name="Picture 8" descr="http://st.depositphotos.com/1059938/2872/v/450/depositphotos_28721555-Hand-drawn-butterfly.jpg"/>
          <p:cNvPicPr>
            <a:picLocks noChangeAspect="1" noChangeArrowheads="1"/>
          </p:cNvPicPr>
          <p:nvPr/>
        </p:nvPicPr>
        <p:blipFill>
          <a:blip r:embed="rId7" cstate="print"/>
          <a:srcRect l="13359" t="20992" r="14121" b="23664"/>
          <a:stretch>
            <a:fillRect/>
          </a:stretch>
        </p:blipFill>
        <p:spPr bwMode="auto">
          <a:xfrm rot="817605">
            <a:off x="6576176" y="2564683"/>
            <a:ext cx="1935911" cy="1477406"/>
          </a:xfrm>
          <a:prstGeom prst="rect">
            <a:avLst/>
          </a:prstGeom>
          <a:noFill/>
        </p:spPr>
      </p:pic>
      <p:pic>
        <p:nvPicPr>
          <p:cNvPr id="28682" name="Picture 10" descr="https://encrypted-tbn3.gstatic.com/images?q=tbn:ANd9GcS-7OIxikVZLMwC5wV16BXt37b-Y8lBGEkcMxmxjeCnnOou7ULyZw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951011">
            <a:off x="1766131" y="5113511"/>
            <a:ext cx="2112018" cy="1718475"/>
          </a:xfrm>
          <a:prstGeom prst="rect">
            <a:avLst/>
          </a:prstGeom>
          <a:noFill/>
        </p:spPr>
      </p:pic>
      <p:pic>
        <p:nvPicPr>
          <p:cNvPr id="10" name="POLET-BABOChK%D0%98-Ochen_-krasivaya-melodiya(muzofon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1000100" y="642918"/>
            <a:ext cx="304800" cy="304800"/>
          </a:xfrm>
          <a:prstGeom prst="rect">
            <a:avLst/>
          </a:prstGeom>
        </p:spPr>
      </p:pic>
      <p:pic>
        <p:nvPicPr>
          <p:cNvPr id="2050" name="Picture 2" descr="http://nov-designs.ru/uploads/posts/2011-06/1308765421_1.gif"/>
          <p:cNvPicPr>
            <a:picLocks noChangeAspect="1" noChangeArrowheads="1" noCrop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285728"/>
            <a:ext cx="2857500" cy="2162176"/>
          </a:xfrm>
          <a:prstGeom prst="rect">
            <a:avLst/>
          </a:prstGeom>
          <a:noFill/>
        </p:spPr>
      </p:pic>
      <p:pic>
        <p:nvPicPr>
          <p:cNvPr id="2052" name="Picture 4" descr="http://img-fotki.yandex.ru/get/6103/52732579.c3/0_97ae3_d2a82b77_L.jpg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285728"/>
            <a:ext cx="9215455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81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encrypted-tbn0.gstatic.com/images?q=tbn:ANd9GcR3oIfaz4wG-xResDfdF3kKDIv11VeBrRrZ1HUOUrwAOTHvzg6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7185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“Незавершене</a:t>
            </a: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речення”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8715436" cy="4857784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dirty="0" smtClean="0"/>
              <a:t>На сьогоднішньому уроці найважливішим відкриттям було …</a:t>
            </a:r>
          </a:p>
          <a:p>
            <a:pPr>
              <a:buNone/>
            </a:pPr>
            <a:endParaRPr lang="uk-UA" dirty="0" smtClean="0"/>
          </a:p>
          <a:p>
            <a:pPr>
              <a:buFont typeface="Wingdings" pitchFamily="2" charset="2"/>
              <a:buChar char="v"/>
            </a:pPr>
            <a:r>
              <a:rPr lang="uk-UA" dirty="0"/>
              <a:t> </a:t>
            </a:r>
            <a:r>
              <a:rPr lang="uk-UA" dirty="0" smtClean="0"/>
              <a:t>На сьогоднішньому уроці я навчився …</a:t>
            </a:r>
          </a:p>
          <a:p>
            <a:pPr>
              <a:buFont typeface="Wingdings" pitchFamily="2" charset="2"/>
              <a:buChar char="v"/>
            </a:pPr>
            <a:endParaRPr lang="uk-UA" dirty="0" smtClean="0"/>
          </a:p>
          <a:p>
            <a:pPr>
              <a:buFont typeface="Wingdings" pitchFamily="2" charset="2"/>
              <a:buChar char="v"/>
            </a:pPr>
            <a:r>
              <a:rPr lang="uk-UA" dirty="0" smtClean="0"/>
              <a:t>Мені було цікаво, коли …</a:t>
            </a:r>
            <a:endParaRPr lang="ru-RU" dirty="0"/>
          </a:p>
        </p:txBody>
      </p:sp>
      <p:pic>
        <p:nvPicPr>
          <p:cNvPr id="1028" name="Picture 4" descr="http://glitter-land.narod.ru/graphics/butterfly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53812">
            <a:off x="4872657" y="5319166"/>
            <a:ext cx="1766968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Рабочий стол\математика урок\i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Метелики одні з найгарніших живих істот на Землі,  у них гарні назви, найчастіше це імена грецьких богів і героїв.</a:t>
            </a:r>
            <a:endParaRPr lang="ru-RU" dirty="0"/>
          </a:p>
        </p:txBody>
      </p:sp>
      <p:pic>
        <p:nvPicPr>
          <p:cNvPr id="5" name="Рисунок 6" descr="RosePapillons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25" y="3714752"/>
            <a:ext cx="357187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7"/>
          <p:cNvSpPr txBox="1">
            <a:spLocks noRot="1" noChangeArrowheads="1"/>
          </p:cNvSpPr>
          <p:nvPr/>
        </p:nvSpPr>
        <p:spPr bwMode="auto">
          <a:xfrm>
            <a:off x="214282" y="0"/>
            <a:ext cx="86868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Метелики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надзвичайно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різноманітні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як за </a:t>
            </a:r>
            <a:r>
              <a:rPr kumimoji="0" lang="ru-RU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розмірами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, так </a:t>
            </a:r>
            <a:r>
              <a:rPr kumimoji="0" lang="ru-RU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і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за </a:t>
            </a:r>
            <a:r>
              <a:rPr kumimoji="0" lang="ru-RU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забарвленням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3643314"/>
            <a:ext cx="2166743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00034" y="3000372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Аполлон</a:t>
            </a:r>
            <a:endParaRPr lang="ru-RU" sz="3600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4500570"/>
            <a:ext cx="1690681" cy="17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286116" y="3786190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Психея</a:t>
            </a:r>
            <a:endParaRPr lang="ru-RU" sz="3600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 t="5343" b="19084"/>
          <a:stretch>
            <a:fillRect/>
          </a:stretch>
        </p:blipFill>
        <p:spPr bwMode="auto">
          <a:xfrm>
            <a:off x="6643702" y="2643182"/>
            <a:ext cx="1375349" cy="1361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6215074" y="2071678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Гектор</a:t>
            </a:r>
            <a:endParaRPr lang="ru-RU" sz="3600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СЛОВНИКОВА   РОБОТА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dirty="0" smtClean="0"/>
              <a:t> 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Відгадайте дні тижня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71744"/>
            <a:ext cx="3767378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П________К</a:t>
            </a:r>
            <a:endParaRPr lang="ru-RU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000372"/>
            <a:ext cx="3039615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С______А</a:t>
            </a:r>
            <a:endParaRPr lang="ru-RU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4357694"/>
            <a:ext cx="3015569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</a:t>
            </a:r>
            <a:r>
              <a:rPr lang="ru-RU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______</a:t>
            </a:r>
            <a:r>
              <a:rPr lang="ru-RU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86380" y="5000636"/>
            <a:ext cx="3087705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  <a:r>
              <a:rPr lang="ru-RU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______Я</a:t>
            </a:r>
            <a:endParaRPr lang="ru-RU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2530" name="Picture 2" descr="http://alldaydesing.net/uploads/posts/2013-04/1367250964_12b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71480"/>
            <a:ext cx="1673067" cy="1857388"/>
          </a:xfrm>
          <a:prstGeom prst="rect">
            <a:avLst/>
          </a:prstGeom>
          <a:noFill/>
        </p:spPr>
      </p:pic>
      <p:pic>
        <p:nvPicPr>
          <p:cNvPr id="22532" name="Picture 4" descr="http://img-fotki.yandex.ru/get/6426/159303434.1b0/0_a3ea5_e43bc6b2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3286124"/>
            <a:ext cx="1526919" cy="1785950"/>
          </a:xfrm>
          <a:prstGeom prst="rect">
            <a:avLst/>
          </a:prstGeom>
          <a:noFill/>
        </p:spPr>
      </p:pic>
      <p:pic>
        <p:nvPicPr>
          <p:cNvPr id="22534" name="Picture 6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714999"/>
            <a:ext cx="2857500" cy="1143001"/>
          </a:xfrm>
          <a:prstGeom prst="rect">
            <a:avLst/>
          </a:prstGeom>
          <a:noFill/>
        </p:spPr>
      </p:pic>
      <p:pic>
        <p:nvPicPr>
          <p:cNvPr id="22536" name="Picture 8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5714999"/>
            <a:ext cx="2857500" cy="1143001"/>
          </a:xfrm>
          <a:prstGeom prst="rect">
            <a:avLst/>
          </a:prstGeom>
          <a:noFill/>
        </p:spPr>
      </p:pic>
      <p:pic>
        <p:nvPicPr>
          <p:cNvPr id="22538" name="Picture 10" descr="http://kalejdoskopphotoshopa.ru/wp-content/uploads/2013/03/butterfly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5714999"/>
            <a:ext cx="2857500" cy="1143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143000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РОБОТА В ЗОШИТІ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643050"/>
            <a:ext cx="3805657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ПОНЕДІЛОК</a:t>
            </a:r>
            <a:endParaRPr lang="ru-RU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3143248"/>
            <a:ext cx="2479974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СЕРЕДА</a:t>
            </a:r>
            <a:endParaRPr lang="ru-RU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00760" y="3286124"/>
            <a:ext cx="2352760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ЧЕТВЕР</a:t>
            </a:r>
            <a:endParaRPr lang="ru-RU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5572140"/>
            <a:ext cx="2441502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  <a:r>
              <a:rPr lang="ru-RU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ЕДІЛЯ</a:t>
            </a:r>
            <a:endParaRPr lang="ru-RU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42" y="1928802"/>
            <a:ext cx="3152851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ВІВТОРОК</a:t>
            </a:r>
            <a:endParaRPr lang="ru-RU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5643578"/>
            <a:ext cx="2484334" cy="923330"/>
          </a:xfrm>
          <a:prstGeom prst="rect">
            <a:avLst/>
          </a:prstGeom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СУБОТА</a:t>
            </a:r>
            <a:endParaRPr lang="ru-RU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57488" y="4357694"/>
            <a:ext cx="3281669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П’ЯТНИЦЯ</a:t>
            </a:r>
            <a:endParaRPr lang="ru-RU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480" t="70085" r="56215" b="22482"/>
          <a:stretch>
            <a:fillRect/>
          </a:stretch>
        </p:blipFill>
        <p:spPr bwMode="auto">
          <a:xfrm>
            <a:off x="2571736" y="1357298"/>
            <a:ext cx="6223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480" t="70085" r="56215" b="22482"/>
          <a:stretch>
            <a:fillRect/>
          </a:stretch>
        </p:blipFill>
        <p:spPr bwMode="auto">
          <a:xfrm>
            <a:off x="6572264" y="1714488"/>
            <a:ext cx="6223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Содержимое 16"/>
          <p:cNvPicPr>
            <a:picLocks noGrp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480" t="70085" r="56215" b="22482"/>
          <a:stretch>
            <a:fillRect/>
          </a:stretch>
        </p:blipFill>
        <p:spPr bwMode="auto">
          <a:xfrm>
            <a:off x="3143240" y="2786058"/>
            <a:ext cx="614964" cy="543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480" t="70085" r="56215" b="22482"/>
          <a:stretch>
            <a:fillRect/>
          </a:stretch>
        </p:blipFill>
        <p:spPr bwMode="auto">
          <a:xfrm>
            <a:off x="7429520" y="3000372"/>
            <a:ext cx="6223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480" t="70085" r="56215" b="22482"/>
          <a:stretch>
            <a:fillRect/>
          </a:stretch>
        </p:blipFill>
        <p:spPr bwMode="auto">
          <a:xfrm>
            <a:off x="3571868" y="4071942"/>
            <a:ext cx="6223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480" t="70085" r="56215" b="22482"/>
          <a:stretch>
            <a:fillRect/>
          </a:stretch>
        </p:blipFill>
        <p:spPr bwMode="auto">
          <a:xfrm>
            <a:off x="2143108" y="5357826"/>
            <a:ext cx="6223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480" t="70085" r="56215" b="22482"/>
          <a:stretch>
            <a:fillRect/>
          </a:stretch>
        </p:blipFill>
        <p:spPr bwMode="auto">
          <a:xfrm>
            <a:off x="7000892" y="5286388"/>
            <a:ext cx="6223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http://img-fotki.yandex.ru/get/5608/23869276.d/0_85bed_be08c8f8_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801753" cy="1357322"/>
          </a:xfrm>
          <a:prstGeom prst="rect">
            <a:avLst/>
          </a:prstGeom>
          <a:noFill/>
        </p:spPr>
      </p:pic>
      <p:pic>
        <p:nvPicPr>
          <p:cNvPr id="21508" name="Picture 4" descr="http://img-fotki.yandex.ru/get/5608/23869276.d/0_85bed_be08c8f8_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2928934"/>
            <a:ext cx="1785950" cy="1345417"/>
          </a:xfrm>
          <a:prstGeom prst="rect">
            <a:avLst/>
          </a:prstGeom>
          <a:noFill/>
        </p:spPr>
      </p:pic>
      <p:pic>
        <p:nvPicPr>
          <p:cNvPr id="21510" name="Picture 6" descr="http://img-fotki.yandex.ru/get/5608/23869276.d/0_85bed_be08c8f8_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4429132"/>
            <a:ext cx="1428750" cy="1076326"/>
          </a:xfrm>
          <a:prstGeom prst="rect">
            <a:avLst/>
          </a:prstGeom>
          <a:noFill/>
        </p:spPr>
      </p:pic>
      <p:pic>
        <p:nvPicPr>
          <p:cNvPr id="21512" name="Picture 8" descr="http://img-fotki.yandex.ru/get/5608/23869276.d/0_85bed_be08c8f8_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5500702"/>
            <a:ext cx="1428750" cy="1076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istrator\Рабочий стол\математика урок\i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16632"/>
            <a:ext cx="8229600" cy="1026368"/>
          </a:xfrm>
        </p:spPr>
        <p:txBody>
          <a:bodyPr>
            <a:noAutofit/>
          </a:bodyPr>
          <a:lstStyle/>
          <a:p>
            <a:r>
              <a:rPr lang="uk-UA" sz="3600" b="1" dirty="0" smtClean="0"/>
              <a:t/>
            </a:r>
            <a:br>
              <a:rPr lang="uk-UA" sz="3600" b="1" dirty="0" smtClean="0"/>
            </a:br>
            <a:r>
              <a:rPr lang="uk-UA" sz="3600" b="1" dirty="0" smtClean="0"/>
              <a:t>Складіть  речення за поданими схемами та малюнками,відповідаючи на запитання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52578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uk-UA" dirty="0" smtClean="0"/>
              <a:t>Що спочатку лежало на листочку?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 (</a:t>
            </a:r>
            <a:r>
              <a:rPr lang="uk-UA" i="1" dirty="0" smtClean="0"/>
              <a:t>Спочатку на листочку лежала личинка</a:t>
            </a:r>
            <a:r>
              <a:rPr lang="uk-UA" dirty="0" smtClean="0"/>
              <a:t>)</a:t>
            </a:r>
          </a:p>
          <a:p>
            <a:pPr>
              <a:buFont typeface="Wingdings" pitchFamily="2" charset="2"/>
              <a:buChar char="ü"/>
            </a:pPr>
            <a:r>
              <a:rPr lang="uk-UA" dirty="0"/>
              <a:t> </a:t>
            </a:r>
            <a:r>
              <a:rPr lang="uk-UA" dirty="0" smtClean="0"/>
              <a:t>Хто виповз з личинки у неділю?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   (</a:t>
            </a:r>
            <a:r>
              <a:rPr lang="uk-UA" i="1" dirty="0" smtClean="0"/>
              <a:t>У неділю з личинки виповзла гусінь</a:t>
            </a:r>
            <a:r>
              <a:rPr lang="uk-UA" dirty="0" smtClean="0"/>
              <a:t>)</a:t>
            </a:r>
          </a:p>
          <a:p>
            <a:pPr>
              <a:buFont typeface="Wingdings" pitchFamily="2" charset="2"/>
              <a:buChar char="ü"/>
            </a:pPr>
            <a:r>
              <a:rPr lang="uk-UA" dirty="0"/>
              <a:t> </a:t>
            </a:r>
            <a:r>
              <a:rPr lang="uk-UA" dirty="0" smtClean="0"/>
              <a:t>Чим займалась гусінь у понеділок?</a:t>
            </a:r>
          </a:p>
          <a:p>
            <a:pPr>
              <a:buFont typeface="Wingdings" pitchFamily="2" charset="2"/>
              <a:buChar char="ü"/>
            </a:pPr>
            <a:endParaRPr lang="uk-UA" dirty="0"/>
          </a:p>
          <a:p>
            <a:pPr>
              <a:buNone/>
            </a:pPr>
            <a:r>
              <a:rPr lang="uk-UA" dirty="0" smtClean="0"/>
              <a:t>               (</a:t>
            </a:r>
            <a:r>
              <a:rPr lang="uk-UA" i="1" dirty="0" smtClean="0"/>
              <a:t>У понеділок вона гризла яблуко</a:t>
            </a:r>
            <a:r>
              <a:rPr lang="uk-UA" dirty="0" smtClean="0"/>
              <a:t>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6386" name="Picture 2" descr="C:\Documents and Settings\Admin\Рабочий стол\Метелик\slide-131-63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contrast="20000"/>
          </a:blip>
          <a:srcRect l="22962" t="39178" r="54702" b="49168"/>
          <a:stretch>
            <a:fillRect/>
          </a:stretch>
        </p:blipFill>
        <p:spPr bwMode="auto">
          <a:xfrm>
            <a:off x="6720211" y="1124744"/>
            <a:ext cx="2423789" cy="1304124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/>
          <p:nvPr/>
        </p:nvCxnSpPr>
        <p:spPr>
          <a:xfrm rot="5400000">
            <a:off x="642910" y="2500306"/>
            <a:ext cx="42862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57224" y="2714620"/>
            <a:ext cx="114300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357422" y="2714620"/>
            <a:ext cx="50006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143240" y="2714620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643438" y="2714620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072198" y="2714620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 flipH="1">
            <a:off x="7429520" y="2714620"/>
            <a:ext cx="71438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5400000">
            <a:off x="678629" y="4107661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857224" y="4286256"/>
            <a:ext cx="28575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428728" y="4286256"/>
            <a:ext cx="114300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857488" y="4286256"/>
            <a:ext cx="28575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428992" y="4286256"/>
            <a:ext cx="100013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643438" y="4286256"/>
            <a:ext cx="100013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857884" y="4286256"/>
            <a:ext cx="100013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Овал 30"/>
          <p:cNvSpPr/>
          <p:nvPr/>
        </p:nvSpPr>
        <p:spPr>
          <a:xfrm>
            <a:off x="7072330" y="4286256"/>
            <a:ext cx="71438" cy="714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6387" name="Picture 3" descr="C:\Documents and Settings\Admin\Рабочий стол\Метелик\slide-131-63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45297" t="42508" r="40596" b="47503"/>
          <a:stretch>
            <a:fillRect/>
          </a:stretch>
        </p:blipFill>
        <p:spPr bwMode="auto">
          <a:xfrm>
            <a:off x="7286644" y="3571908"/>
            <a:ext cx="1857356" cy="1857356"/>
          </a:xfrm>
          <a:prstGeom prst="rect">
            <a:avLst/>
          </a:prstGeom>
          <a:noFill/>
        </p:spPr>
      </p:pic>
      <p:cxnSp>
        <p:nvCxnSpPr>
          <p:cNvPr id="33" name="Прямая соединительная линия 32"/>
          <p:cNvCxnSpPr/>
          <p:nvPr/>
        </p:nvCxnSpPr>
        <p:spPr>
          <a:xfrm rot="5400000">
            <a:off x="1822431" y="5535627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2000232" y="5715016"/>
            <a:ext cx="28575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2571736" y="5715016"/>
            <a:ext cx="114300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929058" y="5715016"/>
            <a:ext cx="85725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000628" y="5715016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6429388" y="5715016"/>
            <a:ext cx="100013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6388" name="Picture 4" descr="C:\Documents and Settings\Admin\Рабочий стол\Метелик\slide-131-63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58229" t="40844" r="20611" b="44173"/>
          <a:stretch>
            <a:fillRect/>
          </a:stretch>
        </p:blipFill>
        <p:spPr bwMode="auto">
          <a:xfrm>
            <a:off x="214282" y="5214950"/>
            <a:ext cx="1428736" cy="1428736"/>
          </a:xfrm>
          <a:prstGeom prst="rect">
            <a:avLst/>
          </a:prstGeom>
          <a:noFill/>
        </p:spPr>
      </p:pic>
      <p:sp>
        <p:nvSpPr>
          <p:cNvPr id="44" name="Овал 43"/>
          <p:cNvSpPr/>
          <p:nvPr/>
        </p:nvSpPr>
        <p:spPr>
          <a:xfrm>
            <a:off x="7572396" y="5643578"/>
            <a:ext cx="71438" cy="7143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82" name="Picture 2" descr="http://img-fotki.yandex.ru/get/6428/159303434.1af/0_a3e95_636e4cfd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911449" flipH="1">
            <a:off x="-191155" y="408959"/>
            <a:ext cx="1716714" cy="1525485"/>
          </a:xfrm>
          <a:prstGeom prst="rect">
            <a:avLst/>
          </a:prstGeom>
          <a:noFill/>
        </p:spPr>
      </p:pic>
      <p:pic>
        <p:nvPicPr>
          <p:cNvPr id="20484" name="Picture 4" descr="http://img-fotki.yandex.ru/get/4134/159303434.1b0/0_a3eb4_1b8b197c_XL.p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0" y="5357778"/>
            <a:ext cx="1208643" cy="1500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istrator\Рабочий стол\математика урок\i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401080" cy="650083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uk-UA" dirty="0" smtClean="0"/>
              <a:t>Що цікавого відбувалося у вівторок?</a:t>
            </a:r>
          </a:p>
          <a:p>
            <a:pPr>
              <a:spcBef>
                <a:spcPts val="0"/>
              </a:spcBef>
              <a:buNone/>
            </a:pPr>
            <a:endParaRPr lang="uk-UA" dirty="0" smtClean="0"/>
          </a:p>
          <a:p>
            <a:pPr>
              <a:spcBef>
                <a:spcPts val="0"/>
              </a:spcBef>
              <a:buNone/>
            </a:pPr>
            <a:r>
              <a:rPr lang="uk-UA" dirty="0" smtClean="0"/>
              <a:t>             (</a:t>
            </a:r>
            <a:r>
              <a:rPr lang="uk-UA" i="1" dirty="0" smtClean="0"/>
              <a:t>У вівторок з’їла дві груші</a:t>
            </a:r>
            <a:r>
              <a:rPr lang="uk-UA" dirty="0" smtClean="0"/>
              <a:t>)</a:t>
            </a:r>
          </a:p>
          <a:p>
            <a:pPr>
              <a:buFont typeface="Wingdings" pitchFamily="2" charset="2"/>
              <a:buChar char="ü"/>
            </a:pPr>
            <a:r>
              <a:rPr lang="uk-UA" dirty="0"/>
              <a:t> </a:t>
            </a:r>
            <a:r>
              <a:rPr lang="uk-UA" dirty="0" smtClean="0"/>
              <a:t>Чим </a:t>
            </a:r>
            <a:r>
              <a:rPr lang="uk-UA" dirty="0" smtClean="0"/>
              <a:t>смакувала </a:t>
            </a:r>
            <a:r>
              <a:rPr lang="uk-UA" dirty="0" smtClean="0"/>
              <a:t>гусінь у середу?</a:t>
            </a:r>
          </a:p>
          <a:p>
            <a:pPr>
              <a:spcBef>
                <a:spcPts val="0"/>
              </a:spcBef>
              <a:buNone/>
            </a:pPr>
            <a:endParaRPr lang="uk-UA" dirty="0" smtClean="0"/>
          </a:p>
          <a:p>
            <a:pPr>
              <a:spcBef>
                <a:spcPts val="0"/>
              </a:spcBef>
              <a:buNone/>
            </a:pPr>
            <a:r>
              <a:rPr lang="uk-UA" dirty="0" smtClean="0"/>
              <a:t>                        (</a:t>
            </a:r>
            <a:r>
              <a:rPr lang="uk-UA" i="1" dirty="0" smtClean="0"/>
              <a:t>У середу смакувала сливами</a:t>
            </a:r>
            <a:r>
              <a:rPr lang="uk-UA" dirty="0" smtClean="0"/>
              <a:t>)</a:t>
            </a:r>
          </a:p>
          <a:p>
            <a:pPr>
              <a:buFont typeface="Wingdings" pitchFamily="2" charset="2"/>
              <a:buChar char="ü"/>
            </a:pPr>
            <a:r>
              <a:rPr lang="uk-UA" dirty="0"/>
              <a:t> </a:t>
            </a:r>
            <a:r>
              <a:rPr lang="uk-UA" dirty="0" smtClean="0"/>
              <a:t>А що скуштувала у четвер?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endParaRPr lang="uk-UA" dirty="0"/>
          </a:p>
          <a:p>
            <a:pPr>
              <a:spcBef>
                <a:spcPts val="0"/>
              </a:spcBef>
              <a:buNone/>
            </a:pPr>
            <a:r>
              <a:rPr lang="uk-UA" dirty="0" smtClean="0"/>
              <a:t>               (</a:t>
            </a:r>
            <a:r>
              <a:rPr lang="uk-UA" i="1" dirty="0" smtClean="0"/>
              <a:t>У четвер скуштувала полуниць</a:t>
            </a:r>
            <a:r>
              <a:rPr lang="uk-UA" dirty="0" smtClean="0"/>
              <a:t>)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/>
              <a:t> </a:t>
            </a:r>
            <a:r>
              <a:rPr lang="uk-UA" dirty="0" smtClean="0"/>
              <a:t>Чим ласувала гусінь у п’ятницю?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endParaRPr lang="uk-UA" dirty="0"/>
          </a:p>
          <a:p>
            <a:pPr>
              <a:spcBef>
                <a:spcPts val="0"/>
              </a:spcBef>
              <a:buNone/>
            </a:pPr>
            <a:r>
              <a:rPr lang="uk-UA" dirty="0" smtClean="0"/>
              <a:t>                  (</a:t>
            </a:r>
            <a:r>
              <a:rPr lang="uk-UA" i="1" dirty="0" smtClean="0"/>
              <a:t>У п’ятницю ласувала мандаринами</a:t>
            </a:r>
            <a:r>
              <a:rPr lang="uk-UA" dirty="0" smtClean="0"/>
              <a:t>)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2393935" y="2535231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571736" y="2714620"/>
            <a:ext cx="28575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357686" y="1285860"/>
            <a:ext cx="64294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928926" y="1285860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143240" y="2714620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714876" y="2714620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750861" y="1106471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928662" y="1285860"/>
            <a:ext cx="28575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500166" y="1285860"/>
            <a:ext cx="114300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857488" y="4286256"/>
            <a:ext cx="28575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428992" y="4286256"/>
            <a:ext cx="100013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643438" y="4286256"/>
            <a:ext cx="100013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857884" y="4286256"/>
            <a:ext cx="100013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Овал 30"/>
          <p:cNvSpPr/>
          <p:nvPr/>
        </p:nvSpPr>
        <p:spPr>
          <a:xfrm>
            <a:off x="7072330" y="4286256"/>
            <a:ext cx="71438" cy="714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5400000">
            <a:off x="2751125" y="5607065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2928926" y="5715016"/>
            <a:ext cx="28575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500430" y="5715016"/>
            <a:ext cx="114300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929190" y="5715016"/>
            <a:ext cx="85725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215074" y="5715016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5429256" y="1285860"/>
            <a:ext cx="100013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Овал 43"/>
          <p:cNvSpPr/>
          <p:nvPr/>
        </p:nvSpPr>
        <p:spPr>
          <a:xfrm>
            <a:off x="7572396" y="5643578"/>
            <a:ext cx="71438" cy="7143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6572264" y="1214422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 descr="C:\Documents and Settings\Admin\Рабочий стол\Метелик\slide-131-63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  <a:lum contrast="20000"/>
          </a:blip>
          <a:srcRect l="25313" t="50000" r="54702" b="35017"/>
          <a:stretch>
            <a:fillRect/>
          </a:stretch>
        </p:blipFill>
        <p:spPr bwMode="auto">
          <a:xfrm>
            <a:off x="7000892" y="0"/>
            <a:ext cx="1785950" cy="1891006"/>
          </a:xfrm>
          <a:prstGeom prst="rect">
            <a:avLst/>
          </a:prstGeom>
          <a:noFill/>
        </p:spPr>
      </p:pic>
      <p:cxnSp>
        <p:nvCxnSpPr>
          <p:cNvPr id="41" name="Прямая соединительная линия 40"/>
          <p:cNvCxnSpPr/>
          <p:nvPr/>
        </p:nvCxnSpPr>
        <p:spPr>
          <a:xfrm>
            <a:off x="6286512" y="2714620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Овал 41"/>
          <p:cNvSpPr/>
          <p:nvPr/>
        </p:nvSpPr>
        <p:spPr>
          <a:xfrm>
            <a:off x="7858148" y="271462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1" name="Picture 3" descr="C:\Documents and Settings\Admin\Рабочий стол\Метелик\slide-131-63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lum contrast="20000"/>
          </a:blip>
          <a:srcRect l="42947" t="52497" r="38244" b="35849"/>
          <a:stretch>
            <a:fillRect/>
          </a:stretch>
        </p:blipFill>
        <p:spPr bwMode="auto">
          <a:xfrm>
            <a:off x="357159" y="2428868"/>
            <a:ext cx="1357322" cy="1187656"/>
          </a:xfrm>
          <a:prstGeom prst="rect">
            <a:avLst/>
          </a:prstGeom>
          <a:noFill/>
        </p:spPr>
      </p:pic>
      <p:cxnSp>
        <p:nvCxnSpPr>
          <p:cNvPr id="46" name="Прямая соединительная линия 45"/>
          <p:cNvCxnSpPr/>
          <p:nvPr/>
        </p:nvCxnSpPr>
        <p:spPr>
          <a:xfrm rot="5400000">
            <a:off x="2679687" y="4106867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7412" name="Picture 4" descr="C:\Documents and Settings\Admin\Рабочий стол\Метелик\slide-131-63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60580" t="54162" r="20611" b="31687"/>
          <a:stretch>
            <a:fillRect/>
          </a:stretch>
        </p:blipFill>
        <p:spPr bwMode="auto">
          <a:xfrm>
            <a:off x="7572396" y="3357562"/>
            <a:ext cx="1571604" cy="1669830"/>
          </a:xfrm>
          <a:prstGeom prst="rect">
            <a:avLst/>
          </a:prstGeom>
          <a:noFill/>
        </p:spPr>
      </p:pic>
      <p:pic>
        <p:nvPicPr>
          <p:cNvPr id="17413" name="Picture 5" descr="C:\Documents and Settings\Admin\Рабочий стол\Метелик\slide-131-63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BFF"/>
              </a:clrFrom>
              <a:clrTo>
                <a:srgbClr val="FCFBFF">
                  <a:alpha val="0"/>
                </a:srgbClr>
              </a:clrTo>
            </a:clrChange>
            <a:lum contrast="20000"/>
          </a:blip>
          <a:srcRect l="24138" t="64151" r="52351" b="15871"/>
          <a:stretch>
            <a:fillRect/>
          </a:stretch>
        </p:blipFill>
        <p:spPr bwMode="auto">
          <a:xfrm>
            <a:off x="357158" y="5357826"/>
            <a:ext cx="1071570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istrator\Рабочий стол\математика урок\i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858280" cy="6500834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uk-UA" dirty="0" smtClean="0"/>
              <a:t>Чим добреньким вона пригостилась у суботу?</a:t>
            </a:r>
          </a:p>
          <a:p>
            <a:pPr>
              <a:spcBef>
                <a:spcPts val="0"/>
              </a:spcBef>
              <a:buNone/>
            </a:pPr>
            <a:r>
              <a:rPr lang="uk-UA" dirty="0" smtClean="0"/>
              <a:t>                                                            </a:t>
            </a:r>
            <a:endParaRPr lang="uk-UA" dirty="0" smtClean="0"/>
          </a:p>
          <a:p>
            <a:pPr>
              <a:spcBef>
                <a:spcPts val="0"/>
              </a:spcBef>
              <a:buNone/>
            </a:pPr>
            <a:r>
              <a:rPr lang="uk-UA" dirty="0" smtClean="0"/>
              <a:t>  </a:t>
            </a:r>
            <a:r>
              <a:rPr lang="uk-UA" i="1" dirty="0" smtClean="0"/>
              <a:t>У </a:t>
            </a:r>
            <a:r>
              <a:rPr lang="uk-UA" i="1" dirty="0" smtClean="0"/>
              <a:t>суботу пригостилася </a:t>
            </a:r>
            <a:r>
              <a:rPr lang="uk-UA" i="1" dirty="0" smtClean="0"/>
              <a:t>кавуном та морозивом</a:t>
            </a:r>
            <a:r>
              <a:rPr lang="uk-UA" dirty="0" smtClean="0"/>
              <a:t>)</a:t>
            </a:r>
            <a:endParaRPr lang="uk-UA" dirty="0" smtClean="0"/>
          </a:p>
          <a:p>
            <a:pPr>
              <a:buFont typeface="Wingdings" pitchFamily="2" charset="2"/>
              <a:buChar char="ü"/>
            </a:pPr>
            <a:r>
              <a:rPr lang="uk-UA" dirty="0"/>
              <a:t> </a:t>
            </a:r>
            <a:r>
              <a:rPr lang="uk-UA" dirty="0" smtClean="0"/>
              <a:t>Що збудувала гусінь,коли поласувала фруктами та ягодами?</a:t>
            </a:r>
          </a:p>
          <a:p>
            <a:pPr>
              <a:spcBef>
                <a:spcPts val="0"/>
              </a:spcBef>
              <a:buNone/>
            </a:pPr>
            <a:endParaRPr lang="uk-UA" dirty="0" smtClean="0"/>
          </a:p>
          <a:p>
            <a:pPr>
              <a:spcBef>
                <a:spcPts val="0"/>
              </a:spcBef>
              <a:buNone/>
            </a:pPr>
            <a:r>
              <a:rPr lang="uk-UA" dirty="0" smtClean="0"/>
              <a:t>              (</a:t>
            </a:r>
            <a:r>
              <a:rPr lang="uk-UA" i="1" dirty="0" smtClean="0"/>
              <a:t>Потім збудувала собі кокон</a:t>
            </a:r>
            <a:r>
              <a:rPr lang="uk-UA" dirty="0" smtClean="0"/>
              <a:t>)</a:t>
            </a:r>
          </a:p>
          <a:p>
            <a:pPr>
              <a:buFont typeface="Wingdings" pitchFamily="2" charset="2"/>
              <a:buChar char="ü"/>
            </a:pPr>
            <a:r>
              <a:rPr lang="uk-UA" dirty="0"/>
              <a:t> </a:t>
            </a:r>
            <a:r>
              <a:rPr lang="uk-UA" dirty="0" smtClean="0"/>
              <a:t>Що відбулося через два тижні?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endParaRPr lang="uk-UA" dirty="0"/>
          </a:p>
          <a:p>
            <a:pPr>
              <a:spcBef>
                <a:spcPts val="0"/>
              </a:spcBef>
              <a:buNone/>
            </a:pPr>
            <a:r>
              <a:rPr lang="uk-UA" dirty="0" smtClean="0"/>
              <a:t>               (</a:t>
            </a:r>
            <a:r>
              <a:rPr lang="uk-UA" i="1" dirty="0" smtClean="0"/>
              <a:t>А через два тижні вилетів метелик</a:t>
            </a:r>
            <a:r>
              <a:rPr lang="uk-UA" dirty="0" smtClean="0"/>
              <a:t>)</a:t>
            </a:r>
          </a:p>
          <a:p>
            <a:pPr>
              <a:spcBef>
                <a:spcPts val="0"/>
              </a:spcBef>
              <a:buNone/>
            </a:pPr>
            <a:endParaRPr lang="uk-UA" dirty="0" smtClean="0"/>
          </a:p>
          <a:p>
            <a:pPr>
              <a:spcBef>
                <a:spcPts val="0"/>
              </a:spcBef>
              <a:buNone/>
            </a:pPr>
            <a:endParaRPr lang="uk-UA" dirty="0"/>
          </a:p>
          <a:p>
            <a:pPr>
              <a:spcBef>
                <a:spcPts val="0"/>
              </a:spcBef>
              <a:buNone/>
            </a:pPr>
            <a:r>
              <a:rPr lang="uk-UA" dirty="0" smtClean="0"/>
              <a:t>                  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966315" y="3177603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215554" y="3356992"/>
            <a:ext cx="78581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555776" y="1124744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287124" y="3356992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715884" y="3356992"/>
            <a:ext cx="71438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505767" y="942505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56208" y="1121894"/>
            <a:ext cx="28575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187624" y="1124744"/>
            <a:ext cx="114300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146396" y="4941168"/>
            <a:ext cx="28575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646462" y="4941168"/>
            <a:ext cx="100013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860908" y="4941168"/>
            <a:ext cx="50006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646726" y="4941168"/>
            <a:ext cx="100013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Овал 30"/>
          <p:cNvSpPr/>
          <p:nvPr/>
        </p:nvSpPr>
        <p:spPr>
          <a:xfrm>
            <a:off x="8072462" y="4429132"/>
            <a:ext cx="71438" cy="714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5004048" y="4941168"/>
            <a:ext cx="114300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432808" y="4941168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067944" y="1124744"/>
            <a:ext cx="100013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" name="Овал 38"/>
          <p:cNvSpPr/>
          <p:nvPr/>
        </p:nvSpPr>
        <p:spPr>
          <a:xfrm>
            <a:off x="7092280" y="1170462"/>
            <a:ext cx="72008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4716016" y="3356992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Овал 41"/>
          <p:cNvSpPr/>
          <p:nvPr/>
        </p:nvSpPr>
        <p:spPr>
          <a:xfrm>
            <a:off x="6144776" y="3356992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rot="5400000">
            <a:off x="968595" y="4761779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7452320" y="908720"/>
            <a:ext cx="1368152" cy="97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 descr="C:\Documents and Settings\Admin\Рабочий стол\Метелик\slide-131-63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contrast="20000"/>
          </a:blip>
          <a:srcRect l="41771" t="74972" r="40596" b="15871"/>
          <a:stretch>
            <a:fillRect/>
          </a:stretch>
        </p:blipFill>
        <p:spPr bwMode="auto">
          <a:xfrm>
            <a:off x="7358082" y="2214554"/>
            <a:ext cx="1428760" cy="1047757"/>
          </a:xfrm>
          <a:prstGeom prst="rect">
            <a:avLst/>
          </a:prstGeom>
          <a:noFill/>
        </p:spPr>
      </p:pic>
      <p:pic>
        <p:nvPicPr>
          <p:cNvPr id="18437" name="Picture 5" descr="C:\Documents and Settings\Admin\Рабочий стол\Метелик\slide-131-63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60580" t="70810" r="20611" b="15039"/>
          <a:stretch>
            <a:fillRect/>
          </a:stretch>
        </p:blipFill>
        <p:spPr bwMode="auto">
          <a:xfrm>
            <a:off x="0" y="5013176"/>
            <a:ext cx="1736305" cy="1844824"/>
          </a:xfrm>
          <a:prstGeom prst="rect">
            <a:avLst/>
          </a:prstGeom>
          <a:noFill/>
        </p:spPr>
      </p:pic>
      <p:pic>
        <p:nvPicPr>
          <p:cNvPr id="18439" name="Picture 7" descr="http://lenagold.narod.ru/fon/clipart/b/bab/babochka30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2320" y="5286364"/>
            <a:ext cx="1347688" cy="1571636"/>
          </a:xfrm>
          <a:prstGeom prst="rect">
            <a:avLst/>
          </a:prstGeom>
          <a:noFill/>
        </p:spPr>
      </p:pic>
      <p:sp>
        <p:nvSpPr>
          <p:cNvPr id="17410" name="AutoShape 2" descr="data:image/jpeg;base64,/9j/4AAQSkZJRgABAQAAAQABAAD/2wCEAAkGBhQQEBQUEBQVFRUWFxUVFBQUFBUXFRUXFBUXFBQVFhgXHCgfGBkkGhUUHy8gJCcpLSwtGB4xNTAqNSYrLCkBCQoKDgwOGg8PGiwkHyQsLCwsMCwpLCwsMSwpLCwsLDE0KiwsLCwsLC8sLCwsLCoqLCwsLCkqLCwsLCksLCksLP/AABEIAMIBBAMBIgACEQEDEQH/xAAcAAEAAQUBAQAAAAAAAAAAAAAABgEDBAUHAgj/xABCEAACAQIDBQYCBwYFAwUAAAABAgADEQQSIQUGMUFREyJhcYGRBzIUI0JSobHBU2JygtHwFTNDouEWF5Jjc6PS8f/EABoBAQADAQEBAAAAAAAAAAAAAAABAwQCBQb/xAAwEQACAgEDAwEGBgMBAQAAAAAAAQIRAwQSITFBURMFcYGhsfAUIjJhkeFSwdFCFf/aAAwDAQACEQMRAD8A7jERAEREAREQBERAEREAREQBESAb4bWajtBLvVCLTpMUp1slz2pHykEP4rbUc9JXkyKCtmnTad6ieyPiyfxOZLvS7YrEntHyVExSU1uwVDTS9Jk5AnI3Dr4zHwW8FQ4cIa1ZQ1WgK9Y1e0yJUUnuEC6arqLm1rX4yj8VE2//ACslW34+f98fudVic5weIxLX+jPUxNLD4gZWNTKaiFDmUsT3gDl68eFuGn/xWtkw96tUI1Je1YVGuFOLYM4146KL9NIepS7CPsuUnSku3v5t9OvTt8Dr0Tn+B3jY7WPfY0md6AW7GmMqqFYfZuXU+OvjOgS/HkU7oxajTSwOKl3SYiJQsBxlhmKxPLuFBJ5An21lVa8ArERAEREAREQBERAFoiIAiIgCIiAJ5dwBcmw6mVJmo2ntIZgvEDW/K/L2/WUajOsMNzOox3OjbJUDcDeepocNiCwYgkA6G3O0zsBWscpOhGl+o/4/KZcOvWSSi11OnCjYTw9ZQbEgHxM8164RST7cz4CaZ8aC1zx53lmr1awJeSIxs30TV4fHkLa19TY35cv6ekymxwyg8zpbpbjOsesxTV32IcWjKlirgabMHZEZhazFVLC2osSLiVoYjNysZemmMlNWiLaMQ7Ko5QvZU8q3KrkWylvmIFtLz0mzaSoUFNArfMoRQp8xaxmTEnavBO+Xkt0cMqLlRVVRwVQAPYSx/hFG1uxp2tlt2a2y5s2W1uGbW3XWZcRSG5+TGXZtIAAU6YCtnUBFsG+8BbRvGZMoTNbszeKjiC4RrMl8yHQgD7Q6r4iOEcufPLMjaOMFNCxYKBxJICjTQEnhxBHWwHOQfaHxTpM+XD0qlZqXeqHRKZC6HKxuxsSD8vCRT4h7wUsbialEVGp06JKgN/l1awYhiea/dBPjwzGRrF1mORqjIlVSquEb56RGQlgOdvylij5MeXO06idIx3xTc07/AENwcoYWrKRZ8yDgl73HC02O7nxHw9RxTrlsO9spSqe4XvcgPw4HnbpOPdplZVSobKTnLXDE0mZ8otxvm/CZNA1LjtMo1IGexIJH1tVideF9PKKT6HHrTTtn0NhNoiowykEWvob62B4+RHr5a5k+eN3Nv1MLWvgW7PtWyBKgzUmVR8xHG/Q8ePjJju/8THFVqGLyqAyha4GVcxIW1TUgDjY8OZ6zmmXxzxfDOrRLCOEQZj6i54/iZfkGgREQBERAEREAREQBEoTNXj946VLibmDlyUepc2pigLJ6ny5fr7TSbT76HL832f6fhaWcVtTtSag4MNPQSytbUeJt+IM+b1WT1Mkn44/0bccfypo22Ep5EVfD3PM+95jbZqv9Gqml86ozIBxuASB68JmA/l+s8pa399DMSntnGjmS3JmJstmSkvatmqWuzeJ4geGn4S1tQByljYlgLjx5SxUrnQef4CW3qaD+Uj00l2VuabZZDGo9DfqbAW5WmNj8RkIYc9D+f6S+5uD5/wBJhbWFqZ8L2/L9ZQ5fm2pnMVbMyhtG1m6Wv+v6+034N5B8LU0P9/ZMjeF+JL0q7034K7qPJWIH5T3tFkfMWZ9S1ips67E0Ow96kxAHIz3vLvXTwAQ1Vdg+a2TLplte9yOs9JyUVb6EYYvPJRxq2zdxIP8A928N+zreyf8A2ml/7k1FxT1KYLUHKnsnIuLKASpF8puCeY8JRLVY13PTh7I1cruFcd+/7E53v2iaGDquvG1h4X09Jwejtyor5rkEG4I0YHqCJ3zYm8VDGpek1zbvU2+Zb9RzHiLiaXeH4ZYXFAmmOxc80HcJ8U4e1p3Jb1a5PE1OnmpU1TXY4lWxQqVGzm+ZmqHtHUISdWuCONyec84SpSYlqys3zAKmll1AKEnvKNdD7zebz/D3E4S5dM6DhVp3K+vNfUesjiKQRckW4W0PC3LiLeksjkpUzDJNG2wLrWCJQpO1QBmclTZhbIGOW5Gg19Zn4ndwmm1cWWm5F2qk5zwPcUCxzaWtyAmbudva2EBUKlRWbM2YZal+Fw415niCNT1M3mH2Ng8VUVlxNalYjs6D5Aid/P3SRZgCTxN7ACdRzRfDIjFPo+SE4ulUpVQfqu1cAKC5PZg/KgUcDzJOlzLbdqClA2Ynv1XYXHMDXiNNJNDsKqq5VwbrUQ2zuuZXHFilUGwFzpmPCaDF7NDh6NTuVVYvUztoSAAQVXWw7uW2hBveX0uxztkuKov4DajLWets+oUWiBmwxY9nUZedictuOvETp+6G9VLHIGRwGtdqRYZ1N8ut9WF7ajTUcOE45tPAUqVNEDMFPec0kY5z014DnqekUNqdm1HEqWQ0zanS+/Y2a/VWW4PWVuJfDK4v9j6JiarY+2hiVD0jmRuB4WtxFrEhhwIJ9ptZwb07EREEiIiAIiIBp95McadPTnOObZ20S5udek7XtjBiohugfwJI/Kcq27RNOobYSkP3jcn8TM+a64PP1Kd2zO2Hj82Epkn7LD1BYfpM9MULj+IH0sDIhR3hFMFKyZADdOzAsQeNxeVbedFVsmcuVshIGUG1gTrynjSwSdqj1MOrxLErfRfQ6hVxAt6TFbEdxvI/l/zIx/1jR7NTUfKxXvDKx152IBFrzVbe3xU01GFYsQ6sxsQCq65dRzIA8phhpcksi4Z29RijHduRJa+LFx5t+X/MrRq5yo8FH+4yIf8AVlAkauDobFeGlrXvY8pbx+9opovY5s+ZCSwAACG9uN9SLeRM3SwTlxVHb1eKMb3HUcRiQAbdfzms27i7Uj4m35n9JGv+4GHca9oDYXGUHUeN9ZqN4N8u1yigXVRcsSACegtroNfeY8ekyepbRXLVYoRtOyTYfH625f0W36yD4rBJUqu3aJdmZtTb5mJ/WXKG32YFXY2Oh4C46Gwl2lsPtWGQEz1ccHB8nmavUrPSiiRbn4NlYWqUyPBxJlvZupUx9Kiqui5M981zfMFta3lNRunuhkIJE6BSp5RYT0Iw3w2yNOgyZNPJZIcNHKx8Ha37en/4t/Saxdy6/wBJbDUxnKWzOLhFzKG1J4cfPznapQIBew46nxPC5lb0ePsfRR9varne0+OOEufPBG92Nx6WDs7HtK33zoFuLEIP1OvlJLETVGCgqieNmzTzS35HbKESI7xfDPDYq7Ux2NQ80HcJ8U4eotJfElpMolFS4Z8+7w7iYrBEl0LJyqJcr6nivraaqhtN00bUePGfSxF+MiW3/hphcTdkHYueaAZSfFOHtaVyx2ZZ6f8AxOf7C32rUbClUNv2b95fQHh6ETfLtXBYts2JpmhWKdn2yFjYAWXVTfTTQhuHESN7c+HWKwt2Cdog+3SubD95eI9reM0dDFunHUSm5Qf5WUXKHD+ZKNqbAKIDU7FqTPcVqTlqa9wIisvzXNuZtfQm51jNfEGniBUCgkEAGrdmFvurTFhz4TOpbRBVgGK5hZhyYdDyM1+0KzFFYsWPAjW6ldLrlbQ2A0Nri81483qcNcnFrsdK+D/adhXzM1vpDEAq2uamhJJ5ctDOjSCfDXCp2BBdc5qM/Z2IOUqoBs92IJBObxk6El9T0cP6EViIkFoiIgCIiAJr9pbEp1x3hr1mwiCGk+Gc4258OM4OX0IkD2juNiKR+UkcrT6Dnh6IPEA+kqeNdjNLSxfQ+bzsysujoxHlLTbMqqbqp8rGfRj7JpNxQe0t/wCA0fuCc+kVfhX5PnV9mM3BCD0t+UtHCVRoUYjy1E+kP8Co/sxKHYVH9mI9Jk/hX5Pm9dl1G+RT5Wm42XuhXqkXUjzneV2FRHCmJk08Ii8FA9JPp+SVpfLOdbD+F62BqfjJls7dWjR+UXm5idqCRojijHseVQDgJ6iJ2WiIiAIiIAiIgCIiAJodublYbF3Lplf9pT7r+vJvUTfRIaT6kNJ8M47t34W4ijdqNqyfu92oP5efpIXiMOVJV1II4gghh5gz6Wmr21uzh8Ytq9MMeTjRx5MNfThKnj8GWemT/ScJ2djglspKkG4INiD5zqW4m9VbEP2VWzgC4qfaFvvcj+ci+8vwlrUrvhG7ZfuGwqDy5N+B8JJfhZsR6NJ3qqVYmwDAgi3G4MrjCSndnGLHOMydxETUbhERAKSsRAEREAREQBE81KYYEMLgggg8CDoRMHYlPs6XZansWNNbm5yCxpXPM9myAnmRANhERAERPFWqFBLEADiSQAPMmAe4kY2l8ScBQNjXDn/0gXH/AJDu38LzX7T+LGGw4UvSxIz/ACZqQXNa33mvzHLnIbSdNkWibxObUfjZRNy+GqhBY5gyMfbT85L9gb44XHAdhUu1s3ZuClS3C+VvmHiLjxkkKSZuoiIOhERAEREAREQDzUqBQSxsALkngAOJnihiVcXRgw8DeQj4sbw9jhxQQ9+rq1uIRT+rWHkDIVuRicS1VUosbsbC97Dqx8BK5ZFEolm2y2ncYnijTKqASWIABY8SeZipWVbZiBc2FyBc8bDqZYXoi++m+DYF6S01ViwZnDX+UEBbEHQ3zdeEz91N5vp1Nn7M08rBT3gwJtc2Nh1HLnOa79bQ7bHVddEtTH8nzf7i06NuJs/scDSuNXBqH+fVf9uWYsWSU8zV8Hu6rSYsGihJr87rn38/0SCIibTwhERAEREAREQBNbTovQZiuapTZmfKSWqUyxuwW571O9zl4rwFxZV2UQCzh8YlT5GBI4rwYfxKdV9RLGBP1lf/ANxT/wDDS/ofaXsTgkqWzDUfKw0Zf4WGokBx3xFXB7RbDuvaC9Kk9XMtPKbkgkEWJyvqdAcmgEENpdTos1+2tvUMHSNTE1Ai8r6lj0VRqx8po98PiBRwNMZCtWqwBRAwIs3ysxH2fzt6zie3tsVcY5qYqpmfUKOAUcQFHThBxKddDpI+KzY2t2GCAoXvapWXM7AcciDug2BPeJkD39OKpV1+kYh66NZ1zkgd1tVKg2GtuFuMjWBxJpVkcMQVYG45AHXh4Xk63r2kmOwpNDD1HAbu1soAW3zWAJbw4W9phzZMuPPH/B8Ppw/f99yVUou+pgb37KTsKOLw96YIQmmSxClhdWXNex6+hlwuuOwwGKxFqpW6itRCZTxJpsCua4A6+Uz8NgmNGiMSRicJkUIaWYFCAQGdBq9uGhNunGafePbKU6bYXDOatIqDdjmNMCxyox14DgRp15DFjbnWNctPh+F4tq78p1Z3Klz8iPUadKq9BNaYvatVvcWLf5lvsgAgayZ/D+nWxu08OEYmlgs5FUCxNMEhFY8CW0W33b9JFMPXajRd0Yq9YGj2RQ96kw1dSR97QW8Z3P4X7qjA4Fcylata1SqG4gkd1LcrDl1JnqJXK/HT/f8AwriiYRES8sEREAREQBPFWqFUsxsACSTwAAuTPcgvxW3i7DDCgh79b5uopjj7nTyDSG6RzOW1Wc13n2wcdjHqa2Jsg6Iuij218yZ1L4a7AFHD9sw71Qd3wpjh7nX2nMtzdiHFYhE5MbseiDVj+nmRO9d2mmgsqrwHIKOHsJRBbpX4+plwRtubLs0G/Oz+2wNUAXKAVF801P8AtzD1lnB74rUxKU/lV8y2a1841XXhrYgSRugYEHUEWI8Dxl84WnFm7T51GayQ7P6Hz4depJ008Z27ddsQcOv0pURrAKqAghQLDOCSAfAcPy1G6u4SYVzUq2eoCezH2UAPdPi9ra8uXWS6Y9NglD80j2/a3tDHqKx41aXf/giIm08IREQCkrKSsAREQBETmG/fxaFF2oYCzONHrnVUPSmODN48PPlJy5JE725vLh8EmbEVAvReLN5L+vCcY383lpbTZnpUxTWkGVnJGeqWCmnmsOAyHrxkYxG0mqk1ars9QkXZmufHymOUUtY6Amx/mPH0v+E5KJTbPK4kOoTICwIysTY2+6eRF/0lK55aX6a3FuI//ZjFOduHEf37TKw1ezKSdLWDMA2mgswNxpp+E6aOXwbfcJUbGjtMvytbNYDNpbLyvx9pOKex6mFrNUwhBRu9Uwx0BPNqROinw4ePC3nY2ycOwFbCBAWXLUQ95G4Eqy65W8R7GbU4pU7jfNa60y13sND2Zv3x4cfynyur1LyZXtXamn9/P5o9CEKjyRrbm3aeGp9thjlaoSlTDkW79u8Sv+m69bWOl76GQHZ+DavVWkCA1VgCx4a6k/raX9v7SaviHqPewYqLi1lU2APjae8PhcqMj0XNasKX0a6m9i5uV14nQDSe3gw+hj4/U/v419DLKTk/2JduJsb/ABLaCmofqsGqWyBsj9m1k4/LmK5iOYE7rI9uNuwNn4NKRsXPfqsObtqQOoHAeXjJDNcI7VSLEIiJ2SIiIAiIgHirVCKWY2Cgkk8AALkmfPm9O2jjsY9TWxNkH3UXRR7a+ZM6X8WN4uwwwoIe/W+bwpjj7mw8g05nu3slsRVVV4uwUevE+mp9DKMsqMWonb2on/wrw4Rn7veKgBvuqDwt+8Suv7pm03t3yCq1KiRc3DN+BA/rLm8NVcD2HYqAwpVKYb9xQoAI595s1+Vj1M5tiqpe5HXS/PzmnFBRiinNl9KPppnjGY61sxI1uDqDcajUcDznWNyd61x1EBj9cgHaC1rjgHHnbhyN/CcUxOMDkqFNxrbTQjnO37j7HGHwdMkDtKirUqtaxZmFwD5A2t59ZMjnRKW6+xIJSVlJweqViIgCIiAIlJWAIic7+KO/n0VThqLWqMp7RgbFFI0RbcHbTXkDfiRYRJ0jE34+IC1MSmBo1MqM2TEVlOuv+mp5AnQnx6cYtvluUWy1cInyjK6C1rKBYqOZ6+/WYG09y+3o0a2Csc1MF1JsWYakrfS9yRbwEu7G27Vq0qODqI6hqnZPV1BZVuWp8NG5E34TyM2aWSUcuGX6bTT8d3XwIS4amuvQidDZ1V0NRKbFFuC1ri/P8JkbB2WcVVNNQL5XYX0FwMoPuQZ0LdfDnDVcThuKU3V6ZOvdqi4Hpb85n0tmrTrB1UBu1q3a2pWrTz6+oHtK8ntRpyil2tP4WiY4LpnLq2DajWIdfl+deoPdYe1/aeHo9jUK/MjDNTYfaXW3uL+oEl++27rl6uKTgCgZf3VRBnHXW9/KQ2pUBGRtLG6EAXVrfKf3SfGwnqabURz41kXx95nnBxbiyQ7jY5KWKtUAs9grjTK1+7qOAN7e0muI2KrYntap7QlCtJagXIo4sug+Y8Q2p48ZDNxMAjVaj1bZBSJ7xsMrkgnpYBT7y5vFvDUquKVCr3aVj2iNq7C4BLDjpb1Jnm6jBLPq3HF1rn7+pbCahjuRocXhSa1UlAhWo/1dz3db2Bkj3f2gExWz6tLNVxFVx2xbvkJnFMgc1sA2vS99JGa9GyZsxzN81ze5vqD43kn3URam1aDYGiRSvSSoTe1z9Y514EBD55T1nrajHs2Kua+Hu++6KMUtzbO/zzUqBQSxAA1JJsABxJM9TA21sZMXSNKrmAOt1Yggjgeh8iCJ07rg2wUXJbnSIjvJ8SlS6YOzHgapHdH8A+0fE6ecvbN+JOHWjTFU1WcIoc5AbsAMxvfreRDeTcmtg7tbtKX7RRw/jH2fPh4zKwHw4xNaklRWpZXVXF2e9mFxfucdZ5vq5974+B9T+F9nejFuXHm+W/3/AOcE1wXxCw1aqlNO0zOwUXQAXJsL6yTzm2xfhziKOIpVHallR1Y2ZibA3NrpxnSJswynJPejxNdj08JJad2q5Kzy7hQSTYDUk8ABxM9SHfE/bv0fBmmps9a6DwQa1D7WX+aXN0rPNnLamzle9u2jjsY9T7JOWmOiLov4a+ZMn/wv2KBmrsNEGRCetrufQWHqZzjZGDLvcC5JCqOpJsJPtt7x/REXA0j2ZRCtZnAGcv8AMVvrb5rHxHIa0Y4+pP3HnRmk98vtlrfvbIqVL200pi2py95iTbhckewkODAfMHJHjlTTmSZd2hVD3BYjh3/0NuEw8PlYMagUgcCGN9B5+E3rwZJy3vcbPdnZK4rG0aTXCMxLlToyopewPQWt6zu1OmFAA0AAAHQDQSBfCvdrs6ZxVQHNUFqIb7NLm3mx/ADrOgSlu2erpobYW+4lJWJBpEREAREQBERANdvDtxMFh6leqdEGg5s32VHiT+p5TidcJtKgpprfEVqrGtWdT3MozuAfu2KqAJtPjLtw1MR2Ab6ugoJHWq9iCfJSPxkO2Ptf6CwKsKwqUwcqsR2bNYsDp83dEyaqMpRWx8rle/8AcqU0276G03NTEipSpM7JRqLUYBbXIRgGsbXS5PETdYfCrSwjC1zhcS1S/E5VrEsb/wABMip3rqpSoJTVabUlKCoSCSGC3NiLDVec1FbaNVixaqxzli4DaNm+a4GmtzymKWlyZZ7nSV9u9N/VM6WRRVHTdo7YpUMUWeooWpRynXg1J7roNdRUPtLWJ3lXEjLg6i9qTRylgbAlirXBGth06zlnd1Ot/f3mXQpVKbIwDUzoytYqdWsGF/WF7Lxquefl/A9Z/A63s3OiEYt1cvmJNgqad1qdullvrxuZpsVtPB0qb02FOsU7qKApZwe6Fv8AeAOp6C/G9onU2vX7BsMSGWoxYu1ywuczD319ZiUsOqrZrBhbX8iJbp/Y03OXqOue3HT6cdivJq0ktpfxOIFIuKSNSp1codWbN3cwJXMORsND7mXKp0ZqYuUXMwH3MwUn0JX3PSbDYOw32jUVaZTLnQVQzWZdbkZeatbQ+c7OdxcIKdVKVFaXaghig5EWtbhbwm5ZJY5Sjh7Pm3/vzRY8eOcOebS56V5RwLC0cj0nxSF6bhmWkG7zadwkcQpYjXnYyS7Fx1TZWNSvUwtSjh30enfOozC2dNNGAPDnqBx06buZuBT2epLN21Q/6hW1gPlABJtYW5yTYnDLUUpUUMrCxVgCCD1BkVOUt8uvx+l0vn8OhEYUqQw2JWqivTYMrAMrDgQRcES7NRu9sL6Er0ka9DNmoqSS1MNcvTvzUNqOfeIPC528uLChF55p0goCqAABYACwAHAAchPUrAEREAThnxA219LxrZTdE+qp+IU95vVr+lp1Lfnbn0TBuymzv9XT8Cw1b0Fz7Ti2Co3ObpwmbPOlRj1M/wDyTX4b7GDVu0b5KAzXPDOb5fYZj6CR74mNS+msaLtVBUdoz/WKGJNhTPQC3OSfaG1f8PwS4VEDVa6ZqrX1Q1bixXrlW2pFpzvF1vqlsAStlqdWHIg/d1I9Jdghtjb7lMmlFR/k97PdSRY2IBBDEXNh8xtwmVQprWxGHDouQ1aYezDvKXUEacbgzXbOVA3BhcHn4SffCLdWk71cVUs5pvkpA8FawYv/ABWZQOmp6WtbpFGKG6dI6uqgCwFgNABwE9RE5PZEREAREQBERAEREA+dd+aNGpicXUaqe2GKZDStxphsgK9TYAzUPWwQqPlp1ijU7ICwulXXvcdRw/Gd72v8OMDi6xrVqN3a2YrUdQxAtchWAva2su4X4f4CkQUwtK4GXUFtP5ib+coljbb5f819CvafPWHxtBOzLYfOQrBw1Q5XYgAEWGlu9p4+EzqC3erTp4AsaguisKjPTXLa66X4968+i8PsShTULToUlANwFpoAD10HHxmYFtwkPDb/ALfm/KJUT57wO520MRSp01wSpkKlazp2Ti3EsXPeB4nQ+Es7Xp06T1qO0O3fFBh9aLWAy3XKCR3dTpz5Wn0XMTG7JpViDVpqxFwrEd9b8crDvL6GJYU+nX+PmTtPmylQpnDdqa47YM31J5qLD3tr6SjbLqPhTiGdFQMVRWJzPbjl0/u07JifhFhmxBrKza8abqjoSedrDX++Mg2F3YOG2zQwdez0Q7VKWllZamvD+QjzWJTzJPnvf9L5csq9KNrj9jK3N3Mr1auHxOGQYakCrXLM71UDhiW4Lc20AHTznap5poFACgAAAADQADgAOk9SzHDYuv39+S5KhEpKywkRKSsApKykQCspKzTb27dGCwlSr9q2WmOrtovtqfSCG6Vs5j8Tdv8A0jGdkhulG6C3Nz/mH8l9JHDVCAIDZjz6HiT/AH1ljCXZyzXPO/U8SZJt2dwa+IxNL6TTIw5Brs44Op0Wnm4gnp016TJCp5OTyqlklwRSttFrmx172Ykk5tLDX1Oks5ySLAWta3UHiPe9p3XGfDbAVBbsAnjTZkP4Gx9RM/YG6uHwVNqdBNGN3LnMzdLk8hyHCbNzNH4aXdnNNwtwDih2tfOlDgFOjVP4TyTx0vy6zrWz9m08OgSiioo5KLa8yep8TMgC3CVkGnHijjXAiIgtEREAREQBERAEREAREQBERAEREASL77butW7HE0BfEYVxUQDjUQEF6XmQNPHTnJREBnijUDKGF7EAi4IOovqDqD4T3EQBKREASsShgCIiAJzT4s4HEVnpBFJpICdNbseJPkLD36zpk8soOhnMlao4nHcqOI7pbunE4hKRFlHeqnootceZ0HrO3IgAAAsBoAOQHASzhsBTpljTRVLfMQNTbhMiV4sey2+rOcWP00IiJcWiIiAIiIAiIgCIiAInhqgHExIsFvNK5oicgpmPWCxiIBTMesrmPWIgFMx6wGPWIgFC56mULnqYiAUznqfeA56n3iIAznqfeeTUPU+8RAC1DbifeDUPU+8RAAqHqfeDUPU+8RAKLUPU+8doep94iSAKh6n3g1D1PvEQB2h6n3jtD1PvKxAKdoep95U1D1PvEQB2h6n3le0PU+8pEgFc56n3jOepiIADnqYLnqYiCSgQHiAfOIiCD//Z"/>
          <p:cNvSpPr>
            <a:spLocks noChangeAspect="1" noChangeArrowheads="1"/>
          </p:cNvSpPr>
          <p:nvPr/>
        </p:nvSpPr>
        <p:spPr bwMode="auto">
          <a:xfrm>
            <a:off x="155575" y="-1690688"/>
            <a:ext cx="4714875" cy="3524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data:image/jpeg;base64,/9j/4AAQSkZJRgABAQAAAQABAAD/2wCEAAkGBhQQEBQUEBQVFRUWFxUVFBQUFBUXFRUXFBUXFBQVFhgXHCgfGBkkGhUUHy8gJCcpLSwtGB4xNTAqNSYrLCkBCQoKDgwOGg8PGiwkHyQsLCwsMCwpLCwsMSwpLCwsLDE0KiwsLCwsLC8sLCwsLCoqLCwsLCkqLCwsLCksLCksLP/AABEIAMIBBAMBIgACEQEDEQH/xAAcAAEAAQUBAQAAAAAAAAAAAAAABgEDBAUHAgj/xABCEAACAQIDBQYCBwYFAwUAAAABAgADEQQSIQUGMUFREyJhcYGRBzIUI0JSobHBU2JygtHwFTNDouEWF5Jjc6PS8f/EABoBAQADAQEBAAAAAAAAAAAAAAABAwQCBQb/xAAwEQACAgEDAwEGBgMBAQAAAAAAAQIRAwQSITFBURMFcYGhsfAUIjJhkeFSwdFCFf/aAAwDAQACEQMRAD8A7jERAEREAREQBERAEREAREQBESAb4bWajtBLvVCLTpMUp1slz2pHykEP4rbUc9JXkyKCtmnTad6ieyPiyfxOZLvS7YrEntHyVExSU1uwVDTS9Jk5AnI3Dr4zHwW8FQ4cIa1ZQ1WgK9Y1e0yJUUnuEC6arqLm1rX4yj8VE2//ACslW34+f98fudVic5weIxLX+jPUxNLD4gZWNTKaiFDmUsT3gDl68eFuGn/xWtkw96tUI1Je1YVGuFOLYM4146KL9NIepS7CPsuUnSku3v5t9OvTt8Dr0Tn+B3jY7WPfY0md6AW7GmMqqFYfZuXU+OvjOgS/HkU7oxajTSwOKl3SYiJQsBxlhmKxPLuFBJ5An21lVa8ArERAEREAREQBERAFoiIAiIgCIiAJ5dwBcmw6mVJmo2ntIZgvEDW/K/L2/WUajOsMNzOox3OjbJUDcDeepocNiCwYgkA6G3O0zsBWscpOhGl+o/4/KZcOvWSSi11OnCjYTw9ZQbEgHxM8164RST7cz4CaZ8aC1zx53lmr1awJeSIxs30TV4fHkLa19TY35cv6ekymxwyg8zpbpbjOsesxTV32IcWjKlirgabMHZEZhazFVLC2osSLiVoYjNysZemmMlNWiLaMQ7Ko5QvZU8q3KrkWylvmIFtLz0mzaSoUFNArfMoRQp8xaxmTEnavBO+Xkt0cMqLlRVVRwVQAPYSx/hFG1uxp2tlt2a2y5s2W1uGbW3XWZcRSG5+TGXZtIAAU6YCtnUBFsG+8BbRvGZMoTNbszeKjiC4RrMl8yHQgD7Q6r4iOEcufPLMjaOMFNCxYKBxJICjTQEnhxBHWwHOQfaHxTpM+XD0qlZqXeqHRKZC6HKxuxsSD8vCRT4h7wUsbialEVGp06JKgN/l1awYhiea/dBPjwzGRrF1mORqjIlVSquEb56RGQlgOdvylij5MeXO06idIx3xTc07/AENwcoYWrKRZ8yDgl73HC02O7nxHw9RxTrlsO9spSqe4XvcgPw4HnbpOPdplZVSobKTnLXDE0mZ8otxvm/CZNA1LjtMo1IGexIJH1tVideF9PKKT6HHrTTtn0NhNoiowykEWvob62B4+RHr5a5k+eN3Nv1MLWvgW7PtWyBKgzUmVR8xHG/Q8ePjJju/8THFVqGLyqAyha4GVcxIW1TUgDjY8OZ6zmmXxzxfDOrRLCOEQZj6i54/iZfkGgREQBERAEREAREQBEoTNXj946VLibmDlyUepc2pigLJ6ny5fr7TSbT76HL832f6fhaWcVtTtSag4MNPQSytbUeJt+IM+b1WT1Mkn44/0bccfypo22Ep5EVfD3PM+95jbZqv9Gqml86ozIBxuASB68JmA/l+s8pa399DMSntnGjmS3JmJstmSkvatmqWuzeJ4geGn4S1tQByljYlgLjx5SxUrnQef4CW3qaD+Uj00l2VuabZZDGo9DfqbAW5WmNj8RkIYc9D+f6S+5uD5/wBJhbWFqZ8L2/L9ZQ5fm2pnMVbMyhtG1m6Wv+v6+034N5B8LU0P9/ZMjeF+JL0q7034K7qPJWIH5T3tFkfMWZ9S1ips67E0Ow96kxAHIz3vLvXTwAQ1Vdg+a2TLplte9yOs9JyUVb6EYYvPJRxq2zdxIP8A928N+zreyf8A2ml/7k1FxT1KYLUHKnsnIuLKASpF8puCeY8JRLVY13PTh7I1cruFcd+/7E53v2iaGDquvG1h4X09Jwejtyor5rkEG4I0YHqCJ3zYm8VDGpek1zbvU2+Zb9RzHiLiaXeH4ZYXFAmmOxc80HcJ8U4e1p3Jb1a5PE1OnmpU1TXY4lWxQqVGzm+ZmqHtHUISdWuCONyec84SpSYlqys3zAKmll1AKEnvKNdD7zebz/D3E4S5dM6DhVp3K+vNfUesjiKQRckW4W0PC3LiLeksjkpUzDJNG2wLrWCJQpO1QBmclTZhbIGOW5Gg19Zn4ndwmm1cWWm5F2qk5zwPcUCxzaWtyAmbudva2EBUKlRWbM2YZal+Fw415niCNT1M3mH2Ng8VUVlxNalYjs6D5Aid/P3SRZgCTxN7ACdRzRfDIjFPo+SE4ulUpVQfqu1cAKC5PZg/KgUcDzJOlzLbdqClA2Ynv1XYXHMDXiNNJNDsKqq5VwbrUQ2zuuZXHFilUGwFzpmPCaDF7NDh6NTuVVYvUztoSAAQVXWw7uW2hBveX0uxztkuKov4DajLWets+oUWiBmwxY9nUZedictuOvETp+6G9VLHIGRwGtdqRYZ1N8ut9WF7ajTUcOE45tPAUqVNEDMFPec0kY5z014DnqekUNqdm1HEqWQ0zanS+/Y2a/VWW4PWVuJfDK4v9j6JiarY+2hiVD0jmRuB4WtxFrEhhwIJ9ptZwb07EREEiIiAIiIBp95McadPTnOObZ20S5udek7XtjBiohugfwJI/Kcq27RNOobYSkP3jcn8TM+a64PP1Kd2zO2Hj82Epkn7LD1BYfpM9MULj+IH0sDIhR3hFMFKyZADdOzAsQeNxeVbedFVsmcuVshIGUG1gTrynjSwSdqj1MOrxLErfRfQ6hVxAt6TFbEdxvI/l/zIx/1jR7NTUfKxXvDKx152IBFrzVbe3xU01GFYsQ6sxsQCq65dRzIA8phhpcksi4Z29RijHduRJa+LFx5t+X/MrRq5yo8FH+4yIf8AVlAkauDobFeGlrXvY8pbx+9opovY5s+ZCSwAACG9uN9SLeRM3SwTlxVHb1eKMb3HUcRiQAbdfzms27i7Uj4m35n9JGv+4GHca9oDYXGUHUeN9ZqN4N8u1yigXVRcsSACegtroNfeY8ekyepbRXLVYoRtOyTYfH625f0W36yD4rBJUqu3aJdmZtTb5mJ/WXKG32YFXY2Oh4C46Gwl2lsPtWGQEz1ccHB8nmavUrPSiiRbn4NlYWqUyPBxJlvZupUx9Kiqui5M981zfMFta3lNRunuhkIJE6BSp5RYT0Iw3w2yNOgyZNPJZIcNHKx8Ha37en/4t/Saxdy6/wBJbDUxnKWzOLhFzKG1J4cfPznapQIBew46nxPC5lb0ePsfRR9varne0+OOEufPBG92Nx6WDs7HtK33zoFuLEIP1OvlJLETVGCgqieNmzTzS35HbKESI7xfDPDYq7Ux2NQ80HcJ8U4eotJfElpMolFS4Z8+7w7iYrBEl0LJyqJcr6nivraaqhtN00bUePGfSxF+MiW3/hphcTdkHYueaAZSfFOHtaVyx2ZZ6f8AxOf7C32rUbClUNv2b95fQHh6ETfLtXBYts2JpmhWKdn2yFjYAWXVTfTTQhuHESN7c+HWKwt2Cdog+3SubD95eI9reM0dDFunHUSm5Qf5WUXKHD+ZKNqbAKIDU7FqTPcVqTlqa9wIisvzXNuZtfQm51jNfEGniBUCgkEAGrdmFvurTFhz4TOpbRBVgGK5hZhyYdDyM1+0KzFFYsWPAjW6ldLrlbQ2A0Nri81483qcNcnFrsdK+D/adhXzM1vpDEAq2uamhJJ5ctDOjSCfDXCp2BBdc5qM/Z2IOUqoBs92IJBObxk6El9T0cP6EViIkFoiIgCIiAJr9pbEp1x3hr1mwiCGk+Gc4258OM4OX0IkD2juNiKR+UkcrT6Dnh6IPEA+kqeNdjNLSxfQ+bzsysujoxHlLTbMqqbqp8rGfRj7JpNxQe0t/wCA0fuCc+kVfhX5PnV9mM3BCD0t+UtHCVRoUYjy1E+kP8Co/sxKHYVH9mI9Jk/hX5Pm9dl1G+RT5Wm42XuhXqkXUjzneV2FRHCmJk08Ii8FA9JPp+SVpfLOdbD+F62BqfjJls7dWjR+UXm5idqCRojijHseVQDgJ6iJ2WiIiAIiIAiIgCIiAJodublYbF3Lplf9pT7r+vJvUTfRIaT6kNJ8M47t34W4ijdqNqyfu92oP5efpIXiMOVJV1II4gghh5gz6Wmr21uzh8Ytq9MMeTjRx5MNfThKnj8GWemT/ScJ2djglspKkG4INiD5zqW4m9VbEP2VWzgC4qfaFvvcj+ci+8vwlrUrvhG7ZfuGwqDy5N+B8JJfhZsR6NJ3qqVYmwDAgi3G4MrjCSndnGLHOMydxETUbhERAKSsRAEREAREQBE81KYYEMLgggg8CDoRMHYlPs6XZansWNNbm5yCxpXPM9myAnmRANhERAERPFWqFBLEADiSQAPMmAe4kY2l8ScBQNjXDn/0gXH/AJDu38LzX7T+LGGw4UvSxIz/ACZqQXNa33mvzHLnIbSdNkWibxObUfjZRNy+GqhBY5gyMfbT85L9gb44XHAdhUu1s3ZuClS3C+VvmHiLjxkkKSZuoiIOhERAEREAREQDzUqBQSxsALkngAOJnihiVcXRgw8DeQj4sbw9jhxQQ9+rq1uIRT+rWHkDIVuRicS1VUosbsbC97Dqx8BK5ZFEolm2y2ncYnijTKqASWIABY8SeZipWVbZiBc2FyBc8bDqZYXoi++m+DYF6S01ViwZnDX+UEBbEHQ3zdeEz91N5vp1Nn7M08rBT3gwJtc2Nh1HLnOa79bQ7bHVddEtTH8nzf7i06NuJs/scDSuNXBqH+fVf9uWYsWSU8zV8Hu6rSYsGihJr87rn38/0SCIibTwhERAEREAREQBNbTovQZiuapTZmfKSWqUyxuwW571O9zl4rwFxZV2UQCzh8YlT5GBI4rwYfxKdV9RLGBP1lf/ANxT/wDDS/ofaXsTgkqWzDUfKw0Zf4WGokBx3xFXB7RbDuvaC9Kk9XMtPKbkgkEWJyvqdAcmgEENpdTos1+2tvUMHSNTE1Ai8r6lj0VRqx8po98PiBRwNMZCtWqwBRAwIs3ysxH2fzt6zie3tsVcY5qYqpmfUKOAUcQFHThBxKddDpI+KzY2t2GCAoXvapWXM7AcciDug2BPeJkD39OKpV1+kYh66NZ1zkgd1tVKg2GtuFuMjWBxJpVkcMQVYG45AHXh4Xk63r2kmOwpNDD1HAbu1soAW3zWAJbw4W9phzZMuPPH/B8Ppw/f99yVUou+pgb37KTsKOLw96YIQmmSxClhdWXNex6+hlwuuOwwGKxFqpW6itRCZTxJpsCua4A6+Uz8NgmNGiMSRicJkUIaWYFCAQGdBq9uGhNunGafePbKU6bYXDOatIqDdjmNMCxyox14DgRp15DFjbnWNctPh+F4tq78p1Z3Klz8iPUadKq9BNaYvatVvcWLf5lvsgAgayZ/D+nWxu08OEYmlgs5FUCxNMEhFY8CW0W33b9JFMPXajRd0Yq9YGj2RQ96kw1dSR97QW8Z3P4X7qjA4Fcylata1SqG4gkd1LcrDl1JnqJXK/HT/f8AwriiYRES8sEREAREQBPFWqFUsxsACSTwAAuTPcgvxW3i7DDCgh79b5uopjj7nTyDSG6RzOW1Wc13n2wcdjHqa2Jsg6Iuij218yZ1L4a7AFHD9sw71Qd3wpjh7nX2nMtzdiHFYhE5MbseiDVj+nmRO9d2mmgsqrwHIKOHsJRBbpX4+plwRtubLs0G/Oz+2wNUAXKAVF801P8AtzD1lnB74rUxKU/lV8y2a1841XXhrYgSRugYEHUEWI8Dxl84WnFm7T51GayQ7P6Hz4depJ008Z27ddsQcOv0pURrAKqAghQLDOCSAfAcPy1G6u4SYVzUq2eoCezH2UAPdPi9ra8uXWS6Y9NglD80j2/a3tDHqKx41aXf/giIm08IREQCkrKSsAREQBETmG/fxaFF2oYCzONHrnVUPSmODN48PPlJy5JE725vLh8EmbEVAvReLN5L+vCcY383lpbTZnpUxTWkGVnJGeqWCmnmsOAyHrxkYxG0mqk1ars9QkXZmufHymOUUtY6Amx/mPH0v+E5KJTbPK4kOoTICwIysTY2+6eRF/0lK55aX6a3FuI//ZjFOduHEf37TKw1ezKSdLWDMA2mgswNxpp+E6aOXwbfcJUbGjtMvytbNYDNpbLyvx9pOKex6mFrNUwhBRu9Uwx0BPNqROinw4ePC3nY2ycOwFbCBAWXLUQ95G4Eqy65W8R7GbU4pU7jfNa60y13sND2Zv3x4cfynyur1LyZXtXamn9/P5o9CEKjyRrbm3aeGp9thjlaoSlTDkW79u8Sv+m69bWOl76GQHZ+DavVWkCA1VgCx4a6k/raX9v7SaviHqPewYqLi1lU2APjae8PhcqMj0XNasKX0a6m9i5uV14nQDSe3gw+hj4/U/v419DLKTk/2JduJsb/ABLaCmofqsGqWyBsj9m1k4/LmK5iOYE7rI9uNuwNn4NKRsXPfqsObtqQOoHAeXjJDNcI7VSLEIiJ2SIiIAiIgHirVCKWY2Cgkk8AALkmfPm9O2jjsY9TWxNkH3UXRR7a+ZM6X8WN4uwwwoIe/W+bwpjj7mw8g05nu3slsRVVV4uwUevE+mp9DKMsqMWonb2on/wrw4Rn7veKgBvuqDwt+8Suv7pm03t3yCq1KiRc3DN+BA/rLm8NVcD2HYqAwpVKYb9xQoAI595s1+Vj1M5tiqpe5HXS/PzmnFBRiinNl9KPppnjGY61sxI1uDqDcajUcDznWNyd61x1EBj9cgHaC1rjgHHnbhyN/CcUxOMDkqFNxrbTQjnO37j7HGHwdMkDtKirUqtaxZmFwD5A2t59ZMjnRKW6+xIJSVlJweqViIgCIiAIlJWAIic7+KO/n0VThqLWqMp7RgbFFI0RbcHbTXkDfiRYRJ0jE34+IC1MSmBo1MqM2TEVlOuv+mp5AnQnx6cYtvluUWy1cInyjK6C1rKBYqOZ6+/WYG09y+3o0a2Csc1MF1JsWYakrfS9yRbwEu7G27Vq0qODqI6hqnZPV1BZVuWp8NG5E34TyM2aWSUcuGX6bTT8d3XwIS4amuvQidDZ1V0NRKbFFuC1ri/P8JkbB2WcVVNNQL5XYX0FwMoPuQZ0LdfDnDVcThuKU3V6ZOvdqi4Hpb85n0tmrTrB1UBu1q3a2pWrTz6+oHtK8ntRpyil2tP4WiY4LpnLq2DajWIdfl+deoPdYe1/aeHo9jUK/MjDNTYfaXW3uL+oEl++27rl6uKTgCgZf3VRBnHXW9/KQ2pUBGRtLG6EAXVrfKf3SfGwnqabURz41kXx95nnBxbiyQ7jY5KWKtUAs9grjTK1+7qOAN7e0muI2KrYntap7QlCtJagXIo4sug+Y8Q2p48ZDNxMAjVaj1bZBSJ7xsMrkgnpYBT7y5vFvDUquKVCr3aVj2iNq7C4BLDjpb1Jnm6jBLPq3HF1rn7+pbCahjuRocXhSa1UlAhWo/1dz3db2Bkj3f2gExWz6tLNVxFVx2xbvkJnFMgc1sA2vS99JGa9GyZsxzN81ze5vqD43kn3URam1aDYGiRSvSSoTe1z9Y514EBD55T1nrajHs2Kua+Hu++6KMUtzbO/zzUqBQSxAA1JJsABxJM9TA21sZMXSNKrmAOt1Yggjgeh8iCJ07rg2wUXJbnSIjvJ8SlS6YOzHgapHdH8A+0fE6ecvbN+JOHWjTFU1WcIoc5AbsAMxvfreRDeTcmtg7tbtKX7RRw/jH2fPh4zKwHw4xNaklRWpZXVXF2e9mFxfucdZ5vq5974+B9T+F9nejFuXHm+W/3/AOcE1wXxCw1aqlNO0zOwUXQAXJsL6yTzm2xfhziKOIpVHallR1Y2ZibA3NrpxnSJswynJPejxNdj08JJad2q5Kzy7hQSTYDUk8ABxM9SHfE/bv0fBmmps9a6DwQa1D7WX+aXN0rPNnLamzle9u2jjsY9T7JOWmOiLov4a+ZMn/wv2KBmrsNEGRCetrufQWHqZzjZGDLvcC5JCqOpJsJPtt7x/REXA0j2ZRCtZnAGcv8AMVvrb5rHxHIa0Y4+pP3HnRmk98vtlrfvbIqVL200pi2py95iTbhckewkODAfMHJHjlTTmSZd2hVD3BYjh3/0NuEw8PlYMagUgcCGN9B5+E3rwZJy3vcbPdnZK4rG0aTXCMxLlToyopewPQWt6zu1OmFAA0AAAHQDQSBfCvdrs6ZxVQHNUFqIb7NLm3mx/ADrOgSlu2erpobYW+4lJWJBpEREAREQBERANdvDtxMFh6leqdEGg5s32VHiT+p5TidcJtKgpprfEVqrGtWdT3MozuAfu2KqAJtPjLtw1MR2Ab6ugoJHWq9iCfJSPxkO2Ptf6CwKsKwqUwcqsR2bNYsDp83dEyaqMpRWx8rle/8AcqU0276G03NTEipSpM7JRqLUYBbXIRgGsbXS5PETdYfCrSwjC1zhcS1S/E5VrEsb/wABMip3rqpSoJTVabUlKCoSCSGC3NiLDVec1FbaNVixaqxzli4DaNm+a4GmtzymKWlyZZ7nSV9u9N/VM6WRRVHTdo7YpUMUWeooWpRynXg1J7roNdRUPtLWJ3lXEjLg6i9qTRylgbAlirXBGth06zlnd1Ot/f3mXQpVKbIwDUzoytYqdWsGF/WF7Lxquefl/A9Z/A63s3OiEYt1cvmJNgqad1qdullvrxuZpsVtPB0qb02FOsU7qKApZwe6Fv8AeAOp6C/G9onU2vX7BsMSGWoxYu1ywuczD319ZiUsOqrZrBhbX8iJbp/Y03OXqOue3HT6cdivJq0ktpfxOIFIuKSNSp1codWbN3cwJXMORsND7mXKp0ZqYuUXMwH3MwUn0JX3PSbDYOw32jUVaZTLnQVQzWZdbkZeatbQ+c7OdxcIKdVKVFaXaghig5EWtbhbwm5ZJY5Sjh7Pm3/vzRY8eOcOebS56V5RwLC0cj0nxSF6bhmWkG7zadwkcQpYjXnYyS7Fx1TZWNSvUwtSjh30enfOozC2dNNGAPDnqBx06buZuBT2epLN21Q/6hW1gPlABJtYW5yTYnDLUUpUUMrCxVgCCD1BkVOUt8uvx+l0vn8OhEYUqQw2JWqivTYMrAMrDgQRcES7NRu9sL6Er0ka9DNmoqSS1MNcvTvzUNqOfeIPC528uLChF55p0goCqAABYACwAHAAchPUrAEREAThnxA219LxrZTdE+qp+IU95vVr+lp1Lfnbn0TBuymzv9XT8Cw1b0Fz7Ti2Co3ObpwmbPOlRj1M/wDyTX4b7GDVu0b5KAzXPDOb5fYZj6CR74mNS+msaLtVBUdoz/WKGJNhTPQC3OSfaG1f8PwS4VEDVa6ZqrX1Q1bixXrlW2pFpzvF1vqlsAStlqdWHIg/d1I9Jdghtjb7lMmlFR/k97PdSRY2IBBDEXNh8xtwmVQprWxGHDouQ1aYezDvKXUEacbgzXbOVA3BhcHn4SffCLdWk71cVUs5pvkpA8FawYv/ABWZQOmp6WtbpFGKG6dI6uqgCwFgNABwE9RE5PZEREAREQBERAEREA+dd+aNGpicXUaqe2GKZDStxphsgK9TYAzUPWwQqPlp1ijU7ICwulXXvcdRw/Gd72v8OMDi6xrVqN3a2YrUdQxAtchWAva2su4X4f4CkQUwtK4GXUFtP5ib+coljbb5f819CvafPWHxtBOzLYfOQrBw1Q5XYgAEWGlu9p4+EzqC3erTp4AsaguisKjPTXLa66X4968+i8PsShTULToUlANwFpoAD10HHxmYFtwkPDb/ALfm/KJUT57wO520MRSp01wSpkKlazp2Ti3EsXPeB4nQ+Es7Xp06T1qO0O3fFBh9aLWAy3XKCR3dTpz5Wn0XMTG7JpViDVpqxFwrEd9b8crDvL6GJYU+nX+PmTtPmylQpnDdqa47YM31J5qLD3tr6SjbLqPhTiGdFQMVRWJzPbjl0/u07JifhFhmxBrKza8abqjoSedrDX++Mg2F3YOG2zQwdez0Q7VKWllZamvD+QjzWJTzJPnvf9L5csq9KNrj9jK3N3Mr1auHxOGQYakCrXLM71UDhiW4Lc20AHTznap5poFACgAAAADQADgAOk9SzHDYuv39+S5KhEpKywkRKSsApKykQCspKzTb27dGCwlSr9q2WmOrtovtqfSCG6Vs5j8Tdv8A0jGdkhulG6C3Nz/mH8l9JHDVCAIDZjz6HiT/AH1ljCXZyzXPO/U8SZJt2dwa+IxNL6TTIw5Brs44Op0Wnm4gnp016TJCp5OTyqlklwRSttFrmx172Ykk5tLDX1Oks5ySLAWta3UHiPe9p3XGfDbAVBbsAnjTZkP4Gx9RM/YG6uHwVNqdBNGN3LnMzdLk8hyHCbNzNH4aXdnNNwtwDih2tfOlDgFOjVP4TyTx0vy6zrWz9m08OgSiioo5KLa8yep8TMgC3CVkGnHijjXAiIgtEREAREQBERAEREAREQBERAEREASL77butW7HE0BfEYVxUQDjUQEF6XmQNPHTnJREBnijUDKGF7EAi4IOovqDqD4T3EQBKREASsShgCIiAJzT4s4HEVnpBFJpICdNbseJPkLD36zpk8soOhnMlao4nHcqOI7pbunE4hKRFlHeqnootceZ0HrO3IgAAAsBoAOQHASzhsBTpljTRVLfMQNTbhMiV4sey2+rOcWP00IiJcWiIiAIiIAiIgCIiAInhqgHExIsFvNK5oicgpmPWCxiIBTMesrmPWIgFMx6wGPWIgFC56mULnqYiAUznqfeA56n3iIAznqfeeTUPU+8RAC1DbifeDUPU+8RAAqHqfeDUPU+8RAKLUPU+8doep94iSAKh6n3g1D1PvEQB2h6n3jtD1PvKxAKdoep95U1D1PvEQB2h6n3le0PU+8pEgFc56n3jOepiIADnqYLnqYiCSgQHiAfOIiCD//Z"/>
          <p:cNvSpPr>
            <a:spLocks noChangeAspect="1" noChangeArrowheads="1"/>
          </p:cNvSpPr>
          <p:nvPr/>
        </p:nvSpPr>
        <p:spPr bwMode="auto">
          <a:xfrm>
            <a:off x="179512" y="-1762126"/>
            <a:ext cx="4714875" cy="3524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4" name="Picture 6" descr="http://earlystudy.ru/wp-content/uploads/2011/06/008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5268686"/>
            <a:ext cx="2939218" cy="1589313"/>
          </a:xfrm>
          <a:prstGeom prst="rect">
            <a:avLst/>
          </a:prstGeom>
          <a:noFill/>
        </p:spPr>
      </p:pic>
      <p:cxnSp>
        <p:nvCxnSpPr>
          <p:cNvPr id="32" name="Прямая соединительная линия 31"/>
          <p:cNvCxnSpPr/>
          <p:nvPr/>
        </p:nvCxnSpPr>
        <p:spPr>
          <a:xfrm>
            <a:off x="5292080" y="1124744"/>
            <a:ext cx="28803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5724128" y="1124744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" name="Рисунок 19" descr="0_5b7ea_d5e11c55_L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431800"/>
            <a:ext cx="8212137" cy="642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4365625"/>
            <a:ext cx="1358900" cy="16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Box 1"/>
          <p:cNvSpPr txBox="1">
            <a:spLocks noChangeArrowheads="1"/>
          </p:cNvSpPr>
          <p:nvPr/>
        </p:nvSpPr>
        <p:spPr bwMode="auto">
          <a:xfrm>
            <a:off x="1331913" y="431800"/>
            <a:ext cx="6119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uk-UA" sz="3600" b="1" dirty="0">
                <a:solidFill>
                  <a:srgbClr val="FF0000"/>
                </a:solidFill>
                <a:latin typeface="Georgia" pitchFamily="18" charset="0"/>
              </a:rPr>
              <a:t>ФІЗКУЛЬТХВИЛИНКА</a:t>
            </a:r>
            <a:endParaRPr lang="ru-RU" sz="36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5" name="269.wav">
            <a:hlinkClick r:id="" action="ppaction://media"/>
          </p:cNvPr>
          <p:cNvPicPr>
            <a:picLocks noRot="1" noChangeAspect="1"/>
          </p:cNvPicPr>
          <p:nvPr>
            <a:wavAudioFile r:embed="rId1" name="269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713538"/>
            <a:ext cx="144463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http://tobeclever.ru/wp-content/uploads/2012/11/037376b4a05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1428736"/>
            <a:ext cx="3324230" cy="4767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5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3" descr="12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7" descr="cartoon_13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962025"/>
            <a:ext cx="4575175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8" descr="dfghfd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54563" y="1447800"/>
            <a:ext cx="4389437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WordArt 14"/>
          <p:cNvSpPr>
            <a:spLocks noChangeArrowheads="1" noChangeShapeType="1" noTextEdit="1"/>
          </p:cNvSpPr>
          <p:nvPr/>
        </p:nvSpPr>
        <p:spPr bwMode="auto">
          <a:xfrm>
            <a:off x="2819400" y="533400"/>
            <a:ext cx="4467225" cy="16002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66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Приглашаем всех!!!</a:t>
            </a:r>
          </a:p>
        </p:txBody>
      </p:sp>
      <p:pic>
        <p:nvPicPr>
          <p:cNvPr id="4" name="dzink.ru-fizkultura_witch_docto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53400" y="3873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dzink.ru-fizkultura_witch_doctor (mp3cut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43888" y="5492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numSld="13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numSld="999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314</Words>
  <Application>Microsoft Office PowerPoint</Application>
  <PresentationFormat>Экран (4:3)</PresentationFormat>
  <Paragraphs>88</Paragraphs>
  <Slides>24</Slides>
  <Notes>5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Розвиток зв’язного мовлення</vt:lpstr>
      <vt:lpstr>ВІДГАДАЙТЕ ЗАГАДКУ</vt:lpstr>
      <vt:lpstr>СЛОВНИКОВА   РОБОТА</vt:lpstr>
      <vt:lpstr>РОБОТА В ЗОШИТІ</vt:lpstr>
      <vt:lpstr> Складіть  речення за поданими схемами та малюнками,відповідаючи на запитання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ЛЕКСИЧНА ВПРАВА</vt:lpstr>
      <vt:lpstr>Творча робота  Малювання метеликів</vt:lpstr>
      <vt:lpstr>“Незавершене речення”</vt:lpstr>
      <vt:lpstr>Слайд 24</vt:lpstr>
    </vt:vector>
  </TitlesOfParts>
  <Company>COMP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Розвиток зв’язного мовлення</dc:title>
  <dc:creator>User</dc:creator>
  <cp:lastModifiedBy>Admin</cp:lastModifiedBy>
  <cp:revision>38</cp:revision>
  <dcterms:created xsi:type="dcterms:W3CDTF">2014-03-12T09:38:50Z</dcterms:created>
  <dcterms:modified xsi:type="dcterms:W3CDTF">2001-12-31T22:54:14Z</dcterms:modified>
</cp:coreProperties>
</file>