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69" r:id="rId36"/>
    <p:sldId id="292" r:id="rId37"/>
    <p:sldId id="298" r:id="rId38"/>
    <p:sldId id="293" r:id="rId39"/>
    <p:sldId id="294" r:id="rId40"/>
    <p:sldId id="295" r:id="rId41"/>
    <p:sldId id="296" r:id="rId42"/>
    <p:sldId id="297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20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21" r:id="rId91"/>
    <p:sldId id="322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6" r:id="rId118"/>
    <p:sldId id="375" r:id="rId119"/>
    <p:sldId id="374" r:id="rId120"/>
    <p:sldId id="377" r:id="rId121"/>
    <p:sldId id="378" r:id="rId122"/>
    <p:sldId id="379" r:id="rId123"/>
    <p:sldId id="380" r:id="rId124"/>
    <p:sldId id="381" r:id="rId125"/>
    <p:sldId id="382" r:id="rId1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D4DC52"/>
    <a:srgbClr val="599129"/>
    <a:srgbClr val="87C207"/>
    <a:srgbClr val="355F13"/>
    <a:srgbClr val="53780F"/>
    <a:srgbClr val="BEC32A"/>
    <a:srgbClr val="808707"/>
    <a:srgbClr val="4B7A0B"/>
    <a:srgbClr val="E6D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18" autoAdjust="0"/>
    <p:restoredTop sz="94660"/>
  </p:normalViewPr>
  <p:slideViewPr>
    <p:cSldViewPr snapToGrid="0">
      <p:cViewPr varScale="1">
        <p:scale>
          <a:sx n="63" d="100"/>
          <a:sy n="63" d="100"/>
        </p:scale>
        <p:origin x="9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62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1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747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08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387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64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89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324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81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28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396BE-BED9-4126-9E0B-74C5929C1FE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EC11D-2B67-4708-B8FC-12AB9EBC5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96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9158" y="2770612"/>
            <a:ext cx="10323660" cy="1446550"/>
          </a:xfrm>
          <a:prstGeom prst="rect">
            <a:avLst/>
          </a:prstGeom>
          <a:noFill/>
        </p:spPr>
        <p:txBody>
          <a:bodyPr wrap="none" rtlCol="0">
            <a:prstTxWarp prst="textWave2">
              <a:avLst>
                <a:gd name="adj1" fmla="val 14718"/>
                <a:gd name="adj2" fmla="val -100"/>
              </a:avLst>
            </a:prstTxWarp>
            <a:spAutoFit/>
          </a:bodyPr>
          <a:lstStyle/>
          <a:p>
            <a:r>
              <a:rPr lang="uk-UA" sz="8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39700">
                    <a:srgbClr val="D4DC52">
                      <a:alpha val="40000"/>
                    </a:srgbClr>
                  </a:glow>
                </a:effectLst>
                <a:latin typeface="Gabriola" panose="04040605051002020D02" pitchFamily="82" charset="0"/>
              </a:rPr>
              <a:t>Немає в світі кращої землі…</a:t>
            </a:r>
            <a:endParaRPr lang="ru-RU" sz="8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139700">
                  <a:srgbClr val="D4DC52">
                    <a:alpha val="40000"/>
                  </a:srgbClr>
                </a:glo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267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93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0454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8694328"/>
      </p:ext>
    </p:extLst>
  </p:cSld>
  <p:clrMapOvr>
    <a:masterClrMapping/>
  </p:clrMapOvr>
  <p:transition spd="slow">
    <p:cover dir="u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849686"/>
      </p:ext>
    </p:extLst>
  </p:cSld>
  <p:clrMapOvr>
    <a:masterClrMapping/>
  </p:clrMapOvr>
  <p:transition spd="slow">
    <p:cover dir="u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357185"/>
      </p:ext>
    </p:extLst>
  </p:cSld>
  <p:clrMapOvr>
    <a:masterClrMapping/>
  </p:clrMapOvr>
  <p:transition spd="slow">
    <p:cover dir="u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246238"/>
      </p:ext>
    </p:extLst>
  </p:cSld>
  <p:clrMapOvr>
    <a:masterClrMapping/>
  </p:clrMapOvr>
  <p:transition spd="slow">
    <p:cover dir="u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0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043095"/>
      </p:ext>
    </p:extLst>
  </p:cSld>
  <p:clrMapOvr>
    <a:masterClrMapping/>
  </p:clrMapOvr>
  <p:transition spd="slow">
    <p:cover dir="u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981119"/>
      </p:ext>
    </p:extLst>
  </p:cSld>
  <p:clrMapOvr>
    <a:masterClrMapping/>
  </p:clrMapOvr>
  <p:transition spd="slow">
    <p:cover dir="u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302629"/>
      </p:ext>
    </p:extLst>
  </p:cSld>
  <p:clrMapOvr>
    <a:masterClrMapping/>
  </p:clrMapOvr>
  <p:transition spd="slow">
    <p:cover dir="u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525457"/>
      </p:ext>
    </p:extLst>
  </p:cSld>
  <p:clrMapOvr>
    <a:masterClrMapping/>
  </p:clrMapOvr>
  <p:transition spd="slow">
    <p:cover dir="u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193368"/>
      </p:ext>
    </p:extLst>
  </p:cSld>
  <p:clrMapOvr>
    <a:masterClrMapping/>
  </p:clrMapOvr>
  <p:transition spd="slow">
    <p:cover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01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936319"/>
      </p:ext>
    </p:extLst>
  </p:cSld>
  <p:clrMapOvr>
    <a:masterClrMapping/>
  </p:clrMapOvr>
  <p:transition spd="slow">
    <p:cover dir="u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636292"/>
      </p:ext>
    </p:extLst>
  </p:cSld>
  <p:clrMapOvr>
    <a:masterClrMapping/>
  </p:clrMapOvr>
  <p:transition spd="slow">
    <p:cover dir="u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359021"/>
      </p:ext>
    </p:extLst>
  </p:cSld>
  <p:clrMapOvr>
    <a:masterClrMapping/>
  </p:clrMapOvr>
  <p:transition spd="slow">
    <p:cover dir="u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496436"/>
      </p:ext>
    </p:extLst>
  </p:cSld>
  <p:clrMapOvr>
    <a:masterClrMapping/>
  </p:clrMapOvr>
  <p:transition spd="slow">
    <p:cover dir="u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978261"/>
      </p:ext>
    </p:extLst>
  </p:cSld>
  <p:clrMapOvr>
    <a:masterClrMapping/>
  </p:clrMapOvr>
  <p:transition spd="slow">
    <p:cover dir="u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610083"/>
      </p:ext>
    </p:extLst>
  </p:cSld>
  <p:clrMapOvr>
    <a:masterClrMapping/>
  </p:clrMapOvr>
  <p:transition spd="slow">
    <p:cover dir="u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205492"/>
      </p:ext>
    </p:extLst>
  </p:cSld>
  <p:clrMapOvr>
    <a:masterClrMapping/>
  </p:clrMapOvr>
  <p:transition spd="slow">
    <p:cover dir="u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49262"/>
      </p:ext>
    </p:extLst>
  </p:cSld>
  <p:clrMapOvr>
    <a:masterClrMapping/>
  </p:clrMapOvr>
  <p:transition spd="slow">
    <p:cover dir="u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963813"/>
      </p:ext>
    </p:extLst>
  </p:cSld>
  <p:clrMapOvr>
    <a:masterClrMapping/>
  </p:clrMapOvr>
  <p:transition spd="slow">
    <p:cover dir="u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791558"/>
      </p:ext>
    </p:extLst>
  </p:cSld>
  <p:clrMapOvr>
    <a:masterClrMapping/>
  </p:clrMapOvr>
  <p:transition spd="slow">
    <p:cover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14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251709"/>
      </p:ext>
    </p:extLst>
  </p:cSld>
  <p:clrMapOvr>
    <a:masterClrMapping/>
  </p:clrMapOvr>
  <p:transition spd="slow">
    <p:cover dir="u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131194"/>
      </p:ext>
    </p:extLst>
  </p:cSld>
  <p:clrMapOvr>
    <a:masterClrMapping/>
  </p:clrMapOvr>
  <p:transition spd="slow">
    <p:cover dir="u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119857"/>
      </p:ext>
    </p:extLst>
  </p:cSld>
  <p:clrMapOvr>
    <a:masterClrMapping/>
  </p:clrMapOvr>
  <p:transition spd="slow">
    <p:cover dir="u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861772"/>
      </p:ext>
    </p:extLst>
  </p:cSld>
  <p:clrMapOvr>
    <a:masterClrMapping/>
  </p:clrMapOvr>
  <p:transition spd="slow">
    <p:cover dir="u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00896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94176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660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35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17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31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433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21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83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33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06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57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81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71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10000" r="-2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89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452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31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08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046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5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793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87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37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00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40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26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164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74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20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34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131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78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32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9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43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79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33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09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91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62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52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88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083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38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858860"/>
      </p:ext>
    </p:extLst>
  </p:cSld>
  <p:clrMapOvr>
    <a:masterClrMapping/>
  </p:clrMapOvr>
  <p:transition spd="slow">
    <p:push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756824"/>
      </p:ext>
    </p:extLst>
  </p:cSld>
  <p:clrMapOvr>
    <a:masterClrMapping/>
  </p:clrMapOvr>
  <p:transition spd="slow">
    <p:push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380748"/>
      </p:ext>
    </p:extLst>
  </p:cSld>
  <p:clrMapOvr>
    <a:masterClrMapping/>
  </p:clrMapOvr>
  <p:transition spd="slow">
    <p:push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497606"/>
      </p:ext>
    </p:extLst>
  </p:cSld>
  <p:clrMapOvr>
    <a:masterClrMapping/>
  </p:clrMapOvr>
  <p:transition spd="slow">
    <p:push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588993"/>
      </p:ext>
    </p:extLst>
  </p:cSld>
  <p:clrMapOvr>
    <a:masterClrMapping/>
  </p:clrMapOvr>
  <p:transition spd="slow">
    <p:pu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30160"/>
      </p:ext>
    </p:extLst>
  </p:cSld>
  <p:clrMapOvr>
    <a:masterClrMapping/>
  </p:clrMapOvr>
  <p:transition spd="slow">
    <p:push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373751"/>
      </p:ext>
    </p:extLst>
  </p:cSld>
  <p:clrMapOvr>
    <a:masterClrMapping/>
  </p:clrMapOvr>
  <p:transition spd="slow">
    <p:push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920610"/>
      </p:ext>
    </p:extLst>
  </p:cSld>
  <p:clrMapOvr>
    <a:masterClrMapping/>
  </p:clrMapOvr>
  <p:transition spd="slow">
    <p:push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774878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02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026532"/>
      </p:ext>
    </p:extLst>
  </p:cSld>
  <p:clrMapOvr>
    <a:masterClrMapping/>
  </p:clrMapOvr>
  <p:transition spd="slow">
    <p:push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1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89516"/>
      </p:ext>
    </p:extLst>
  </p:cSld>
  <p:clrMapOvr>
    <a:masterClrMapping/>
  </p:clrMapOvr>
  <p:transition spd="slow">
    <p:push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912214"/>
      </p:ext>
    </p:extLst>
  </p:cSld>
  <p:clrMapOvr>
    <a:masterClrMapping/>
  </p:clrMapOvr>
  <p:transition spd="slow">
    <p:push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445077"/>
      </p:ext>
    </p:extLst>
  </p:cSld>
  <p:clrMapOvr>
    <a:masterClrMapping/>
  </p:clrMapOvr>
  <p:transition spd="slow">
    <p:push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143477"/>
      </p:ext>
    </p:extLst>
  </p:cSld>
  <p:clrMapOvr>
    <a:masterClrMapping/>
  </p:clrMapOvr>
  <p:transition spd="slow">
    <p:push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988047"/>
      </p:ext>
    </p:extLst>
  </p:cSld>
  <p:clrMapOvr>
    <a:masterClrMapping/>
  </p:clrMapOvr>
  <p:transition spd="slow">
    <p:push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1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774672"/>
      </p:ext>
    </p:extLst>
  </p:cSld>
  <p:clrMapOvr>
    <a:masterClrMapping/>
  </p:clrMapOvr>
  <p:transition spd="slow">
    <p:push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1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410661"/>
      </p:ext>
    </p:extLst>
  </p:cSld>
  <p:clrMapOvr>
    <a:masterClrMapping/>
  </p:clrMapOvr>
  <p:transition spd="slow">
    <p:push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823936"/>
      </p:ext>
    </p:extLst>
  </p:cSld>
  <p:clrMapOvr>
    <a:masterClrMapping/>
  </p:clrMapOvr>
  <p:transition spd="slow">
    <p:push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21242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101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393865"/>
      </p:ext>
    </p:extLst>
  </p:cSld>
  <p:clrMapOvr>
    <a:masterClrMapping/>
  </p:clrMapOvr>
  <p:transition spd="slow">
    <p:push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920258"/>
      </p:ext>
    </p:extLst>
  </p:cSld>
  <p:clrMapOvr>
    <a:masterClrMapping/>
  </p:clrMapOvr>
  <p:transition spd="slow">
    <p:push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422725"/>
      </p:ext>
    </p:extLst>
  </p:cSld>
  <p:clrMapOvr>
    <a:masterClrMapping/>
  </p:clrMapOvr>
  <p:transition spd="slow">
    <p:push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721213"/>
      </p:ext>
    </p:extLst>
  </p:cSld>
  <p:clrMapOvr>
    <a:masterClrMapping/>
  </p:clrMapOvr>
  <p:transition spd="slow">
    <p:push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5374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3795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732887"/>
      </p:ext>
    </p:extLst>
  </p:cSld>
  <p:clrMapOvr>
    <a:masterClrMapping/>
  </p:clrMapOvr>
  <p:transition spd="slow">
    <p:randomBar dir="vert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811807"/>
      </p:ext>
    </p:extLst>
  </p:cSld>
  <p:clrMapOvr>
    <a:masterClrMapping/>
  </p:clrMapOvr>
  <p:transition spd="slow">
    <p:randomBar dir="vert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612954"/>
      </p:ext>
    </p:extLst>
  </p:cSld>
  <p:clrMapOvr>
    <a:masterClrMapping/>
  </p:clrMapOvr>
  <p:transition spd="slow">
    <p:randomBar dir="vert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541814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44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950107"/>
      </p:ext>
    </p:extLst>
  </p:cSld>
  <p:clrMapOvr>
    <a:masterClrMapping/>
  </p:clrMapOvr>
  <p:transition spd="slow">
    <p:randomBar dir="vert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-5000" r="-9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291591"/>
      </p:ext>
    </p:extLst>
  </p:cSld>
  <p:clrMapOvr>
    <a:masterClrMapping/>
  </p:clrMapOvr>
  <p:transition spd="slow">
    <p:randomBar dir="vert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467169"/>
      </p:ext>
    </p:extLst>
  </p:cSld>
  <p:clrMapOvr>
    <a:masterClrMapping/>
  </p:clrMapOvr>
  <p:transition spd="slow">
    <p:randomBar dir="vert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029207"/>
      </p:ext>
    </p:extLst>
  </p:cSld>
  <p:clrMapOvr>
    <a:masterClrMapping/>
  </p:clrMapOvr>
  <p:transition spd="slow">
    <p:randomBar dir="vert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606078"/>
      </p:ext>
    </p:extLst>
  </p:cSld>
  <p:clrMapOvr>
    <a:masterClrMapping/>
  </p:clrMapOvr>
  <p:transition spd="slow">
    <p:randomBar dir="vert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78698"/>
      </p:ext>
    </p:extLst>
  </p:cSld>
  <p:clrMapOvr>
    <a:masterClrMapping/>
  </p:clrMapOvr>
  <p:transition spd="slow">
    <p:randomBar dir="vert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798102"/>
      </p:ext>
    </p:extLst>
  </p:cSld>
  <p:clrMapOvr>
    <a:masterClrMapping/>
  </p:clrMapOvr>
  <p:transition spd="slow">
    <p:randomBar dir="vert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210429"/>
      </p:ext>
    </p:extLst>
  </p:cSld>
  <p:clrMapOvr>
    <a:masterClrMapping/>
  </p:clrMapOvr>
  <p:transition spd="slow">
    <p:randomBar dir="vert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937236"/>
      </p:ext>
    </p:extLst>
  </p:cSld>
  <p:clrMapOvr>
    <a:masterClrMapping/>
  </p:clrMapOvr>
  <p:transition spd="slow">
    <p:randomBar dir="vert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834843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27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222146"/>
      </p:ext>
    </p:extLst>
  </p:cSld>
  <p:clrMapOvr>
    <a:masterClrMapping/>
  </p:clrMapOvr>
  <p:transition spd="slow">
    <p:randomBar dir="vert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849387"/>
      </p:ext>
    </p:extLst>
  </p:cSld>
  <p:clrMapOvr>
    <a:masterClrMapping/>
  </p:clrMapOvr>
  <p:transition spd="slow">
    <p:randomBar dir="vert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847191"/>
      </p:ext>
    </p:extLst>
  </p:cSld>
  <p:clrMapOvr>
    <a:masterClrMapping/>
  </p:clrMapOvr>
  <p:transition spd="slow">
    <p:randomBar dir="vert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523457"/>
      </p:ext>
    </p:extLst>
  </p:cSld>
  <p:clrMapOvr>
    <a:masterClrMapping/>
  </p:clrMapOvr>
  <p:transition spd="slow">
    <p:randomBar dir="vert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534129"/>
      </p:ext>
    </p:extLst>
  </p:cSld>
  <p:clrMapOvr>
    <a:masterClrMapping/>
  </p:clrMapOvr>
  <p:transition spd="slow">
    <p:randomBar dir="vert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995210"/>
      </p:ext>
    </p:extLst>
  </p:cSld>
  <p:clrMapOvr>
    <a:masterClrMapping/>
  </p:clrMapOvr>
  <p:transition spd="slow">
    <p:randomBar dir="vert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351420"/>
      </p:ext>
    </p:extLst>
  </p:cSld>
  <p:clrMapOvr>
    <a:masterClrMapping/>
  </p:clrMapOvr>
  <p:transition spd="slow">
    <p:randomBar dir="vert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77899"/>
      </p:ext>
    </p:extLst>
  </p:cSld>
  <p:clrMapOvr>
    <a:masterClrMapping/>
  </p:clrMapOvr>
  <p:transition spd="slow">
    <p:randomBar dir="vert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515312"/>
      </p:ext>
    </p:extLst>
  </p:cSld>
  <p:clrMapOvr>
    <a:masterClrMapping/>
  </p:clrMapOvr>
  <p:transition spd="slow">
    <p:randomBar dir="vert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0865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6</Words>
  <Application>Microsoft Office PowerPoint</Application>
  <PresentationFormat>Широкоэкранный</PresentationFormat>
  <Paragraphs>1</Paragraphs>
  <Slides>125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125</vt:i4>
      </vt:variant>
    </vt:vector>
  </HeadingPairs>
  <TitlesOfParts>
    <vt:vector size="130" baseType="lpstr">
      <vt:lpstr>Arial</vt:lpstr>
      <vt:lpstr>Calibri</vt:lpstr>
      <vt:lpstr>Calibri Light</vt:lpstr>
      <vt:lpstr>Gabriola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Молибог</dc:creator>
  <cp:lastModifiedBy>Сергей Молибог</cp:lastModifiedBy>
  <cp:revision>33</cp:revision>
  <dcterms:created xsi:type="dcterms:W3CDTF">2017-03-31T14:04:43Z</dcterms:created>
  <dcterms:modified xsi:type="dcterms:W3CDTF">2017-04-02T09:49:58Z</dcterms:modified>
</cp:coreProperties>
</file>