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9" r:id="rId2"/>
    <p:sldId id="256" r:id="rId3"/>
    <p:sldId id="258" r:id="rId4"/>
    <p:sldId id="260" r:id="rId5"/>
    <p:sldId id="261" r:id="rId6"/>
    <p:sldId id="263" r:id="rId7"/>
    <p:sldId id="257" r:id="rId8"/>
    <p:sldId id="262" r:id="rId9"/>
    <p:sldId id="264" r:id="rId10"/>
    <p:sldId id="265" r:id="rId11"/>
    <p:sldId id="266" r:id="rId12"/>
    <p:sldId id="267" r:id="rId13"/>
    <p:sldId id="269" r:id="rId14"/>
    <p:sldId id="268" r:id="rId15"/>
    <p:sldId id="271" r:id="rId16"/>
    <p:sldId id="270" r:id="rId17"/>
    <p:sldId id="272" r:id="rId18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5E0FCD-EC50-4E81-8B4F-8E54CA853367}" type="datetimeFigureOut">
              <a:rPr lang="uk-UA" smtClean="0"/>
              <a:pPr/>
              <a:t>20.02.2018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BF0521-E9ED-4FC8-B765-B6BB41135EC4}" type="slidenum">
              <a:rPr lang="uk-UA" smtClean="0"/>
              <a:pPr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BF0521-E9ED-4FC8-B765-B6BB41135EC4}" type="slidenum">
              <a:rPr lang="uk-UA" smtClean="0"/>
              <a:pPr/>
              <a:t>13</a:t>
            </a:fld>
            <a:endParaRPr lang="uk-U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E37F9-072D-449C-8423-8F38A5C38FFA}" type="datetimeFigureOut">
              <a:rPr lang="uk-UA" smtClean="0"/>
              <a:pPr/>
              <a:t>20.02.2018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0AE01-C065-441F-8DCC-69DF21F81777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E37F9-072D-449C-8423-8F38A5C38FFA}" type="datetimeFigureOut">
              <a:rPr lang="uk-UA" smtClean="0"/>
              <a:pPr/>
              <a:t>20.02.2018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0AE01-C065-441F-8DCC-69DF21F81777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E37F9-072D-449C-8423-8F38A5C38FFA}" type="datetimeFigureOut">
              <a:rPr lang="uk-UA" smtClean="0"/>
              <a:pPr/>
              <a:t>20.02.2018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0AE01-C065-441F-8DCC-69DF21F81777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E37F9-072D-449C-8423-8F38A5C38FFA}" type="datetimeFigureOut">
              <a:rPr lang="uk-UA" smtClean="0"/>
              <a:pPr/>
              <a:t>20.02.2018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0AE01-C065-441F-8DCC-69DF21F81777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E37F9-072D-449C-8423-8F38A5C38FFA}" type="datetimeFigureOut">
              <a:rPr lang="uk-UA" smtClean="0"/>
              <a:pPr/>
              <a:t>20.02.2018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0AE01-C065-441F-8DCC-69DF21F81777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E37F9-072D-449C-8423-8F38A5C38FFA}" type="datetimeFigureOut">
              <a:rPr lang="uk-UA" smtClean="0"/>
              <a:pPr/>
              <a:t>20.02.2018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0AE01-C065-441F-8DCC-69DF21F81777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E37F9-072D-449C-8423-8F38A5C38FFA}" type="datetimeFigureOut">
              <a:rPr lang="uk-UA" smtClean="0"/>
              <a:pPr/>
              <a:t>20.02.2018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0AE01-C065-441F-8DCC-69DF21F81777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E37F9-072D-449C-8423-8F38A5C38FFA}" type="datetimeFigureOut">
              <a:rPr lang="uk-UA" smtClean="0"/>
              <a:pPr/>
              <a:t>20.02.2018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0AE01-C065-441F-8DCC-69DF21F81777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E37F9-072D-449C-8423-8F38A5C38FFA}" type="datetimeFigureOut">
              <a:rPr lang="uk-UA" smtClean="0"/>
              <a:pPr/>
              <a:t>20.02.2018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0AE01-C065-441F-8DCC-69DF21F81777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E37F9-072D-449C-8423-8F38A5C38FFA}" type="datetimeFigureOut">
              <a:rPr lang="uk-UA" smtClean="0"/>
              <a:pPr/>
              <a:t>20.02.2018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0AE01-C065-441F-8DCC-69DF21F81777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2E37F9-072D-449C-8423-8F38A5C38FFA}" type="datetimeFigureOut">
              <a:rPr lang="uk-UA" smtClean="0"/>
              <a:pPr/>
              <a:t>20.02.2018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70AE01-C065-441F-8DCC-69DF21F81777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2E37F9-072D-449C-8423-8F38A5C38FFA}" type="datetimeFigureOut">
              <a:rPr lang="uk-UA" smtClean="0"/>
              <a:pPr/>
              <a:t>20.02.2018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70AE01-C065-441F-8DCC-69DF21F81777}" type="slidenum">
              <a:rPr lang="uk-UA" smtClean="0"/>
              <a:pPr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10" Type="http://schemas.openxmlformats.org/officeDocument/2006/relationships/image" Target="../media/image24.png"/><Relationship Id="rId4" Type="http://schemas.openxmlformats.org/officeDocument/2006/relationships/image" Target="../media/image18.jpeg"/><Relationship Id="rId9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AutoShape 2" descr="Картинки по запросу Зимовий фон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4100" name="AutoShape 4" descr="Картинки по запросу Зимовий фон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9" name="Прямоугольник 8"/>
          <p:cNvSpPr/>
          <p:nvPr/>
        </p:nvSpPr>
        <p:spPr>
          <a:xfrm>
            <a:off x="4479635" y="2967335"/>
            <a:ext cx="1847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uk-UA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4110" name="Picture 14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8342" cy="5157192"/>
          </a:xfrm>
          <a:prstGeom prst="rect">
            <a:avLst/>
          </a:prstGeom>
          <a:noFill/>
        </p:spPr>
      </p:pic>
      <p:sp>
        <p:nvSpPr>
          <p:cNvPr id="20" name="Прямоугольник 19"/>
          <p:cNvSpPr/>
          <p:nvPr/>
        </p:nvSpPr>
        <p:spPr>
          <a:xfrm>
            <a:off x="1546789" y="476672"/>
            <a:ext cx="5943999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28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/>
            <a:endParaRPr lang="ru-RU" sz="28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/>
            <a:r>
              <a:rPr lang="ru-RU" sz="36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Девіз</a:t>
            </a: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уроку:</a:t>
            </a:r>
          </a:p>
          <a:p>
            <a:pPr algn="ctr"/>
            <a:endParaRPr lang="ru-RU" sz="20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  <a:p>
            <a:pPr algn="ctr"/>
            <a:r>
              <a:rPr lang="ru-RU" sz="40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Спостерігай</a:t>
            </a:r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r>
              <a:rPr lang="ru-RU" sz="40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і</a:t>
            </a:r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 </a:t>
            </a:r>
            <a:r>
              <a:rPr lang="ru-RU" sz="40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захоплюйся</a:t>
            </a:r>
            <a:r>
              <a:rPr lang="ru-RU" sz="4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,</a:t>
            </a:r>
          </a:p>
          <a:p>
            <a:pPr algn="ctr"/>
            <a:r>
              <a:rPr lang="ru-RU" sz="40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вивчай</a:t>
            </a:r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40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і</a:t>
            </a:r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</a:t>
            </a:r>
            <a:r>
              <a:rPr lang="ru-RU" sz="40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бережи</a:t>
            </a:r>
            <a:r>
              <a:rPr lang="ru-RU" sz="4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!</a:t>
            </a:r>
            <a:endParaRPr lang="ru-RU" sz="4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043608" y="116632"/>
            <a:ext cx="69847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b="1" dirty="0" smtClean="0">
                <a:solidFill>
                  <a:schemeClr val="bg1"/>
                </a:solidFill>
              </a:rPr>
              <a:t>Чи зможете ви задачки </a:t>
            </a:r>
            <a:r>
              <a:rPr lang="uk-UA" sz="3200" b="1" dirty="0" err="1" smtClean="0">
                <a:solidFill>
                  <a:schemeClr val="bg1"/>
                </a:solidFill>
              </a:rPr>
              <a:t>розв</a:t>
            </a:r>
            <a:r>
              <a:rPr lang="en-US" sz="3200" b="1" dirty="0" smtClean="0">
                <a:solidFill>
                  <a:schemeClr val="bg1"/>
                </a:solidFill>
              </a:rPr>
              <a:t>’</a:t>
            </a:r>
            <a:r>
              <a:rPr lang="uk-UA" sz="3200" b="1" dirty="0" err="1" smtClean="0">
                <a:solidFill>
                  <a:schemeClr val="bg1"/>
                </a:solidFill>
              </a:rPr>
              <a:t>язати</a:t>
            </a:r>
            <a:r>
              <a:rPr lang="uk-UA" sz="3200" b="1" dirty="0" smtClean="0">
                <a:solidFill>
                  <a:schemeClr val="bg1"/>
                </a:solidFill>
              </a:rPr>
              <a:t>?</a:t>
            </a:r>
            <a:endParaRPr lang="uk-UA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4" name="Picture 8" descr="Картинки по запросу Зимовий фо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3564" y="0"/>
            <a:ext cx="9157564" cy="6858000"/>
          </a:xfrm>
          <a:prstGeom prst="rect">
            <a:avLst/>
          </a:prstGeom>
          <a:noFill/>
        </p:spPr>
      </p:pic>
      <p:pic>
        <p:nvPicPr>
          <p:cNvPr id="24580" name="Picture 4" descr="Похожее изображени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3048000"/>
            <a:ext cx="5715000" cy="381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683568" y="116632"/>
            <a:ext cx="316835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8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У  -</a:t>
            </a:r>
          </a:p>
          <a:p>
            <a:r>
              <a:rPr lang="uk-UA" sz="8000" b="1" dirty="0" smtClean="0">
                <a:solidFill>
                  <a:srgbClr val="C00000"/>
                </a:solidFill>
              </a:rPr>
              <a:t>З  -</a:t>
            </a:r>
            <a:r>
              <a:rPr lang="uk-UA" sz="8000" b="1" dirty="0" smtClean="0">
                <a:solidFill>
                  <a:schemeClr val="tx2"/>
                </a:solidFill>
              </a:rPr>
              <a:t> </a:t>
            </a:r>
          </a:p>
          <a:p>
            <a:r>
              <a:rPr lang="uk-UA" sz="8000" b="1" dirty="0" smtClean="0">
                <a:solidFill>
                  <a:srgbClr val="00B050"/>
                </a:solidFill>
              </a:rPr>
              <a:t>Р  -</a:t>
            </a:r>
          </a:p>
          <a:p>
            <a:r>
              <a:rPr lang="uk-UA" sz="8000" b="1" dirty="0" smtClean="0">
                <a:solidFill>
                  <a:schemeClr val="accent6">
                    <a:lumMod val="75000"/>
                  </a:schemeClr>
                </a:solidFill>
              </a:rPr>
              <a:t>В  -</a:t>
            </a:r>
            <a:endParaRPr lang="uk-UA" sz="80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4" descr="Картинки по запросу Зимовий фо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39944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83568" y="620688"/>
            <a:ext cx="777686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400" b="1" dirty="0" smtClean="0">
                <a:solidFill>
                  <a:schemeClr val="accent1"/>
                </a:solidFill>
              </a:rPr>
              <a:t>У дворі гуляло 4 голуби. </a:t>
            </a:r>
          </a:p>
          <a:p>
            <a:r>
              <a:rPr lang="uk-UA" sz="4400" b="1" dirty="0" smtClean="0">
                <a:solidFill>
                  <a:schemeClr val="accent1"/>
                </a:solidFill>
              </a:rPr>
              <a:t>До них прилетіло ще 3 голуби. Скільки всього стало птахів?</a:t>
            </a:r>
            <a:endParaRPr lang="uk-UA" sz="4400" b="1" dirty="0">
              <a:solidFill>
                <a:schemeClr val="accent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75656" y="3212976"/>
            <a:ext cx="65527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8000" b="1" dirty="0" smtClean="0">
                <a:solidFill>
                  <a:schemeClr val="tx2"/>
                </a:solidFill>
              </a:rPr>
              <a:t>4 + 3 = 7 ( г.)</a:t>
            </a:r>
            <a:endParaRPr lang="uk-UA" sz="80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AutoShape 2" descr="Похожее изображени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26628" name="AutoShape 4" descr="Похожее изображени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26634" name="Picture 10" descr="Похожее изображени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276872"/>
            <a:ext cx="6103535" cy="4320480"/>
          </a:xfrm>
          <a:prstGeom prst="rect">
            <a:avLst/>
          </a:prstGeom>
          <a:noFill/>
        </p:spPr>
      </p:pic>
      <p:pic>
        <p:nvPicPr>
          <p:cNvPr id="26636" name="Picture 12" descr="Картинки по запросу картинка снігур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5589240"/>
            <a:ext cx="481236" cy="457175"/>
          </a:xfrm>
          <a:prstGeom prst="rect">
            <a:avLst/>
          </a:prstGeom>
          <a:noFill/>
        </p:spPr>
      </p:pic>
      <p:pic>
        <p:nvPicPr>
          <p:cNvPr id="26638" name="Picture 14" descr="Похожее изображение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4008" y="5229200"/>
            <a:ext cx="451863" cy="429420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3131840" y="3140968"/>
            <a:ext cx="6480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9600" b="1" dirty="0" smtClean="0">
                <a:solidFill>
                  <a:schemeClr val="tx2"/>
                </a:solidFill>
              </a:rPr>
              <a:t>?</a:t>
            </a:r>
            <a:endParaRPr lang="uk-UA" sz="9600" b="1" dirty="0">
              <a:solidFill>
                <a:schemeClr val="tx2"/>
              </a:solidFill>
            </a:endParaRPr>
          </a:p>
        </p:txBody>
      </p:sp>
      <p:pic>
        <p:nvPicPr>
          <p:cNvPr id="26640" name="Picture 16" descr="Похожее изображение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67744" y="5517232"/>
            <a:ext cx="358602" cy="358602"/>
          </a:xfrm>
          <a:prstGeom prst="rect">
            <a:avLst/>
          </a:prstGeom>
          <a:noFill/>
        </p:spPr>
      </p:pic>
      <p:pic>
        <p:nvPicPr>
          <p:cNvPr id="14" name="Picture 14" descr="Похожее изображение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4048" y="5661248"/>
            <a:ext cx="451863" cy="429420"/>
          </a:xfrm>
          <a:prstGeom prst="rect">
            <a:avLst/>
          </a:prstGeom>
          <a:noFill/>
        </p:spPr>
      </p:pic>
      <p:pic>
        <p:nvPicPr>
          <p:cNvPr id="15" name="Picture 14" descr="Похожее изображение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60032" y="6093296"/>
            <a:ext cx="451863" cy="429420"/>
          </a:xfrm>
          <a:prstGeom prst="rect">
            <a:avLst/>
          </a:prstGeom>
          <a:noFill/>
        </p:spPr>
      </p:pic>
      <p:pic>
        <p:nvPicPr>
          <p:cNvPr id="16" name="Picture 16" descr="Похожее изображение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699792" y="5445224"/>
            <a:ext cx="432048" cy="432048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1115616" y="692696"/>
            <a:ext cx="280831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7200" b="1" dirty="0" smtClean="0">
                <a:solidFill>
                  <a:schemeClr val="tx2"/>
                </a:solidFill>
              </a:rPr>
              <a:t>Було 9</a:t>
            </a:r>
            <a:endParaRPr lang="uk-UA" sz="7200" b="1" dirty="0">
              <a:solidFill>
                <a:schemeClr val="tx2"/>
              </a:solidFill>
            </a:endParaRPr>
          </a:p>
        </p:txBody>
      </p:sp>
      <p:pic>
        <p:nvPicPr>
          <p:cNvPr id="18" name="Picture 2" descr="Картинки по запросу картинка снігура який летить"/>
          <p:cNvPicPr>
            <a:picLocks noChangeAspect="1" noChangeArrowheads="1"/>
          </p:cNvPicPr>
          <p:nvPr/>
        </p:nvPicPr>
        <p:blipFill>
          <a:blip r:embed="rId8" cstate="print"/>
          <a:srcRect l="2415" t="59858" r="79470" b="4670"/>
          <a:stretch>
            <a:fillRect/>
          </a:stretch>
        </p:blipFill>
        <p:spPr bwMode="auto">
          <a:xfrm>
            <a:off x="6156176" y="1052736"/>
            <a:ext cx="1080120" cy="1152128"/>
          </a:xfrm>
          <a:prstGeom prst="rect">
            <a:avLst/>
          </a:prstGeom>
          <a:noFill/>
        </p:spPr>
      </p:pic>
      <p:pic>
        <p:nvPicPr>
          <p:cNvPr id="19" name="Picture 2" descr="Картинки по запросу картинка снігура який летить"/>
          <p:cNvPicPr>
            <a:picLocks noChangeAspect="1" noChangeArrowheads="1"/>
          </p:cNvPicPr>
          <p:nvPr/>
        </p:nvPicPr>
        <p:blipFill>
          <a:blip r:embed="rId8" cstate="print"/>
          <a:srcRect l="2415" t="59858" r="79470" b="4670"/>
          <a:stretch>
            <a:fillRect/>
          </a:stretch>
        </p:blipFill>
        <p:spPr bwMode="auto">
          <a:xfrm>
            <a:off x="7668344" y="836712"/>
            <a:ext cx="1080120" cy="1152128"/>
          </a:xfrm>
          <a:prstGeom prst="rect">
            <a:avLst/>
          </a:prstGeom>
          <a:noFill/>
        </p:spPr>
      </p:pic>
      <p:pic>
        <p:nvPicPr>
          <p:cNvPr id="20" name="Picture 2" descr="Картинки по запросу картинка снігура який летить"/>
          <p:cNvPicPr>
            <a:picLocks noChangeAspect="1" noChangeArrowheads="1"/>
          </p:cNvPicPr>
          <p:nvPr/>
        </p:nvPicPr>
        <p:blipFill>
          <a:blip r:embed="rId8" cstate="print"/>
          <a:srcRect l="2415" t="59858" r="79470" b="4670"/>
          <a:stretch>
            <a:fillRect/>
          </a:stretch>
        </p:blipFill>
        <p:spPr bwMode="auto">
          <a:xfrm>
            <a:off x="6228184" y="2492896"/>
            <a:ext cx="1080120" cy="1152128"/>
          </a:xfrm>
          <a:prstGeom prst="rect">
            <a:avLst/>
          </a:prstGeom>
          <a:noFill/>
        </p:spPr>
      </p:pic>
      <p:pic>
        <p:nvPicPr>
          <p:cNvPr id="26642" name="Picture 18" descr="Картинки по запросу картинка сніжинки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851920" y="260648"/>
            <a:ext cx="326287" cy="360040"/>
          </a:xfrm>
          <a:prstGeom prst="rect">
            <a:avLst/>
          </a:prstGeom>
          <a:noFill/>
        </p:spPr>
      </p:pic>
      <p:pic>
        <p:nvPicPr>
          <p:cNvPr id="22" name="Picture 18" descr="Картинки по запросу картинка сніжинки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267744" y="620688"/>
            <a:ext cx="326287" cy="360040"/>
          </a:xfrm>
          <a:prstGeom prst="rect">
            <a:avLst/>
          </a:prstGeom>
          <a:noFill/>
        </p:spPr>
      </p:pic>
      <p:pic>
        <p:nvPicPr>
          <p:cNvPr id="23" name="Picture 18" descr="Картинки по запросу картинка сніжинки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23528" y="188640"/>
            <a:ext cx="326287" cy="360040"/>
          </a:xfrm>
          <a:prstGeom prst="rect">
            <a:avLst/>
          </a:prstGeom>
          <a:noFill/>
        </p:spPr>
      </p:pic>
      <p:pic>
        <p:nvPicPr>
          <p:cNvPr id="24" name="Picture 18" descr="Картинки по запросу картинка сніжинки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164288" y="2132856"/>
            <a:ext cx="326287" cy="360040"/>
          </a:xfrm>
          <a:prstGeom prst="rect">
            <a:avLst/>
          </a:prstGeom>
          <a:noFill/>
        </p:spPr>
      </p:pic>
      <p:pic>
        <p:nvPicPr>
          <p:cNvPr id="25" name="Picture 18" descr="Картинки по запросу картинка сніжинки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516216" y="4293096"/>
            <a:ext cx="326287" cy="360040"/>
          </a:xfrm>
          <a:prstGeom prst="rect">
            <a:avLst/>
          </a:prstGeom>
          <a:noFill/>
        </p:spPr>
      </p:pic>
      <p:pic>
        <p:nvPicPr>
          <p:cNvPr id="26" name="Picture 18" descr="Картинки по запросу картинка сніжинки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452320" y="5157192"/>
            <a:ext cx="326287" cy="360040"/>
          </a:xfrm>
          <a:prstGeom prst="rect">
            <a:avLst/>
          </a:prstGeom>
          <a:noFill/>
        </p:spPr>
      </p:pic>
      <p:pic>
        <p:nvPicPr>
          <p:cNvPr id="27" name="Picture 18" descr="Картинки по запросу картинка сніжинки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388424" y="5589240"/>
            <a:ext cx="326287" cy="360040"/>
          </a:xfrm>
          <a:prstGeom prst="rect">
            <a:avLst/>
          </a:prstGeom>
          <a:noFill/>
        </p:spPr>
      </p:pic>
      <p:pic>
        <p:nvPicPr>
          <p:cNvPr id="26644" name="Picture 20" descr="Картинки по запросу картинка сніжинки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6732240" y="5877272"/>
            <a:ext cx="417070" cy="478360"/>
          </a:xfrm>
          <a:prstGeom prst="rect">
            <a:avLst/>
          </a:prstGeom>
          <a:noFill/>
        </p:spPr>
      </p:pic>
      <p:pic>
        <p:nvPicPr>
          <p:cNvPr id="29" name="Picture 20" descr="Картинки по запросу картинка сніжинки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572000" y="1700808"/>
            <a:ext cx="417070" cy="478360"/>
          </a:xfrm>
          <a:prstGeom prst="rect">
            <a:avLst/>
          </a:prstGeom>
          <a:noFill/>
        </p:spPr>
      </p:pic>
      <p:pic>
        <p:nvPicPr>
          <p:cNvPr id="30" name="Picture 20" descr="Картинки по запросу картинка сніжинки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956376" y="3789040"/>
            <a:ext cx="417070" cy="478360"/>
          </a:xfrm>
          <a:prstGeom prst="rect">
            <a:avLst/>
          </a:prstGeom>
          <a:noFill/>
        </p:spPr>
      </p:pic>
      <p:pic>
        <p:nvPicPr>
          <p:cNvPr id="31" name="Picture 20" descr="Картинки по запросу картинка сніжинки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283968" y="6379640"/>
            <a:ext cx="417070" cy="478360"/>
          </a:xfrm>
          <a:prstGeom prst="rect">
            <a:avLst/>
          </a:prstGeom>
          <a:noFill/>
        </p:spPr>
      </p:pic>
      <p:pic>
        <p:nvPicPr>
          <p:cNvPr id="32" name="Picture 20" descr="Картинки по запросу картинка сніжинки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8460432" y="260648"/>
            <a:ext cx="417070" cy="47836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2" name="Picture 4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20356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08520" y="-81390"/>
            <a:ext cx="9252520" cy="693939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0"/>
            <a:ext cx="89644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Спостерігай, досліджуй  і міркуй…</a:t>
            </a:r>
            <a:endParaRPr lang="uk-UA" sz="4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0" name="Picture 4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3994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0" y="4581128"/>
            <a:ext cx="91440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60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Чи знаєте ви,чим пташок годувати?</a:t>
            </a:r>
            <a:endParaRPr lang="uk-UA" sz="60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5" name="Picture 5" descr="Картинки по запросу картинка з зимуючими птахам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80528" y="-99392"/>
            <a:ext cx="9324528" cy="7150256"/>
          </a:xfrm>
          <a:prstGeom prst="rect">
            <a:avLst/>
          </a:prstGeom>
          <a:noFill/>
        </p:spPr>
      </p:pic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107504" y="3595568"/>
            <a:ext cx="5616624" cy="3262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Ніколи не зробимо шкоди</a:t>
            </a:r>
            <a:endParaRPr kumimoji="0" lang="uk-UA" sz="24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Ми пташці у ріднім краю</a:t>
            </a:r>
            <a:endParaRPr kumimoji="0" lang="uk-UA" sz="24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Нехай звеселяють природу –</a:t>
            </a:r>
            <a:endParaRPr kumimoji="0" lang="uk-UA" sz="24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Співають для нас у гаю.</a:t>
            </a:r>
            <a:endParaRPr kumimoji="0" lang="uk-UA" sz="24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Ми друзі і вірні, і щирі,</a:t>
            </a:r>
            <a:endParaRPr kumimoji="0" lang="uk-UA" sz="24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Бо ми </a:t>
            </a:r>
            <a:r>
              <a:rPr kumimoji="0" lang="uk-UA" sz="2400" b="1" i="1" u="none" strike="noStrike" cap="none" normalizeH="0" baseline="0" dirty="0" err="1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бережем</a:t>
            </a:r>
            <a:r>
              <a:rPr kumimoji="0" lang="uk-UA" sz="2400" b="1" i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повсякчас</a:t>
            </a:r>
            <a:endParaRPr kumimoji="0" lang="uk-UA" sz="24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Пташок, що літають у вирій,</a:t>
            </a:r>
            <a:endParaRPr kumimoji="0" lang="uk-UA" sz="24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400" b="1" i="1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І тих, що зимують у нас.</a:t>
            </a:r>
            <a:endParaRPr kumimoji="0" lang="uk-UA" sz="2400" b="1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</a:t>
            </a: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и по запросу картинка зимового парку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2940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6" name="Picture 6" descr="Картинки по запросу картинка  синички взимку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60648"/>
            <a:ext cx="7509742" cy="5688632"/>
          </a:xfrm>
          <a:prstGeom prst="rect">
            <a:avLst/>
          </a:prstGeom>
          <a:noFill/>
        </p:spPr>
      </p:pic>
      <p:pic>
        <p:nvPicPr>
          <p:cNvPr id="15364" name="Picture 4" descr="Картинки по запросу картинка  конверт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8844837">
            <a:off x="6437603" y="976893"/>
            <a:ext cx="2492878" cy="165055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AutoShape 2" descr="Картинки по запросу Зимовий фон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3078" name="Picture 6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05368" cy="6858000"/>
          </a:xfrm>
          <a:prstGeom prst="rect">
            <a:avLst/>
          </a:prstGeom>
          <a:noFill/>
        </p:spPr>
      </p:pic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1259632" y="701988"/>
            <a:ext cx="6840760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Дорогі, діти!</a:t>
            </a:r>
            <a:endParaRPr kumimoji="0" lang="uk-UA" sz="2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Спасибі вам за вашу добру справу, що ви зробили для нас. Тепер зима нам не страшна. Ми вдячні вам за турботу й любов. Із вдячності ми підготували для вас завдання. Ми хочемо, щоб вам було цікаво на уроці. А ще ми хочемо краще познайомитись з вами і розповісти про себе багато цікавого. </a:t>
            </a:r>
            <a:endParaRPr kumimoji="0" lang="uk-UA" sz="2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                                      Ваші пернаті друзі.</a:t>
            </a:r>
            <a:endParaRPr kumimoji="0" lang="uk-UA" sz="2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2054" name="AutoShape 6" descr="Картинки по запросу картинка горобц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2056" name="AutoShape 8" descr="Картинки по запросу картинка горобц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2058" name="AutoShape 10" descr="Картинки по запросу картинка горобц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10" name="TextBox 9"/>
          <p:cNvSpPr txBox="1"/>
          <p:nvPr/>
        </p:nvSpPr>
        <p:spPr>
          <a:xfrm>
            <a:off x="5796136" y="2348880"/>
            <a:ext cx="15841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800" b="1" dirty="0" smtClean="0">
                <a:solidFill>
                  <a:schemeClr val="bg1"/>
                </a:solidFill>
              </a:rPr>
              <a:t>сова</a:t>
            </a:r>
            <a:endParaRPr lang="uk-UA" sz="2800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23528" y="1844824"/>
            <a:ext cx="12961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шишкар</a:t>
            </a:r>
            <a:endParaRPr lang="uk-UA" sz="2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7596336" y="2204864"/>
            <a:ext cx="15476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дятел</a:t>
            </a:r>
            <a:endParaRPr lang="uk-UA" sz="2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3491880" y="3068960"/>
            <a:ext cx="19442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solidFill>
                  <a:schemeClr val="bg1"/>
                </a:solidFill>
              </a:rPr>
              <a:t>синичка</a:t>
            </a:r>
            <a:endParaRPr lang="uk-UA" sz="2400" b="1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23528" y="6396335"/>
            <a:ext cx="1512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сорока</a:t>
            </a:r>
            <a:endParaRPr lang="uk-UA" sz="2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7452320" y="6396335"/>
            <a:ext cx="1187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снігур</a:t>
            </a:r>
            <a:endParaRPr lang="uk-UA" sz="2400" b="1" dirty="0"/>
          </a:p>
        </p:txBody>
      </p:sp>
      <p:pic>
        <p:nvPicPr>
          <p:cNvPr id="2062" name="Picture 14" descr="Похожее изображени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0232" y="3212976"/>
            <a:ext cx="2340840" cy="1558331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7092280" y="4365104"/>
            <a:ext cx="144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solidFill>
                  <a:schemeClr val="bg1"/>
                </a:solidFill>
              </a:rPr>
              <a:t>горобець</a:t>
            </a:r>
            <a:endParaRPr lang="uk-UA" sz="2400" b="1" dirty="0">
              <a:solidFill>
                <a:schemeClr val="bg1"/>
              </a:solidFill>
            </a:endParaRPr>
          </a:p>
        </p:txBody>
      </p:sp>
      <p:pic>
        <p:nvPicPr>
          <p:cNvPr id="2064" name="Picture 16" descr="Похожее изображение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140968"/>
            <a:ext cx="2170212" cy="1627659"/>
          </a:xfrm>
          <a:prstGeom prst="rect">
            <a:avLst/>
          </a:prstGeom>
          <a:noFill/>
        </p:spPr>
      </p:pic>
      <p:sp>
        <p:nvSpPr>
          <p:cNvPr id="19" name="TextBox 18"/>
          <p:cNvSpPr txBox="1"/>
          <p:nvPr/>
        </p:nvSpPr>
        <p:spPr>
          <a:xfrm>
            <a:off x="0" y="4725144"/>
            <a:ext cx="15121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/>
              <a:t>омелюх</a:t>
            </a:r>
            <a:endParaRPr lang="uk-UA" sz="2400" b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8" name="Picture 10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16632"/>
            <a:ext cx="5105794" cy="6385483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4788024" y="0"/>
            <a:ext cx="2664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b="1" dirty="0" smtClean="0"/>
              <a:t>голова</a:t>
            </a:r>
            <a:endParaRPr lang="uk-UA" sz="3600" b="1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flipV="1">
            <a:off x="3851920" y="404664"/>
            <a:ext cx="864096" cy="72008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H="1">
            <a:off x="1691680" y="1124744"/>
            <a:ext cx="792088" cy="21602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4139952" y="1124744"/>
            <a:ext cx="79208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H="1">
            <a:off x="1835696" y="3068960"/>
            <a:ext cx="1008112" cy="14401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V="1">
            <a:off x="6228184" y="3861048"/>
            <a:ext cx="1008112" cy="144016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flipH="1">
            <a:off x="2627784" y="5877272"/>
            <a:ext cx="115212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7164288" y="5949280"/>
            <a:ext cx="864096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5004048" y="764704"/>
            <a:ext cx="1080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b="1" dirty="0" smtClean="0"/>
              <a:t>шия</a:t>
            </a:r>
            <a:endParaRPr lang="uk-UA" sz="36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467544" y="1052736"/>
            <a:ext cx="15121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b="1" dirty="0" smtClean="0"/>
              <a:t>дзьоб</a:t>
            </a:r>
            <a:endParaRPr lang="uk-UA" sz="32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467544" y="2852936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b="1" dirty="0" smtClean="0"/>
              <a:t>тулуб</a:t>
            </a:r>
            <a:endParaRPr lang="uk-UA" sz="36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7236296" y="3429000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b="1" dirty="0" smtClean="0"/>
              <a:t>крила</a:t>
            </a:r>
            <a:endParaRPr lang="uk-UA" sz="36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539552" y="5445224"/>
            <a:ext cx="2232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b="1" dirty="0" smtClean="0"/>
              <a:t>кінцівки</a:t>
            </a:r>
            <a:endParaRPr lang="uk-UA" sz="36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8028384" y="5589240"/>
            <a:ext cx="18722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b="1" dirty="0" smtClean="0"/>
              <a:t>хвіст</a:t>
            </a:r>
            <a:endParaRPr lang="uk-UA" sz="3600" b="1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Картинки по запросу картинка пташка синичка з листом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220298" cy="6669359"/>
          </a:xfrm>
          <a:prstGeom prst="rect">
            <a:avLst/>
          </a:prstGeom>
          <a:noFill/>
        </p:spPr>
      </p:pic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1763688" y="116632"/>
            <a:ext cx="7494552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uk-UA" sz="32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Чи вмієте ви так вправно працювати,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uk-UA" sz="32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як я комашок  з - під кори добувати?</a:t>
            </a:r>
            <a:endParaRPr kumimoji="0" lang="uk-UA" sz="3200" b="1" i="1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Картинки по запросу картинка горобц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1028" name="AutoShape 4" descr="Картинки по запросу картинка горобця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1030" name="Picture 6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88640"/>
            <a:ext cx="7812360" cy="6249888"/>
          </a:xfrm>
          <a:prstGeom prst="rect">
            <a:avLst/>
          </a:prstGeom>
          <a:noFill/>
        </p:spPr>
      </p:pic>
      <p:cxnSp>
        <p:nvCxnSpPr>
          <p:cNvPr id="8" name="Прямая соединительная линия 7"/>
          <p:cNvCxnSpPr/>
          <p:nvPr/>
        </p:nvCxnSpPr>
        <p:spPr>
          <a:xfrm>
            <a:off x="6732240" y="1340768"/>
            <a:ext cx="936104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H="1" flipV="1">
            <a:off x="3851920" y="692696"/>
            <a:ext cx="1512168" cy="21602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H="1">
            <a:off x="4427984" y="1556792"/>
            <a:ext cx="115212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H="1">
            <a:off x="2555776" y="2060848"/>
            <a:ext cx="2232248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V="1">
            <a:off x="4788024" y="3861048"/>
            <a:ext cx="1728192" cy="36004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H="1">
            <a:off x="2195736" y="2276872"/>
            <a:ext cx="1656184" cy="57606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2699792" y="5373216"/>
            <a:ext cx="0" cy="72008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7740352" y="1124744"/>
            <a:ext cx="360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b="1" dirty="0" smtClean="0"/>
              <a:t>1</a:t>
            </a:r>
            <a:endParaRPr lang="uk-UA" sz="32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3563888" y="404664"/>
            <a:ext cx="288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b="1" dirty="0" smtClean="0"/>
              <a:t>2</a:t>
            </a:r>
            <a:endParaRPr lang="uk-UA" sz="32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4139952" y="1340768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200" b="1" dirty="0" smtClean="0"/>
              <a:t>3</a:t>
            </a:r>
            <a:endParaRPr lang="uk-UA" sz="32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2267744" y="1844824"/>
            <a:ext cx="360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b="1" dirty="0" smtClean="0"/>
              <a:t>4</a:t>
            </a:r>
            <a:endParaRPr lang="uk-UA" sz="32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1835696" y="2708920"/>
            <a:ext cx="360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b="1" dirty="0" smtClean="0"/>
              <a:t>6</a:t>
            </a:r>
            <a:endParaRPr lang="uk-UA" sz="32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6516216" y="3573016"/>
            <a:ext cx="7920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b="1" dirty="0" smtClean="0"/>
              <a:t>5</a:t>
            </a:r>
            <a:endParaRPr lang="uk-UA" sz="32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2555776" y="6093297"/>
            <a:ext cx="360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b="1" dirty="0" smtClean="0"/>
              <a:t>7</a:t>
            </a:r>
            <a:endParaRPr lang="uk-UA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12" name="Picture 8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39942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0" y="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40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Давайте не дрімати, а разом працювати</a:t>
            </a:r>
            <a:endParaRPr lang="uk-UA" sz="40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493</TotalTime>
  <Words>230</Words>
  <Application>Microsoft Office PowerPoint</Application>
  <PresentationFormat>Экран (4:3)</PresentationFormat>
  <Paragraphs>56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54</cp:revision>
  <dcterms:created xsi:type="dcterms:W3CDTF">2018-02-17T19:58:56Z</dcterms:created>
  <dcterms:modified xsi:type="dcterms:W3CDTF">2018-02-20T15:33:30Z</dcterms:modified>
</cp:coreProperties>
</file>