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26F7081-EA79-4778-8482-ACC92101A5B8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C85E75-3225-4F80-B4EE-B40AA8242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204864"/>
            <a:ext cx="4860032" cy="136815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МАЙСТЕР-КЛАС ВЧИТЕЛЯ ІСТОРІЇ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СЗОШ№17 М.БЕРДИЧЕВА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Рябушкіної </a:t>
            </a:r>
            <a:r>
              <a:rPr lang="uk-UA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олени</a:t>
            </a:r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петрівни</a:t>
            </a:r>
            <a:r>
              <a:rPr lang="uk-UA" sz="1400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580" name="AutoShape 4" descr=" По суті лепбук являє собою&#10;папку або міні-книжку, в якій&#10;систематизовані знання з&#10;якоїсь теми. Теми можуть&#10;бути як широк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1" name="AutoShape 5" descr=" Лепбуки допомагають&#10;швидко і ефективно засвоїти&#10;нову інформацію і закріпити&#10;вивчене в пізнавально-&#10;ігровий формі. Ці тем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 Оптимальний вік дитини для початку занять з&#10;тематичними папками – 5 років. Ідеальний&#10;варіант виготовлення тематичної пап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3" name="AutoShape 7" descr=" Різновиди тематичних папок&#10;В залежності від призначення&#10; навчальні;&#10; ігрові;&#10; вітальні, святкові;&#10; автобіографічні (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Готові тематичні шаблони для лепбуків&#10;і кишеньки для них, можна скачати безкоштовно або за&#10;символічну плату в Мережі, – кр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5" name="AutoShape 9" descr="Мета. Залучення дітей до театру.&#10;Завдання:&#10;- Познайомити дітей з різновидами театру, його елементами ;&#10;- Систематизувати з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 – швидке засвоювання матеріалу;&#10; – прояв підвищеного інтересу у дітей до змісту;&#10; – прояв самостійності при роботі з л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7" name="AutoShape 11" descr="1. Символіка театру - дві маски: весела та сумна.&#10;2. Ілюстрації «Театри України», «Найвідоміші театри світу».&#10;3. «Ми їдем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9" name="AutoShape 13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1" name="AutoShape 15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3" name="AutoShape 17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AutoShape 3" descr="Лепбук – новітній спосіб організації навчальної&#10;діяльності з дошкільниками і молодшими&#10;школярами. Це гра, творчість, пізна...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8" name="AutoShape 22" descr=" По суті лепбук являє собою&#10;папку або міні-книжку, в якій&#10;систематизовані знання з&#10;якоїсь теми. Теми можуть&#10;бути як широк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9" name="AutoShape 23" descr=" Лепбуки допомагають&#10;швидко і ефективно засвоїти&#10;нову інформацію і закріпити&#10;вивчене в пізнавально-&#10;ігровий формі. Ці тем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0" name="AutoShape 24" descr=" Оптимальний вік дитини для початку занять з&#10;тематичними папками – 5 років. Ідеальний&#10;варіант виготовлення тематичної пап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1" name="AutoShape 25" descr=" Різновиди тематичних папок&#10;В залежності від призначення&#10; навчальні;&#10; ігрові;&#10; вітальні, святкові;&#10; автобіографічні (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2" name="AutoShape 26" descr="Готові тематичні шаблони для лепбуків&#10;і кишеньки для них, можна скачати безкоштовно або за&#10;символічну плату в Мережі, – кр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3" name="AutoShape 27" descr="Мета. Залучення дітей до театру.&#10;Завдання:&#10;- Познайомити дітей з різновидами театру, його елементами ;&#10;- Систематизувати з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4" name="AutoShape 28" descr=" – швидке засвоювання матеріалу;&#10; – прояв підвищеного інтересу у дітей до змісту;&#10; – прояв самостійності при роботі з л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5" name="AutoShape 29" descr="1. Символіка театру - дві маски: весела та сумна.&#10;2. Ілюстрації «Театри України», «Найвідоміші театри світу».&#10;3. «Ми їдем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6" name="AutoShape 30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7" name="AutoShape 31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8" name="AutoShape 32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9" name="AutoShape 33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0" name="AutoShape 34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1" name="AutoShape 35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7" name="AutoShape 21" descr="Лепбук – новітній спосіб організації навчальної&#10;діяльності з дошкільниками і молодшими&#10;школярами. Це гра, творчість, пізна...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3" name="AutoShape 47" descr="1. Символіка театру - дві маски: весела та сумна.&#10;2. Ілюстрації «Театри України», «Найвідоміші театри світу».&#10;3. «Ми їдем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4" name="AutoShape 48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5" name="AutoShape 49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6" name="AutoShape 50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7" name="AutoShape 51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8" name="AutoShape 52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9" name="AutoShape 53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AutoShape 46" descr=" – швидке засвоювання матеріалу;&#10; – прояв підвищеного інтересу у дітей до змісту;&#10; – прояв самостійності при роботі з л...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979712" y="47667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Лепбук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 засіб реалізації проектної діяльності на уроках історії                                       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uk-UA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це?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 descr="IMG_20180321_104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573016"/>
            <a:ext cx="4032448" cy="3024336"/>
          </a:xfrm>
          <a:prstGeom prst="rect">
            <a:avLst/>
          </a:prstGeom>
        </p:spPr>
      </p:pic>
      <p:pic>
        <p:nvPicPr>
          <p:cNvPr id="50" name="Рисунок 49" descr="IMG_20180321_104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118417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Крок 3. Продумуємо наповнення </a:t>
            </a:r>
            <a:r>
              <a:rPr lang="uk-UA" b="1" dirty="0" err="1" smtClean="0">
                <a:solidFill>
                  <a:srgbClr val="0070C0"/>
                </a:solidFill>
              </a:rPr>
              <a:t>лепбука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Добираємо до кожної підтеми той тип міні-книги, який якнайкраще підходить для викладу інформації.</a:t>
            </a:r>
            <a:endParaRPr lang="ru-RU" dirty="0"/>
          </a:p>
        </p:txBody>
      </p:sp>
      <p:pic>
        <p:nvPicPr>
          <p:cNvPr id="4" name="Рисунок 3" descr="IMG_20180320_18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2211710" cy="2948947"/>
          </a:xfrm>
          <a:prstGeom prst="rect">
            <a:avLst/>
          </a:prstGeom>
        </p:spPr>
      </p:pic>
      <p:pic>
        <p:nvPicPr>
          <p:cNvPr id="5" name="Рисунок 4" descr="IMG_20180320_18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429000"/>
            <a:ext cx="2139702" cy="2852936"/>
          </a:xfrm>
          <a:prstGeom prst="rect">
            <a:avLst/>
          </a:prstGeom>
        </p:spPr>
      </p:pic>
      <p:pic>
        <p:nvPicPr>
          <p:cNvPr id="6" name="Рисунок 5" descr="IMG_20180320_182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852936"/>
            <a:ext cx="2160240" cy="2880321"/>
          </a:xfrm>
          <a:prstGeom prst="rect">
            <a:avLst/>
          </a:prstGeom>
        </p:spPr>
      </p:pic>
      <p:pic>
        <p:nvPicPr>
          <p:cNvPr id="7" name="Рисунок 6" descr="IMG_20180320_1928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284984"/>
            <a:ext cx="2232248" cy="297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62736" cy="11121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Очікувальні результати використання </a:t>
            </a:r>
            <a:r>
              <a:rPr lang="uk-UA" b="1" dirty="0" err="1" smtClean="0">
                <a:solidFill>
                  <a:srgbClr val="0070C0"/>
                </a:solidFill>
              </a:rPr>
              <a:t>лепбука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Швидке засвоювання матеріалу;</a:t>
            </a:r>
          </a:p>
          <a:p>
            <a:r>
              <a:rPr lang="uk-UA" dirty="0" smtClean="0"/>
              <a:t>співпраця з однолітками;</a:t>
            </a:r>
          </a:p>
          <a:p>
            <a:r>
              <a:rPr lang="uk-UA" dirty="0" smtClean="0"/>
              <a:t>прояв  підвищеного інтересу у дітей до змісту;</a:t>
            </a:r>
          </a:p>
          <a:p>
            <a:r>
              <a:rPr lang="uk-UA" dirty="0" smtClean="0"/>
              <a:t>прояв самостійності при роботі з </a:t>
            </a:r>
            <a:r>
              <a:rPr lang="uk-UA" dirty="0" err="1" smtClean="0"/>
              <a:t>лепбуком</a:t>
            </a:r>
            <a:r>
              <a:rPr lang="uk-UA" dirty="0" smtClean="0"/>
              <a:t>;</a:t>
            </a:r>
          </a:p>
          <a:p>
            <a:r>
              <a:rPr lang="uk-UA" dirty="0" smtClean="0"/>
              <a:t>прояв інтересу з боку батьків;</a:t>
            </a:r>
          </a:p>
          <a:p>
            <a:r>
              <a:rPr lang="uk-UA" dirty="0" smtClean="0"/>
              <a:t>розвиток спостережливості, навичок критичного мислення, аналіз проблемної ситуації.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90728" cy="125618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Переваги використання </a:t>
            </a:r>
            <a:r>
              <a:rPr lang="uk-UA" b="1" dirty="0" err="1" smtClean="0">
                <a:solidFill>
                  <a:srgbClr val="0070C0"/>
                </a:solidFill>
              </a:rPr>
              <a:t>лепбука</a:t>
            </a:r>
            <a:r>
              <a:rPr lang="uk-UA" b="1" dirty="0" smtClean="0">
                <a:solidFill>
                  <a:srgbClr val="0070C0"/>
                </a:solidFill>
              </a:rPr>
              <a:t> для вчителів: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сприяє організації матеріалу по темі, що вивчається в рамках тематичного планування;</a:t>
            </a:r>
          </a:p>
          <a:p>
            <a:r>
              <a:rPr lang="uk-UA" dirty="0" smtClean="0"/>
              <a:t>сприяє оформленню результатів спільної проектної діяльності і може бути формою представлення підсумкового проекту;</a:t>
            </a:r>
          </a:p>
          <a:p>
            <a:r>
              <a:rPr lang="uk-UA" dirty="0" smtClean="0"/>
              <a:t>сприяє організації індивідуальної та самостійної роботи з дітьми;</a:t>
            </a:r>
          </a:p>
          <a:p>
            <a:r>
              <a:rPr lang="uk-UA" dirty="0" smtClean="0"/>
              <a:t>це прекрасний спосіб подати всю наявну інформацію в компактній формі.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70C0"/>
                </a:solidFill>
              </a:rPr>
              <a:t>Дякую за увагу!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Лепбук (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дослівно з англійської              “ наколінна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книга”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Це невелика саморобна  інтерактивна папка, яку дитина може зручно розкласти у себе на колінах і переглянути її зміст.</a:t>
            </a:r>
          </a:p>
          <a:p>
            <a:pPr algn="just"/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Лепбук – це книжка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–розкладачка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кишеньками, дверцятами, віконцями, вкладками і рухливими деталями, в яку вміщено матеріали на певну тему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7" name="AutoShape 11" descr="1. Символіка театру - дві маски: весела та сумна.&#10;2. Ілюстрації «Театри України», «Найвідоміші театри світу».&#10;3. «Ми їдемо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8" name="AutoShape 12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9" name="AutoShape 13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0" name="AutoShape 14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1" name="AutoShape 15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2" name="AutoShape 16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3" name="AutoShape 17" descr="Лепбук – новітній спосіб організації навчальної діяльності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AutoShape 10" descr=" – швидке засвоювання матеріалу;&#10; – прояв підвищеного інтересу у дітей до змісту;&#10; – прояв самостійності при роботі з л...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Історія виникнення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Вперше використала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лепбуки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або міні-книги американка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Теммі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Дабі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 80-х рр. ХХ ст. для легкого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ятовування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інформації дітьми.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Лепбуки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стали фінальним етапом при вивченні певної теми. Дитина, вивчивши тему, оформлювала отримані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знання у вигляді інтерактивної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папки, куди поміщала все,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про що дізналася.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80321_104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17032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 використання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Побудова навчальної діяльності на основі взаємодії дорослих і дітей, орієнтованої на можливості і інтереси кожної дитини;</a:t>
            </a:r>
          </a:p>
          <a:p>
            <a:pPr marL="457200" indent="-4572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Розвиток допитливості, пізнавальної мотивації та навчальної активності;</a:t>
            </a:r>
          </a:p>
          <a:p>
            <a:pPr marL="457200" indent="-4572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Розвиток уяви, творчої ініціативи;</a:t>
            </a:r>
          </a:p>
          <a:p>
            <a:pPr marL="457200" indent="-4572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Можливість самостійного вибору теми, видів роботи, учасників;</a:t>
            </a:r>
          </a:p>
          <a:p>
            <a:pPr marL="457200" indent="-4572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умов для залучення батьків до спільної пізнавальної діяльності.</a:t>
            </a:r>
          </a:p>
          <a:p>
            <a:pPr marL="457200" indent="-457200">
              <a:buAutoNum type="arabicPeriod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70C0"/>
                </a:solidFill>
              </a:rPr>
              <a:t>Лепбук: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Інформаційний;</a:t>
            </a:r>
          </a:p>
          <a:p>
            <a:r>
              <a:rPr lang="uk-UA" dirty="0" smtClean="0"/>
              <a:t>багатофункціональний;</a:t>
            </a:r>
          </a:p>
          <a:p>
            <a:r>
              <a:rPr lang="uk-UA" dirty="0" smtClean="0"/>
              <a:t>може використовуватись одночасно групою учнів;</a:t>
            </a:r>
          </a:p>
          <a:p>
            <a:r>
              <a:rPr lang="uk-UA" dirty="0" smtClean="0"/>
              <a:t>є засобом художньо-естетичного розвитку дитини;</a:t>
            </a:r>
          </a:p>
          <a:p>
            <a:r>
              <a:rPr lang="uk-UA" dirty="0" smtClean="0"/>
              <a:t>забезпечує ігрову, пізнавальну, дослідницьку і творчу активність дітей;</a:t>
            </a:r>
          </a:p>
          <a:p>
            <a:r>
              <a:rPr lang="uk-UA" dirty="0" smtClean="0"/>
              <a:t>цікава форма спільної діяльності дорослих і дітей.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 призначенням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формою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Ігрові;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Вітальні, святкові;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Автобіографічні ( звіт про важливу подію в житті дитини, похід в цирк, подорож, тощо)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Стандартна книжка з двома розворотами;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Папка з 3- 5 розворотами;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Книжка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“гармошка”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Фігурна папка.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Різновиди тематичних папок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картонна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папка-основа;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кольоровий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ножиці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клей-олівець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скотч;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декоративні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Крок 1. Постановка проблеми.</a:t>
            </a:r>
            <a:r>
              <a:rPr lang="uk-UA" b="1" dirty="0" smtClean="0">
                <a:solidFill>
                  <a:srgbClr val="00B0F0"/>
                </a:solidFill>
              </a:rPr>
              <a:t>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На першому етапі обираємо тему, яка повинна бути цікавою дитині і доступною, відповідати вікові;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тема може бути будь-якою ( знайома, над якою працюєте певний час; зовсім новою, яку можна дослідити готуючи проект);</a:t>
            </a:r>
          </a:p>
          <a:p>
            <a:pPr>
              <a:buNone/>
            </a:pPr>
            <a:endParaRPr lang="uk-UA" dirty="0" smtClean="0"/>
          </a:p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подумайте,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збираєтеся</a:t>
            </a:r>
            <a:r>
              <a:rPr lang="ru-RU" dirty="0" smtClean="0"/>
              <a:t> </a:t>
            </a:r>
            <a:r>
              <a:rPr lang="ru-RU" dirty="0" err="1" smtClean="0"/>
              <a:t>занурюватися</a:t>
            </a:r>
            <a:r>
              <a:rPr lang="ru-RU" dirty="0" smtClean="0"/>
              <a:t> в тему.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буде </a:t>
            </a:r>
            <a:r>
              <a:rPr lang="ru-RU" dirty="0" err="1" smtClean="0"/>
              <a:t>залежати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розгорток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деталей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лепбука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Крок 2. Створення ескізу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маєте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уявляти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буде </a:t>
            </a:r>
            <a:r>
              <a:rPr lang="ru-RU" dirty="0" err="1" smtClean="0"/>
              <a:t>розташовано</a:t>
            </a:r>
            <a:r>
              <a:rPr lang="ru-RU" dirty="0" smtClean="0"/>
              <a:t> – </a:t>
            </a:r>
            <a:r>
              <a:rPr lang="ru-RU" dirty="0" err="1" smtClean="0"/>
              <a:t>малюнки</a:t>
            </a:r>
            <a:r>
              <a:rPr lang="ru-RU" dirty="0" smtClean="0"/>
              <a:t>, </a:t>
            </a:r>
            <a:r>
              <a:rPr lang="ru-RU" dirty="0" err="1" smtClean="0"/>
              <a:t>кишеньки</a:t>
            </a:r>
            <a:r>
              <a:rPr lang="ru-RU" dirty="0" smtClean="0"/>
              <a:t>, вкладки, книжечки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. </a:t>
            </a:r>
            <a:r>
              <a:rPr lang="ru-RU" dirty="0" err="1" smtClean="0"/>
              <a:t>Малюємо</a:t>
            </a:r>
            <a:r>
              <a:rPr lang="ru-RU" dirty="0" smtClean="0"/>
              <a:t> усе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руки на </a:t>
            </a:r>
            <a:r>
              <a:rPr lang="ru-RU" dirty="0" err="1" smtClean="0"/>
              <a:t>звичайному</a:t>
            </a:r>
            <a:r>
              <a:rPr lang="ru-RU" dirty="0" smtClean="0"/>
              <a:t> листку </a:t>
            </a:r>
            <a:r>
              <a:rPr lang="ru-RU" dirty="0" err="1" smtClean="0"/>
              <a:t>паперу</a:t>
            </a:r>
            <a:r>
              <a:rPr lang="ru-RU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ru-RU" b="1" dirty="0" err="1" smtClean="0"/>
              <a:t>Розмір</a:t>
            </a:r>
            <a:r>
              <a:rPr lang="ru-RU" b="1" dirty="0" smtClean="0"/>
              <a:t> </a:t>
            </a:r>
            <a:r>
              <a:rPr lang="ru-RU" b="1" dirty="0" err="1" smtClean="0"/>
              <a:t>лепбука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Стандарт – папка А4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в </a:t>
            </a:r>
            <a:r>
              <a:rPr lang="ru-RU" dirty="0" err="1" smtClean="0"/>
              <a:t>складеному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або</a:t>
            </a:r>
            <a:r>
              <a:rPr lang="ru-RU" dirty="0" smtClean="0"/>
              <a:t> А3 у </a:t>
            </a:r>
            <a:r>
              <a:rPr lang="ru-RU" dirty="0" err="1" smtClean="0"/>
              <a:t>розгорнутому</a:t>
            </a:r>
            <a:r>
              <a:rPr lang="ru-RU" dirty="0" smtClean="0"/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формати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endParaRPr lang="ru-RU" dirty="0" smtClean="0"/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найзручнішими</a:t>
            </a:r>
            <a:r>
              <a:rPr lang="ru-RU" dirty="0" smtClean="0"/>
              <a:t>,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догмою.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IMG_20180318_181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36912"/>
            <a:ext cx="4355976" cy="326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664</TotalTime>
  <Words>542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 </vt:lpstr>
      <vt:lpstr>Слайд 2</vt:lpstr>
      <vt:lpstr>Історія виникнення</vt:lpstr>
      <vt:lpstr>Мета використання</vt:lpstr>
      <vt:lpstr>Лепбук:</vt:lpstr>
      <vt:lpstr>Різновиди тематичних папок</vt:lpstr>
      <vt:lpstr>Що потрібно, щоб зробити лепбук:</vt:lpstr>
      <vt:lpstr>Крок 1. Постановка проблеми. </vt:lpstr>
      <vt:lpstr>Крок 2. Створення ескізу</vt:lpstr>
      <vt:lpstr>Крок 3. Продумуємо наповнення лепбука</vt:lpstr>
      <vt:lpstr>Очікувальні результати використання лепбука</vt:lpstr>
      <vt:lpstr>Переваги використання лепбука для вчителів: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SANSEY</dc:creator>
  <cp:lastModifiedBy>SANSEY</cp:lastModifiedBy>
  <cp:revision>56</cp:revision>
  <dcterms:created xsi:type="dcterms:W3CDTF">2018-03-14T11:15:30Z</dcterms:created>
  <dcterms:modified xsi:type="dcterms:W3CDTF">2018-03-22T13:59:45Z</dcterms:modified>
</cp:coreProperties>
</file>