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333FF"/>
    <a:srgbClr val="FF66CC"/>
    <a:srgbClr val="CC0099"/>
    <a:srgbClr val="9C16AA"/>
    <a:srgbClr val="23570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75D26-B31E-4C71-B08D-2C8E3B2A7DB0}" type="datetimeFigureOut">
              <a:rPr lang="ru-RU" smtClean="0"/>
              <a:t>11.03.2012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4B7D4-FCAC-485A-8C94-C5EF760120B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.1-e13226727079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8001056" cy="6000792"/>
          </a:xfrm>
          <a:prstGeom prst="rect">
            <a:avLst/>
          </a:prstGeom>
          <a:ln w="76200">
            <a:solidFill>
              <a:srgbClr val="6666FF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00858"/>
          </a:xfrm>
          <a:solidFill>
            <a:srgbClr val="FF66CC"/>
          </a:solidFill>
          <a:ln w="76200">
            <a:solidFill>
              <a:srgbClr val="00B0F0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6000" dirty="0" smtClean="0">
                <a:solidFill>
                  <a:srgbClr val="235709"/>
                </a:solidFill>
              </a:rPr>
              <a:t>Up, Down, up, down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002060"/>
                </a:solidFill>
              </a:rPr>
              <a:t>Which is the way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002060"/>
                </a:solidFill>
              </a:rPr>
              <a:t>To London town?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235709"/>
                </a:solidFill>
              </a:rPr>
              <a:t>Where? Where?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002060"/>
                </a:solidFill>
              </a:rPr>
              <a:t>Up in the air,</a:t>
            </a:r>
          </a:p>
          <a:p>
            <a:pPr algn="ctr">
              <a:buNone/>
            </a:pPr>
            <a:r>
              <a:rPr lang="en-US" sz="6000" dirty="0" smtClean="0">
                <a:solidFill>
                  <a:srgbClr val="002060"/>
                </a:solidFill>
              </a:rPr>
              <a:t>Close your eyes!!!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solidFill>
            <a:schemeClr val="accent6">
              <a:lumMod val="20000"/>
              <a:lumOff val="80000"/>
            </a:schemeClr>
          </a:solidFill>
          <a:ln w="76200">
            <a:solidFill>
              <a:srgbClr val="CC0099"/>
            </a:solidFill>
          </a:ln>
        </p:spPr>
        <p:txBody>
          <a:bodyPr>
            <a:normAutofit/>
          </a:bodyPr>
          <a:lstStyle/>
          <a:p>
            <a:r>
              <a:rPr lang="en-US" sz="4800" b="1" i="1" dirty="0" smtClean="0">
                <a:solidFill>
                  <a:srgbClr val="FF0000"/>
                </a:solidFill>
              </a:rPr>
              <a:t>J      E      S       </a:t>
            </a:r>
            <a:r>
              <a:rPr lang="en-US" sz="4800" b="1" dirty="0" smtClean="0">
                <a:solidFill>
                  <a:srgbClr val="C00000"/>
                </a:solidFill>
              </a:rPr>
              <a:t>-   yes, yesterday</a:t>
            </a:r>
          </a:p>
          <a:p>
            <a:endParaRPr lang="en-US" sz="4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4800" b="1" dirty="0">
              <a:solidFill>
                <a:srgbClr val="C00000"/>
              </a:solidFill>
            </a:endParaRPr>
          </a:p>
          <a:p>
            <a:r>
              <a:rPr lang="en-US" sz="4800" b="1" dirty="0" smtClean="0">
                <a:solidFill>
                  <a:srgbClr val="CC0099"/>
                </a:solidFill>
              </a:rPr>
              <a:t>I     </a:t>
            </a:r>
            <a:r>
              <a:rPr lang="en-US" sz="4800" b="1" dirty="0" err="1" smtClean="0">
                <a:solidFill>
                  <a:srgbClr val="CC0099"/>
                </a:solidFill>
              </a:rPr>
              <a:t>I</a:t>
            </a:r>
            <a:r>
              <a:rPr lang="en-US" sz="4800" b="1" dirty="0" smtClean="0">
                <a:solidFill>
                  <a:srgbClr val="CC0099"/>
                </a:solidFill>
              </a:rPr>
              <a:t>:    D    T     </a:t>
            </a:r>
            <a:r>
              <a:rPr lang="en-US" sz="4800" b="1" dirty="0" smtClean="0">
                <a:solidFill>
                  <a:srgbClr val="9C16AA"/>
                </a:solidFill>
              </a:rPr>
              <a:t>-   need, eat</a:t>
            </a:r>
            <a:endParaRPr lang="ru-RU" sz="4800" b="1" dirty="0">
              <a:solidFill>
                <a:srgbClr val="9C16AA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6516" y="428604"/>
            <a:ext cx="7310967" cy="5697559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solidFill>
            <a:schemeClr val="accent6">
              <a:lumMod val="60000"/>
              <a:lumOff val="40000"/>
            </a:schemeClr>
          </a:solidFill>
          <a:ln w="76200">
            <a:solidFill>
              <a:srgbClr val="FF66CC"/>
            </a:solidFill>
          </a:ln>
        </p:spPr>
        <p:txBody>
          <a:bodyPr/>
          <a:lstStyle/>
          <a:p>
            <a:pPr lvl="2">
              <a:buNone/>
            </a:pP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857488" y="1214422"/>
            <a:ext cx="3429024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Yesterday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48" y="2214554"/>
            <a:ext cx="2428892" cy="1000132"/>
          </a:xfrm>
          <a:prstGeom prst="ellipse">
            <a:avLst/>
          </a:prstGeom>
          <a:solidFill>
            <a:srgbClr val="FFFF00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LAST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786446" y="2285992"/>
            <a:ext cx="2571768" cy="121444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 smtClean="0">
                <a:solidFill>
                  <a:srgbClr val="00FF00"/>
                </a:solidFill>
              </a:rPr>
              <a:t>A  WEEK   AGO</a:t>
            </a:r>
            <a:endParaRPr lang="ru-RU" sz="3200" b="1" i="1" dirty="0">
              <a:solidFill>
                <a:srgbClr val="00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071802" y="4286256"/>
            <a:ext cx="3143272" cy="1143008"/>
          </a:xfrm>
          <a:prstGeom prst="ellipse">
            <a:avLst/>
          </a:prstGeom>
          <a:solidFill>
            <a:srgbClr val="92D050"/>
          </a:solidFill>
          <a:ln w="57150">
            <a:solidFill>
              <a:srgbClr val="333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rgbClr val="3333FF"/>
                </a:solidFill>
              </a:rPr>
              <a:t>TWO  HOURS  AGO</a:t>
            </a:r>
            <a:endParaRPr lang="ru-RU" sz="2800" b="1" i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solidFill>
            <a:schemeClr val="accent6"/>
          </a:solidFill>
          <a:ln w="76200">
            <a:solidFill>
              <a:srgbClr val="00FF00"/>
            </a:solidFill>
          </a:ln>
        </p:spPr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3333FF"/>
                </a:solidFill>
              </a:rPr>
              <a:t>Сестри співучі </a:t>
            </a:r>
            <a:r>
              <a:rPr lang="uk-UA" dirty="0" smtClean="0"/>
              <a:t>                   </a:t>
            </a:r>
            <a:r>
              <a:rPr lang="en-US" dirty="0" smtClean="0"/>
              <a:t>    </a:t>
            </a:r>
            <a:r>
              <a:rPr lang="uk-UA" dirty="0" smtClean="0"/>
              <a:t> </a:t>
            </a:r>
            <a:r>
              <a:rPr lang="en-US" dirty="0" smtClean="0"/>
              <a:t>sing – sang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>
                <a:solidFill>
                  <a:srgbClr val="3333FF"/>
                </a:solidFill>
              </a:rPr>
              <a:t>Б</a:t>
            </a:r>
            <a:r>
              <a:rPr lang="uk-UA" dirty="0" smtClean="0">
                <a:solidFill>
                  <a:srgbClr val="3333FF"/>
                </a:solidFill>
              </a:rPr>
              <a:t>рати – скороходи           </a:t>
            </a:r>
            <a:r>
              <a:rPr lang="en-US" dirty="0" smtClean="0">
                <a:solidFill>
                  <a:srgbClr val="3333FF"/>
                </a:solidFill>
              </a:rPr>
              <a:t>  </a:t>
            </a:r>
            <a:r>
              <a:rPr lang="uk-UA" dirty="0" smtClean="0">
                <a:solidFill>
                  <a:srgbClr val="3333FF"/>
                </a:solidFill>
              </a:rPr>
              <a:t> </a:t>
            </a:r>
            <a:r>
              <a:rPr lang="en-US" dirty="0" smtClean="0">
                <a:solidFill>
                  <a:srgbClr val="3333FF"/>
                </a:solidFill>
              </a:rPr>
              <a:t> </a:t>
            </a:r>
            <a:r>
              <a:rPr lang="uk-UA" dirty="0" smtClean="0">
                <a:solidFill>
                  <a:srgbClr val="3333FF"/>
                </a:solidFill>
              </a:rPr>
              <a:t> </a:t>
            </a:r>
            <a:r>
              <a:rPr lang="en-US" dirty="0" smtClean="0"/>
              <a:t>go – went</a:t>
            </a:r>
          </a:p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3333FF"/>
                </a:solidFill>
              </a:rPr>
              <a:t>Слуги – помічники              </a:t>
            </a:r>
            <a:r>
              <a:rPr lang="en-US" dirty="0" smtClean="0">
                <a:solidFill>
                  <a:srgbClr val="3333FF"/>
                </a:solidFill>
              </a:rPr>
              <a:t>  </a:t>
            </a:r>
            <a:r>
              <a:rPr lang="en-US" dirty="0" smtClean="0"/>
              <a:t>do – did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>
                <a:solidFill>
                  <a:srgbClr val="3333FF"/>
                </a:solidFill>
              </a:rPr>
              <a:t>Д</a:t>
            </a:r>
            <a:r>
              <a:rPr lang="uk-UA" dirty="0" smtClean="0">
                <a:solidFill>
                  <a:srgbClr val="3333FF"/>
                </a:solidFill>
              </a:rPr>
              <a:t>рузі – малюки                   </a:t>
            </a:r>
            <a:r>
              <a:rPr lang="en-US" dirty="0" smtClean="0">
                <a:solidFill>
                  <a:srgbClr val="3333FF"/>
                </a:solidFill>
              </a:rPr>
              <a:t> </a:t>
            </a:r>
            <a:r>
              <a:rPr lang="uk-UA" dirty="0" smtClean="0">
                <a:solidFill>
                  <a:srgbClr val="3333FF"/>
                </a:solidFill>
              </a:rPr>
              <a:t> </a:t>
            </a:r>
            <a:r>
              <a:rPr lang="en-US" dirty="0" smtClean="0">
                <a:solidFill>
                  <a:srgbClr val="3333FF"/>
                </a:solidFill>
              </a:rPr>
              <a:t> </a:t>
            </a:r>
            <a:r>
              <a:rPr lang="en-US" dirty="0" smtClean="0"/>
              <a:t>play – played</a:t>
            </a:r>
          </a:p>
          <a:p>
            <a:pPr>
              <a:buNone/>
            </a:pPr>
            <a:r>
              <a:rPr lang="uk-UA" dirty="0" smtClean="0">
                <a:solidFill>
                  <a:srgbClr val="3333FF"/>
                </a:solidFill>
              </a:rPr>
              <a:t>Учні – відмінники              </a:t>
            </a:r>
            <a:r>
              <a:rPr lang="en-US" dirty="0" smtClean="0">
                <a:solidFill>
                  <a:srgbClr val="3333FF"/>
                </a:solidFill>
              </a:rPr>
              <a:t>  </a:t>
            </a:r>
            <a:r>
              <a:rPr lang="uk-UA" dirty="0" smtClean="0">
                <a:solidFill>
                  <a:srgbClr val="3333FF"/>
                </a:solidFill>
              </a:rPr>
              <a:t>  </a:t>
            </a:r>
            <a:r>
              <a:rPr lang="en-US" dirty="0" smtClean="0">
                <a:solidFill>
                  <a:srgbClr val="3333FF"/>
                </a:solidFill>
              </a:rPr>
              <a:t> </a:t>
            </a:r>
            <a:r>
              <a:rPr lang="en-US" dirty="0" smtClean="0"/>
              <a:t>learn – learned</a:t>
            </a:r>
          </a:p>
          <a:p>
            <a:pPr>
              <a:buNone/>
            </a:pPr>
            <a:r>
              <a:rPr lang="uk-UA" dirty="0" smtClean="0">
                <a:solidFill>
                  <a:srgbClr val="3333FF"/>
                </a:solidFill>
              </a:rPr>
              <a:t>Помічники – ударники     </a:t>
            </a:r>
            <a:r>
              <a:rPr lang="en-US" dirty="0" smtClean="0">
                <a:solidFill>
                  <a:srgbClr val="3333FF"/>
                </a:solidFill>
              </a:rPr>
              <a:t>  </a:t>
            </a:r>
            <a:r>
              <a:rPr lang="uk-UA" dirty="0" smtClean="0">
                <a:solidFill>
                  <a:srgbClr val="3333FF"/>
                </a:solidFill>
              </a:rPr>
              <a:t>  </a:t>
            </a:r>
            <a:r>
              <a:rPr lang="en-US" dirty="0" smtClean="0">
                <a:solidFill>
                  <a:srgbClr val="3333FF"/>
                </a:solidFill>
              </a:rPr>
              <a:t> </a:t>
            </a:r>
            <a:r>
              <a:rPr lang="en-US" dirty="0" smtClean="0"/>
              <a:t>hit   - hit</a:t>
            </a:r>
            <a:r>
              <a:rPr lang="uk-UA" dirty="0" smtClean="0"/>
              <a:t>       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0573630">
            <a:off x="517525" y="1308100"/>
            <a:ext cx="8229600" cy="3935413"/>
          </a:xfrm>
          <a:solidFill>
            <a:srgbClr val="F1F8B2"/>
          </a:solidFill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        </a:t>
            </a:r>
            <a:endParaRPr lang="en-US" sz="5400" b="1" dirty="0" smtClean="0">
              <a:solidFill>
                <a:srgbClr val="C0000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 rot="19783668">
            <a:off x="312502" y="1927530"/>
            <a:ext cx="7488832" cy="3265520"/>
          </a:xfrm>
          <a:prstGeom prst="horizontalScroll">
            <a:avLst>
              <a:gd name="adj" fmla="val 250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 you  for  your  attention!</a:t>
            </a:r>
            <a:endParaRPr lang="ru-RU" sz="6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98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2012-03-11T21:22:56Z</dcterms:created>
  <dcterms:modified xsi:type="dcterms:W3CDTF">2012-03-11T21:47:48Z</dcterms:modified>
</cp:coreProperties>
</file>