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Default Extension="mp4" ContentType="video/mp4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81" r:id="rId2"/>
  </p:sldMasterIdLst>
  <p:notesMasterIdLst>
    <p:notesMasterId r:id="rId22"/>
  </p:notesMasterIdLst>
  <p:sldIdLst>
    <p:sldId id="267" r:id="rId3"/>
    <p:sldId id="258" r:id="rId4"/>
    <p:sldId id="282" r:id="rId5"/>
    <p:sldId id="283" r:id="rId6"/>
    <p:sldId id="257" r:id="rId7"/>
    <p:sldId id="274" r:id="rId8"/>
    <p:sldId id="268" r:id="rId9"/>
    <p:sldId id="269" r:id="rId10"/>
    <p:sldId id="285" r:id="rId11"/>
    <p:sldId id="259" r:id="rId12"/>
    <p:sldId id="286" r:id="rId13"/>
    <p:sldId id="279" r:id="rId14"/>
    <p:sldId id="281" r:id="rId15"/>
    <p:sldId id="288" r:id="rId16"/>
    <p:sldId id="290" r:id="rId17"/>
    <p:sldId id="270" r:id="rId18"/>
    <p:sldId id="291" r:id="rId19"/>
    <p:sldId id="271" r:id="rId20"/>
    <p:sldId id="29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FF"/>
    <a:srgbClr val="006600"/>
    <a:srgbClr val="D60093"/>
    <a:srgbClr val="F6EDFD"/>
    <a:srgbClr val="FEECF3"/>
    <a:srgbClr val="FF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8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492511-CD2D-44CE-B506-C80FC14E1805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E283A5AC-FC36-46A5-ADC9-A5D06375C5EC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Група 1</a:t>
          </a:r>
          <a:endParaRPr lang="uk-UA" b="1" dirty="0">
            <a:solidFill>
              <a:schemeClr val="tx1"/>
            </a:solidFill>
          </a:endParaRPr>
        </a:p>
      </dgm:t>
    </dgm:pt>
    <dgm:pt modelId="{4DD4610A-3FA4-46B5-9D1E-715D852E2C9A}" type="parTrans" cxnId="{27C98D39-C237-40D6-888F-77B1752B1EEF}">
      <dgm:prSet/>
      <dgm:spPr/>
      <dgm:t>
        <a:bodyPr/>
        <a:lstStyle/>
        <a:p>
          <a:endParaRPr lang="uk-UA"/>
        </a:p>
      </dgm:t>
    </dgm:pt>
    <dgm:pt modelId="{AAD50FD3-6213-46EB-9935-4F14190BB3D6}" type="sibTrans" cxnId="{27C98D39-C237-40D6-888F-77B1752B1EEF}">
      <dgm:prSet/>
      <dgm:spPr/>
      <dgm:t>
        <a:bodyPr/>
        <a:lstStyle/>
        <a:p>
          <a:endParaRPr lang="uk-UA"/>
        </a:p>
      </dgm:t>
    </dgm:pt>
    <dgm:pt modelId="{97F6B24A-C1A1-432B-96F2-79D6EDB99D6A}">
      <dgm:prSet phldrT="[Текст]"/>
      <dgm:spPr/>
      <dgm:t>
        <a:bodyPr/>
        <a:lstStyle/>
        <a:p>
          <a:r>
            <a:rPr lang="uk-UA" dirty="0" smtClean="0"/>
            <a:t>Куріння заспокоює нерви;</a:t>
          </a:r>
          <a:endParaRPr lang="uk-UA" dirty="0"/>
        </a:p>
      </dgm:t>
    </dgm:pt>
    <dgm:pt modelId="{5EC0F5A9-20F5-4C34-B885-0E085F31FB1D}" type="parTrans" cxnId="{1CC65F89-EB67-471A-8C78-A71913B20615}">
      <dgm:prSet/>
      <dgm:spPr/>
      <dgm:t>
        <a:bodyPr/>
        <a:lstStyle/>
        <a:p>
          <a:endParaRPr lang="uk-UA"/>
        </a:p>
      </dgm:t>
    </dgm:pt>
    <dgm:pt modelId="{78A91070-4AFD-4E1D-A101-DBA4607717E9}" type="sibTrans" cxnId="{1CC65F89-EB67-471A-8C78-A71913B20615}">
      <dgm:prSet/>
      <dgm:spPr/>
      <dgm:t>
        <a:bodyPr/>
        <a:lstStyle/>
        <a:p>
          <a:endParaRPr lang="uk-UA"/>
        </a:p>
      </dgm:t>
    </dgm:pt>
    <dgm:pt modelId="{BCA90CD0-1BE4-4A1F-B33D-3553689071E8}">
      <dgm:prSet phldrT="[Текст]"/>
      <dgm:spPr/>
      <dgm:t>
        <a:bodyPr/>
        <a:lstStyle/>
        <a:p>
          <a:r>
            <a:rPr lang="uk-UA" dirty="0" smtClean="0"/>
            <a:t>Вживати алкоголь в невеликих дозах не шкідливо;</a:t>
          </a:r>
          <a:endParaRPr lang="uk-UA" dirty="0"/>
        </a:p>
      </dgm:t>
    </dgm:pt>
    <dgm:pt modelId="{AAFD23A1-E9D2-415A-A5F8-55BD1780E1D6}" type="parTrans" cxnId="{8621EC88-9C42-49DB-958F-841D16E304F6}">
      <dgm:prSet/>
      <dgm:spPr/>
      <dgm:t>
        <a:bodyPr/>
        <a:lstStyle/>
        <a:p>
          <a:endParaRPr lang="uk-UA"/>
        </a:p>
      </dgm:t>
    </dgm:pt>
    <dgm:pt modelId="{67DC6079-F8A9-4E7A-99DD-334EE2884218}" type="sibTrans" cxnId="{8621EC88-9C42-49DB-958F-841D16E304F6}">
      <dgm:prSet/>
      <dgm:spPr/>
      <dgm:t>
        <a:bodyPr/>
        <a:lstStyle/>
        <a:p>
          <a:endParaRPr lang="uk-UA"/>
        </a:p>
      </dgm:t>
    </dgm:pt>
    <dgm:pt modelId="{B74A3AD0-3C2B-4A31-B602-82BF29BCB87A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Група 2</a:t>
          </a:r>
          <a:endParaRPr lang="uk-UA" b="1" dirty="0">
            <a:solidFill>
              <a:schemeClr val="tx1"/>
            </a:solidFill>
          </a:endParaRPr>
        </a:p>
      </dgm:t>
    </dgm:pt>
    <dgm:pt modelId="{9CEE2854-149B-4889-97CE-36C7CB4AB4A2}" type="parTrans" cxnId="{DD07EDB0-F31E-4D2C-A8EA-7500F938B595}">
      <dgm:prSet/>
      <dgm:spPr/>
      <dgm:t>
        <a:bodyPr/>
        <a:lstStyle/>
        <a:p>
          <a:endParaRPr lang="uk-UA"/>
        </a:p>
      </dgm:t>
    </dgm:pt>
    <dgm:pt modelId="{5EED3B0D-6A64-44E6-AD08-482BF85706EB}" type="sibTrans" cxnId="{DD07EDB0-F31E-4D2C-A8EA-7500F938B595}">
      <dgm:prSet/>
      <dgm:spPr/>
      <dgm:t>
        <a:bodyPr/>
        <a:lstStyle/>
        <a:p>
          <a:endParaRPr lang="uk-UA"/>
        </a:p>
      </dgm:t>
    </dgm:pt>
    <dgm:pt modelId="{9C0F22E3-6847-4FB7-A70D-38CC04D05B60}">
      <dgm:prSet phldrT="[Текст]"/>
      <dgm:spPr/>
      <dgm:t>
        <a:bodyPr/>
        <a:lstStyle/>
        <a:p>
          <a:r>
            <a:rPr lang="uk-UA" dirty="0" smtClean="0"/>
            <a:t>Зчиняти бійку з однокласниками-шкідливо;</a:t>
          </a:r>
          <a:endParaRPr lang="uk-UA" dirty="0"/>
        </a:p>
      </dgm:t>
    </dgm:pt>
    <dgm:pt modelId="{6BC216CE-7944-42D3-879B-EB5C30EDFCFB}" type="parTrans" cxnId="{69AFEB0E-8887-4979-829D-2F7B24334131}">
      <dgm:prSet/>
      <dgm:spPr/>
      <dgm:t>
        <a:bodyPr/>
        <a:lstStyle/>
        <a:p>
          <a:endParaRPr lang="uk-UA"/>
        </a:p>
      </dgm:t>
    </dgm:pt>
    <dgm:pt modelId="{1FCC3257-1E74-4BBB-A370-43FE80CE1847}" type="sibTrans" cxnId="{69AFEB0E-8887-4979-829D-2F7B24334131}">
      <dgm:prSet/>
      <dgm:spPr/>
      <dgm:t>
        <a:bodyPr/>
        <a:lstStyle/>
        <a:p>
          <a:endParaRPr lang="uk-UA"/>
        </a:p>
      </dgm:t>
    </dgm:pt>
    <dgm:pt modelId="{6891B302-2511-466A-8CF0-20430037F046}">
      <dgm:prSet phldrT="[Текст]"/>
      <dgm:spPr/>
      <dgm:t>
        <a:bodyPr/>
        <a:lstStyle/>
        <a:p>
          <a:r>
            <a:rPr lang="uk-UA" dirty="0" smtClean="0"/>
            <a:t>Наркотики роблять мене модним;</a:t>
          </a:r>
          <a:endParaRPr lang="uk-UA" dirty="0"/>
        </a:p>
      </dgm:t>
    </dgm:pt>
    <dgm:pt modelId="{AA05AC6B-3720-4B38-B4B1-BF57A6AF7F8C}" type="parTrans" cxnId="{7F8443AC-F6ED-4B71-AB0C-707D0A179942}">
      <dgm:prSet/>
      <dgm:spPr/>
      <dgm:t>
        <a:bodyPr/>
        <a:lstStyle/>
        <a:p>
          <a:endParaRPr lang="uk-UA"/>
        </a:p>
      </dgm:t>
    </dgm:pt>
    <dgm:pt modelId="{8BAB5184-9028-4398-9A0E-5318B4FB6A64}" type="sibTrans" cxnId="{7F8443AC-F6ED-4B71-AB0C-707D0A179942}">
      <dgm:prSet/>
      <dgm:spPr/>
      <dgm:t>
        <a:bodyPr/>
        <a:lstStyle/>
        <a:p>
          <a:endParaRPr lang="uk-UA"/>
        </a:p>
      </dgm:t>
    </dgm:pt>
    <dgm:pt modelId="{F114657F-AF1D-4455-89E4-603C76D5A639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Група 3</a:t>
          </a:r>
          <a:endParaRPr lang="uk-UA" b="1" dirty="0">
            <a:solidFill>
              <a:schemeClr val="tx1"/>
            </a:solidFill>
          </a:endParaRPr>
        </a:p>
      </dgm:t>
    </dgm:pt>
    <dgm:pt modelId="{10CB99EB-46EE-41CF-806F-B9C686DCC23C}" type="parTrans" cxnId="{077C2228-12BC-4FF0-AC8A-3E7981CAB7CF}">
      <dgm:prSet/>
      <dgm:spPr/>
      <dgm:t>
        <a:bodyPr/>
        <a:lstStyle/>
        <a:p>
          <a:endParaRPr lang="uk-UA"/>
        </a:p>
      </dgm:t>
    </dgm:pt>
    <dgm:pt modelId="{0A864C71-2E09-4912-98CD-0DF081F82099}" type="sibTrans" cxnId="{077C2228-12BC-4FF0-AC8A-3E7981CAB7CF}">
      <dgm:prSet/>
      <dgm:spPr/>
      <dgm:t>
        <a:bodyPr/>
        <a:lstStyle/>
        <a:p>
          <a:endParaRPr lang="uk-UA"/>
        </a:p>
      </dgm:t>
    </dgm:pt>
    <dgm:pt modelId="{77049531-8C7D-47CB-9672-44350057204B}">
      <dgm:prSet phldrT="[Текст]"/>
      <dgm:spPr/>
      <dgm:t>
        <a:bodyPr/>
        <a:lstStyle/>
        <a:p>
          <a:r>
            <a:rPr lang="uk-UA" dirty="0" smtClean="0"/>
            <a:t>Довге сидіння за комп</a:t>
          </a:r>
          <a:r>
            <a:rPr lang="uk-UA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‘ютером допомагає бути уважним </a:t>
          </a:r>
          <a:r>
            <a:rPr lang="uk-UA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і зосередженим;</a:t>
          </a:r>
          <a:endParaRPr lang="uk-UA" dirty="0"/>
        </a:p>
      </dgm:t>
    </dgm:pt>
    <dgm:pt modelId="{D24F2825-800A-49A8-A6D2-2239A7109B67}" type="parTrans" cxnId="{7BE356E0-D8AE-4613-8535-220BFA8CF038}">
      <dgm:prSet/>
      <dgm:spPr/>
      <dgm:t>
        <a:bodyPr/>
        <a:lstStyle/>
        <a:p>
          <a:endParaRPr lang="uk-UA"/>
        </a:p>
      </dgm:t>
    </dgm:pt>
    <dgm:pt modelId="{27CB3A3D-5E76-4922-9D99-F09FA80AB753}" type="sibTrans" cxnId="{7BE356E0-D8AE-4613-8535-220BFA8CF038}">
      <dgm:prSet/>
      <dgm:spPr/>
      <dgm:t>
        <a:bodyPr/>
        <a:lstStyle/>
        <a:p>
          <a:endParaRPr lang="uk-UA"/>
        </a:p>
      </dgm:t>
    </dgm:pt>
    <dgm:pt modelId="{9CB0D38F-ED2D-4FEC-A37B-41A45F35560C}">
      <dgm:prSet phldrT="[Текст]"/>
      <dgm:spPr/>
      <dgm:t>
        <a:bodyPr/>
        <a:lstStyle/>
        <a:p>
          <a:r>
            <a:rPr lang="uk-UA" dirty="0" smtClean="0"/>
            <a:t>Брати до рота </a:t>
          </a:r>
          <a:r>
            <a:rPr lang="uk-UA" dirty="0" err="1" smtClean="0"/>
            <a:t>всіляки</a:t>
          </a:r>
          <a:r>
            <a:rPr lang="uk-UA" dirty="0" smtClean="0"/>
            <a:t> предмети-корисно;</a:t>
          </a:r>
          <a:endParaRPr lang="uk-UA" dirty="0"/>
        </a:p>
      </dgm:t>
    </dgm:pt>
    <dgm:pt modelId="{67EDE78B-5544-4349-BD2D-66A1055A283E}" type="parTrans" cxnId="{AA23F675-767E-49D2-A38C-2D780E5F4780}">
      <dgm:prSet/>
      <dgm:spPr/>
      <dgm:t>
        <a:bodyPr/>
        <a:lstStyle/>
        <a:p>
          <a:endParaRPr lang="uk-UA"/>
        </a:p>
      </dgm:t>
    </dgm:pt>
    <dgm:pt modelId="{E5B07602-1066-47AF-8B84-8301FAF985EF}" type="sibTrans" cxnId="{AA23F675-767E-49D2-A38C-2D780E5F4780}">
      <dgm:prSet/>
      <dgm:spPr/>
      <dgm:t>
        <a:bodyPr/>
        <a:lstStyle/>
        <a:p>
          <a:endParaRPr lang="uk-UA"/>
        </a:p>
      </dgm:t>
    </dgm:pt>
    <dgm:pt modelId="{42E25FBB-1E74-40BE-BE77-74F968799DEA}">
      <dgm:prSet phldrT="[Текст]"/>
      <dgm:spPr/>
      <dgm:t>
        <a:bodyPr/>
        <a:lstStyle/>
        <a:p>
          <a:endParaRPr lang="uk-UA" dirty="0"/>
        </a:p>
      </dgm:t>
    </dgm:pt>
    <dgm:pt modelId="{79C4D788-8A30-463E-BCFC-B77717E6A080}" type="parTrans" cxnId="{CE48B5F6-0859-4BFA-A4E2-46024AB0C8C1}">
      <dgm:prSet/>
      <dgm:spPr/>
      <dgm:t>
        <a:bodyPr/>
        <a:lstStyle/>
        <a:p>
          <a:endParaRPr lang="uk-UA"/>
        </a:p>
      </dgm:t>
    </dgm:pt>
    <dgm:pt modelId="{320B26A2-D8DC-4D3C-BDC5-A7B5C2F1D763}" type="sibTrans" cxnId="{CE48B5F6-0859-4BFA-A4E2-46024AB0C8C1}">
      <dgm:prSet/>
      <dgm:spPr/>
      <dgm:t>
        <a:bodyPr/>
        <a:lstStyle/>
        <a:p>
          <a:endParaRPr lang="uk-UA"/>
        </a:p>
      </dgm:t>
    </dgm:pt>
    <dgm:pt modelId="{E677B77A-A2AF-4B89-98BD-7483190534B6}">
      <dgm:prSet phldrT="[Текст]"/>
      <dgm:spPr/>
      <dgm:t>
        <a:bodyPr/>
        <a:lstStyle/>
        <a:p>
          <a:endParaRPr lang="uk-UA" dirty="0"/>
        </a:p>
      </dgm:t>
    </dgm:pt>
    <dgm:pt modelId="{18541312-9BD3-404F-A3CA-EAA93093FED1}" type="parTrans" cxnId="{88DB22D7-D3FA-4A41-AF77-F0599B523358}">
      <dgm:prSet/>
      <dgm:spPr/>
      <dgm:t>
        <a:bodyPr/>
        <a:lstStyle/>
        <a:p>
          <a:endParaRPr lang="uk-UA"/>
        </a:p>
      </dgm:t>
    </dgm:pt>
    <dgm:pt modelId="{73B2B3ED-46DA-4F82-ACFB-B14EDBF3AAF8}" type="sibTrans" cxnId="{88DB22D7-D3FA-4A41-AF77-F0599B523358}">
      <dgm:prSet/>
      <dgm:spPr/>
      <dgm:t>
        <a:bodyPr/>
        <a:lstStyle/>
        <a:p>
          <a:endParaRPr lang="uk-UA"/>
        </a:p>
      </dgm:t>
    </dgm:pt>
    <dgm:pt modelId="{3211E3E2-C911-4CA7-9454-7A67685351AF}">
      <dgm:prSet phldrT="[Текст]"/>
      <dgm:spPr/>
      <dgm:t>
        <a:bodyPr/>
        <a:lstStyle/>
        <a:p>
          <a:r>
            <a:rPr lang="uk-UA" dirty="0" smtClean="0"/>
            <a:t>Чистити зуби два рази на день- корисно.</a:t>
          </a:r>
          <a:endParaRPr lang="uk-UA" dirty="0"/>
        </a:p>
      </dgm:t>
    </dgm:pt>
    <dgm:pt modelId="{303BC8E2-AB89-4CA3-9301-4B0F7CAD97E6}" type="parTrans" cxnId="{7C50A363-686B-4F8B-A640-F979900EDDB8}">
      <dgm:prSet/>
      <dgm:spPr/>
    </dgm:pt>
    <dgm:pt modelId="{5FDA8AE5-11CD-4F26-AFB3-4A3526359D69}" type="sibTrans" cxnId="{7C50A363-686B-4F8B-A640-F979900EDDB8}">
      <dgm:prSet/>
      <dgm:spPr/>
    </dgm:pt>
    <dgm:pt modelId="{E4F37332-51BF-4B2F-9224-32F82BFB8706}">
      <dgm:prSet phldrT="[Текст]"/>
      <dgm:spPr/>
      <dgm:t>
        <a:bodyPr/>
        <a:lstStyle/>
        <a:p>
          <a:r>
            <a:rPr lang="uk-UA" dirty="0" smtClean="0"/>
            <a:t>Доглядати за нігтями-корисно.</a:t>
          </a:r>
          <a:endParaRPr lang="uk-UA" dirty="0"/>
        </a:p>
      </dgm:t>
    </dgm:pt>
    <dgm:pt modelId="{F26ABCCB-4284-44B7-B4C0-33EECE61F402}" type="parTrans" cxnId="{C7C49A55-A316-4DB9-B670-EFC3B35C82A0}">
      <dgm:prSet/>
      <dgm:spPr/>
    </dgm:pt>
    <dgm:pt modelId="{321E625A-0572-4EBD-AE61-F91BE2FD1BEA}" type="sibTrans" cxnId="{C7C49A55-A316-4DB9-B670-EFC3B35C82A0}">
      <dgm:prSet/>
      <dgm:spPr/>
    </dgm:pt>
    <dgm:pt modelId="{ECAAF4D2-C9DC-48AD-A751-C61F712800C5}">
      <dgm:prSet phldrT="[Текст]"/>
      <dgm:spPr/>
      <dgm:t>
        <a:bodyPr/>
        <a:lstStyle/>
        <a:p>
          <a:r>
            <a:rPr lang="uk-UA" dirty="0" smtClean="0"/>
            <a:t>Вітатися під час зустрічі-корисно.</a:t>
          </a:r>
          <a:endParaRPr lang="uk-UA" dirty="0"/>
        </a:p>
      </dgm:t>
    </dgm:pt>
    <dgm:pt modelId="{5FDF27D7-B6BF-4E74-9823-A1B7E329B243}" type="parTrans" cxnId="{D6BCB3EE-505B-4020-95BF-AE3D1BD99DC3}">
      <dgm:prSet/>
      <dgm:spPr/>
    </dgm:pt>
    <dgm:pt modelId="{C3C18C82-6358-45FC-BAC3-77F7C3179EF6}" type="sibTrans" cxnId="{D6BCB3EE-505B-4020-95BF-AE3D1BD99DC3}">
      <dgm:prSet/>
      <dgm:spPr/>
    </dgm:pt>
    <dgm:pt modelId="{EC8227BF-C2B2-47F4-8678-4562EF034563}" type="pres">
      <dgm:prSet presAssocID="{0D492511-CD2D-44CE-B506-C80FC14E180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A0D1B24-877E-41DA-8F6F-C5A33647241F}" type="pres">
      <dgm:prSet presAssocID="{E283A5AC-FC36-46A5-ADC9-A5D06375C5EC}" presName="composite" presStyleCnt="0"/>
      <dgm:spPr/>
    </dgm:pt>
    <dgm:pt modelId="{14DDD247-32FB-483A-BC85-1DD56848B7EC}" type="pres">
      <dgm:prSet presAssocID="{E283A5AC-FC36-46A5-ADC9-A5D06375C5E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ADD1040-74BA-4867-880F-67FAE57BA65B}" type="pres">
      <dgm:prSet presAssocID="{E283A5AC-FC36-46A5-ADC9-A5D06375C5EC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68F29FC-5ED0-49AC-A39D-253D206F4F91}" type="pres">
      <dgm:prSet presAssocID="{AAD50FD3-6213-46EB-9935-4F14190BB3D6}" presName="sp" presStyleCnt="0"/>
      <dgm:spPr/>
    </dgm:pt>
    <dgm:pt modelId="{12856DD0-E22F-4C8F-8C3A-BD98F47DD4F2}" type="pres">
      <dgm:prSet presAssocID="{B74A3AD0-3C2B-4A31-B602-82BF29BCB87A}" presName="composite" presStyleCnt="0"/>
      <dgm:spPr/>
    </dgm:pt>
    <dgm:pt modelId="{A76E58E6-EF18-4FB4-A5FF-3ED56C08FBF5}" type="pres">
      <dgm:prSet presAssocID="{B74A3AD0-3C2B-4A31-B602-82BF29BCB87A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7B19A71-66F3-4270-87FC-F53C32463FA5}" type="pres">
      <dgm:prSet presAssocID="{B74A3AD0-3C2B-4A31-B602-82BF29BCB87A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8D3D5FC8-D01B-44C8-970C-36BA27B35A43}" type="pres">
      <dgm:prSet presAssocID="{5EED3B0D-6A64-44E6-AD08-482BF85706EB}" presName="sp" presStyleCnt="0"/>
      <dgm:spPr/>
    </dgm:pt>
    <dgm:pt modelId="{87208428-E085-499D-83EA-7E9659D2B3BE}" type="pres">
      <dgm:prSet presAssocID="{F114657F-AF1D-4455-89E4-603C76D5A639}" presName="composite" presStyleCnt="0"/>
      <dgm:spPr/>
    </dgm:pt>
    <dgm:pt modelId="{5FA895FB-7EB5-4F5B-85A8-B0107E413BCF}" type="pres">
      <dgm:prSet presAssocID="{F114657F-AF1D-4455-89E4-603C76D5A639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9E70351-EE89-4BD7-A3C1-92BF9A009625}" type="pres">
      <dgm:prSet presAssocID="{F114657F-AF1D-4455-89E4-603C76D5A639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44092D8-CA63-4342-8242-F7973227FA01}" type="presOf" srcId="{E4F37332-51BF-4B2F-9224-32F82BFB8706}" destId="{17B19A71-66F3-4270-87FC-F53C32463FA5}" srcOrd="0" destOrd="2" presId="urn:microsoft.com/office/officeart/2005/8/layout/chevron2"/>
    <dgm:cxn modelId="{7F8443AC-F6ED-4B71-AB0C-707D0A179942}" srcId="{B74A3AD0-3C2B-4A31-B602-82BF29BCB87A}" destId="{6891B302-2511-466A-8CF0-20430037F046}" srcOrd="1" destOrd="0" parTransId="{AA05AC6B-3720-4B38-B4B1-BF57A6AF7F8C}" sibTransId="{8BAB5184-9028-4398-9A0E-5318B4FB6A64}"/>
    <dgm:cxn modelId="{7BE356E0-D8AE-4613-8535-220BFA8CF038}" srcId="{F114657F-AF1D-4455-89E4-603C76D5A639}" destId="{77049531-8C7D-47CB-9672-44350057204B}" srcOrd="0" destOrd="0" parTransId="{D24F2825-800A-49A8-A6D2-2239A7109B67}" sibTransId="{27CB3A3D-5E76-4922-9D99-F09FA80AB753}"/>
    <dgm:cxn modelId="{78C98780-1D87-4EA9-918C-0DC4A6FF9D7E}" type="presOf" srcId="{E677B77A-A2AF-4B89-98BD-7483190534B6}" destId="{49E70351-EE89-4BD7-A3C1-92BF9A009625}" srcOrd="0" destOrd="3" presId="urn:microsoft.com/office/officeart/2005/8/layout/chevron2"/>
    <dgm:cxn modelId="{CE48B5F6-0859-4BFA-A4E2-46024AB0C8C1}" srcId="{B74A3AD0-3C2B-4A31-B602-82BF29BCB87A}" destId="{42E25FBB-1E74-40BE-BE77-74F968799DEA}" srcOrd="3" destOrd="0" parTransId="{79C4D788-8A30-463E-BCFC-B77717E6A080}" sibTransId="{320B26A2-D8DC-4D3C-BDC5-A7B5C2F1D763}"/>
    <dgm:cxn modelId="{27C98D39-C237-40D6-888F-77B1752B1EEF}" srcId="{0D492511-CD2D-44CE-B506-C80FC14E1805}" destId="{E283A5AC-FC36-46A5-ADC9-A5D06375C5EC}" srcOrd="0" destOrd="0" parTransId="{4DD4610A-3FA4-46B5-9D1E-715D852E2C9A}" sibTransId="{AAD50FD3-6213-46EB-9935-4F14190BB3D6}"/>
    <dgm:cxn modelId="{B2D6CC2D-770B-4C43-81F3-71D7139F8669}" type="presOf" srcId="{9CB0D38F-ED2D-4FEC-A37B-41A45F35560C}" destId="{49E70351-EE89-4BD7-A3C1-92BF9A009625}" srcOrd="0" destOrd="1" presId="urn:microsoft.com/office/officeart/2005/8/layout/chevron2"/>
    <dgm:cxn modelId="{E6A12737-804F-4325-B667-87DFD0DB479A}" type="presOf" srcId="{BCA90CD0-1BE4-4A1F-B33D-3553689071E8}" destId="{1ADD1040-74BA-4867-880F-67FAE57BA65B}" srcOrd="0" destOrd="1" presId="urn:microsoft.com/office/officeart/2005/8/layout/chevron2"/>
    <dgm:cxn modelId="{9667B5DD-66E8-4EA0-8DCE-13163F8B2079}" type="presOf" srcId="{0D492511-CD2D-44CE-B506-C80FC14E1805}" destId="{EC8227BF-C2B2-47F4-8678-4562EF034563}" srcOrd="0" destOrd="0" presId="urn:microsoft.com/office/officeart/2005/8/layout/chevron2"/>
    <dgm:cxn modelId="{C7C49A55-A316-4DB9-B670-EFC3B35C82A0}" srcId="{B74A3AD0-3C2B-4A31-B602-82BF29BCB87A}" destId="{E4F37332-51BF-4B2F-9224-32F82BFB8706}" srcOrd="2" destOrd="0" parTransId="{F26ABCCB-4284-44B7-B4C0-33EECE61F402}" sibTransId="{321E625A-0572-4EBD-AE61-F91BE2FD1BEA}"/>
    <dgm:cxn modelId="{C89E7E32-F1D5-41BE-9A4B-59A495EA58C3}" type="presOf" srcId="{F114657F-AF1D-4455-89E4-603C76D5A639}" destId="{5FA895FB-7EB5-4F5B-85A8-B0107E413BCF}" srcOrd="0" destOrd="0" presId="urn:microsoft.com/office/officeart/2005/8/layout/chevron2"/>
    <dgm:cxn modelId="{1CC65F89-EB67-471A-8C78-A71913B20615}" srcId="{E283A5AC-FC36-46A5-ADC9-A5D06375C5EC}" destId="{97F6B24A-C1A1-432B-96F2-79D6EDB99D6A}" srcOrd="0" destOrd="0" parTransId="{5EC0F5A9-20F5-4C34-B885-0E085F31FB1D}" sibTransId="{78A91070-4AFD-4E1D-A101-DBA4607717E9}"/>
    <dgm:cxn modelId="{DD07EDB0-F31E-4D2C-A8EA-7500F938B595}" srcId="{0D492511-CD2D-44CE-B506-C80FC14E1805}" destId="{B74A3AD0-3C2B-4A31-B602-82BF29BCB87A}" srcOrd="1" destOrd="0" parTransId="{9CEE2854-149B-4889-97CE-36C7CB4AB4A2}" sibTransId="{5EED3B0D-6A64-44E6-AD08-482BF85706EB}"/>
    <dgm:cxn modelId="{6349F61F-EFBF-4972-8F09-E67961422D8C}" type="presOf" srcId="{42E25FBB-1E74-40BE-BE77-74F968799DEA}" destId="{17B19A71-66F3-4270-87FC-F53C32463FA5}" srcOrd="0" destOrd="3" presId="urn:microsoft.com/office/officeart/2005/8/layout/chevron2"/>
    <dgm:cxn modelId="{077C2228-12BC-4FF0-AC8A-3E7981CAB7CF}" srcId="{0D492511-CD2D-44CE-B506-C80FC14E1805}" destId="{F114657F-AF1D-4455-89E4-603C76D5A639}" srcOrd="2" destOrd="0" parTransId="{10CB99EB-46EE-41CF-806F-B9C686DCC23C}" sibTransId="{0A864C71-2E09-4912-98CD-0DF081F82099}"/>
    <dgm:cxn modelId="{69AFEB0E-8887-4979-829D-2F7B24334131}" srcId="{B74A3AD0-3C2B-4A31-B602-82BF29BCB87A}" destId="{9C0F22E3-6847-4FB7-A70D-38CC04D05B60}" srcOrd="0" destOrd="0" parTransId="{6BC216CE-7944-42D3-879B-EB5C30EDFCFB}" sibTransId="{1FCC3257-1E74-4BBB-A370-43FE80CE1847}"/>
    <dgm:cxn modelId="{D6BCB3EE-505B-4020-95BF-AE3D1BD99DC3}" srcId="{F114657F-AF1D-4455-89E4-603C76D5A639}" destId="{ECAAF4D2-C9DC-48AD-A751-C61F712800C5}" srcOrd="2" destOrd="0" parTransId="{5FDF27D7-B6BF-4E74-9823-A1B7E329B243}" sibTransId="{C3C18C82-6358-45FC-BAC3-77F7C3179EF6}"/>
    <dgm:cxn modelId="{AA23F675-767E-49D2-A38C-2D780E5F4780}" srcId="{F114657F-AF1D-4455-89E4-603C76D5A639}" destId="{9CB0D38F-ED2D-4FEC-A37B-41A45F35560C}" srcOrd="1" destOrd="0" parTransId="{67EDE78B-5544-4349-BD2D-66A1055A283E}" sibTransId="{E5B07602-1066-47AF-8B84-8301FAF985EF}"/>
    <dgm:cxn modelId="{CA88CC89-08A6-479B-87F4-66924B4D85AC}" type="presOf" srcId="{77049531-8C7D-47CB-9672-44350057204B}" destId="{49E70351-EE89-4BD7-A3C1-92BF9A009625}" srcOrd="0" destOrd="0" presId="urn:microsoft.com/office/officeart/2005/8/layout/chevron2"/>
    <dgm:cxn modelId="{8621EC88-9C42-49DB-958F-841D16E304F6}" srcId="{E283A5AC-FC36-46A5-ADC9-A5D06375C5EC}" destId="{BCA90CD0-1BE4-4A1F-B33D-3553689071E8}" srcOrd="1" destOrd="0" parTransId="{AAFD23A1-E9D2-415A-A5F8-55BD1780E1D6}" sibTransId="{67DC6079-F8A9-4E7A-99DD-334EE2884218}"/>
    <dgm:cxn modelId="{7C50A363-686B-4F8B-A640-F979900EDDB8}" srcId="{E283A5AC-FC36-46A5-ADC9-A5D06375C5EC}" destId="{3211E3E2-C911-4CA7-9454-7A67685351AF}" srcOrd="2" destOrd="0" parTransId="{303BC8E2-AB89-4CA3-9301-4B0F7CAD97E6}" sibTransId="{5FDA8AE5-11CD-4F26-AFB3-4A3526359D69}"/>
    <dgm:cxn modelId="{A13FB69E-B35A-4B67-8291-7A9F2DA09DC3}" type="presOf" srcId="{9C0F22E3-6847-4FB7-A70D-38CC04D05B60}" destId="{17B19A71-66F3-4270-87FC-F53C32463FA5}" srcOrd="0" destOrd="0" presId="urn:microsoft.com/office/officeart/2005/8/layout/chevron2"/>
    <dgm:cxn modelId="{88DB22D7-D3FA-4A41-AF77-F0599B523358}" srcId="{F114657F-AF1D-4455-89E4-603C76D5A639}" destId="{E677B77A-A2AF-4B89-98BD-7483190534B6}" srcOrd="3" destOrd="0" parTransId="{18541312-9BD3-404F-A3CA-EAA93093FED1}" sibTransId="{73B2B3ED-46DA-4F82-ACFB-B14EDBF3AAF8}"/>
    <dgm:cxn modelId="{FECC83AA-B79E-46DF-892A-AC9BE3DFAA32}" type="presOf" srcId="{ECAAF4D2-C9DC-48AD-A751-C61F712800C5}" destId="{49E70351-EE89-4BD7-A3C1-92BF9A009625}" srcOrd="0" destOrd="2" presId="urn:microsoft.com/office/officeart/2005/8/layout/chevron2"/>
    <dgm:cxn modelId="{A84F35E6-C43C-41F7-984D-42A93032A855}" type="presOf" srcId="{6891B302-2511-466A-8CF0-20430037F046}" destId="{17B19A71-66F3-4270-87FC-F53C32463FA5}" srcOrd="0" destOrd="1" presId="urn:microsoft.com/office/officeart/2005/8/layout/chevron2"/>
    <dgm:cxn modelId="{60405DBA-6E21-48DF-992B-AF3AAF1226CE}" type="presOf" srcId="{97F6B24A-C1A1-432B-96F2-79D6EDB99D6A}" destId="{1ADD1040-74BA-4867-880F-67FAE57BA65B}" srcOrd="0" destOrd="0" presId="urn:microsoft.com/office/officeart/2005/8/layout/chevron2"/>
    <dgm:cxn modelId="{53499D08-E256-4818-99D9-3929DB81B50B}" type="presOf" srcId="{B74A3AD0-3C2B-4A31-B602-82BF29BCB87A}" destId="{A76E58E6-EF18-4FB4-A5FF-3ED56C08FBF5}" srcOrd="0" destOrd="0" presId="urn:microsoft.com/office/officeart/2005/8/layout/chevron2"/>
    <dgm:cxn modelId="{DC57B07A-9335-406A-B843-9CE1D1E4E5CE}" type="presOf" srcId="{3211E3E2-C911-4CA7-9454-7A67685351AF}" destId="{1ADD1040-74BA-4867-880F-67FAE57BA65B}" srcOrd="0" destOrd="2" presId="urn:microsoft.com/office/officeart/2005/8/layout/chevron2"/>
    <dgm:cxn modelId="{503D08A4-5DB9-4DDC-A473-E20EAECD845C}" type="presOf" srcId="{E283A5AC-FC36-46A5-ADC9-A5D06375C5EC}" destId="{14DDD247-32FB-483A-BC85-1DD56848B7EC}" srcOrd="0" destOrd="0" presId="urn:microsoft.com/office/officeart/2005/8/layout/chevron2"/>
    <dgm:cxn modelId="{63329EF3-C2F1-4A0D-B658-C7F2A3DCC083}" type="presParOf" srcId="{EC8227BF-C2B2-47F4-8678-4562EF034563}" destId="{7A0D1B24-877E-41DA-8F6F-C5A33647241F}" srcOrd="0" destOrd="0" presId="urn:microsoft.com/office/officeart/2005/8/layout/chevron2"/>
    <dgm:cxn modelId="{633ECC62-45BC-475E-8C2F-5288116F602C}" type="presParOf" srcId="{7A0D1B24-877E-41DA-8F6F-C5A33647241F}" destId="{14DDD247-32FB-483A-BC85-1DD56848B7EC}" srcOrd="0" destOrd="0" presId="urn:microsoft.com/office/officeart/2005/8/layout/chevron2"/>
    <dgm:cxn modelId="{7DD8D190-C522-4D5E-B0F3-43F85EAB277D}" type="presParOf" srcId="{7A0D1B24-877E-41DA-8F6F-C5A33647241F}" destId="{1ADD1040-74BA-4867-880F-67FAE57BA65B}" srcOrd="1" destOrd="0" presId="urn:microsoft.com/office/officeart/2005/8/layout/chevron2"/>
    <dgm:cxn modelId="{535C4921-06DB-4EB4-8ED5-75619F52220C}" type="presParOf" srcId="{EC8227BF-C2B2-47F4-8678-4562EF034563}" destId="{E68F29FC-5ED0-49AC-A39D-253D206F4F91}" srcOrd="1" destOrd="0" presId="urn:microsoft.com/office/officeart/2005/8/layout/chevron2"/>
    <dgm:cxn modelId="{0791D0F7-D125-4A93-9AFF-FD1C493EDB8B}" type="presParOf" srcId="{EC8227BF-C2B2-47F4-8678-4562EF034563}" destId="{12856DD0-E22F-4C8F-8C3A-BD98F47DD4F2}" srcOrd="2" destOrd="0" presId="urn:microsoft.com/office/officeart/2005/8/layout/chevron2"/>
    <dgm:cxn modelId="{02ED2734-6508-4C15-A8B3-26B1E3053FD7}" type="presParOf" srcId="{12856DD0-E22F-4C8F-8C3A-BD98F47DD4F2}" destId="{A76E58E6-EF18-4FB4-A5FF-3ED56C08FBF5}" srcOrd="0" destOrd="0" presId="urn:microsoft.com/office/officeart/2005/8/layout/chevron2"/>
    <dgm:cxn modelId="{E9CF4CE6-27F2-4DFF-ADDE-D19ED0FAF7C7}" type="presParOf" srcId="{12856DD0-E22F-4C8F-8C3A-BD98F47DD4F2}" destId="{17B19A71-66F3-4270-87FC-F53C32463FA5}" srcOrd="1" destOrd="0" presId="urn:microsoft.com/office/officeart/2005/8/layout/chevron2"/>
    <dgm:cxn modelId="{951BC3F2-ABF7-4C7C-B0F6-F9ED09800315}" type="presParOf" srcId="{EC8227BF-C2B2-47F4-8678-4562EF034563}" destId="{8D3D5FC8-D01B-44C8-970C-36BA27B35A43}" srcOrd="3" destOrd="0" presId="urn:microsoft.com/office/officeart/2005/8/layout/chevron2"/>
    <dgm:cxn modelId="{7EF788E0-B9DD-4438-923D-E0A3F146EA6D}" type="presParOf" srcId="{EC8227BF-C2B2-47F4-8678-4562EF034563}" destId="{87208428-E085-499D-83EA-7E9659D2B3BE}" srcOrd="4" destOrd="0" presId="urn:microsoft.com/office/officeart/2005/8/layout/chevron2"/>
    <dgm:cxn modelId="{D905899D-280B-40F9-BA1E-CD3053ECDBE2}" type="presParOf" srcId="{87208428-E085-499D-83EA-7E9659D2B3BE}" destId="{5FA895FB-7EB5-4F5B-85A8-B0107E413BCF}" srcOrd="0" destOrd="0" presId="urn:microsoft.com/office/officeart/2005/8/layout/chevron2"/>
    <dgm:cxn modelId="{1C3B1912-1794-4126-927E-3DDA47B28DE0}" type="presParOf" srcId="{87208428-E085-499D-83EA-7E9659D2B3BE}" destId="{49E70351-EE89-4BD7-A3C1-92BF9A0096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DDD247-32FB-483A-BC85-1DD56848B7EC}">
      <dsp:nvSpPr>
        <dsp:cNvPr id="0" name=""/>
        <dsp:cNvSpPr/>
      </dsp:nvSpPr>
      <dsp:spPr>
        <a:xfrm rot="5400000">
          <a:off x="-278182" y="278886"/>
          <a:ext cx="1854547" cy="129818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>
              <a:solidFill>
                <a:schemeClr val="tx1"/>
              </a:solidFill>
            </a:rPr>
            <a:t>Група 1</a:t>
          </a:r>
          <a:endParaRPr lang="uk-UA" sz="2700" b="1" kern="1200" dirty="0">
            <a:solidFill>
              <a:schemeClr val="tx1"/>
            </a:solidFill>
          </a:endParaRPr>
        </a:p>
      </dsp:txBody>
      <dsp:txXfrm rot="5400000">
        <a:off x="-278182" y="278886"/>
        <a:ext cx="1854547" cy="1298183"/>
      </dsp:txXfrm>
    </dsp:sp>
    <dsp:sp modelId="{1ADD1040-74BA-4867-880F-67FAE57BA65B}">
      <dsp:nvSpPr>
        <dsp:cNvPr id="0" name=""/>
        <dsp:cNvSpPr/>
      </dsp:nvSpPr>
      <dsp:spPr>
        <a:xfrm rot="5400000">
          <a:off x="4618363" y="-3319476"/>
          <a:ext cx="1205455" cy="78458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Куріння заспокоює нерви;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Вживати алкоголь в невеликих дозах не шкідливо;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Чистити зуби два рази на день- корисно.</a:t>
          </a:r>
          <a:endParaRPr lang="uk-UA" sz="1600" kern="1200" dirty="0"/>
        </a:p>
      </dsp:txBody>
      <dsp:txXfrm rot="5400000">
        <a:off x="4618363" y="-3319476"/>
        <a:ext cx="1205455" cy="7845816"/>
      </dsp:txXfrm>
    </dsp:sp>
    <dsp:sp modelId="{A76E58E6-EF18-4FB4-A5FF-3ED56C08FBF5}">
      <dsp:nvSpPr>
        <dsp:cNvPr id="0" name=""/>
        <dsp:cNvSpPr/>
      </dsp:nvSpPr>
      <dsp:spPr>
        <a:xfrm rot="5400000">
          <a:off x="-278182" y="1941708"/>
          <a:ext cx="1854547" cy="1298183"/>
        </a:xfrm>
        <a:prstGeom prst="chevron">
          <a:avLst/>
        </a:prstGeom>
        <a:gradFill rotWithShape="1">
          <a:gsLst>
            <a:gs pos="0">
              <a:schemeClr val="accent3">
                <a:tint val="65000"/>
                <a:lumMod val="110000"/>
              </a:schemeClr>
            </a:gs>
            <a:gs pos="88000">
              <a:schemeClr val="accent3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3"/>
          </a:solidFill>
          <a:prstDash val="solid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>
              <a:solidFill>
                <a:schemeClr val="tx1"/>
              </a:solidFill>
            </a:rPr>
            <a:t>Група 2</a:t>
          </a:r>
          <a:endParaRPr lang="uk-UA" sz="2700" b="1" kern="1200" dirty="0">
            <a:solidFill>
              <a:schemeClr val="tx1"/>
            </a:solidFill>
          </a:endParaRPr>
        </a:p>
      </dsp:txBody>
      <dsp:txXfrm rot="5400000">
        <a:off x="-278182" y="1941708"/>
        <a:ext cx="1854547" cy="1298183"/>
      </dsp:txXfrm>
    </dsp:sp>
    <dsp:sp modelId="{17B19A71-66F3-4270-87FC-F53C32463FA5}">
      <dsp:nvSpPr>
        <dsp:cNvPr id="0" name=""/>
        <dsp:cNvSpPr/>
      </dsp:nvSpPr>
      <dsp:spPr>
        <a:xfrm rot="5400000">
          <a:off x="4618363" y="-1656654"/>
          <a:ext cx="1205455" cy="78458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Зчиняти бійку з однокласниками-шкідливо;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Наркотики роблять мене модним;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Доглядати за нігтями-корисно.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600" kern="1200" dirty="0"/>
        </a:p>
      </dsp:txBody>
      <dsp:txXfrm rot="5400000">
        <a:off x="4618363" y="-1656654"/>
        <a:ext cx="1205455" cy="7845816"/>
      </dsp:txXfrm>
    </dsp:sp>
    <dsp:sp modelId="{5FA895FB-7EB5-4F5B-85A8-B0107E413BCF}">
      <dsp:nvSpPr>
        <dsp:cNvPr id="0" name=""/>
        <dsp:cNvSpPr/>
      </dsp:nvSpPr>
      <dsp:spPr>
        <a:xfrm rot="5400000">
          <a:off x="-278182" y="3604530"/>
          <a:ext cx="1854547" cy="1298183"/>
        </a:xfrm>
        <a:prstGeom prst="chevron">
          <a:avLst/>
        </a:prstGeom>
        <a:gradFill rotWithShape="1">
          <a:gsLst>
            <a:gs pos="0">
              <a:schemeClr val="accent5">
                <a:tint val="65000"/>
                <a:lumMod val="110000"/>
              </a:schemeClr>
            </a:gs>
            <a:gs pos="88000">
              <a:schemeClr val="accent5">
                <a:tint val="90000"/>
              </a:schemeClr>
            </a:gs>
          </a:gsLst>
          <a:lin ang="5400000" scaled="0"/>
        </a:gradFill>
        <a:ln w="12700" cap="rnd" cmpd="sng" algn="ctr">
          <a:solidFill>
            <a:schemeClr val="accent5"/>
          </a:solidFill>
          <a:prstDash val="solid"/>
        </a:ln>
        <a:effectLst/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b="1" kern="1200" dirty="0" smtClean="0">
              <a:solidFill>
                <a:schemeClr val="tx1"/>
              </a:solidFill>
            </a:rPr>
            <a:t>Група 3</a:t>
          </a:r>
          <a:endParaRPr lang="uk-UA" sz="2700" b="1" kern="1200" dirty="0">
            <a:solidFill>
              <a:schemeClr val="tx1"/>
            </a:solidFill>
          </a:endParaRPr>
        </a:p>
      </dsp:txBody>
      <dsp:txXfrm rot="5400000">
        <a:off x="-278182" y="3604530"/>
        <a:ext cx="1854547" cy="1298183"/>
      </dsp:txXfrm>
    </dsp:sp>
    <dsp:sp modelId="{49E70351-EE89-4BD7-A3C1-92BF9A009625}">
      <dsp:nvSpPr>
        <dsp:cNvPr id="0" name=""/>
        <dsp:cNvSpPr/>
      </dsp:nvSpPr>
      <dsp:spPr>
        <a:xfrm rot="5400000">
          <a:off x="4618363" y="6167"/>
          <a:ext cx="1205455" cy="784581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Довге сидіння за комп</a:t>
          </a:r>
          <a:r>
            <a:rPr lang="uk-UA" sz="1600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‘ютером допомагає бути уважним </a:t>
          </a:r>
          <a:r>
            <a:rPr lang="uk-UA" sz="1600" kern="120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і зосередженим;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Брати до рота </a:t>
          </a:r>
          <a:r>
            <a:rPr lang="uk-UA" sz="1600" kern="1200" dirty="0" err="1" smtClean="0"/>
            <a:t>всіляки</a:t>
          </a:r>
          <a:r>
            <a:rPr lang="uk-UA" sz="1600" kern="1200" dirty="0" smtClean="0"/>
            <a:t> предмети-корисно;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Вітатися під час зустрічі-корисно.</a:t>
          </a:r>
          <a:endParaRPr lang="uk-UA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uk-UA" sz="1600" kern="1200" dirty="0"/>
        </a:p>
      </dsp:txBody>
      <dsp:txXfrm rot="5400000">
        <a:off x="4618363" y="6167"/>
        <a:ext cx="1205455" cy="78458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EE45FB-DB7C-433D-8A25-611802B8E418}" type="datetimeFigureOut">
              <a:rPr lang="ru-RU" smtClean="0"/>
              <a:pPr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1200C-99F4-4280-BA13-816199D070A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7896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1200C-99F4-4280-BA13-816199D070A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9742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2457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24580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24582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83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458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585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24586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2458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6886CED0-5860-42BE-8FDC-653B0CEE26E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458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8807B0-DCD8-4F6E-B383-3333FF7694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9DB01B-4326-4227-939A-7FBD7E3F4C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777347"/>
      </p:ext>
    </p:extLst>
  </p:cSld>
  <p:clrMapOvr>
    <a:masterClrMapping/>
  </p:clrMapOvr>
  <p:transition>
    <p:wipe dir="u"/>
  </p:transition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988246"/>
      </p:ext>
    </p:extLst>
  </p:cSld>
  <p:clrMapOvr>
    <a:masterClrMapping/>
  </p:clrMapOvr>
  <p:transition>
    <p:wipe dir="u"/>
  </p:transition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1030800"/>
      </p:ext>
    </p:extLst>
  </p:cSld>
  <p:clrMapOvr>
    <a:masterClrMapping/>
  </p:clrMapOvr>
  <p:transition>
    <p:wipe dir="u"/>
  </p:transition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8709940"/>
      </p:ext>
    </p:extLst>
  </p:cSld>
  <p:clrMapOvr>
    <a:masterClrMapping/>
  </p:clrMapOvr>
  <p:transition>
    <p:wipe dir="u"/>
  </p:transition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8379217"/>
      </p:ext>
    </p:extLst>
  </p:cSld>
  <p:clrMapOvr>
    <a:masterClrMapping/>
  </p:clrMapOvr>
  <p:transition>
    <p:wipe dir="u"/>
  </p:transition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3009650"/>
      </p:ext>
    </p:extLst>
  </p:cSld>
  <p:clrMapOvr>
    <a:masterClrMapping/>
  </p:clrMapOvr>
  <p:transition>
    <p:wipe dir="u"/>
  </p:transition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7397912"/>
      </p:ext>
    </p:extLst>
  </p:cSld>
  <p:clrMapOvr>
    <a:masterClrMapping/>
  </p:clrMapOvr>
  <p:transition>
    <p:wipe dir="u"/>
  </p:transition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8728465"/>
      </p:ext>
    </p:extLst>
  </p:cSld>
  <p:clrMapOvr>
    <a:masterClrMapping/>
  </p:clrMapOvr>
  <p:transition>
    <p:wipe dir="u"/>
  </p:transition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4611C7-7E58-4415-B6E9-C835C51193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6492389"/>
      </p:ext>
    </p:extLst>
  </p:cSld>
  <p:clrMapOvr>
    <a:masterClrMapping/>
  </p:clrMapOvr>
  <p:transition>
    <p:wipe dir="u"/>
  </p:transition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1265962"/>
      </p:ext>
    </p:extLst>
  </p:cSld>
  <p:clrMapOvr>
    <a:masterClrMapping/>
  </p:clrMapOvr>
  <p:transition>
    <p:wipe dir="u"/>
  </p:transition>
  <p:hf sldNum="0" hd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73535322"/>
      </p:ext>
    </p:extLst>
  </p:cSld>
  <p:clrMapOvr>
    <a:masterClrMapping/>
  </p:clrMapOvr>
  <p:transition>
    <p:wipe dir="u"/>
  </p:transition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188572"/>
      </p:ext>
    </p:extLst>
  </p:cSld>
  <p:clrMapOvr>
    <a:masterClrMapping/>
  </p:clrMapOvr>
  <p:transition>
    <p:wipe dir="u"/>
  </p:transition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256620810"/>
      </p:ext>
    </p:extLst>
  </p:cSld>
  <p:clrMapOvr>
    <a:masterClrMapping/>
  </p:clrMapOvr>
  <p:transition>
    <p:wipe dir="u"/>
  </p:transition>
  <p:hf sldNum="0" hd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0410298"/>
      </p:ext>
    </p:extLst>
  </p:cSld>
  <p:clrMapOvr>
    <a:masterClrMapping/>
  </p:clrMapOvr>
  <p:transition>
    <p:wipe dir="u"/>
  </p:transition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5065948"/>
      </p:ext>
    </p:extLst>
  </p:cSld>
  <p:clrMapOvr>
    <a:masterClrMapping/>
  </p:clrMapOvr>
  <p:transition>
    <p:wipe dir="u"/>
  </p:transition>
  <p:hf sldNum="0" hd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765D0C-21FB-49AF-A54B-04CFFBB5BE9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8777053"/>
      </p:ext>
    </p:extLst>
  </p:cSld>
  <p:clrMapOvr>
    <a:masterClrMapping/>
  </p:clrMapOvr>
  <p:transition>
    <p:wipe dir="u"/>
  </p:transition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9B064-239C-40A4-BDFF-353A17E746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67E49-02BF-40DD-8E15-E081582FD2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187F4B-CC2C-4BE9-A120-8DDB52550D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D0503-070E-4BE7-81E0-9772262083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90FA1-010D-4A7F-A55A-9C2F9D97C2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26822D-5DB6-441B-876E-1F4F2DB701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B3230B-9D0B-4D53-BCC8-4E902F7BDA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23555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2355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5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23558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2355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56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356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6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ru-RU"/>
          </a:p>
        </p:txBody>
      </p:sp>
      <p:sp>
        <p:nvSpPr>
          <p:cNvPr id="2356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2356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E5966B2E-3CBB-4FF4-B3C3-7809DEDF422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wipe dir="u"/>
  </p:transition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Бабенко Т.М. ЗОШ№67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5966B2E-3CBB-4FF4-B3C3-7809DEDF42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273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696" r:id="rId15"/>
    <p:sldLayoutId id="2147483697" r:id="rId16"/>
  </p:sldLayoutIdLst>
  <p:transition>
    <p:wipe dir="u"/>
  </p:transition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slideLayout" Target="../slideLayouts/slideLayout18.xml"/><Relationship Id="rId1" Type="http://schemas.openxmlformats.org/officeDocument/2006/relationships/video" Target="../media/media2.mp4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3.mp4"/><Relationship Id="rId2" Type="http://schemas.openxmlformats.org/officeDocument/2006/relationships/slideLayout" Target="../slideLayouts/slideLayout13.xml"/><Relationship Id="rId1" Type="http://schemas.openxmlformats.org/officeDocument/2006/relationships/video" Target="../media/media3.mp4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gi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0" y="4038600"/>
            <a:ext cx="9144000" cy="28194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44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Ми  за  здоровий </a:t>
            </a:r>
            <a:r>
              <a:rPr lang="ru-RU" sz="44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спосіб</a:t>
            </a:r>
            <a:r>
              <a:rPr lang="ru-RU" sz="44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 </a:t>
            </a:r>
            <a:r>
              <a:rPr lang="ru-RU" sz="4400" b="1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життя</a:t>
            </a:r>
            <a:endParaRPr lang="ru-RU" sz="44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066">
            <a:off x="3422166" y="1631358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90528">
            <a:off x="-136138" y="163326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762000"/>
            <a:ext cx="3829050" cy="6096000"/>
          </a:xfrm>
        </p:spPr>
      </p:pic>
      <p:sp>
        <p:nvSpPr>
          <p:cNvPr id="7173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3810000" y="1066800"/>
            <a:ext cx="5334000" cy="510540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rgbClr val="0066FF"/>
                </a:solidFill>
                <a:latin typeface="Arial Black" pitchFamily="34" charset="0"/>
              </a:rPr>
              <a:t>Виконувати</a:t>
            </a:r>
            <a:r>
              <a:rPr lang="ru-RU" sz="2500" b="1" dirty="0">
                <a:solidFill>
                  <a:srgbClr val="0066FF"/>
                </a:solidFill>
                <a:latin typeface="Arial Black" pitchFamily="34" charset="0"/>
              </a:rPr>
              <a:t> </a:t>
            </a:r>
            <a:r>
              <a:rPr lang="ru-RU" sz="2500" b="1" dirty="0" err="1">
                <a:solidFill>
                  <a:srgbClr val="0066FF"/>
                </a:solidFill>
                <a:latin typeface="Arial Black" pitchFamily="34" charset="0"/>
              </a:rPr>
              <a:t>ранкову</a:t>
            </a:r>
            <a:r>
              <a:rPr lang="ru-RU" sz="2500" b="1" dirty="0">
                <a:solidFill>
                  <a:srgbClr val="0066FF"/>
                </a:solidFill>
                <a:latin typeface="Arial Black" pitchFamily="34" charset="0"/>
              </a:rPr>
              <a:t> </a:t>
            </a:r>
            <a:r>
              <a:rPr lang="ru-RU" sz="2500" b="1" dirty="0" err="1">
                <a:solidFill>
                  <a:srgbClr val="0066FF"/>
                </a:solidFill>
                <a:latin typeface="Arial Black" pitchFamily="34" charset="0"/>
              </a:rPr>
              <a:t>гімнстику</a:t>
            </a:r>
            <a:r>
              <a:rPr lang="ru-RU" sz="2500" b="1" dirty="0">
                <a:solidFill>
                  <a:srgbClr val="006600"/>
                </a:solidFill>
                <a:latin typeface="Arial Black" pitchFamily="34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rgbClr val="C00000"/>
                </a:solidFill>
                <a:latin typeface="Arial Black" pitchFamily="34" charset="0"/>
              </a:rPr>
              <a:t>Дотримуватись</a:t>
            </a:r>
            <a:r>
              <a:rPr lang="ru-RU" sz="2500" b="1" dirty="0">
                <a:solidFill>
                  <a:srgbClr val="C00000"/>
                </a:solidFill>
                <a:latin typeface="Arial Black" pitchFamily="34" charset="0"/>
              </a:rPr>
              <a:t> режиму дня;</a:t>
            </a:r>
          </a:p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rgbClr val="006600"/>
                </a:solidFill>
                <a:latin typeface="Arial Black" pitchFamily="34" charset="0"/>
              </a:rPr>
              <a:t>Гризти</a:t>
            </a:r>
            <a:r>
              <a:rPr lang="ru-RU" sz="2500" b="1" dirty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ru-RU" sz="2500" b="1" dirty="0" err="1">
                <a:solidFill>
                  <a:srgbClr val="006600"/>
                </a:solidFill>
                <a:latin typeface="Arial Black" pitchFamily="34" charset="0"/>
              </a:rPr>
              <a:t>нігті</a:t>
            </a:r>
            <a:r>
              <a:rPr lang="ru-RU" sz="2500" b="1" dirty="0">
                <a:solidFill>
                  <a:srgbClr val="006600"/>
                </a:solidFill>
                <a:latin typeface="Arial Black" pitchFamily="34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chemeClr val="tx2"/>
                </a:solidFill>
                <a:latin typeface="Arial Black" pitchFamily="34" charset="0"/>
              </a:rPr>
              <a:t>Довго</a:t>
            </a:r>
            <a:r>
              <a:rPr lang="ru-RU" sz="2500" b="1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500" b="1" dirty="0" err="1">
                <a:solidFill>
                  <a:schemeClr val="tx2"/>
                </a:solidFill>
                <a:latin typeface="Arial Black" pitchFamily="34" charset="0"/>
              </a:rPr>
              <a:t>дивитися</a:t>
            </a:r>
            <a:r>
              <a:rPr lang="ru-RU" sz="2500" b="1" dirty="0">
                <a:solidFill>
                  <a:schemeClr val="tx2"/>
                </a:solidFill>
                <a:latin typeface="Arial Black" pitchFamily="34" charset="0"/>
              </a:rPr>
              <a:t> </a:t>
            </a:r>
            <a:r>
              <a:rPr lang="ru-RU" sz="2500" b="1" dirty="0" err="1">
                <a:solidFill>
                  <a:schemeClr val="tx2"/>
                </a:solidFill>
                <a:latin typeface="Arial Black" pitchFamily="34" charset="0"/>
              </a:rPr>
              <a:t>телевізор</a:t>
            </a:r>
            <a:r>
              <a:rPr lang="ru-RU" sz="2500" b="1" dirty="0">
                <a:solidFill>
                  <a:schemeClr val="tx2"/>
                </a:solidFill>
                <a:latin typeface="Arial Black" pitchFamily="34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rgbClr val="D60093"/>
                </a:solidFill>
                <a:latin typeface="Arial Black" pitchFamily="34" charset="0"/>
              </a:rPr>
              <a:t>Вживати</a:t>
            </a:r>
            <a:r>
              <a:rPr lang="ru-RU" sz="2500" b="1" dirty="0">
                <a:solidFill>
                  <a:srgbClr val="D60093"/>
                </a:solidFill>
                <a:latin typeface="Arial Black" pitchFamily="34" charset="0"/>
              </a:rPr>
              <a:t> </a:t>
            </a:r>
            <a:r>
              <a:rPr lang="ru-RU" sz="2500" b="1" dirty="0" smtClean="0">
                <a:solidFill>
                  <a:srgbClr val="D60093"/>
                </a:solidFill>
                <a:latin typeface="Arial Black" pitchFamily="34" charset="0"/>
              </a:rPr>
              <a:t>наркотики;</a:t>
            </a:r>
            <a:endParaRPr lang="ru-RU" sz="2500" b="1" dirty="0">
              <a:solidFill>
                <a:srgbClr val="D60093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500" b="1" dirty="0">
                <a:solidFill>
                  <a:srgbClr val="0066FF"/>
                </a:solidFill>
                <a:latin typeface="Arial Black" pitchFamily="34" charset="0"/>
              </a:rPr>
              <a:t>Правильно </a:t>
            </a:r>
            <a:r>
              <a:rPr lang="ru-RU" sz="2500" b="1" dirty="0" err="1">
                <a:solidFill>
                  <a:srgbClr val="0066FF"/>
                </a:solidFill>
                <a:latin typeface="Arial Black" pitchFamily="34" charset="0"/>
              </a:rPr>
              <a:t>харчуватися</a:t>
            </a:r>
            <a:r>
              <a:rPr lang="ru-RU" sz="2500" b="1" dirty="0">
                <a:solidFill>
                  <a:srgbClr val="0066FF"/>
                </a:solidFill>
                <a:latin typeface="Arial Black" pitchFamily="34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rgbClr val="FF0000"/>
                </a:solidFill>
                <a:latin typeface="Arial Black" pitchFamily="34" charset="0"/>
              </a:rPr>
              <a:t>Спілкуватися</a:t>
            </a:r>
            <a:r>
              <a:rPr lang="ru-RU" sz="2500" b="1" dirty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ru-RU" sz="2500" b="1" dirty="0" err="1">
                <a:solidFill>
                  <a:srgbClr val="FF0000"/>
                </a:solidFill>
                <a:latin typeface="Arial Black" pitchFamily="34" charset="0"/>
              </a:rPr>
              <a:t>з</a:t>
            </a:r>
            <a:r>
              <a:rPr lang="ru-RU" sz="2500" b="1" dirty="0">
                <a:solidFill>
                  <a:srgbClr val="FF0000"/>
                </a:solidFill>
                <a:latin typeface="Arial Black" pitchFamily="34" charset="0"/>
              </a:rPr>
              <a:t> людьми</a:t>
            </a:r>
            <a:r>
              <a:rPr lang="ru-RU" sz="2500" b="1" dirty="0" smtClean="0">
                <a:solidFill>
                  <a:srgbClr val="FF0000"/>
                </a:solidFill>
                <a:latin typeface="Arial Black" pitchFamily="34" charset="0"/>
              </a:rPr>
              <a:t>;</a:t>
            </a:r>
          </a:p>
          <a:p>
            <a:pPr>
              <a:lnSpc>
                <a:spcPct val="90000"/>
              </a:lnSpc>
            </a:pPr>
            <a:r>
              <a:rPr lang="uk-UA" sz="2500" b="1" dirty="0" smtClean="0">
                <a:solidFill>
                  <a:srgbClr val="006600"/>
                </a:solidFill>
                <a:latin typeface="Arial Black" pitchFamily="34" charset="0"/>
              </a:rPr>
              <a:t>Облизувати пальці.</a:t>
            </a:r>
            <a:endParaRPr lang="ru-RU" sz="2500" b="1" dirty="0">
              <a:solidFill>
                <a:srgbClr val="006600"/>
              </a:solidFill>
              <a:latin typeface="Arial Black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500" b="1" dirty="0" err="1">
                <a:solidFill>
                  <a:srgbClr val="0066FF"/>
                </a:solidFill>
                <a:latin typeface="Arial Black" pitchFamily="34" charset="0"/>
              </a:rPr>
              <a:t>Говорити</a:t>
            </a:r>
            <a:r>
              <a:rPr lang="ru-RU" sz="2500" b="1" dirty="0">
                <a:solidFill>
                  <a:srgbClr val="0066FF"/>
                </a:solidFill>
                <a:latin typeface="Arial Black" pitchFamily="34" charset="0"/>
              </a:rPr>
              <a:t> </a:t>
            </a:r>
            <a:r>
              <a:rPr lang="ru-RU" sz="2500" b="1" dirty="0" smtClean="0">
                <a:solidFill>
                  <a:srgbClr val="0066FF"/>
                </a:solidFill>
                <a:latin typeface="Arial Black" pitchFamily="34" charset="0"/>
              </a:rPr>
              <a:t>неправду;</a:t>
            </a:r>
          </a:p>
          <a:p>
            <a:pPr>
              <a:lnSpc>
                <a:spcPct val="90000"/>
              </a:lnSpc>
            </a:pPr>
            <a:r>
              <a:rPr lang="ru-RU" sz="2500" b="1" dirty="0" err="1" smtClean="0">
                <a:solidFill>
                  <a:srgbClr val="006600"/>
                </a:solidFill>
                <a:latin typeface="Arial Black" pitchFamily="34" charset="0"/>
              </a:rPr>
              <a:t>Вживати</a:t>
            </a:r>
            <a:r>
              <a:rPr lang="ru-RU" sz="2500" b="1" dirty="0" smtClean="0">
                <a:solidFill>
                  <a:srgbClr val="006600"/>
                </a:solidFill>
                <a:latin typeface="Arial Black" pitchFamily="34" charset="0"/>
              </a:rPr>
              <a:t> в </a:t>
            </a:r>
            <a:r>
              <a:rPr lang="ru-RU" sz="2500" b="1" dirty="0" err="1" smtClean="0">
                <a:solidFill>
                  <a:srgbClr val="006600"/>
                </a:solidFill>
                <a:latin typeface="Arial Black" pitchFamily="34" charset="0"/>
              </a:rPr>
              <a:t>невеликій</a:t>
            </a:r>
            <a:r>
              <a:rPr lang="ru-RU" sz="2500" b="1" dirty="0" smtClean="0">
                <a:solidFill>
                  <a:srgbClr val="006600"/>
                </a:solidFill>
                <a:latin typeface="Arial Black" pitchFamily="34" charset="0"/>
              </a:rPr>
              <a:t> </a:t>
            </a:r>
            <a:r>
              <a:rPr lang="ru-RU" sz="2500" b="1" dirty="0" err="1" smtClean="0">
                <a:solidFill>
                  <a:srgbClr val="006600"/>
                </a:solidFill>
                <a:latin typeface="Arial Black" pitchFamily="34" charset="0"/>
              </a:rPr>
              <a:t>кількості</a:t>
            </a:r>
            <a:r>
              <a:rPr lang="ru-RU" sz="2500" b="1" dirty="0" smtClean="0">
                <a:solidFill>
                  <a:srgbClr val="006600"/>
                </a:solidFill>
                <a:latin typeface="Arial Black" pitchFamily="34" charset="0"/>
              </a:rPr>
              <a:t> алкоголь;</a:t>
            </a:r>
          </a:p>
          <a:p>
            <a:pPr fontAlgn="base"/>
            <a:r>
              <a:rPr lang="uk-UA" sz="2500" dirty="0" smtClean="0">
                <a:solidFill>
                  <a:srgbClr val="FF0000"/>
                </a:solidFill>
                <a:latin typeface="Arial Black" pitchFamily="34" charset="0"/>
              </a:rPr>
              <a:t>Мити руки перед їжею, після відвідування</a:t>
            </a:r>
          </a:p>
          <a:p>
            <a:pPr fontAlgn="base">
              <a:buNone/>
            </a:pPr>
            <a:r>
              <a:rPr lang="uk-UA" sz="2500" dirty="0" smtClean="0">
                <a:solidFill>
                  <a:srgbClr val="FF0000"/>
                </a:solidFill>
                <a:latin typeface="Arial Black" pitchFamily="34" charset="0"/>
              </a:rPr>
              <a:t>        туалету та повернувшись із прогулянки;</a:t>
            </a:r>
          </a:p>
          <a:p>
            <a:pPr fontAlgn="base"/>
            <a:r>
              <a:rPr lang="uk-UA" sz="2500" dirty="0" smtClean="0">
                <a:solidFill>
                  <a:srgbClr val="002060"/>
                </a:solidFill>
                <a:latin typeface="Arial Black" pitchFamily="34" charset="0"/>
              </a:rPr>
              <a:t>Плямкати та сьорбати під час їжі;</a:t>
            </a:r>
          </a:p>
          <a:p>
            <a:pPr fontAlgn="base"/>
            <a:r>
              <a:rPr lang="uk-UA" sz="2500" dirty="0" smtClean="0">
                <a:solidFill>
                  <a:srgbClr val="D60093"/>
                </a:solidFill>
                <a:latin typeface="Arial Black" pitchFamily="34" charset="0"/>
              </a:rPr>
              <a:t>Чистити зуби, регулярно митися під душем</a:t>
            </a:r>
            <a:endParaRPr lang="uk-UA" sz="25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fontAlgn="base"/>
            <a:r>
              <a:rPr lang="uk-UA" sz="2500" dirty="0" smtClean="0">
                <a:solidFill>
                  <a:srgbClr val="C00000"/>
                </a:solidFill>
                <a:latin typeface="Arial Black" pitchFamily="34" charset="0"/>
              </a:rPr>
              <a:t>Охайність, чесність, ввічливість;</a:t>
            </a:r>
          </a:p>
          <a:p>
            <a:pPr fontAlgn="base"/>
            <a:r>
              <a:rPr lang="uk-UA" sz="2500" dirty="0" smtClean="0">
                <a:solidFill>
                  <a:srgbClr val="002060"/>
                </a:solidFill>
                <a:latin typeface="Arial Black" pitchFamily="34" charset="0"/>
              </a:rPr>
              <a:t> Колупатися в носі;</a:t>
            </a:r>
          </a:p>
          <a:p>
            <a:pPr fontAlgn="base"/>
            <a:r>
              <a:rPr lang="uk-UA" sz="2500" dirty="0" smtClean="0">
                <a:latin typeface="Arial Black" pitchFamily="34" charset="0"/>
              </a:rPr>
              <a:t> </a:t>
            </a:r>
            <a:r>
              <a:rPr lang="uk-UA" sz="2500" dirty="0" smtClean="0">
                <a:solidFill>
                  <a:srgbClr val="FF0000"/>
                </a:solidFill>
                <a:latin typeface="Arial Black" pitchFamily="34" charset="0"/>
              </a:rPr>
              <a:t>Кидати на підлогу сміття.</a:t>
            </a:r>
          </a:p>
          <a:p>
            <a:pPr algn="ctr">
              <a:lnSpc>
                <a:spcPct val="90000"/>
              </a:lnSpc>
            </a:pPr>
            <a:endParaRPr lang="ru-RU" b="1" dirty="0">
              <a:solidFill>
                <a:srgbClr val="006600"/>
              </a:solidFill>
              <a:latin typeface="Cambria" pitchFamily="18" charset="0"/>
            </a:endParaRPr>
          </a:p>
          <a:p>
            <a:pPr>
              <a:lnSpc>
                <a:spcPct val="90000"/>
              </a:lnSpc>
            </a:pPr>
            <a:endParaRPr lang="ru-RU" b="1" dirty="0">
              <a:latin typeface="Cambria" pitchFamily="18" charset="0"/>
            </a:endParaRPr>
          </a:p>
        </p:txBody>
      </p:sp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 flipV="1">
            <a:off x="9067800" y="7772400"/>
            <a:ext cx="76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Гра «Корисно-шкідливо».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7772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    </a:t>
            </a:r>
            <a:r>
              <a:rPr lang="uk-UA" sz="4400" b="1" dirty="0" err="1" smtClean="0">
                <a:solidFill>
                  <a:srgbClr val="FF0000"/>
                </a:solidFill>
                <a:latin typeface="Monotype Corsiva" pitchFamily="66" charset="0"/>
              </a:rPr>
              <a:t>Гра«Корисно-шкідливо</a:t>
            </a:r>
            <a:r>
              <a:rPr lang="uk-UA" sz="4400" b="1" dirty="0" smtClean="0">
                <a:solidFill>
                  <a:srgbClr val="FF0000"/>
                </a:solidFill>
                <a:latin typeface="Monotype Corsiva" pitchFamily="66" charset="0"/>
              </a:rPr>
              <a:t>».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playbackТАААААА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381000" y="0"/>
            <a:ext cx="9829800" cy="6858000"/>
          </a:xfrm>
          <a:prstGeom prst="rect">
            <a:avLst/>
          </a:prstGeom>
        </p:spPr>
      </p:pic>
      <p:sp>
        <p:nvSpPr>
          <p:cNvPr id="2" name="Округлений прямокутник 1"/>
          <p:cNvSpPr/>
          <p:nvPr/>
        </p:nvSpPr>
        <p:spPr>
          <a:xfrm>
            <a:off x="0" y="0"/>
            <a:ext cx="6934200" cy="12192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rgbClr val="FF0000"/>
                </a:solidFill>
                <a:latin typeface="Impact" panose="020B0806030902050204" pitchFamily="34" charset="0"/>
              </a:rPr>
              <a:t>ФІЗКУЛЬТХВИЛИНКА</a:t>
            </a:r>
            <a:endParaRPr lang="uk-UA" sz="44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0245195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211887"/>
            <a:ext cx="9144000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kumimoji="0" lang="uk-UA" sz="4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Робота в групах.</a:t>
            </a:r>
            <a:endParaRPr lang="ru-RU" sz="48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lang="ru-RU" sz="4800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r>
              <a:rPr lang="ru-RU" sz="48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lang="uk-UA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Людина,яка дотримується корисних звичок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...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457200" marR="0" lvl="1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uk-UA" sz="44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2.</a:t>
            </a:r>
            <a:r>
              <a:rPr lang="uk-UA" sz="4400" b="1" dirty="0" smtClean="0"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Людина,яка вживає шкідливі звички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sym typeface="Symbol" pitchFamily="18" charset="2"/>
              </a:rPr>
              <a:t>...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457200" marR="0" lvl="1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14300" algn="l"/>
              </a:tabLst>
            </a:pPr>
            <a:r>
              <a:rPr lang="uk-UA" sz="4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  <a:sym typeface="Symbol" pitchFamily="18" charset="2"/>
              </a:rPr>
              <a:t> 3.</a:t>
            </a:r>
            <a:r>
              <a:rPr lang="uk-UA" sz="4800" b="1" dirty="0" smtClean="0">
                <a:latin typeface="Arial" pitchFamily="34" charset="0"/>
                <a:cs typeface="Arial" pitchFamily="34" charset="0"/>
                <a:sym typeface="Symbol" pitchFamily="18" charset="2"/>
              </a:rPr>
              <a:t>Закінчити </a:t>
            </a:r>
            <a:r>
              <a:rPr lang="uk-UA" sz="4800" b="1" dirty="0" err="1" smtClean="0">
                <a:latin typeface="Arial" pitchFamily="34" charset="0"/>
                <a:cs typeface="Arial" pitchFamily="34" charset="0"/>
                <a:sym typeface="Symbol" pitchFamily="18" charset="2"/>
              </a:rPr>
              <a:t>прислів”я</a:t>
            </a:r>
            <a:r>
              <a:rPr lang="uk-UA" sz="4800" b="1" dirty="0" smtClean="0">
                <a:latin typeface="Arial" pitchFamily="34" charset="0"/>
                <a:cs typeface="Arial" pitchFamily="34" charset="0"/>
                <a:sym typeface="Symbol" pitchFamily="18" charset="2"/>
              </a:rPr>
              <a:t> про корисні і шкідливі звички…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sym typeface="Symbol" pitchFamily="18" charset="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2400" y="0"/>
            <a:ext cx="8548687" cy="1066800"/>
          </a:xfrm>
        </p:spPr>
        <p:txBody>
          <a:bodyPr>
            <a:normAutofit fontScale="90000"/>
          </a:bodyPr>
          <a:lstStyle/>
          <a:p>
            <a:r>
              <a:rPr lang="uk-UA" b="1" i="1" dirty="0" smtClean="0"/>
              <a:t>    </a:t>
            </a:r>
            <a:r>
              <a:rPr lang="uk-UA" sz="4900" b="1" dirty="0" smtClean="0">
                <a:solidFill>
                  <a:srgbClr val="FF0000"/>
                </a:solidFill>
                <a:latin typeface="Monotype Corsiva" pitchFamily="66" charset="0"/>
              </a:rPr>
              <a:t>Вправа «Міф» чи « Реальність » </a:t>
            </a:r>
            <a:r>
              <a:rPr lang="uk-UA" sz="4900" b="1" i="1" dirty="0" smtClean="0"/>
              <a:t/>
            </a:r>
            <a:br>
              <a:rPr lang="uk-UA" sz="4900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420592997"/>
              </p:ext>
            </p:extLst>
          </p:nvPr>
        </p:nvGraphicFramePr>
        <p:xfrm>
          <a:off x="0" y="1066800"/>
          <a:ext cx="91440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ideoplaybackПРИТЧА МЕТЕЛИ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2169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9154727"/>
      </p:ext>
    </p:extLst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Без назван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81000" y="0"/>
            <a:ext cx="8153400" cy="14478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FF0000"/>
                </a:solidFill>
              </a:rPr>
              <a:t>   </a:t>
            </a:r>
            <a:r>
              <a:rPr lang="uk-UA" sz="7200" dirty="0" smtClean="0">
                <a:solidFill>
                  <a:srgbClr val="FF0000"/>
                </a:solidFill>
                <a:latin typeface="Impact" pitchFamily="34" charset="0"/>
              </a:rPr>
              <a:t>Все в твоїх руках</a:t>
            </a:r>
            <a:endParaRPr lang="uk-UA" sz="7200" dirty="0">
              <a:solidFill>
                <a:srgbClr val="FF0000"/>
              </a:solidFill>
              <a:latin typeface="Impact" pitchFamily="34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0" y="5105400"/>
            <a:ext cx="9144000" cy="1513914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006600"/>
                </a:solidFill>
                <a:latin typeface="Impact" pitchFamily="34" charset="0"/>
              </a:rPr>
              <a:t>Ми за здоровий спосіб життя</a:t>
            </a:r>
            <a:endParaRPr lang="uk-UA" sz="5400" b="1" dirty="0">
              <a:solidFill>
                <a:srgbClr val="006600"/>
              </a:solidFill>
              <a:latin typeface="Impact" pitchFamily="34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6172200" cy="5446713"/>
          </a:xfrm>
        </p:spPr>
        <p:txBody>
          <a:bodyPr/>
          <a:lstStyle/>
          <a:p>
            <a:pPr algn="ctr"/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Пам'ятайте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,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діти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,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що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рости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здоровими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і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сильними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вам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допоможуть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уроки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фізкультури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,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заняття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у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спортивних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секціях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,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ігри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на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свіжому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повітрі,а</a:t>
            </a:r>
            <a:r>
              <a:rPr lang="ru-RU" sz="4000" b="1" dirty="0">
                <a:solidFill>
                  <a:srgbClr val="0066FF"/>
                </a:solidFill>
                <a:latin typeface="Times New Roman" pitchFamily="18" charset="0"/>
              </a:rPr>
              <a:t> </a:t>
            </a:r>
            <a:r>
              <a:rPr lang="ru-RU" sz="4000" b="1" dirty="0" err="1">
                <a:solidFill>
                  <a:srgbClr val="0066FF"/>
                </a:solidFill>
                <a:latin typeface="Times New Roman" pitchFamily="18" charset="0"/>
              </a:rPr>
              <a:t>найбільше</a:t>
            </a:r>
            <a:endParaRPr lang="ru-RU" sz="4000" b="1" dirty="0">
              <a:solidFill>
                <a:srgbClr val="0066FF"/>
              </a:solidFill>
              <a:latin typeface="Times New Roman" pitchFamily="18" charset="0"/>
            </a:endParaRPr>
          </a:p>
        </p:txBody>
      </p:sp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8839200" cy="2133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— здоровий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спосіб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життя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.</a:t>
            </a:r>
          </a:p>
        </p:txBody>
      </p:sp>
      <p:pic>
        <p:nvPicPr>
          <p:cNvPr id="4" name="Picture 5" descr="C:\Documents and Settings\Администратор\Рабочий стол\d8351aef7b1da3f55a4f257257195d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999" y="0"/>
            <a:ext cx="3048001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6347713" cy="13208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Monotype Corsiva" pitchFamily="66" charset="0"/>
              </a:rPr>
              <a:t>Домашнє  завдання</a:t>
            </a:r>
            <a:endParaRPr lang="uk-UA" sz="5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609600" y="1524000"/>
            <a:ext cx="6347714" cy="3880773"/>
          </a:xfrm>
        </p:spPr>
        <p:txBody>
          <a:bodyPr>
            <a:normAutofit/>
          </a:bodyPr>
          <a:lstStyle/>
          <a:p>
            <a:r>
              <a:rPr lang="uk-UA" sz="3200" b="1" u="sng" dirty="0" smtClean="0">
                <a:solidFill>
                  <a:srgbClr val="0066FF"/>
                </a:solidFill>
              </a:rPr>
              <a:t>Група 1</a:t>
            </a:r>
            <a:r>
              <a:rPr lang="uk-UA" sz="3200" dirty="0" smtClean="0">
                <a:solidFill>
                  <a:schemeClr val="tx1"/>
                </a:solidFill>
              </a:rPr>
              <a:t>.Скласти кросворд на тему </a:t>
            </a:r>
            <a:r>
              <a:rPr lang="uk-UA" sz="3200" dirty="0" err="1" smtClean="0">
                <a:solidFill>
                  <a:schemeClr val="tx1"/>
                </a:solidFill>
              </a:rPr>
              <a:t>“Здоров’я</a:t>
            </a:r>
            <a:r>
              <a:rPr lang="uk-UA" sz="3200" dirty="0" smtClean="0">
                <a:solidFill>
                  <a:schemeClr val="tx1"/>
                </a:solidFill>
              </a:rPr>
              <a:t> “.</a:t>
            </a:r>
          </a:p>
          <a:p>
            <a:r>
              <a:rPr lang="uk-UA" sz="3200" b="1" dirty="0" smtClean="0">
                <a:solidFill>
                  <a:srgbClr val="0066FF"/>
                </a:solidFill>
              </a:rPr>
              <a:t>Група 2</a:t>
            </a:r>
            <a:r>
              <a:rPr lang="uk-UA" sz="3200" dirty="0" smtClean="0">
                <a:solidFill>
                  <a:schemeClr val="tx1"/>
                </a:solidFill>
              </a:rPr>
              <a:t>.Написати прислів’я про здоровий спосіб життя.</a:t>
            </a:r>
          </a:p>
          <a:p>
            <a:r>
              <a:rPr lang="uk-UA" sz="3200" b="1" dirty="0" smtClean="0">
                <a:solidFill>
                  <a:srgbClr val="0066FF"/>
                </a:solidFill>
              </a:rPr>
              <a:t>Група 3</a:t>
            </a:r>
            <a:r>
              <a:rPr lang="uk-UA" sz="3200" dirty="0" smtClean="0">
                <a:solidFill>
                  <a:schemeClr val="tx1"/>
                </a:solidFill>
              </a:rPr>
              <a:t>.Написати міні твір на тему :”Я за здоровий спосіб життя тому що…..”</a:t>
            </a:r>
            <a:endParaRPr lang="uk-UA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9926556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533400" y="762000"/>
            <a:ext cx="8382000" cy="56388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Поки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ви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ще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невеличкі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,</a:t>
            </a:r>
          </a:p>
          <a:p>
            <a:pPr algn="ctr"/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Виробляйте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добрі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звички</a:t>
            </a:r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.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2438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686801" cy="1320800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FF0000"/>
                </a:solidFill>
                <a:latin typeface="Monotype Corsiva" pitchFamily="66" charset="0"/>
              </a:rPr>
              <a:t>Міцного </a:t>
            </a:r>
            <a:r>
              <a:rPr lang="uk-UA" sz="5400" b="1" dirty="0" err="1" smtClean="0">
                <a:solidFill>
                  <a:srgbClr val="FF0000"/>
                </a:solidFill>
                <a:latin typeface="Monotype Corsiva" pitchFamily="66" charset="0"/>
              </a:rPr>
              <a:t>здоров”я</a:t>
            </a:r>
            <a:r>
              <a:rPr lang="uk-UA" sz="5400" b="1" dirty="0" smtClean="0">
                <a:solidFill>
                  <a:srgbClr val="FF0000"/>
                </a:solidFill>
                <a:latin typeface="Monotype Corsiva" pitchFamily="66" charset="0"/>
              </a:rPr>
              <a:t>  Вам              та вашим рідним.</a:t>
            </a:r>
            <a:endParaRPr lang="uk-UA" sz="54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895600"/>
            <a:ext cx="8534399" cy="3145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9600" b="1" dirty="0" smtClean="0">
                <a:solidFill>
                  <a:srgbClr val="002060"/>
                </a:solidFill>
                <a:latin typeface="Monotype Corsiva" pitchFamily="66" charset="0"/>
              </a:rPr>
              <a:t>Дякую за увагу!</a:t>
            </a:r>
            <a:endParaRPr lang="uk-UA" sz="9600" b="1" dirty="0">
              <a:latin typeface="Monotype Corsiva" pitchFamily="66" charset="0"/>
            </a:endParaRPr>
          </a:p>
        </p:txBody>
      </p:sp>
      <p:pic>
        <p:nvPicPr>
          <p:cNvPr id="5" name="Picture 4" descr="D:\КАРТІНКИ ДО ШКОЛИ\File12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4191000"/>
            <a:ext cx="5562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71072">
            <a:off x="379777" y="1187009"/>
            <a:ext cx="3132137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7908152">
            <a:off x="5481702" y="1074848"/>
            <a:ext cx="3132137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152400" y="2438400"/>
            <a:ext cx="8991600" cy="2667000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ru-RU" sz="40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Подорож</a:t>
            </a:r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м</a:t>
            </a:r>
            <a:r>
              <a:rPr lang="uk-UA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і</a:t>
            </a:r>
            <a:r>
              <a:rPr lang="ru-RU" sz="4000" b="1" kern="10" dirty="0" err="1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стом</a:t>
            </a:r>
            <a:r>
              <a:rPr lang="ru-RU" sz="4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 ЗСЖ</a:t>
            </a:r>
            <a:endParaRPr lang="ru-RU" sz="4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pic>
        <p:nvPicPr>
          <p:cNvPr id="6" name="Picture 4" descr="Rainbow-clouds-vector-flower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6" descr="deva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0"/>
            <a:ext cx="5029200" cy="6324600"/>
          </a:xfrm>
          <a:prstGeom prst="rect">
            <a:avLst/>
          </a:prstGeom>
          <a:noFill/>
        </p:spPr>
      </p:pic>
      <p:pic>
        <p:nvPicPr>
          <p:cNvPr id="8" name="Picture 8" descr="4bfa3e3f3acbc2a5d801823019b25fe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488" y="620713"/>
            <a:ext cx="1295400" cy="720725"/>
          </a:xfrm>
          <a:prstGeom prst="rect">
            <a:avLst/>
          </a:prstGeom>
          <a:noFill/>
        </p:spPr>
      </p:pic>
      <p:pic>
        <p:nvPicPr>
          <p:cNvPr id="9" name="Picture 8" descr="4bfa3e3f3acbc2a5d801823019b25fe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838200"/>
            <a:ext cx="1295400" cy="720725"/>
          </a:xfrm>
          <a:prstGeom prst="rect">
            <a:avLst/>
          </a:prstGeom>
          <a:noFill/>
        </p:spPr>
      </p:pic>
      <p:sp>
        <p:nvSpPr>
          <p:cNvPr id="11" name="Скругленный прямоугольник 10"/>
          <p:cNvSpPr/>
          <p:nvPr/>
        </p:nvSpPr>
        <p:spPr>
          <a:xfrm>
            <a:off x="0" y="5638800"/>
            <a:ext cx="9144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Monotype Corsiva" pitchFamily="66" charset="0"/>
              </a:rPr>
              <a:t>І.Організаційний етап.</a:t>
            </a:r>
          </a:p>
          <a:p>
            <a:pPr algn="ctr"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Привітання.    </a:t>
            </a:r>
          </a:p>
          <a:p>
            <a:pPr algn="ctr">
              <a:buFontTx/>
              <a:buChar char="-"/>
            </a:pPr>
            <a:r>
              <a:rPr lang="uk-UA" b="1" dirty="0" smtClean="0">
                <a:solidFill>
                  <a:srgbClr val="002060"/>
                </a:solidFill>
              </a:rPr>
              <a:t>Знайомство:</a:t>
            </a:r>
            <a:r>
              <a:rPr lang="uk-UA" b="1" dirty="0" err="1" smtClean="0">
                <a:solidFill>
                  <a:srgbClr val="002060"/>
                </a:solidFill>
              </a:rPr>
              <a:t>”Здоров”я</a:t>
            </a:r>
            <a:r>
              <a:rPr lang="uk-UA" b="1" dirty="0" smtClean="0">
                <a:solidFill>
                  <a:srgbClr val="002060"/>
                </a:solidFill>
              </a:rPr>
              <a:t> для мене-це……”</a:t>
            </a:r>
            <a:endParaRPr lang="uk-UA" b="1" dirty="0">
              <a:solidFill>
                <a:srgbClr val="002060"/>
              </a:solidFill>
            </a:endParaRPr>
          </a:p>
        </p:txBody>
      </p:sp>
      <p:pic>
        <p:nvPicPr>
          <p:cNvPr id="10" name="Picture 7" descr="_1_~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0066">
            <a:off x="-6833" y="2164759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_1_~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822719">
            <a:off x="5611417" y="2213631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Бабенко Т.М. ЗОШ№67</a:t>
            </a:r>
            <a:endParaRPr lang="ru-RU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-35112"/>
            <a:ext cx="9144000" cy="68580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006721" y="843377"/>
            <a:ext cx="7010400" cy="4495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800" b="1" dirty="0" smtClean="0">
                <a:solidFill>
                  <a:srgbClr val="FF0000"/>
                </a:solidFill>
                <a:latin typeface="Impact" panose="020B0806030902050204" pitchFamily="34" charset="0"/>
              </a:rPr>
              <a:t>ЗДОРОВ'Я</a:t>
            </a:r>
            <a:endParaRPr lang="uk-UA" sz="8800" b="1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cxnSp>
        <p:nvCxnSpPr>
          <p:cNvPr id="11" name="Пряма зі стрілкою 10"/>
          <p:cNvCxnSpPr/>
          <p:nvPr/>
        </p:nvCxnSpPr>
        <p:spPr>
          <a:xfrm>
            <a:off x="6342917" y="3779227"/>
            <a:ext cx="57883" cy="9451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 зі стрілкою 12"/>
          <p:cNvCxnSpPr/>
          <p:nvPr/>
        </p:nvCxnSpPr>
        <p:spPr>
          <a:xfrm>
            <a:off x="4933950" y="3827060"/>
            <a:ext cx="30040" cy="9544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 зі стрілкою 18"/>
          <p:cNvCxnSpPr/>
          <p:nvPr/>
        </p:nvCxnSpPr>
        <p:spPr>
          <a:xfrm>
            <a:off x="3778861" y="3814396"/>
            <a:ext cx="11356" cy="9671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 зі стрілкою 21"/>
          <p:cNvCxnSpPr/>
          <p:nvPr/>
        </p:nvCxnSpPr>
        <p:spPr>
          <a:xfrm>
            <a:off x="5622681" y="3827060"/>
            <a:ext cx="27110" cy="95449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 зі стрілкою 24"/>
          <p:cNvCxnSpPr/>
          <p:nvPr/>
        </p:nvCxnSpPr>
        <p:spPr>
          <a:xfrm>
            <a:off x="4336805" y="3814396"/>
            <a:ext cx="14288" cy="9671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1" name="Пряма зі стрілкою 30"/>
          <p:cNvCxnSpPr/>
          <p:nvPr/>
        </p:nvCxnSpPr>
        <p:spPr>
          <a:xfrm flipH="1">
            <a:off x="3097090" y="3814396"/>
            <a:ext cx="1" cy="9671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 зі стрілкою 36"/>
          <p:cNvCxnSpPr/>
          <p:nvPr/>
        </p:nvCxnSpPr>
        <p:spPr>
          <a:xfrm>
            <a:off x="2359270" y="3814396"/>
            <a:ext cx="2930" cy="9100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 зі стрілкою 38"/>
          <p:cNvCxnSpPr/>
          <p:nvPr/>
        </p:nvCxnSpPr>
        <p:spPr>
          <a:xfrm flipH="1" flipV="1">
            <a:off x="1371600" y="3411416"/>
            <a:ext cx="838200" cy="76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676400" y="1524000"/>
            <a:ext cx="5715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u="sng" dirty="0" smtClean="0">
                <a:solidFill>
                  <a:srgbClr val="FFFF00"/>
                </a:solidFill>
                <a:latin typeface="Monotype Corsiva" pitchFamily="66" charset="0"/>
              </a:rPr>
              <a:t>Вправа </a:t>
            </a:r>
            <a:r>
              <a:rPr lang="uk-UA" sz="4000" b="1" u="sng" dirty="0" err="1" smtClean="0">
                <a:solidFill>
                  <a:srgbClr val="FFFF00"/>
                </a:solidFill>
                <a:latin typeface="Monotype Corsiva" pitchFamily="66" charset="0"/>
              </a:rPr>
              <a:t>“Асоціативний</a:t>
            </a:r>
            <a:r>
              <a:rPr lang="uk-UA" sz="4000" b="1" u="sng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uk-UA" sz="4000" b="1" u="sng" dirty="0" err="1" smtClean="0">
                <a:solidFill>
                  <a:srgbClr val="FFFF00"/>
                </a:solidFill>
                <a:latin typeface="Monotype Corsiva" pitchFamily="66" charset="0"/>
              </a:rPr>
              <a:t>кущ”</a:t>
            </a:r>
            <a:r>
              <a:rPr lang="en-US" sz="4000" b="1" u="sng" dirty="0" smtClean="0"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en-US" sz="4000" b="1" u="sng" dirty="0" smtClean="0">
                <a:solidFill>
                  <a:srgbClr val="FFFF00"/>
                </a:solidFill>
                <a:latin typeface="Monotype Corsiva" pitchFamily="66" charset="0"/>
              </a:rPr>
            </a:br>
            <a:endParaRPr lang="uk-UA" sz="4000" b="1" u="sng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5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0066">
            <a:off x="-579795" y="1402758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653588">
            <a:off x="6502819" y="628229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2985" y="4953254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2438400"/>
            <a:ext cx="2895600" cy="4038600"/>
          </a:xfrm>
        </p:spPr>
      </p:pic>
      <p:sp>
        <p:nvSpPr>
          <p:cNvPr id="512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2895600" y="2286000"/>
            <a:ext cx="5943600" cy="4572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uk-UA" sz="1800" b="1" dirty="0" smtClean="0">
                <a:solidFill>
                  <a:srgbClr val="FF0000"/>
                </a:solidFill>
              </a:rPr>
              <a:t>     </a:t>
            </a:r>
            <a:r>
              <a:rPr lang="uk-UA" sz="1800" b="1" u="sng" dirty="0" smtClean="0">
                <a:solidFill>
                  <a:srgbClr val="FF0000"/>
                </a:solidFill>
              </a:rPr>
              <a:t> Мета</a:t>
            </a:r>
            <a:r>
              <a:rPr lang="uk-UA" sz="1800" b="1" u="sng" dirty="0">
                <a:solidFill>
                  <a:srgbClr val="FF0000"/>
                </a:solidFill>
              </a:rPr>
              <a:t>: </a:t>
            </a:r>
          </a:p>
          <a:p>
            <a:pPr algn="ctr">
              <a:lnSpc>
                <a:spcPct val="90000"/>
              </a:lnSpc>
            </a:pPr>
            <a:r>
              <a:rPr lang="uk-UA" sz="2400" b="1" dirty="0">
                <a:latin typeface="Monotype Corsiva" pitchFamily="66" charset="0"/>
              </a:rPr>
              <a:t>поглибити знання учнів про </a:t>
            </a:r>
            <a:r>
              <a:rPr lang="uk-UA" sz="2400" b="1" dirty="0" smtClean="0">
                <a:latin typeface="Monotype Corsiva" pitchFamily="66" charset="0"/>
              </a:rPr>
              <a:t>ЗСЖ,корисні </a:t>
            </a:r>
            <a:r>
              <a:rPr lang="uk-UA" sz="2400" b="1" dirty="0">
                <a:latin typeface="Monotype Corsiva" pitchFamily="66" charset="0"/>
              </a:rPr>
              <a:t>та шкідливі звички;</a:t>
            </a:r>
          </a:p>
          <a:p>
            <a:pPr algn="ctr">
              <a:lnSpc>
                <a:spcPct val="90000"/>
              </a:lnSpc>
            </a:pPr>
            <a:r>
              <a:rPr lang="uk-UA" sz="2400" b="1" dirty="0">
                <a:latin typeface="Monotype Corsiva" pitchFamily="66" charset="0"/>
              </a:rPr>
              <a:t>запобігати шкідливим звичкам, які негативно впливають на здоров'я дітей; </a:t>
            </a:r>
          </a:p>
          <a:p>
            <a:pPr algn="ctr">
              <a:lnSpc>
                <a:spcPct val="90000"/>
              </a:lnSpc>
            </a:pPr>
            <a:r>
              <a:rPr lang="uk-UA" sz="2400" b="1" dirty="0">
                <a:latin typeface="Monotype Corsiva" pitchFamily="66" charset="0"/>
              </a:rPr>
              <a:t>формувати вміння і навички учнів щодо власної безпеки, розуміння відповідальності за власні вчинки та їх наслідки; </a:t>
            </a:r>
          </a:p>
          <a:p>
            <a:pPr algn="ctr">
              <a:lnSpc>
                <a:spcPct val="90000"/>
              </a:lnSpc>
            </a:pPr>
            <a:r>
              <a:rPr lang="uk-UA" sz="2400" b="1" dirty="0">
                <a:latin typeface="Monotype Corsiva" pitchFamily="66" charset="0"/>
              </a:rPr>
              <a:t>виховувати в учнів бажання зберегти власне здоров'я та бажання вести</a:t>
            </a:r>
            <a:r>
              <a:rPr lang="ru-RU" sz="2400" b="1" dirty="0">
                <a:latin typeface="Monotype Corsiva" pitchFamily="66" charset="0"/>
              </a:rPr>
              <a:t> </a:t>
            </a:r>
            <a:r>
              <a:rPr lang="uk-UA" sz="2400" b="1" dirty="0">
                <a:latin typeface="Monotype Corsiva" pitchFamily="66" charset="0"/>
              </a:rPr>
              <a:t>здоровий спосіб життя.</a:t>
            </a:r>
            <a:endParaRPr lang="ru-RU" sz="2400" b="1" dirty="0">
              <a:latin typeface="Monotype Corsiva" pitchFamily="66" charset="0"/>
            </a:endParaRPr>
          </a:p>
        </p:txBody>
      </p: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762000" y="381000"/>
            <a:ext cx="8001000" cy="1676400"/>
          </a:xfrm>
          <a:prstGeom prst="rect">
            <a:avLst/>
          </a:prstGeom>
        </p:spPr>
        <p:txBody>
          <a:bodyPr wrap="none" fromWordArt="1" anchor="t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5800" y="762000"/>
            <a:ext cx="8458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u="sng" dirty="0" smtClean="0">
                <a:solidFill>
                  <a:srgbClr val="FF0000"/>
                </a:solidFill>
              </a:rPr>
              <a:t>Тема уроку</a:t>
            </a:r>
            <a:r>
              <a:rPr lang="uk-UA" b="1" dirty="0" smtClean="0">
                <a:solidFill>
                  <a:srgbClr val="FF0000"/>
                </a:solidFill>
              </a:rPr>
              <a:t>: </a:t>
            </a:r>
            <a:r>
              <a:rPr lang="uk-UA" sz="2800" b="1" dirty="0" smtClean="0">
                <a:latin typeface="Monotype Corsiva" pitchFamily="66" charset="0"/>
              </a:rPr>
              <a:t>здоровий спосіб життя,корисні й шкідливі звички.</a:t>
            </a:r>
            <a:r>
              <a:rPr lang="en-US" sz="2800" b="1" dirty="0" smtClean="0">
                <a:latin typeface="Monotype Corsiva" pitchFamily="66" charset="0"/>
              </a:rPr>
              <a:t/>
            </a:r>
            <a:br>
              <a:rPr lang="en-US" sz="2800" b="1" dirty="0" smtClean="0">
                <a:latin typeface="Monotype Corsiva" pitchFamily="66" charset="0"/>
              </a:rPr>
            </a:br>
            <a:endParaRPr lang="uk-UA" sz="28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vg-school5.at.ua/files/present/01_smoking/prez0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5" descr="C:\Documents and Settings\Администратор\Рабочий стол\d8351aef7b1da3f55a4f257257195d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3162300"/>
            <a:ext cx="502920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62000" y="850930"/>
            <a:ext cx="7696200" cy="4635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chemeClr val="tx2"/>
                </a:solidFill>
                <a:latin typeface="Times New Roman" pitchFamily="18" charset="0"/>
              </a:rPr>
              <a:t> 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Є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звички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–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</a:rPr>
              <a:t>квіти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, 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</a:rPr>
              <a:t>звички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–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як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дуби, </a:t>
            </a:r>
          </a:p>
          <a:p>
            <a:pPr algn="ctr"/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є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гарні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звички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звички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є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погані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Вони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сильніші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за людей,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а люди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їх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</a:rPr>
              <a:t>раби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,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схиляють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голови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, </a:t>
            </a:r>
          </a:p>
          <a:p>
            <a:pPr algn="ctr"/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</a:rPr>
              <a:t>неначе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sz="3600" b="1" dirty="0" err="1">
                <a:solidFill>
                  <a:srgbClr val="FF0000"/>
                </a:solidFill>
                <a:latin typeface="Times New Roman" pitchFamily="18" charset="0"/>
              </a:rPr>
              <a:t>каторжани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5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86687">
            <a:off x="-556327" y="2155057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_1_~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548117">
            <a:off x="6379040" y="1027838"/>
            <a:ext cx="3132003" cy="20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143000" y="3156995"/>
            <a:ext cx="6477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/>
            <a:r>
              <a:rPr lang="ru-RU" sz="4000" i="1" dirty="0">
                <a:solidFill>
                  <a:srgbClr val="D60093"/>
                </a:solidFill>
              </a:rPr>
              <a:t> </a:t>
            </a:r>
            <a:endParaRPr lang="ru-RU" sz="4000" b="1" dirty="0">
              <a:solidFill>
                <a:srgbClr val="D60093"/>
              </a:solidFill>
            </a:endParaRPr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1600200" y="1219200"/>
            <a:ext cx="6324600" cy="981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З </a:t>
            </a:r>
            <a:r>
              <a:rPr lang="ru-RU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в и ч к </a:t>
            </a:r>
            <a:r>
              <a:rPr lang="ru-RU" sz="3600" b="1" kern="1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Impact"/>
              </a:rPr>
              <a:t>и  </a:t>
            </a:r>
            <a:endParaRPr lang="ru-RU" sz="3600" b="1" kern="1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Impact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2819400" y="2057400"/>
            <a:ext cx="685800" cy="838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029200" y="19812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Пятно 1 11"/>
          <p:cNvSpPr/>
          <p:nvPr/>
        </p:nvSpPr>
        <p:spPr>
          <a:xfrm>
            <a:off x="1371600" y="2667000"/>
            <a:ext cx="2743200" cy="1828800"/>
          </a:xfrm>
          <a:prstGeom prst="irregularSeal1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КОРИСНІ</a:t>
            </a:r>
            <a:endParaRPr lang="uk-UA" b="1" dirty="0">
              <a:solidFill>
                <a:srgbClr val="FFFF00"/>
              </a:solidFill>
            </a:endParaRPr>
          </a:p>
        </p:txBody>
      </p:sp>
      <p:sp>
        <p:nvSpPr>
          <p:cNvPr id="15" name="Облако 14"/>
          <p:cNvSpPr/>
          <p:nvPr/>
        </p:nvSpPr>
        <p:spPr>
          <a:xfrm>
            <a:off x="4419600" y="2438400"/>
            <a:ext cx="2590800" cy="1371600"/>
          </a:xfrm>
          <a:prstGeom prst="cloud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ШКІДЛИВІ</a:t>
            </a:r>
            <a:endParaRPr lang="uk-UA" b="1" dirty="0"/>
          </a:p>
        </p:txBody>
      </p:sp>
      <p:pic>
        <p:nvPicPr>
          <p:cNvPr id="10" name="Picture 5" descr="C:\Documents and Settings\Администратор\Рабочий стол\d8351aef7b1da3f55a4f257257195db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4114800"/>
            <a:ext cx="2667001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4800" y="1371600"/>
            <a:ext cx="6858000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uk-UA" sz="1400" b="1" u="sng" dirty="0" smtClean="0">
                <a:solidFill>
                  <a:srgbClr val="FF0000"/>
                </a:solidFill>
              </a:rPr>
              <a:t> </a:t>
            </a:r>
            <a:r>
              <a:rPr lang="uk-UA" sz="4800" b="1" u="sng" dirty="0" smtClean="0">
                <a:solidFill>
                  <a:srgbClr val="0066FF"/>
                </a:solidFill>
                <a:latin typeface="Monotype Corsiva" pitchFamily="66" charset="0"/>
              </a:rPr>
              <a:t>Перегляд відеофільму</a:t>
            </a:r>
          </a:p>
          <a:p>
            <a:pPr algn="ctr">
              <a:lnSpc>
                <a:spcPct val="90000"/>
              </a:lnSpc>
              <a:buNone/>
            </a:pPr>
            <a:r>
              <a:rPr lang="uk-UA" sz="5400" b="1" dirty="0" err="1" smtClean="0">
                <a:solidFill>
                  <a:srgbClr val="FF0000"/>
                </a:solidFill>
                <a:latin typeface="Monotype Corsiva" pitchFamily="66" charset="0"/>
              </a:rPr>
              <a:t>Здоров”я</a:t>
            </a:r>
            <a:r>
              <a:rPr lang="uk-UA" sz="5400" b="1" dirty="0" smtClean="0">
                <a:solidFill>
                  <a:srgbClr val="FF0000"/>
                </a:solidFill>
                <a:latin typeface="Monotype Corsiva" pitchFamily="66" charset="0"/>
              </a:rPr>
              <a:t> народу -                 багатство </a:t>
            </a:r>
            <a:r>
              <a:rPr lang="uk-UA" sz="5400" b="1" dirty="0" err="1" smtClean="0">
                <a:solidFill>
                  <a:srgbClr val="FF0000"/>
                </a:solidFill>
                <a:latin typeface="Monotype Corsiva" pitchFamily="66" charset="0"/>
              </a:rPr>
              <a:t>країни”</a:t>
            </a:r>
            <a:endParaRPr lang="uk-UA" sz="5400" dirty="0">
              <a:latin typeface="Monotype Corsiva" pitchFamily="66" charset="0"/>
            </a:endParaRPr>
          </a:p>
        </p:txBody>
      </p:sp>
      <p:pic>
        <p:nvPicPr>
          <p:cNvPr id="5" name="Picture 5" descr="C:\Documents and Settings\Администратор\Рабочий стол\d8351aef7b1da3f55a4f257257195d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810000"/>
            <a:ext cx="4038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2967924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503</TotalTime>
  <Words>397</Words>
  <Application>Microsoft Office PowerPoint</Application>
  <PresentationFormat>Экран (4:3)</PresentationFormat>
  <Paragraphs>81</Paragraphs>
  <Slides>19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Капсулы</vt:lpstr>
      <vt:lpstr>Грань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1</vt:lpstr>
      <vt:lpstr>Слайд 9</vt:lpstr>
      <vt:lpstr>Слайд 10</vt:lpstr>
      <vt:lpstr>Слайд 11</vt:lpstr>
      <vt:lpstr>Слайд 12</vt:lpstr>
      <vt:lpstr>    Вправа «Міф» чи « Реальність »       </vt:lpstr>
      <vt:lpstr>Слайд 14</vt:lpstr>
      <vt:lpstr>   Все в твоїх руках</vt:lpstr>
      <vt:lpstr>Слайд 16</vt:lpstr>
      <vt:lpstr>Домашнє  завдання</vt:lpstr>
      <vt:lpstr>Слайд 18</vt:lpstr>
      <vt:lpstr>Міцного здоров”я  Вам              та вашим рідним.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1</cp:lastModifiedBy>
  <cp:revision>71</cp:revision>
  <cp:lastPrinted>2018-02-26T10:23:12Z</cp:lastPrinted>
  <dcterms:created xsi:type="dcterms:W3CDTF">2011-11-09T20:05:27Z</dcterms:created>
  <dcterms:modified xsi:type="dcterms:W3CDTF">2018-03-15T00:31:30Z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