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6" r:id="rId3"/>
    <p:sldId id="268" r:id="rId4"/>
    <p:sldId id="299" r:id="rId5"/>
    <p:sldId id="300" r:id="rId6"/>
    <p:sldId id="280" r:id="rId7"/>
    <p:sldId id="269" r:id="rId8"/>
    <p:sldId id="275" r:id="rId9"/>
    <p:sldId id="270" r:id="rId10"/>
    <p:sldId id="276" r:id="rId11"/>
    <p:sldId id="271" r:id="rId12"/>
    <p:sldId id="277" r:id="rId13"/>
    <p:sldId id="272" r:id="rId14"/>
    <p:sldId id="278" r:id="rId15"/>
    <p:sldId id="273" r:id="rId16"/>
    <p:sldId id="279" r:id="rId17"/>
    <p:sldId id="257" r:id="rId18"/>
    <p:sldId id="274" r:id="rId19"/>
    <p:sldId id="282" r:id="rId20"/>
    <p:sldId id="264" r:id="rId21"/>
    <p:sldId id="266" r:id="rId22"/>
    <p:sldId id="301" r:id="rId23"/>
    <p:sldId id="283" r:id="rId24"/>
    <p:sldId id="284" r:id="rId25"/>
    <p:sldId id="294" r:id="rId26"/>
    <p:sldId id="285" r:id="rId27"/>
    <p:sldId id="286" r:id="rId28"/>
    <p:sldId id="290" r:id="rId29"/>
    <p:sldId id="289" r:id="rId30"/>
    <p:sldId id="295" r:id="rId31"/>
    <p:sldId id="296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67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2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2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82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95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1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46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4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56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21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1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969E0-8559-43A2-9486-773C53A1ABAE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D3436-906E-4D54-8120-364CDFD8A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49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251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192688"/>
          </a:xfrm>
        </p:spPr>
        <p:txBody>
          <a:bodyPr>
            <a:normAutofit/>
          </a:bodyPr>
          <a:lstStyle/>
          <a:p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знайдені підозрілі предмети слід негайно повідомити дорослих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4070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9694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1002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знайдені підозрілі предмети слід негайно повідомити працівників державних служб з надзвичайних ситуацій за номером 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97084782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42493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9564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616624"/>
          </a:xfrm>
        </p:spPr>
        <p:txBody>
          <a:bodyPr>
            <a:normAutofit/>
          </a:bodyPr>
          <a:lstStyle/>
          <a:p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можна розпалювати багаття поблизу знахідки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9035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440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Слід запам'ятати дорогу до того місця, де була виявлена знахідка й поставити застережний знак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3865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ЗАБОРОНЕНО!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</p:spPr>
      </p:pic>
    </p:spTree>
    <p:extLst>
      <p:ext uri="{BB962C8B-B14F-4D97-AF65-F5344CB8AC3E}">
        <p14:creationId xmlns:p14="http://schemas.microsoft.com/office/powerpoint/2010/main" val="15366664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6368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ЕБЕЗПЕЧНІ ЗНАХІД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6632"/>
            <a:ext cx="864096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1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4608511"/>
          </a:xfrm>
        </p:spPr>
        <p:txBody>
          <a:bodyPr>
            <a:noAutofit/>
          </a:bodyPr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</a:t>
            </a:r>
            <a:r>
              <a:rPr lang="uk-UA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предмети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0111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24743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Незнайомі предмети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невідомого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4248472" cy="2645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01008"/>
            <a:ext cx="3816424" cy="26456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85875"/>
            <a:ext cx="5256584" cy="26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7512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93"/>
            <a:ext cx="9144000" cy="6857999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Йдучи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      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997010"/>
            <a:ext cx="3947575" cy="41682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27" y="1997010"/>
            <a:ext cx="3912081" cy="41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2353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86494"/>
            <a:ext cx="38100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663"/>
            <a:ext cx="3888432" cy="2882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4433"/>
            <a:ext cx="3810000" cy="29125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582266"/>
            <a:ext cx="3888433" cy="28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5617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33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uk-UA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виявленні підозрілого предмета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обстежуйте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самостійно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користуйтеся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мобільним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телефоном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поблизу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нього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відстані, ближче 50м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терміново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повідомте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знахідку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тел. 10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8742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6612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uk-UA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uk-UA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накривайте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ніяким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предметом, не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засипайте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заливайте і не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пересувайте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тримайтеся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предмета на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достатній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відстані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підпускайте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предмета</a:t>
            </a:r>
            <a:r>
              <a:rPr lang="uk-UA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нікого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прибуття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рятувальників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підіймайте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паніки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uk-UA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4006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Autofit/>
          </a:bodyPr>
          <a:lstStyle/>
          <a:p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Фізкультхвилинка</a:t>
            </a:r>
            <a:b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«Пожежники»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8166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АЕРОЗОЛЬНІ БАЛОНЧИКИ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7638"/>
            <a:ext cx="7848872" cy="48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3288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ЗАСТЕРЕЖНІ ЗНАКИ!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07504" y="4293096"/>
            <a:ext cx="9036496" cy="1833067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Легкозаймиста       Отруйна            Вибухова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9" y="1556792"/>
            <a:ext cx="2392386" cy="2299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19" y="1556792"/>
            <a:ext cx="2664234" cy="2299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9" y="1528281"/>
            <a:ext cx="2695066" cy="22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9162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ЗАБОРОНЕНО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40" y="1628800"/>
            <a:ext cx="8229600" cy="4525963"/>
          </a:xfrm>
        </p:spPr>
        <p:txBody>
          <a:bodyPr>
            <a:normAutofit/>
          </a:bodyPr>
          <a:lstStyle/>
          <a:p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Підігрівати;</a:t>
            </a:r>
          </a:p>
          <a:p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Розкривати аерозольні балончики;</a:t>
            </a:r>
          </a:p>
          <a:p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Підкидати або кидати з висоти навіть порожні балончики.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4296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195" y="0"/>
            <a:ext cx="8229600" cy="6106690"/>
          </a:xfrm>
        </p:spPr>
        <p:txBody>
          <a:bodyPr/>
          <a:lstStyle/>
          <a:p>
            <a:r>
              <a:rPr lang="uk-UA" dirty="0"/>
              <a:t>										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4581128"/>
            <a:ext cx="2692811" cy="1981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274638"/>
            <a:ext cx="2676724" cy="1777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2362434"/>
            <a:ext cx="2676724" cy="203886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86070" y="804714"/>
            <a:ext cx="4464496" cy="717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Легкозаймиста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97359" y="2967878"/>
            <a:ext cx="4464496" cy="717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Отруйна  речовина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14341" y="4903399"/>
            <a:ext cx="4464496" cy="1045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Вибухонебезпечна речовина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: вправо 2"/>
          <p:cNvSpPr/>
          <p:nvPr/>
        </p:nvSpPr>
        <p:spPr>
          <a:xfrm rot="17128990">
            <a:off x="1735174" y="3168595"/>
            <a:ext cx="4191900" cy="25092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Стрелка: вправо 13"/>
          <p:cNvSpPr/>
          <p:nvPr/>
        </p:nvSpPr>
        <p:spPr>
          <a:xfrm rot="3601842" flipV="1">
            <a:off x="2652496" y="2195462"/>
            <a:ext cx="2349181" cy="24952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Стрелка: вправо 15"/>
          <p:cNvSpPr/>
          <p:nvPr/>
        </p:nvSpPr>
        <p:spPr>
          <a:xfrm rot="3585053">
            <a:off x="2646301" y="3896268"/>
            <a:ext cx="2501653" cy="26931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1460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04" y="1458558"/>
            <a:ext cx="3960440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58558"/>
            <a:ext cx="4248472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3938518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2" y="4293096"/>
            <a:ext cx="4187598" cy="208823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Вибухонебезпечні предмети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75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73616" cy="6078477"/>
          </a:xfrm>
        </p:spPr>
        <p:txBody>
          <a:bodyPr>
            <a:noAutofit/>
          </a:bodyPr>
          <a:lstStyle/>
          <a:p>
            <a:pPr algn="l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Важливе правило для дітвори: невідомі предмети в руки не…	</a:t>
            </a:r>
            <a:b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грайся аерозольними …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тримай у житлових … легкозаймисті, вибухові та горючі речовини.	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зберігай їх біля печей, на горищах, біля відкритого…			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78644" y="448823"/>
            <a:ext cx="1907704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16064" y="1484784"/>
            <a:ext cx="3027936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балончиками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292080" y="2739088"/>
            <a:ext cx="3672408" cy="1035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будинках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779912" y="5373217"/>
            <a:ext cx="2808312" cy="1239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373616" cy="6768752"/>
          </a:xfrm>
        </p:spPr>
        <p:txBody>
          <a:bodyPr>
            <a:noAutofit/>
          </a:bodyPr>
          <a:lstStyle/>
          <a:p>
            <a:pPr algn="l"/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Якщо ти побачив невідомий вибухонебезпечний предмет, не підходь до нього …              , не бери його в …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Від найменшого дотику до нього може статися…      	   величезної сили.	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Якщо ти виявив вибухонебезпечний предмет, повідом про цю страшну знахідку… 		   або зателефонуй до рятувальників за  номером  ...		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58185" y="1318604"/>
            <a:ext cx="1907704" cy="10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436937" y="1312205"/>
            <a:ext cx="1789689" cy="949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35696" y="3068960"/>
            <a:ext cx="2016224" cy="79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ибух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58185" y="5157192"/>
            <a:ext cx="1960092" cy="962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68144" y="5707289"/>
            <a:ext cx="1907704" cy="943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101.</a:t>
            </a:r>
          </a:p>
        </p:txBody>
      </p:sp>
    </p:spTree>
    <p:extLst>
      <p:ext uri="{BB962C8B-B14F-4D97-AF65-F5344CB8AC3E}">
        <p14:creationId xmlns:p14="http://schemas.microsoft.com/office/powerpoint/2010/main" val="138562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Autofit/>
          </a:bodyPr>
          <a:lstStyle/>
          <a:p>
            <a:r>
              <a:rPr lang="uk-UA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5574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Підозрілі предмети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7" y="4085858"/>
            <a:ext cx="3962998" cy="25810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7" y="1196752"/>
            <a:ext cx="3898777" cy="2662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898776" cy="25922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85858"/>
            <a:ext cx="3898776" cy="25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Зовнішній  вигляд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49080"/>
            <a:ext cx="4032447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99" y="1211075"/>
            <a:ext cx="3891701" cy="2714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04821"/>
            <a:ext cx="4042792" cy="27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uk-UA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Запам'ятай!</a:t>
            </a:r>
            <a:r>
              <a:rPr lang="uk-UA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7429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2008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2422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br>
              <a:rPr lang="uk-UA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6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можна торкатися знахідок руками і не дозволяти це робити іншим</a:t>
            </a:r>
            <a:br>
              <a:rPr lang="uk-UA" sz="6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7942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27280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22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210</Words>
  <Application>Microsoft Office PowerPoint</Application>
  <PresentationFormat>Экран (4:3)</PresentationFormat>
  <Paragraphs>48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Тема Office</vt:lpstr>
      <vt:lpstr>Презентация PowerPoint</vt:lpstr>
      <vt:lpstr>  Вибухонебезпечні предмети</vt:lpstr>
      <vt:lpstr>Вибухонебезпечні предмети</vt:lpstr>
      <vt:lpstr>Підозрілі предмети</vt:lpstr>
      <vt:lpstr>Зовнішній  вигляд</vt:lpstr>
      <vt:lpstr>Запам'ятай! </vt:lpstr>
      <vt:lpstr>Презентация PowerPoint</vt:lpstr>
      <vt:lpstr> Не можна торкатися знахідок руками і не дозволяти це робити іншим  </vt:lpstr>
      <vt:lpstr>Презентация PowerPoint</vt:lpstr>
      <vt:lpstr>Про знайдені підозрілі предмети слід негайно повідомити дорослих</vt:lpstr>
      <vt:lpstr>Презентация PowerPoint</vt:lpstr>
      <vt:lpstr>Про знайдені підозрілі предмети слід негайно повідомити працівників державних служб з надзвичайних ситуацій за номером 101</vt:lpstr>
      <vt:lpstr>Презентация PowerPoint</vt:lpstr>
      <vt:lpstr>Не можна розпалювати багаття поблизу знахідки</vt:lpstr>
      <vt:lpstr>Презентация PowerPoint</vt:lpstr>
      <vt:lpstr>Слід запам'ятати дорогу до того місця, де була виявлена знахідка й поставити застережний знак</vt:lpstr>
      <vt:lpstr>ЗАБОРОНЕНО!</vt:lpstr>
      <vt:lpstr>Презентация PowerPoint</vt:lpstr>
      <vt:lpstr>Презентация PowerPoint</vt:lpstr>
      <vt:lpstr>Незнайомі предмети невідомого походження</vt:lpstr>
      <vt:lpstr>Йдучи по вулиці, звертайте увагу на                підозрілі предмети:       </vt:lpstr>
      <vt:lpstr>Презентация PowerPoint</vt:lpstr>
      <vt:lpstr>Презентация PowerPoint</vt:lpstr>
      <vt:lpstr>Презентация PowerPoint</vt:lpstr>
      <vt:lpstr>Фізкультхвилинка «Пожежники»</vt:lpstr>
      <vt:lpstr>АЕРОЗОЛЬНІ БАЛОНЧИКИ</vt:lpstr>
      <vt:lpstr>ЗАСТЕРЕЖНІ ЗНАКИ!</vt:lpstr>
      <vt:lpstr>ЗАБОРОНЕНО</vt:lpstr>
      <vt:lpstr>          </vt:lpstr>
      <vt:lpstr>- Важливе правило для дітвори: невідомі предмети в руки не…   - Не грайся аерозольними …   - Не тримай у житлових … легкозаймисті, вибухові та горючі речовини.    - Не зберігай їх біля печей, на горищах, біля відкритого…    </vt:lpstr>
      <vt:lpstr> - Якщо ти побачив невідомий вибухонебезпечний предмет, не підходь до нього …              , не бери його в …    - Від найменшого дотику до нього може статися…          величезної сили.      - Якщо ти виявив вибухонебезпечний предмет, повідом про цю страшну знахідку…      або зателефонуй до рятувальників за  номером  ...  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заняття :  « Вибухонебезпечні речовини»</dc:title>
  <dc:creator>Оксана</dc:creator>
  <cp:lastModifiedBy>Natashka</cp:lastModifiedBy>
  <cp:revision>29</cp:revision>
  <dcterms:created xsi:type="dcterms:W3CDTF">2017-03-20T16:12:08Z</dcterms:created>
  <dcterms:modified xsi:type="dcterms:W3CDTF">2017-04-10T15:51:23Z</dcterms:modified>
</cp:coreProperties>
</file>