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cs typeface="Simplified Arabic" pitchFamily="18" charset="-78"/>
              </a:rPr>
              <a:t>Я- особистість творча,</a:t>
            </a:r>
          </a:p>
          <a:p>
            <a:r>
              <a:rPr lang="ru-RU" b="1" i="1" dirty="0">
                <a:solidFill>
                  <a:srgbClr val="7030A0"/>
                </a:solidFill>
                <a:cs typeface="Simplified Arabic" pitchFamily="18" charset="-78"/>
              </a:rPr>
              <a:t>Я думаю,</a:t>
            </a:r>
          </a:p>
          <a:p>
            <a:r>
              <a:rPr lang="ru-RU" b="1" i="1" dirty="0">
                <a:solidFill>
                  <a:srgbClr val="7030A0"/>
                </a:solidFill>
                <a:cs typeface="Simplified Arabic" pitchFamily="18" charset="-78"/>
              </a:rPr>
              <a:t>Аналізую,</a:t>
            </a:r>
          </a:p>
          <a:p>
            <a:r>
              <a:rPr lang="ru-RU" b="1" i="1" dirty="0">
                <a:solidFill>
                  <a:srgbClr val="7030A0"/>
                </a:solidFill>
                <a:cs typeface="Simplified Arabic" pitchFamily="18" charset="-78"/>
              </a:rPr>
              <a:t>Я висловлюю свої судження,</a:t>
            </a:r>
          </a:p>
          <a:p>
            <a:r>
              <a:rPr lang="ru-RU" b="1" i="1" dirty="0">
                <a:solidFill>
                  <a:srgbClr val="7030A0"/>
                </a:solidFill>
                <a:cs typeface="Simplified Arabic" pitchFamily="18" charset="-78"/>
              </a:rPr>
              <a:t>Я хочу знати.</a:t>
            </a:r>
          </a:p>
          <a:p>
            <a:endParaRPr lang="ru-RU" b="1" i="1" dirty="0">
              <a:solidFill>
                <a:srgbClr val="7030A0"/>
              </a:solidFill>
              <a:cs typeface="Simplified Arabic" pitchFamily="18" charset="-78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Девіз уроку: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0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Помірний пояс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99414"/>
            <a:ext cx="7416824" cy="523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85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Арктичний та антарктичний пояс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4329832" cy="32431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1" y="4149080"/>
            <a:ext cx="4680520" cy="259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33" y="1412777"/>
            <a:ext cx="2781659" cy="228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10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6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в групах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180567"/>
              </p:ext>
            </p:extLst>
          </p:nvPr>
        </p:nvGraphicFramePr>
        <p:xfrm>
          <a:off x="899591" y="2564904"/>
          <a:ext cx="7272809" cy="29771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4964"/>
                <a:gridCol w="1831885"/>
                <a:gridCol w="1721667"/>
                <a:gridCol w="1374293"/>
              </a:tblGrid>
              <a:tr h="997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>
                          <a:solidFill>
                            <a:srgbClr val="0070C0"/>
                          </a:solidFill>
                          <a:effectLst/>
                        </a:rPr>
                        <a:t>Кліматичні хар-ки</a:t>
                      </a:r>
                      <a:endParaRPr lang="ru-RU" sz="1400" dirty="0" smtClean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Лондон- 1 група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</a:rPr>
                        <a:t>Караганда – 2 група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</a:rPr>
                        <a:t>Київ-3 група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7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Сер.температура січня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+</a:t>
                      </a:r>
                      <a:r>
                        <a:rPr lang="uk-UA" sz="1400" dirty="0" smtClean="0">
                          <a:effectLst/>
                        </a:rPr>
                        <a:t>5°С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-</a:t>
                      </a:r>
                      <a:r>
                        <a:rPr lang="uk-UA" sz="1400" baseline="0" dirty="0" smtClean="0">
                          <a:effectLst/>
                        </a:rPr>
                        <a:t> </a:t>
                      </a:r>
                      <a:r>
                        <a:rPr lang="uk-UA" sz="1400" dirty="0" smtClean="0">
                          <a:effectLst/>
                        </a:rPr>
                        <a:t>16°С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-</a:t>
                      </a:r>
                      <a:r>
                        <a:rPr lang="uk-UA" sz="1400" dirty="0" smtClean="0">
                          <a:effectLst/>
                        </a:rPr>
                        <a:t>6°С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78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Сер.температура липня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+</a:t>
                      </a:r>
                      <a:r>
                        <a:rPr lang="uk-UA" sz="1400" dirty="0" smtClean="0">
                          <a:effectLst/>
                        </a:rPr>
                        <a:t>19°С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+</a:t>
                      </a:r>
                      <a:r>
                        <a:rPr lang="uk-UA" sz="1400" dirty="0" smtClean="0">
                          <a:effectLst/>
                        </a:rPr>
                        <a:t>21°С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+</a:t>
                      </a:r>
                      <a:r>
                        <a:rPr lang="uk-UA" sz="1400" dirty="0" smtClean="0">
                          <a:effectLst/>
                        </a:rPr>
                        <a:t>19,5°С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7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Сер. Кіл.опадів за рік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645мм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200мм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600мм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057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8892480" cy="446449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uk-UA" dirty="0"/>
              <a:t>Юний друже! Хочу поділитися з  тобою враженнями від своєї подорожі.</a:t>
            </a:r>
            <a:endParaRPr lang="ru-RU" dirty="0"/>
          </a:p>
          <a:p>
            <a:r>
              <a:rPr lang="uk-UA" dirty="0"/>
              <a:t>Я пішки дістався від  Північного полюса до Південного. Я подолав відстань у 20 тис.км. Мій шлях увесь час був </a:t>
            </a:r>
            <a:r>
              <a:rPr lang="uk-UA" u="sng" dirty="0"/>
              <a:t>суходолом. </a:t>
            </a:r>
            <a:r>
              <a:rPr lang="uk-UA" dirty="0"/>
              <a:t>Клімат багатьох районів Південної півкулі схожий  на клімат Північної. Коли в  Північній півкулі зима, в Південній – літо,  а коли в Південній  півкулі – весна, у Північній –</a:t>
            </a:r>
            <a:r>
              <a:rPr lang="uk-UA" u="sng" dirty="0"/>
              <a:t>зима</a:t>
            </a:r>
            <a:r>
              <a:rPr lang="uk-UA" dirty="0" smtClean="0"/>
              <a:t>. У </a:t>
            </a:r>
            <a:r>
              <a:rPr lang="uk-UA" dirty="0"/>
              <a:t>районі екватора завжди волого та спекотно. Дуже сухо і спекотно поблизу тропіків. </a:t>
            </a:r>
            <a:r>
              <a:rPr lang="uk-UA" u="sng" dirty="0"/>
              <a:t>Найменше</a:t>
            </a:r>
            <a:r>
              <a:rPr lang="uk-UA" dirty="0"/>
              <a:t> опадів випадає в горах. Моя подорож закінчилась на </a:t>
            </a:r>
            <a:r>
              <a:rPr lang="uk-UA" u="sng" dirty="0"/>
              <a:t>Північному </a:t>
            </a:r>
            <a:r>
              <a:rPr lang="uk-UA" dirty="0"/>
              <a:t>полюсі в Антарктиді.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u="sng" dirty="0"/>
              <a:t>Виправлення помилок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045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Рефлексія</a:t>
            </a:r>
            <a:br>
              <a:rPr lang="uk-UA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74838"/>
            <a:ext cx="70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/>
              <a:t>Прийом «Три – Два – Один».</a:t>
            </a:r>
            <a:r>
              <a:rPr lang="ru-RU" sz="2400" dirty="0"/>
              <a:t> (Схожий на синквейн,</a:t>
            </a:r>
            <a:r>
              <a:rPr lang="uk-UA" sz="2400" dirty="0"/>
              <a:t>)</a:t>
            </a:r>
            <a:endParaRPr lang="ru-RU" sz="2400" dirty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dirty="0"/>
              <a:t>В першому рядочку </a:t>
            </a:r>
            <a:r>
              <a:rPr lang="ru-RU" sz="2400" dirty="0" smtClean="0"/>
              <a:t>пишемо </a:t>
            </a:r>
            <a:r>
              <a:rPr lang="ru-RU" sz="2400" dirty="0"/>
              <a:t>Три факти, які були новими, цікавими, несподіваними на уроці</a:t>
            </a:r>
            <a:r>
              <a:rPr lang="ru-RU" sz="2400" dirty="0" smtClean="0"/>
              <a:t>.</a:t>
            </a:r>
          </a:p>
          <a:p>
            <a:pPr marL="457200" indent="-457200">
              <a:buFont typeface="Wingdings" pitchFamily="2" charset="2"/>
              <a:buChar char="§"/>
            </a:pPr>
            <a:endParaRPr lang="ru-RU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/>
              <a:t>В другому – Два факти, які здалися нецікавими, некорисними, або вже були відомі учням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ru-RU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В </a:t>
            </a:r>
            <a:r>
              <a:rPr lang="ru-RU" sz="2400" dirty="0"/>
              <a:t>третьому – Один факт, який хотілось би вивчити детальніше, поглибити знання.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6125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813690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/>
              <a:t>Домашнє </a:t>
            </a:r>
            <a:r>
              <a:rPr lang="uk-UA" sz="3200" b="1" dirty="0"/>
              <a:t>завдання</a:t>
            </a:r>
            <a:r>
              <a:rPr lang="uk-UA" sz="3200" b="1" dirty="0" smtClean="0"/>
              <a:t>.</a:t>
            </a:r>
          </a:p>
          <a:p>
            <a:endParaRPr lang="ru-RU" dirty="0"/>
          </a:p>
          <a:p>
            <a:pPr marL="342900" indent="-342900">
              <a:buAutoNum type="arabicPeriod"/>
            </a:pPr>
            <a:r>
              <a:rPr lang="uk-UA" dirty="0" smtClean="0"/>
              <a:t>Повторити </a:t>
            </a:r>
            <a:r>
              <a:rPr lang="uk-UA" dirty="0"/>
              <a:t>матеріал підручника</a:t>
            </a:r>
            <a:r>
              <a:rPr lang="uk-UA" dirty="0" smtClean="0"/>
              <a:t>.</a:t>
            </a:r>
          </a:p>
          <a:p>
            <a:pPr marL="342900" indent="-342900">
              <a:buAutoNum type="arabicPeriod"/>
            </a:pPr>
            <a:r>
              <a:rPr lang="uk-UA" dirty="0" smtClean="0"/>
              <a:t>Зняти відео про особливості погоди та клімату міста.</a:t>
            </a:r>
            <a:endParaRPr lang="ru-RU" dirty="0"/>
          </a:p>
          <a:p>
            <a:r>
              <a:rPr lang="uk-UA" dirty="0"/>
              <a:t>3</a:t>
            </a:r>
            <a:r>
              <a:rPr lang="uk-UA" smtClean="0"/>
              <a:t>. </a:t>
            </a:r>
            <a:r>
              <a:rPr lang="uk-UA" dirty="0"/>
              <a:t>Підготувати загадки за темою « Погода. Атмосфера. Клімат»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038" y="2348880"/>
            <a:ext cx="5776654" cy="43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68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558608" cy="275962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FF00"/>
                </a:solidFill>
              </a:rPr>
              <a:t>Клімат. Основні  кліматичні показники. Карта кліматичних поясів. 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212976"/>
            <a:ext cx="2443254" cy="18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2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0070C0"/>
                </a:solidFill>
              </a:rPr>
              <a:t>Кліматотвірні чинники: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208912" cy="502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9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8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Проект: «Кліматичні пояси»: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1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Екваторіальний пояс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21050"/>
            <a:ext cx="3619128" cy="21959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546" y="3745485"/>
            <a:ext cx="5238750" cy="2828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21050"/>
            <a:ext cx="2654834" cy="199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Тропічний пояс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3986305"/>
            <a:ext cx="4706377" cy="23950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939" y="1334533"/>
            <a:ext cx="3936901" cy="26705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84783"/>
            <a:ext cx="2736304" cy="204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8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</TotalTime>
  <Words>283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Девіз уроку:</vt:lpstr>
      <vt:lpstr>Клімат. Основні  кліматичні показники. Карта кліматичних поясів.  </vt:lpstr>
      <vt:lpstr>Кліматотвірні чинники:</vt:lpstr>
      <vt:lpstr>Презентация PowerPoint</vt:lpstr>
      <vt:lpstr>Презентация PowerPoint</vt:lpstr>
      <vt:lpstr>Презентация PowerPoint</vt:lpstr>
      <vt:lpstr>Проект: «Кліматичні пояси»:</vt:lpstr>
      <vt:lpstr>Екваторіальний пояс</vt:lpstr>
      <vt:lpstr>Тропічний пояс</vt:lpstr>
      <vt:lpstr>Помірний пояс</vt:lpstr>
      <vt:lpstr>Арктичний та антарктичний пояс</vt:lpstr>
      <vt:lpstr>Презентация PowerPoint</vt:lpstr>
      <vt:lpstr>Робота в групах</vt:lpstr>
      <vt:lpstr>Виправлення помилок</vt:lpstr>
      <vt:lpstr>Рефлексія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Клімат. Основні  кліматичні показники. Карта кліматичних поясів.  </dc:title>
  <dc:creator>Acer</dc:creator>
  <cp:lastModifiedBy>Acer</cp:lastModifiedBy>
  <cp:revision>10</cp:revision>
  <dcterms:created xsi:type="dcterms:W3CDTF">2018-03-01T15:33:53Z</dcterms:created>
  <dcterms:modified xsi:type="dcterms:W3CDTF">2018-03-03T16:04:46Z</dcterms:modified>
</cp:coreProperties>
</file>