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64" r:id="rId2"/>
    <p:sldId id="302" r:id="rId3"/>
    <p:sldId id="309" r:id="rId4"/>
    <p:sldId id="291" r:id="rId5"/>
    <p:sldId id="278" r:id="rId6"/>
    <p:sldId id="292" r:id="rId7"/>
    <p:sldId id="279" r:id="rId8"/>
    <p:sldId id="293" r:id="rId9"/>
    <p:sldId id="296" r:id="rId10"/>
    <p:sldId id="323" r:id="rId11"/>
    <p:sldId id="324" r:id="rId12"/>
    <p:sldId id="294" r:id="rId13"/>
    <p:sldId id="298" r:id="rId14"/>
    <p:sldId id="295" r:id="rId15"/>
    <p:sldId id="265" r:id="rId16"/>
    <p:sldId id="300" r:id="rId17"/>
    <p:sldId id="267" r:id="rId18"/>
    <p:sldId id="305" r:id="rId19"/>
    <p:sldId id="290" r:id="rId20"/>
    <p:sldId id="306" r:id="rId21"/>
    <p:sldId id="271" r:id="rId22"/>
    <p:sldId id="307" r:id="rId23"/>
    <p:sldId id="310" r:id="rId24"/>
    <p:sldId id="313" r:id="rId25"/>
    <p:sldId id="312" r:id="rId26"/>
    <p:sldId id="321" r:id="rId27"/>
    <p:sldId id="322" r:id="rId28"/>
    <p:sldId id="30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3" autoAdjust="0"/>
    <p:restoredTop sz="94660"/>
  </p:normalViewPr>
  <p:slideViewPr>
    <p:cSldViewPr>
      <p:cViewPr>
        <p:scale>
          <a:sx n="53" d="100"/>
          <a:sy n="53" d="100"/>
        </p:scale>
        <p:origin x="-2004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E602E-DC12-4F99-89A7-B7BFE568CA91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F03A0-F239-465B-8FFB-498A75E64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459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F03A0-F239-465B-8FFB-498A75E6424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0682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EF03A0-F239-465B-8FFB-498A75E6424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488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1365-10FB-4C83-8B96-75C25AE9F583}" type="datetimeFigureOut">
              <a:rPr lang="ru-RU" smtClean="0"/>
              <a:pPr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F1E17-7CA3-425B-81E7-D152BE8BE75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57150"/>
            <a:ext cx="9753600" cy="6972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2" r="1897" b="17032"/>
          <a:stretch/>
        </p:blipFill>
        <p:spPr bwMode="auto">
          <a:xfrm rot="16200000">
            <a:off x="3262203" y="1304764"/>
            <a:ext cx="5732780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2459504"/>
            <a:ext cx="38884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Хай сіяє сонце, як моя матуся!</a:t>
            </a:r>
            <a:endParaRPr lang="uk-U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84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8839" y="-531440"/>
            <a:ext cx="10352312" cy="776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353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46" y="-99392"/>
            <a:ext cx="913994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Users\user\Desktop\14884638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0476">
            <a:off x="1408455" y="817722"/>
            <a:ext cx="3163683" cy="4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03648" y="3993705"/>
            <a:ext cx="4320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Мамочка, в тебе золоті руки та серце! Люблю тебе моя мила)))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783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2" y="0"/>
            <a:ext cx="9144000" cy="687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3509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1" y="0"/>
            <a:ext cx="9132809" cy="6858001"/>
          </a:xfrm>
          <a:prstGeom prst="rect">
            <a:avLst/>
          </a:prstGeom>
        </p:spPr>
      </p:pic>
      <p:pic>
        <p:nvPicPr>
          <p:cNvPr id="4098" name="Picture 2" descr="C:\Users\user\Desktop\IMG_20170301_1055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340" y="260648"/>
            <a:ext cx="3929909" cy="5142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3" y="3691054"/>
            <a:ext cx="41112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як троянда, яка завжди  чарує своєю красою!!!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097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120064357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71571"/>
            <a:ext cx="9233654" cy="69295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97518" cy="6880258"/>
          </a:xfrm>
          <a:prstGeom prst="rect">
            <a:avLst/>
          </a:prstGeom>
        </p:spPr>
      </p:pic>
      <p:pic>
        <p:nvPicPr>
          <p:cNvPr id="5122" name="Picture 2" descr="C:\Users\user\Desktop\148846380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1" t="5317"/>
          <a:stretch/>
        </p:blipFill>
        <p:spPr bwMode="auto">
          <a:xfrm>
            <a:off x="971922" y="976397"/>
            <a:ext cx="2992234" cy="420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4118" y="4016188"/>
            <a:ext cx="3487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Мамочка - </a:t>
            </a:r>
            <a:r>
              <a:rPr lang="ru-RU" sz="36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прекрасна!</a:t>
            </a:r>
            <a:r>
              <a:rPr lang="uk-UA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!!!</a:t>
            </a:r>
            <a:endParaRPr lang="ru-RU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117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0"/>
            <a:ext cx="99520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57150"/>
            <a:ext cx="9753600" cy="6972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11960" y="980728"/>
            <a:ext cx="43204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Матуся,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наш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талісман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світиш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вогником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сім'ї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user\Desktop\14884638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3816424" cy="477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88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19" y="13886"/>
            <a:ext cx="9838534" cy="6844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0" y="6338"/>
            <a:ext cx="9135550" cy="6851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2" y="1556792"/>
            <a:ext cx="67687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Мамо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завжди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бігах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в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турботі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будній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день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роботі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працюєш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як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бджола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І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тобі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вже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не до сна!</a:t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Мамуля,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приклад для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всіх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Даруєш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нам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гарненький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сміх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Нехай у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березні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у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восьмий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день,</a:t>
            </a:r>
            <a:b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Отримаєш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нас гору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пісень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117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31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11071" y="2350914"/>
            <a:ext cx="34208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Мамуся, </a:t>
            </a:r>
            <a:r>
              <a:rPr lang="ru-RU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краще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всіх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b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святом, </a:t>
            </a:r>
            <a:r>
              <a:rPr lang="ru-RU" sz="36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рідна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C:\Users\user\Desktop\14884646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4175929" cy="556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22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 (13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1" y="0"/>
            <a:ext cx="915463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user\Desktop\148846476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2" t="19932" r="942" b="16177"/>
          <a:stretch/>
        </p:blipFill>
        <p:spPr bwMode="auto">
          <a:xfrm>
            <a:off x="1403648" y="728674"/>
            <a:ext cx="6912768" cy="58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83668" y="5085184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Твій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ніжний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погляд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наповнений</a:t>
            </a: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добротою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862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-1"/>
            <a:ext cx="9165704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00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00"/>
            <a:ext cx="9144001" cy="6855499"/>
          </a:xfrm>
          <a:prstGeom prst="rect">
            <a:avLst/>
          </a:prstGeom>
        </p:spPr>
      </p:pic>
      <p:pic>
        <p:nvPicPr>
          <p:cNvPr id="9218" name="Picture 2" descr="C:\Users\user\Desktop\14884638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37" t="9330" r="24980"/>
          <a:stretch/>
        </p:blipFill>
        <p:spPr bwMode="auto">
          <a:xfrm>
            <a:off x="323528" y="295041"/>
            <a:ext cx="5112568" cy="62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328292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Ти найкраща подруга й гарний помічник!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93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7729" y="0"/>
            <a:ext cx="1030237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14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57150"/>
            <a:ext cx="9753600" cy="6972300"/>
          </a:xfrm>
          <a:prstGeom prst="rect">
            <a:avLst/>
          </a:prstGeom>
        </p:spPr>
      </p:pic>
      <p:pic>
        <p:nvPicPr>
          <p:cNvPr id="10242" name="Picture 2" descr="C:\Users\user\Desktop\IMG_20170301_1101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7514"/>
            <a:ext cx="4464496" cy="5952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41697" y="1169457"/>
            <a:ext cx="3042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Дякую, що ти в мене є!</a:t>
            </a:r>
            <a:endParaRPr lang="uk-UA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38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624" y="-531440"/>
            <a:ext cx="10945216" cy="820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9347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1440"/>
            <a:ext cx="9020777" cy="7258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47664" y="5957237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i="1" dirty="0" smtClean="0">
                <a:solidFill>
                  <a:srgbClr val="FF0000"/>
                </a:solidFill>
              </a:rPr>
              <a:t>Вітаємо вас, наші любі!</a:t>
            </a:r>
            <a:endParaRPr lang="uk-UA" sz="4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5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4173" y="16772"/>
            <a:ext cx="9912651" cy="7012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773890"/>
      </p:ext>
    </p:extLst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" y="0"/>
            <a:ext cx="913913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6732" y="5877272"/>
            <a:ext cx="5839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найчарівніша!!!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2" t="13866" r="19294" b="10708"/>
          <a:stretch/>
        </p:blipFill>
        <p:spPr bwMode="auto">
          <a:xfrm>
            <a:off x="1240590" y="1147614"/>
            <a:ext cx="3333840" cy="432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3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 (1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00"/>
            <a:ext cx="9144001" cy="6855499"/>
          </a:xfrm>
          <a:prstGeom prst="rect">
            <a:avLst/>
          </a:prstGeom>
        </p:spPr>
      </p:pic>
      <p:pic>
        <p:nvPicPr>
          <p:cNvPr id="1026" name="Picture 2" descr="C:\Users\user\Desktop\148846379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5" r="29480" b="2244"/>
          <a:stretch/>
        </p:blipFill>
        <p:spPr bwMode="auto">
          <a:xfrm>
            <a:off x="424277" y="476672"/>
            <a:ext cx="4752028" cy="566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8359" y="764704"/>
            <a:ext cx="56772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Частіше посміхайся – тобі це дуже личить)))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573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44" y="-542925"/>
            <a:ext cx="9144000" cy="740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59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39952" y="116632"/>
            <a:ext cx="51845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 як сонечко, яке завжди сіяє та посміхається, незважаючи на погоду…)))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user\Desktop\148846379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4" t="6650" r="40184"/>
          <a:stretch/>
        </p:blipFill>
        <p:spPr bwMode="auto">
          <a:xfrm>
            <a:off x="761940" y="260648"/>
            <a:ext cx="348984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77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5703"/>
            <a:ext cx="10085546" cy="684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29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115</Words>
  <Application>Microsoft Office PowerPoint</Application>
  <PresentationFormat>Экран (4:3)</PresentationFormat>
  <Paragraphs>16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45</cp:revision>
  <dcterms:created xsi:type="dcterms:W3CDTF">2012-03-03T19:14:18Z</dcterms:created>
  <dcterms:modified xsi:type="dcterms:W3CDTF">2017-03-03T08:22:38Z</dcterms:modified>
</cp:coreProperties>
</file>