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media/image15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5"/>
  </p:handoutMasterIdLst>
  <p:sldIdLst>
    <p:sldId id="256" r:id="rId2"/>
    <p:sldId id="263" r:id="rId3"/>
    <p:sldId id="264" r:id="rId4"/>
    <p:sldId id="265" r:id="rId5"/>
    <p:sldId id="266" r:id="rId6"/>
    <p:sldId id="267" r:id="rId7"/>
    <p:sldId id="285" r:id="rId8"/>
    <p:sldId id="286" r:id="rId9"/>
    <p:sldId id="28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83" r:id="rId22"/>
    <p:sldId id="284" r:id="rId23"/>
    <p:sldId id="282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2C7C62C-6075-426B-B9CE-B65FA7FF71B9}">
          <p14:sldIdLst>
            <p14:sldId id="256"/>
            <p14:sldId id="263"/>
            <p14:sldId id="264"/>
            <p14:sldId id="265"/>
            <p14:sldId id="266"/>
            <p14:sldId id="267"/>
            <p14:sldId id="285"/>
            <p14:sldId id="286"/>
            <p14:sldId id="28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83"/>
            <p14:sldId id="284"/>
            <p14:sldId id="282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0ED"/>
    <a:srgbClr val="E1DAD2"/>
    <a:srgbClr val="FEFEFE"/>
    <a:srgbClr val="C1C9CD"/>
    <a:srgbClr val="7C96A3"/>
    <a:srgbClr val="FFFFFF"/>
    <a:srgbClr val="003374"/>
    <a:srgbClr val="3A5896"/>
    <a:srgbClr val="385592"/>
    <a:srgbClr val="173A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6" d="100"/>
          <a:sy n="106" d="100"/>
        </p:scale>
        <p:origin x="-102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7B9CB2-ED7D-4DDF-B5A6-B57F6EB17130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0D50A6-3ADE-4923-A4FA-19183961FA91}">
      <dgm:prSet phldrT="[Текст]"/>
      <dgm:spPr/>
      <dgm:t>
        <a:bodyPr/>
        <a:lstStyle/>
        <a:p>
          <a:r>
            <a:rPr lang="uk-UA" dirty="0" smtClean="0"/>
            <a:t>Вправи для щелеп</a:t>
          </a:r>
          <a:endParaRPr lang="ru-RU" dirty="0"/>
        </a:p>
      </dgm:t>
    </dgm:pt>
    <dgm:pt modelId="{7C2D4A62-0F96-4A1C-B9AB-BAFA3ABE41FC}" type="parTrans" cxnId="{A7A219EB-F0DB-4998-BB1D-420A442881C6}">
      <dgm:prSet/>
      <dgm:spPr/>
      <dgm:t>
        <a:bodyPr/>
        <a:lstStyle/>
        <a:p>
          <a:endParaRPr lang="ru-RU"/>
        </a:p>
      </dgm:t>
    </dgm:pt>
    <dgm:pt modelId="{59A3C11E-6E28-4A58-83FC-EB23E40A6072}" type="sibTrans" cxnId="{A7A219EB-F0DB-4998-BB1D-420A442881C6}">
      <dgm:prSet/>
      <dgm:spPr/>
      <dgm:t>
        <a:bodyPr/>
        <a:lstStyle/>
        <a:p>
          <a:endParaRPr lang="ru-RU"/>
        </a:p>
      </dgm:t>
    </dgm:pt>
    <dgm:pt modelId="{4D17D77C-DD4E-4E69-B2C5-3CACBC5CF152}">
      <dgm:prSet phldrT="[Текст]"/>
      <dgm:spPr/>
      <dgm:t>
        <a:bodyPr/>
        <a:lstStyle/>
        <a:p>
          <a:r>
            <a:rPr lang="uk-UA" dirty="0" smtClean="0"/>
            <a:t>Печера </a:t>
          </a:r>
          <a:endParaRPr lang="ru-RU" dirty="0"/>
        </a:p>
      </dgm:t>
    </dgm:pt>
    <dgm:pt modelId="{322A840A-F406-4809-81C1-C207573D15BF}" type="parTrans" cxnId="{AAB56BB7-A8D0-4A90-99FC-C76AA6CFADEB}">
      <dgm:prSet/>
      <dgm:spPr/>
      <dgm:t>
        <a:bodyPr/>
        <a:lstStyle/>
        <a:p>
          <a:endParaRPr lang="ru-RU"/>
        </a:p>
      </dgm:t>
    </dgm:pt>
    <dgm:pt modelId="{757DD2C5-5941-4B66-B8C2-CE815DD7F4BD}" type="sibTrans" cxnId="{AAB56BB7-A8D0-4A90-99FC-C76AA6CFADEB}">
      <dgm:prSet/>
      <dgm:spPr/>
      <dgm:t>
        <a:bodyPr/>
        <a:lstStyle/>
        <a:p>
          <a:endParaRPr lang="ru-RU"/>
        </a:p>
      </dgm:t>
    </dgm:pt>
    <dgm:pt modelId="{458931E3-FF1C-4D77-A42E-37FD50907CEA}">
      <dgm:prSet phldrT="[Текст]"/>
      <dgm:spPr/>
      <dgm:t>
        <a:bodyPr/>
        <a:lstStyle/>
        <a:p>
          <a:r>
            <a:rPr lang="uk-UA" dirty="0" smtClean="0"/>
            <a:t>Бегемот </a:t>
          </a:r>
          <a:endParaRPr lang="ru-RU" dirty="0"/>
        </a:p>
      </dgm:t>
    </dgm:pt>
    <dgm:pt modelId="{2ACB9739-EABB-46B5-890E-440CDC8DBF21}" type="parTrans" cxnId="{B108187D-9F82-4D4E-B610-EFCD59B1AB15}">
      <dgm:prSet/>
      <dgm:spPr/>
      <dgm:t>
        <a:bodyPr/>
        <a:lstStyle/>
        <a:p>
          <a:endParaRPr lang="ru-RU"/>
        </a:p>
      </dgm:t>
    </dgm:pt>
    <dgm:pt modelId="{28E8D523-BA1B-49D4-8470-35EC1347D84C}" type="sibTrans" cxnId="{B108187D-9F82-4D4E-B610-EFCD59B1AB15}">
      <dgm:prSet/>
      <dgm:spPr/>
      <dgm:t>
        <a:bodyPr/>
        <a:lstStyle/>
        <a:p>
          <a:endParaRPr lang="ru-RU"/>
        </a:p>
      </dgm:t>
    </dgm:pt>
    <dgm:pt modelId="{1583E835-BC6E-4464-BCF2-6952ABBDE9B2}">
      <dgm:prSet phldrT="[Текст]"/>
      <dgm:spPr/>
      <dgm:t>
        <a:bodyPr/>
        <a:lstStyle/>
        <a:p>
          <a:r>
            <a:rPr lang="uk-UA" dirty="0" smtClean="0"/>
            <a:t>Шухлядка </a:t>
          </a:r>
          <a:endParaRPr lang="ru-RU" dirty="0"/>
        </a:p>
      </dgm:t>
    </dgm:pt>
    <dgm:pt modelId="{6458A463-D1CD-4F5A-9A3A-5A8C4BE77090}" type="parTrans" cxnId="{DC2D88AE-6CF7-43BD-88CA-8FB1B5093D29}">
      <dgm:prSet/>
      <dgm:spPr/>
      <dgm:t>
        <a:bodyPr/>
        <a:lstStyle/>
        <a:p>
          <a:endParaRPr lang="ru-RU"/>
        </a:p>
      </dgm:t>
    </dgm:pt>
    <dgm:pt modelId="{0F0BB4C9-86CF-4F22-A269-68433D6C912A}" type="sibTrans" cxnId="{DC2D88AE-6CF7-43BD-88CA-8FB1B5093D29}">
      <dgm:prSet/>
      <dgm:spPr/>
      <dgm:t>
        <a:bodyPr/>
        <a:lstStyle/>
        <a:p>
          <a:endParaRPr lang="ru-RU"/>
        </a:p>
      </dgm:t>
    </dgm:pt>
    <dgm:pt modelId="{2A9F0DC1-E4EE-4571-AA86-8ECF2EDED53E}" type="pres">
      <dgm:prSet presAssocID="{307B9CB2-ED7D-4DDF-B5A6-B57F6EB17130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2F097F-89EA-47B2-B1F1-9AFFDA652A50}" type="pres">
      <dgm:prSet presAssocID="{080D50A6-3ADE-4923-A4FA-19183961FA91}" presName="root1" presStyleCnt="0"/>
      <dgm:spPr/>
    </dgm:pt>
    <dgm:pt modelId="{CC407198-10DB-4E10-9E56-7B841C6BF1F4}" type="pres">
      <dgm:prSet presAssocID="{080D50A6-3ADE-4923-A4FA-19183961FA91}" presName="LevelOneTextNode" presStyleLbl="node0" presStyleIdx="0" presStyleCnt="1" custScaleX="51001" custScaleY="6851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4BCAB96-2F1D-4B2A-9733-11003D38A35D}" type="pres">
      <dgm:prSet presAssocID="{080D50A6-3ADE-4923-A4FA-19183961FA91}" presName="level2hierChild" presStyleCnt="0"/>
      <dgm:spPr/>
    </dgm:pt>
    <dgm:pt modelId="{8F5ECDD0-79A2-4A0B-9F8D-93A04B99F620}" type="pres">
      <dgm:prSet presAssocID="{322A840A-F406-4809-81C1-C207573D15BF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AD33B1F6-DAE1-4AEB-82F9-7F9B7F048844}" type="pres">
      <dgm:prSet presAssocID="{322A840A-F406-4809-81C1-C207573D15BF}" presName="connTx" presStyleLbl="parChTrans1D2" presStyleIdx="0" presStyleCnt="3"/>
      <dgm:spPr/>
      <dgm:t>
        <a:bodyPr/>
        <a:lstStyle/>
        <a:p>
          <a:endParaRPr lang="ru-RU"/>
        </a:p>
      </dgm:t>
    </dgm:pt>
    <dgm:pt modelId="{CCB576A1-E907-4F1F-8599-1314C494BA7B}" type="pres">
      <dgm:prSet presAssocID="{4D17D77C-DD4E-4E69-B2C5-3CACBC5CF152}" presName="root2" presStyleCnt="0"/>
      <dgm:spPr/>
    </dgm:pt>
    <dgm:pt modelId="{80593B3A-FBC8-4F41-9BC9-CC22AC7DC0A8}" type="pres">
      <dgm:prSet presAssocID="{4D17D77C-DD4E-4E69-B2C5-3CACBC5CF152}" presName="LevelTwoTextNode" presStyleLbl="node2" presStyleIdx="0" presStyleCnt="3" custScaleX="68594" custScaleY="658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6820E7-15EE-4547-B46A-B49AB78B8734}" type="pres">
      <dgm:prSet presAssocID="{4D17D77C-DD4E-4E69-B2C5-3CACBC5CF152}" presName="level3hierChild" presStyleCnt="0"/>
      <dgm:spPr/>
    </dgm:pt>
    <dgm:pt modelId="{2C9E0B7C-06D7-497B-89D5-EBE794A9EF97}" type="pres">
      <dgm:prSet presAssocID="{2ACB9739-EABB-46B5-890E-440CDC8DBF21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EC632411-F97F-4296-A3BB-E46BDD962C27}" type="pres">
      <dgm:prSet presAssocID="{2ACB9739-EABB-46B5-890E-440CDC8DBF21}" presName="connTx" presStyleLbl="parChTrans1D2" presStyleIdx="1" presStyleCnt="3"/>
      <dgm:spPr/>
      <dgm:t>
        <a:bodyPr/>
        <a:lstStyle/>
        <a:p>
          <a:endParaRPr lang="ru-RU"/>
        </a:p>
      </dgm:t>
    </dgm:pt>
    <dgm:pt modelId="{D87292EF-2C58-49EF-97AB-DE74E3EAC868}" type="pres">
      <dgm:prSet presAssocID="{458931E3-FF1C-4D77-A42E-37FD50907CEA}" presName="root2" presStyleCnt="0"/>
      <dgm:spPr/>
    </dgm:pt>
    <dgm:pt modelId="{433413D9-7618-43B3-9933-C1076591D74B}" type="pres">
      <dgm:prSet presAssocID="{458931E3-FF1C-4D77-A42E-37FD50907CEA}" presName="LevelTwoTextNode" presStyleLbl="node2" presStyleIdx="1" presStyleCnt="3" custScaleX="68594" custScaleY="688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CBC5156-8DAA-40E4-ADA1-8AA30E2024D1}" type="pres">
      <dgm:prSet presAssocID="{458931E3-FF1C-4D77-A42E-37FD50907CEA}" presName="level3hierChild" presStyleCnt="0"/>
      <dgm:spPr/>
    </dgm:pt>
    <dgm:pt modelId="{ACDE53A0-C40A-4CE7-9BB8-140F6A5B2250}" type="pres">
      <dgm:prSet presAssocID="{6458A463-D1CD-4F5A-9A3A-5A8C4BE77090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8433CB13-06FD-42CB-BAAD-25A9D7D1F30C}" type="pres">
      <dgm:prSet presAssocID="{6458A463-D1CD-4F5A-9A3A-5A8C4BE77090}" presName="connTx" presStyleLbl="parChTrans1D2" presStyleIdx="2" presStyleCnt="3"/>
      <dgm:spPr/>
      <dgm:t>
        <a:bodyPr/>
        <a:lstStyle/>
        <a:p>
          <a:endParaRPr lang="ru-RU"/>
        </a:p>
      </dgm:t>
    </dgm:pt>
    <dgm:pt modelId="{53FABD13-6E21-45BD-BDAB-C3387B663B2E}" type="pres">
      <dgm:prSet presAssocID="{1583E835-BC6E-4464-BCF2-6952ABBDE9B2}" presName="root2" presStyleCnt="0"/>
      <dgm:spPr/>
    </dgm:pt>
    <dgm:pt modelId="{47C9848E-E65B-4486-BB6A-061B37C58960}" type="pres">
      <dgm:prSet presAssocID="{1583E835-BC6E-4464-BCF2-6952ABBDE9B2}" presName="LevelTwoTextNode" presStyleLbl="node2" presStyleIdx="2" presStyleCnt="3" custScaleX="67376" custScaleY="6482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C70525-80BD-414A-8606-19A0D26F3DC4}" type="pres">
      <dgm:prSet presAssocID="{1583E835-BC6E-4464-BCF2-6952ABBDE9B2}" presName="level3hierChild" presStyleCnt="0"/>
      <dgm:spPr/>
    </dgm:pt>
  </dgm:ptLst>
  <dgm:cxnLst>
    <dgm:cxn modelId="{00974CE2-89FF-4074-931C-5D04110CEE7F}" type="presOf" srcId="{2ACB9739-EABB-46B5-890E-440CDC8DBF21}" destId="{EC632411-F97F-4296-A3BB-E46BDD962C27}" srcOrd="1" destOrd="0" presId="urn:microsoft.com/office/officeart/2008/layout/HorizontalMultiLevelHierarchy"/>
    <dgm:cxn modelId="{70CAD0E9-5423-4A38-A034-BDF233CC1A8A}" type="presOf" srcId="{6458A463-D1CD-4F5A-9A3A-5A8C4BE77090}" destId="{ACDE53A0-C40A-4CE7-9BB8-140F6A5B2250}" srcOrd="0" destOrd="0" presId="urn:microsoft.com/office/officeart/2008/layout/HorizontalMultiLevelHierarchy"/>
    <dgm:cxn modelId="{84B30E91-A8C4-40F4-B360-7F59758F1570}" type="presOf" srcId="{322A840A-F406-4809-81C1-C207573D15BF}" destId="{AD33B1F6-DAE1-4AEB-82F9-7F9B7F048844}" srcOrd="1" destOrd="0" presId="urn:microsoft.com/office/officeart/2008/layout/HorizontalMultiLevelHierarchy"/>
    <dgm:cxn modelId="{4A0F0289-2C3D-4C6B-BCD1-1D7FBE211B46}" type="presOf" srcId="{4D17D77C-DD4E-4E69-B2C5-3CACBC5CF152}" destId="{80593B3A-FBC8-4F41-9BC9-CC22AC7DC0A8}" srcOrd="0" destOrd="0" presId="urn:microsoft.com/office/officeart/2008/layout/HorizontalMultiLevelHierarchy"/>
    <dgm:cxn modelId="{A70FA5ED-BADE-4227-91A1-A7A10873E904}" type="presOf" srcId="{080D50A6-3ADE-4923-A4FA-19183961FA91}" destId="{CC407198-10DB-4E10-9E56-7B841C6BF1F4}" srcOrd="0" destOrd="0" presId="urn:microsoft.com/office/officeart/2008/layout/HorizontalMultiLevelHierarchy"/>
    <dgm:cxn modelId="{FDC3EFD0-4C72-4852-B48F-35F43C55A49C}" type="presOf" srcId="{458931E3-FF1C-4D77-A42E-37FD50907CEA}" destId="{433413D9-7618-43B3-9933-C1076591D74B}" srcOrd="0" destOrd="0" presId="urn:microsoft.com/office/officeart/2008/layout/HorizontalMultiLevelHierarchy"/>
    <dgm:cxn modelId="{68070A32-1FD4-4330-9208-9F24A6C09951}" type="presOf" srcId="{307B9CB2-ED7D-4DDF-B5A6-B57F6EB17130}" destId="{2A9F0DC1-E4EE-4571-AA86-8ECF2EDED53E}" srcOrd="0" destOrd="0" presId="urn:microsoft.com/office/officeart/2008/layout/HorizontalMultiLevelHierarchy"/>
    <dgm:cxn modelId="{AAB56BB7-A8D0-4A90-99FC-C76AA6CFADEB}" srcId="{080D50A6-3ADE-4923-A4FA-19183961FA91}" destId="{4D17D77C-DD4E-4E69-B2C5-3CACBC5CF152}" srcOrd="0" destOrd="0" parTransId="{322A840A-F406-4809-81C1-C207573D15BF}" sibTransId="{757DD2C5-5941-4B66-B8C2-CE815DD7F4BD}"/>
    <dgm:cxn modelId="{2D272861-1D57-4714-829C-12A6581904DD}" type="presOf" srcId="{6458A463-D1CD-4F5A-9A3A-5A8C4BE77090}" destId="{8433CB13-06FD-42CB-BAAD-25A9D7D1F30C}" srcOrd="1" destOrd="0" presId="urn:microsoft.com/office/officeart/2008/layout/HorizontalMultiLevelHierarchy"/>
    <dgm:cxn modelId="{A7A219EB-F0DB-4998-BB1D-420A442881C6}" srcId="{307B9CB2-ED7D-4DDF-B5A6-B57F6EB17130}" destId="{080D50A6-3ADE-4923-A4FA-19183961FA91}" srcOrd="0" destOrd="0" parTransId="{7C2D4A62-0F96-4A1C-B9AB-BAFA3ABE41FC}" sibTransId="{59A3C11E-6E28-4A58-83FC-EB23E40A6072}"/>
    <dgm:cxn modelId="{D03F2C66-935B-44A7-828E-C6E5408D6D6A}" type="presOf" srcId="{2ACB9739-EABB-46B5-890E-440CDC8DBF21}" destId="{2C9E0B7C-06D7-497B-89D5-EBE794A9EF97}" srcOrd="0" destOrd="0" presId="urn:microsoft.com/office/officeart/2008/layout/HorizontalMultiLevelHierarchy"/>
    <dgm:cxn modelId="{C756673A-5D45-4437-90D4-7FA30A0A7AB1}" type="presOf" srcId="{1583E835-BC6E-4464-BCF2-6952ABBDE9B2}" destId="{47C9848E-E65B-4486-BB6A-061B37C58960}" srcOrd="0" destOrd="0" presId="urn:microsoft.com/office/officeart/2008/layout/HorizontalMultiLevelHierarchy"/>
    <dgm:cxn modelId="{EF82B122-8619-428D-8EF7-7AC58F636E30}" type="presOf" srcId="{322A840A-F406-4809-81C1-C207573D15BF}" destId="{8F5ECDD0-79A2-4A0B-9F8D-93A04B99F620}" srcOrd="0" destOrd="0" presId="urn:microsoft.com/office/officeart/2008/layout/HorizontalMultiLevelHierarchy"/>
    <dgm:cxn modelId="{DC2D88AE-6CF7-43BD-88CA-8FB1B5093D29}" srcId="{080D50A6-3ADE-4923-A4FA-19183961FA91}" destId="{1583E835-BC6E-4464-BCF2-6952ABBDE9B2}" srcOrd="2" destOrd="0" parTransId="{6458A463-D1CD-4F5A-9A3A-5A8C4BE77090}" sibTransId="{0F0BB4C9-86CF-4F22-A269-68433D6C912A}"/>
    <dgm:cxn modelId="{B108187D-9F82-4D4E-B610-EFCD59B1AB15}" srcId="{080D50A6-3ADE-4923-A4FA-19183961FA91}" destId="{458931E3-FF1C-4D77-A42E-37FD50907CEA}" srcOrd="1" destOrd="0" parTransId="{2ACB9739-EABB-46B5-890E-440CDC8DBF21}" sibTransId="{28E8D523-BA1B-49D4-8470-35EC1347D84C}"/>
    <dgm:cxn modelId="{9A14DC73-B73C-4688-A216-1A218D60BF54}" type="presParOf" srcId="{2A9F0DC1-E4EE-4571-AA86-8ECF2EDED53E}" destId="{5C2F097F-89EA-47B2-B1F1-9AFFDA652A50}" srcOrd="0" destOrd="0" presId="urn:microsoft.com/office/officeart/2008/layout/HorizontalMultiLevelHierarchy"/>
    <dgm:cxn modelId="{F7EFBFC0-101E-44EF-9B81-F5ED5F75874C}" type="presParOf" srcId="{5C2F097F-89EA-47B2-B1F1-9AFFDA652A50}" destId="{CC407198-10DB-4E10-9E56-7B841C6BF1F4}" srcOrd="0" destOrd="0" presId="urn:microsoft.com/office/officeart/2008/layout/HorizontalMultiLevelHierarchy"/>
    <dgm:cxn modelId="{DDF0F062-9DE3-4A03-B715-2B0561C88F8D}" type="presParOf" srcId="{5C2F097F-89EA-47B2-B1F1-9AFFDA652A50}" destId="{A4BCAB96-2F1D-4B2A-9733-11003D38A35D}" srcOrd="1" destOrd="0" presId="urn:microsoft.com/office/officeart/2008/layout/HorizontalMultiLevelHierarchy"/>
    <dgm:cxn modelId="{E556F0BC-0FDF-42BF-988B-E87843EC7D75}" type="presParOf" srcId="{A4BCAB96-2F1D-4B2A-9733-11003D38A35D}" destId="{8F5ECDD0-79A2-4A0B-9F8D-93A04B99F620}" srcOrd="0" destOrd="0" presId="urn:microsoft.com/office/officeart/2008/layout/HorizontalMultiLevelHierarchy"/>
    <dgm:cxn modelId="{4E4C9D42-27B2-4960-BEEE-6E03E1D437A7}" type="presParOf" srcId="{8F5ECDD0-79A2-4A0B-9F8D-93A04B99F620}" destId="{AD33B1F6-DAE1-4AEB-82F9-7F9B7F048844}" srcOrd="0" destOrd="0" presId="urn:microsoft.com/office/officeart/2008/layout/HorizontalMultiLevelHierarchy"/>
    <dgm:cxn modelId="{F4B388C4-247C-4F58-B40D-34F6C0F16E65}" type="presParOf" srcId="{A4BCAB96-2F1D-4B2A-9733-11003D38A35D}" destId="{CCB576A1-E907-4F1F-8599-1314C494BA7B}" srcOrd="1" destOrd="0" presId="urn:microsoft.com/office/officeart/2008/layout/HorizontalMultiLevelHierarchy"/>
    <dgm:cxn modelId="{1592DFF9-750C-4BF6-A90A-1FE32421ADC3}" type="presParOf" srcId="{CCB576A1-E907-4F1F-8599-1314C494BA7B}" destId="{80593B3A-FBC8-4F41-9BC9-CC22AC7DC0A8}" srcOrd="0" destOrd="0" presId="urn:microsoft.com/office/officeart/2008/layout/HorizontalMultiLevelHierarchy"/>
    <dgm:cxn modelId="{7AC7B3C2-266A-4A29-8E64-27032A2C3959}" type="presParOf" srcId="{CCB576A1-E907-4F1F-8599-1314C494BA7B}" destId="{AA6820E7-15EE-4547-B46A-B49AB78B8734}" srcOrd="1" destOrd="0" presId="urn:microsoft.com/office/officeart/2008/layout/HorizontalMultiLevelHierarchy"/>
    <dgm:cxn modelId="{10FB393B-74E5-4D51-87A4-56259A3F6898}" type="presParOf" srcId="{A4BCAB96-2F1D-4B2A-9733-11003D38A35D}" destId="{2C9E0B7C-06D7-497B-89D5-EBE794A9EF97}" srcOrd="2" destOrd="0" presId="urn:microsoft.com/office/officeart/2008/layout/HorizontalMultiLevelHierarchy"/>
    <dgm:cxn modelId="{1C0430CE-E5CA-41F3-825F-66C8FD5BA822}" type="presParOf" srcId="{2C9E0B7C-06D7-497B-89D5-EBE794A9EF97}" destId="{EC632411-F97F-4296-A3BB-E46BDD962C27}" srcOrd="0" destOrd="0" presId="urn:microsoft.com/office/officeart/2008/layout/HorizontalMultiLevelHierarchy"/>
    <dgm:cxn modelId="{EBA61D22-A357-4519-AB69-28E7B219A96D}" type="presParOf" srcId="{A4BCAB96-2F1D-4B2A-9733-11003D38A35D}" destId="{D87292EF-2C58-49EF-97AB-DE74E3EAC868}" srcOrd="3" destOrd="0" presId="urn:microsoft.com/office/officeart/2008/layout/HorizontalMultiLevelHierarchy"/>
    <dgm:cxn modelId="{B8A3AB62-2E94-436D-8378-7ADA41CB5237}" type="presParOf" srcId="{D87292EF-2C58-49EF-97AB-DE74E3EAC868}" destId="{433413D9-7618-43B3-9933-C1076591D74B}" srcOrd="0" destOrd="0" presId="urn:microsoft.com/office/officeart/2008/layout/HorizontalMultiLevelHierarchy"/>
    <dgm:cxn modelId="{98DC4572-138C-4549-BC34-9598094E224D}" type="presParOf" srcId="{D87292EF-2C58-49EF-97AB-DE74E3EAC868}" destId="{DCBC5156-8DAA-40E4-ADA1-8AA30E2024D1}" srcOrd="1" destOrd="0" presId="urn:microsoft.com/office/officeart/2008/layout/HorizontalMultiLevelHierarchy"/>
    <dgm:cxn modelId="{0DAF11B4-FD8F-4081-8A99-DFA9C927EDA7}" type="presParOf" srcId="{A4BCAB96-2F1D-4B2A-9733-11003D38A35D}" destId="{ACDE53A0-C40A-4CE7-9BB8-140F6A5B2250}" srcOrd="4" destOrd="0" presId="urn:microsoft.com/office/officeart/2008/layout/HorizontalMultiLevelHierarchy"/>
    <dgm:cxn modelId="{4F5AEE65-D20E-4FCF-BC7B-E04C7A1F0EEF}" type="presParOf" srcId="{ACDE53A0-C40A-4CE7-9BB8-140F6A5B2250}" destId="{8433CB13-06FD-42CB-BAAD-25A9D7D1F30C}" srcOrd="0" destOrd="0" presId="urn:microsoft.com/office/officeart/2008/layout/HorizontalMultiLevelHierarchy"/>
    <dgm:cxn modelId="{13596D97-84F6-4116-A4E6-F371B7A45F0C}" type="presParOf" srcId="{A4BCAB96-2F1D-4B2A-9733-11003D38A35D}" destId="{53FABD13-6E21-45BD-BDAB-C3387B663B2E}" srcOrd="5" destOrd="0" presId="urn:microsoft.com/office/officeart/2008/layout/HorizontalMultiLevelHierarchy"/>
    <dgm:cxn modelId="{8C77AE09-3D4C-4B2A-A0EE-DEFD23291FD1}" type="presParOf" srcId="{53FABD13-6E21-45BD-BDAB-C3387B663B2E}" destId="{47C9848E-E65B-4486-BB6A-061B37C58960}" srcOrd="0" destOrd="0" presId="urn:microsoft.com/office/officeart/2008/layout/HorizontalMultiLevelHierarchy"/>
    <dgm:cxn modelId="{224D3854-C3DE-412C-96B0-1E7962C36FC3}" type="presParOf" srcId="{53FABD13-6E21-45BD-BDAB-C3387B663B2E}" destId="{3DC70525-80BD-414A-8606-19A0D26F3DC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018A29B-41DB-42B6-BA62-F6905FC72BCA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E44249C7-54CB-4B84-8BC5-2D573318EE5F}">
      <dgm:prSet phldrT="[Текст]"/>
      <dgm:spPr/>
      <dgm:t>
        <a:bodyPr/>
        <a:lstStyle/>
        <a:p>
          <a:r>
            <a:rPr lang="uk-UA" dirty="0" smtClean="0"/>
            <a:t>Вправи для губ</a:t>
          </a:r>
          <a:endParaRPr lang="ru-RU" dirty="0"/>
        </a:p>
      </dgm:t>
    </dgm:pt>
    <dgm:pt modelId="{1E73056C-CE28-4242-BD67-5D7A00B86689}" type="parTrans" cxnId="{1DDC1824-5929-4A31-8ABC-03D965C24E78}">
      <dgm:prSet/>
      <dgm:spPr/>
      <dgm:t>
        <a:bodyPr/>
        <a:lstStyle/>
        <a:p>
          <a:endParaRPr lang="ru-RU"/>
        </a:p>
      </dgm:t>
    </dgm:pt>
    <dgm:pt modelId="{C1DD6F15-97B0-40A7-994B-A4F9DEA4B7E8}" type="sibTrans" cxnId="{1DDC1824-5929-4A31-8ABC-03D965C24E78}">
      <dgm:prSet/>
      <dgm:spPr/>
      <dgm:t>
        <a:bodyPr/>
        <a:lstStyle/>
        <a:p>
          <a:endParaRPr lang="ru-RU"/>
        </a:p>
      </dgm:t>
    </dgm:pt>
    <dgm:pt modelId="{166A03D6-7707-4404-B068-D578E2AAC75F}">
      <dgm:prSet phldrT="[Текст]"/>
      <dgm:spPr/>
      <dgm:t>
        <a:bodyPr/>
        <a:lstStyle/>
        <a:p>
          <a:r>
            <a:rPr lang="uk-UA" dirty="0" smtClean="0"/>
            <a:t>Жабка </a:t>
          </a:r>
          <a:endParaRPr lang="ru-RU" dirty="0"/>
        </a:p>
      </dgm:t>
    </dgm:pt>
    <dgm:pt modelId="{66D7E296-18A0-4DE4-A3C8-6F1F11298F6D}" type="parTrans" cxnId="{2ADFDCF3-F13F-4B53-8C9A-681A3580ACF1}">
      <dgm:prSet/>
      <dgm:spPr/>
      <dgm:t>
        <a:bodyPr/>
        <a:lstStyle/>
        <a:p>
          <a:endParaRPr lang="ru-RU"/>
        </a:p>
      </dgm:t>
    </dgm:pt>
    <dgm:pt modelId="{8740DB66-4126-48DE-A170-5D416250FA18}" type="sibTrans" cxnId="{2ADFDCF3-F13F-4B53-8C9A-681A3580ACF1}">
      <dgm:prSet/>
      <dgm:spPr/>
      <dgm:t>
        <a:bodyPr/>
        <a:lstStyle/>
        <a:p>
          <a:endParaRPr lang="ru-RU"/>
        </a:p>
      </dgm:t>
    </dgm:pt>
    <dgm:pt modelId="{FC6C57D9-B323-4B68-B4B5-65FCB5585E5B}">
      <dgm:prSet phldrT="[Текст]"/>
      <dgm:spPr/>
      <dgm:t>
        <a:bodyPr/>
        <a:lstStyle/>
        <a:p>
          <a:r>
            <a:rPr lang="uk-UA" dirty="0" smtClean="0"/>
            <a:t>Гребінець </a:t>
          </a:r>
          <a:endParaRPr lang="ru-RU" dirty="0"/>
        </a:p>
      </dgm:t>
    </dgm:pt>
    <dgm:pt modelId="{51B0D1EF-0EEB-4445-B8E9-4F4C1D704375}" type="parTrans" cxnId="{08A2FAB9-3DA9-4B3D-BA9A-27D8BC4E8817}">
      <dgm:prSet/>
      <dgm:spPr/>
      <dgm:t>
        <a:bodyPr/>
        <a:lstStyle/>
        <a:p>
          <a:endParaRPr lang="ru-RU"/>
        </a:p>
      </dgm:t>
    </dgm:pt>
    <dgm:pt modelId="{6EB896DA-F803-4CC9-8979-2622E57586E3}" type="sibTrans" cxnId="{08A2FAB9-3DA9-4B3D-BA9A-27D8BC4E8817}">
      <dgm:prSet/>
      <dgm:spPr/>
      <dgm:t>
        <a:bodyPr/>
        <a:lstStyle/>
        <a:p>
          <a:endParaRPr lang="ru-RU"/>
        </a:p>
      </dgm:t>
    </dgm:pt>
    <dgm:pt modelId="{9D456B2C-9D21-4A42-B003-51691BB4BCE7}">
      <dgm:prSet phldrT="[Текст]"/>
      <dgm:spPr/>
      <dgm:t>
        <a:bodyPr/>
        <a:lstStyle/>
        <a:p>
          <a:r>
            <a:rPr lang="uk-UA" dirty="0" smtClean="0"/>
            <a:t>Вареники </a:t>
          </a:r>
          <a:endParaRPr lang="ru-RU" dirty="0"/>
        </a:p>
      </dgm:t>
    </dgm:pt>
    <dgm:pt modelId="{0D0D06A6-C475-486B-BFD1-1343CA629423}" type="parTrans" cxnId="{B5F2CDAA-74FE-4E8A-8916-0ED51115B46F}">
      <dgm:prSet/>
      <dgm:spPr/>
      <dgm:t>
        <a:bodyPr/>
        <a:lstStyle/>
        <a:p>
          <a:endParaRPr lang="ru-RU"/>
        </a:p>
      </dgm:t>
    </dgm:pt>
    <dgm:pt modelId="{9D4D8650-24B9-48E0-BBC1-EC76D745D018}" type="sibTrans" cxnId="{B5F2CDAA-74FE-4E8A-8916-0ED51115B46F}">
      <dgm:prSet/>
      <dgm:spPr/>
      <dgm:t>
        <a:bodyPr/>
        <a:lstStyle/>
        <a:p>
          <a:endParaRPr lang="ru-RU"/>
        </a:p>
      </dgm:t>
    </dgm:pt>
    <dgm:pt modelId="{C918C602-5AE6-47A5-BE4D-B6EF307FCF14}" type="pres">
      <dgm:prSet presAssocID="{D018A29B-41DB-42B6-BA62-F6905FC72BCA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8A03EE7-1270-4985-BA86-76A422800A24}" type="pres">
      <dgm:prSet presAssocID="{E44249C7-54CB-4B84-8BC5-2D573318EE5F}" presName="root1" presStyleCnt="0"/>
      <dgm:spPr/>
    </dgm:pt>
    <dgm:pt modelId="{03330732-CF76-4A72-82A3-20B73342A95F}" type="pres">
      <dgm:prSet presAssocID="{E44249C7-54CB-4B84-8BC5-2D573318EE5F}" presName="LevelOneTextNode" presStyleLbl="node0" presStyleIdx="0" presStyleCnt="1" custScaleX="53291" custScaleY="678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5D04AC-911A-464E-BFFF-9843D9AC9D1E}" type="pres">
      <dgm:prSet presAssocID="{E44249C7-54CB-4B84-8BC5-2D573318EE5F}" presName="level2hierChild" presStyleCnt="0"/>
      <dgm:spPr/>
    </dgm:pt>
    <dgm:pt modelId="{3BA54B72-507D-4C91-891B-4B565366A315}" type="pres">
      <dgm:prSet presAssocID="{66D7E296-18A0-4DE4-A3C8-6F1F11298F6D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61BFB3DF-8250-481F-8245-96F1AF6169F3}" type="pres">
      <dgm:prSet presAssocID="{66D7E296-18A0-4DE4-A3C8-6F1F11298F6D}" presName="connTx" presStyleLbl="parChTrans1D2" presStyleIdx="0" presStyleCnt="3"/>
      <dgm:spPr/>
      <dgm:t>
        <a:bodyPr/>
        <a:lstStyle/>
        <a:p>
          <a:endParaRPr lang="ru-RU"/>
        </a:p>
      </dgm:t>
    </dgm:pt>
    <dgm:pt modelId="{4E437171-5FEE-43D7-9E0F-AB00A174B8CD}" type="pres">
      <dgm:prSet presAssocID="{166A03D6-7707-4404-B068-D578E2AAC75F}" presName="root2" presStyleCnt="0"/>
      <dgm:spPr/>
    </dgm:pt>
    <dgm:pt modelId="{15FE615A-932A-451D-918D-2228C686DE43}" type="pres">
      <dgm:prSet presAssocID="{166A03D6-7707-4404-B068-D578E2AAC75F}" presName="LevelTwoTextNode" presStyleLbl="node2" presStyleIdx="0" presStyleCnt="3" custScaleX="738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44EA3E-60C1-4829-AFCA-F4E1EB842B9D}" type="pres">
      <dgm:prSet presAssocID="{166A03D6-7707-4404-B068-D578E2AAC75F}" presName="level3hierChild" presStyleCnt="0"/>
      <dgm:spPr/>
    </dgm:pt>
    <dgm:pt modelId="{423628F7-7F72-4390-9A82-8BF0599EFBC9}" type="pres">
      <dgm:prSet presAssocID="{51B0D1EF-0EEB-4445-B8E9-4F4C1D704375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25E077BD-0A4D-4391-A39B-77771A00ACAC}" type="pres">
      <dgm:prSet presAssocID="{51B0D1EF-0EEB-4445-B8E9-4F4C1D704375}" presName="connTx" presStyleLbl="parChTrans1D2" presStyleIdx="1" presStyleCnt="3"/>
      <dgm:spPr/>
      <dgm:t>
        <a:bodyPr/>
        <a:lstStyle/>
        <a:p>
          <a:endParaRPr lang="ru-RU"/>
        </a:p>
      </dgm:t>
    </dgm:pt>
    <dgm:pt modelId="{42229E8B-BF66-4810-B43E-3031504CD43D}" type="pres">
      <dgm:prSet presAssocID="{FC6C57D9-B323-4B68-B4B5-65FCB5585E5B}" presName="root2" presStyleCnt="0"/>
      <dgm:spPr/>
    </dgm:pt>
    <dgm:pt modelId="{2A5C7D85-8D4E-4981-B1A2-259688BA8229}" type="pres">
      <dgm:prSet presAssocID="{FC6C57D9-B323-4B68-B4B5-65FCB5585E5B}" presName="LevelTwoTextNode" presStyleLbl="node2" presStyleIdx="1" presStyleCnt="3" custScaleX="720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D640C42-A116-494D-BED2-BCD79DDFC429}" type="pres">
      <dgm:prSet presAssocID="{FC6C57D9-B323-4B68-B4B5-65FCB5585E5B}" presName="level3hierChild" presStyleCnt="0"/>
      <dgm:spPr/>
    </dgm:pt>
    <dgm:pt modelId="{D25F9FD0-9843-4E0C-93D3-B68D2A2D48C8}" type="pres">
      <dgm:prSet presAssocID="{0D0D06A6-C475-486B-BFD1-1343CA629423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F067C338-3F9D-466D-BAD9-90ADB85CB8FE}" type="pres">
      <dgm:prSet presAssocID="{0D0D06A6-C475-486B-BFD1-1343CA629423}" presName="connTx" presStyleLbl="parChTrans1D2" presStyleIdx="2" presStyleCnt="3"/>
      <dgm:spPr/>
      <dgm:t>
        <a:bodyPr/>
        <a:lstStyle/>
        <a:p>
          <a:endParaRPr lang="ru-RU"/>
        </a:p>
      </dgm:t>
    </dgm:pt>
    <dgm:pt modelId="{CAD86A87-CF82-41EC-BE8B-F7FBEE3C756C}" type="pres">
      <dgm:prSet presAssocID="{9D456B2C-9D21-4A42-B003-51691BB4BCE7}" presName="root2" presStyleCnt="0"/>
      <dgm:spPr/>
    </dgm:pt>
    <dgm:pt modelId="{0CA0DB12-C004-4D40-BC08-45FBC4FCEA81}" type="pres">
      <dgm:prSet presAssocID="{9D456B2C-9D21-4A42-B003-51691BB4BCE7}" presName="LevelTwoTextNode" presStyleLbl="node2" presStyleIdx="2" presStyleCnt="3" custScaleX="747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93A46D-0D88-4E4E-88EC-500A658921CE}" type="pres">
      <dgm:prSet presAssocID="{9D456B2C-9D21-4A42-B003-51691BB4BCE7}" presName="level3hierChild" presStyleCnt="0"/>
      <dgm:spPr/>
    </dgm:pt>
  </dgm:ptLst>
  <dgm:cxnLst>
    <dgm:cxn modelId="{FA63B476-2382-4631-A498-6ACDF394CDFF}" type="presOf" srcId="{D018A29B-41DB-42B6-BA62-F6905FC72BCA}" destId="{C918C602-5AE6-47A5-BE4D-B6EF307FCF14}" srcOrd="0" destOrd="0" presId="urn:microsoft.com/office/officeart/2008/layout/HorizontalMultiLevelHierarchy"/>
    <dgm:cxn modelId="{E4547A68-46EB-4855-AE5E-69411D1188A2}" type="presOf" srcId="{E44249C7-54CB-4B84-8BC5-2D573318EE5F}" destId="{03330732-CF76-4A72-82A3-20B73342A95F}" srcOrd="0" destOrd="0" presId="urn:microsoft.com/office/officeart/2008/layout/HorizontalMultiLevelHierarchy"/>
    <dgm:cxn modelId="{FFB0C33C-15DB-40FC-A37C-BB97BE2ECC43}" type="presOf" srcId="{51B0D1EF-0EEB-4445-B8E9-4F4C1D704375}" destId="{423628F7-7F72-4390-9A82-8BF0599EFBC9}" srcOrd="0" destOrd="0" presId="urn:microsoft.com/office/officeart/2008/layout/HorizontalMultiLevelHierarchy"/>
    <dgm:cxn modelId="{B5F2CDAA-74FE-4E8A-8916-0ED51115B46F}" srcId="{E44249C7-54CB-4B84-8BC5-2D573318EE5F}" destId="{9D456B2C-9D21-4A42-B003-51691BB4BCE7}" srcOrd="2" destOrd="0" parTransId="{0D0D06A6-C475-486B-BFD1-1343CA629423}" sibTransId="{9D4D8650-24B9-48E0-BBC1-EC76D745D018}"/>
    <dgm:cxn modelId="{08A2FAB9-3DA9-4B3D-BA9A-27D8BC4E8817}" srcId="{E44249C7-54CB-4B84-8BC5-2D573318EE5F}" destId="{FC6C57D9-B323-4B68-B4B5-65FCB5585E5B}" srcOrd="1" destOrd="0" parTransId="{51B0D1EF-0EEB-4445-B8E9-4F4C1D704375}" sibTransId="{6EB896DA-F803-4CC9-8979-2622E57586E3}"/>
    <dgm:cxn modelId="{881E7081-D64E-41BA-A42B-8319CBB148AB}" type="presOf" srcId="{0D0D06A6-C475-486B-BFD1-1343CA629423}" destId="{D25F9FD0-9843-4E0C-93D3-B68D2A2D48C8}" srcOrd="0" destOrd="0" presId="urn:microsoft.com/office/officeart/2008/layout/HorizontalMultiLevelHierarchy"/>
    <dgm:cxn modelId="{49FD8644-8BE3-4096-B4F3-F90484D9282A}" type="presOf" srcId="{FC6C57D9-B323-4B68-B4B5-65FCB5585E5B}" destId="{2A5C7D85-8D4E-4981-B1A2-259688BA8229}" srcOrd="0" destOrd="0" presId="urn:microsoft.com/office/officeart/2008/layout/HorizontalMultiLevelHierarchy"/>
    <dgm:cxn modelId="{9606C01A-D773-4D50-A305-ED788E4F656B}" type="presOf" srcId="{51B0D1EF-0EEB-4445-B8E9-4F4C1D704375}" destId="{25E077BD-0A4D-4391-A39B-77771A00ACAC}" srcOrd="1" destOrd="0" presId="urn:microsoft.com/office/officeart/2008/layout/HorizontalMultiLevelHierarchy"/>
    <dgm:cxn modelId="{2ADFDCF3-F13F-4B53-8C9A-681A3580ACF1}" srcId="{E44249C7-54CB-4B84-8BC5-2D573318EE5F}" destId="{166A03D6-7707-4404-B068-D578E2AAC75F}" srcOrd="0" destOrd="0" parTransId="{66D7E296-18A0-4DE4-A3C8-6F1F11298F6D}" sibTransId="{8740DB66-4126-48DE-A170-5D416250FA18}"/>
    <dgm:cxn modelId="{3D3D5908-141E-4DC9-B0E0-81E535B280FC}" type="presOf" srcId="{0D0D06A6-C475-486B-BFD1-1343CA629423}" destId="{F067C338-3F9D-466D-BAD9-90ADB85CB8FE}" srcOrd="1" destOrd="0" presId="urn:microsoft.com/office/officeart/2008/layout/HorizontalMultiLevelHierarchy"/>
    <dgm:cxn modelId="{01E1CD8F-259F-4F50-B9E1-214D2214591F}" type="presOf" srcId="{66D7E296-18A0-4DE4-A3C8-6F1F11298F6D}" destId="{3BA54B72-507D-4C91-891B-4B565366A315}" srcOrd="0" destOrd="0" presId="urn:microsoft.com/office/officeart/2008/layout/HorizontalMultiLevelHierarchy"/>
    <dgm:cxn modelId="{8535EE3F-8866-47EC-8A71-2673C0236899}" type="presOf" srcId="{66D7E296-18A0-4DE4-A3C8-6F1F11298F6D}" destId="{61BFB3DF-8250-481F-8245-96F1AF6169F3}" srcOrd="1" destOrd="0" presId="urn:microsoft.com/office/officeart/2008/layout/HorizontalMultiLevelHierarchy"/>
    <dgm:cxn modelId="{AA666ED3-5150-4E7A-8ED6-A191553703FE}" type="presOf" srcId="{166A03D6-7707-4404-B068-D578E2AAC75F}" destId="{15FE615A-932A-451D-918D-2228C686DE43}" srcOrd="0" destOrd="0" presId="urn:microsoft.com/office/officeart/2008/layout/HorizontalMultiLevelHierarchy"/>
    <dgm:cxn modelId="{1DDC1824-5929-4A31-8ABC-03D965C24E78}" srcId="{D018A29B-41DB-42B6-BA62-F6905FC72BCA}" destId="{E44249C7-54CB-4B84-8BC5-2D573318EE5F}" srcOrd="0" destOrd="0" parTransId="{1E73056C-CE28-4242-BD67-5D7A00B86689}" sibTransId="{C1DD6F15-97B0-40A7-994B-A4F9DEA4B7E8}"/>
    <dgm:cxn modelId="{25821925-6F39-4EC9-8C6E-7F97D3145FDA}" type="presOf" srcId="{9D456B2C-9D21-4A42-B003-51691BB4BCE7}" destId="{0CA0DB12-C004-4D40-BC08-45FBC4FCEA81}" srcOrd="0" destOrd="0" presId="urn:microsoft.com/office/officeart/2008/layout/HorizontalMultiLevelHierarchy"/>
    <dgm:cxn modelId="{161F92BB-3890-4B61-853E-3A8184B4FA6B}" type="presParOf" srcId="{C918C602-5AE6-47A5-BE4D-B6EF307FCF14}" destId="{A8A03EE7-1270-4985-BA86-76A422800A24}" srcOrd="0" destOrd="0" presId="urn:microsoft.com/office/officeart/2008/layout/HorizontalMultiLevelHierarchy"/>
    <dgm:cxn modelId="{3E25A661-922A-4D11-BAD0-2EFF1960BB7C}" type="presParOf" srcId="{A8A03EE7-1270-4985-BA86-76A422800A24}" destId="{03330732-CF76-4A72-82A3-20B73342A95F}" srcOrd="0" destOrd="0" presId="urn:microsoft.com/office/officeart/2008/layout/HorizontalMultiLevelHierarchy"/>
    <dgm:cxn modelId="{4668FCB8-B393-4266-AA11-F458AD167D61}" type="presParOf" srcId="{A8A03EE7-1270-4985-BA86-76A422800A24}" destId="{035D04AC-911A-464E-BFFF-9843D9AC9D1E}" srcOrd="1" destOrd="0" presId="urn:microsoft.com/office/officeart/2008/layout/HorizontalMultiLevelHierarchy"/>
    <dgm:cxn modelId="{32BAB3F7-E66B-43C9-AE49-298D1073666E}" type="presParOf" srcId="{035D04AC-911A-464E-BFFF-9843D9AC9D1E}" destId="{3BA54B72-507D-4C91-891B-4B565366A315}" srcOrd="0" destOrd="0" presId="urn:microsoft.com/office/officeart/2008/layout/HorizontalMultiLevelHierarchy"/>
    <dgm:cxn modelId="{B005738D-1755-4717-BD81-CEC4B39AB9FE}" type="presParOf" srcId="{3BA54B72-507D-4C91-891B-4B565366A315}" destId="{61BFB3DF-8250-481F-8245-96F1AF6169F3}" srcOrd="0" destOrd="0" presId="urn:microsoft.com/office/officeart/2008/layout/HorizontalMultiLevelHierarchy"/>
    <dgm:cxn modelId="{B7DDE033-B857-44BB-A6AB-BD5A77A9DE20}" type="presParOf" srcId="{035D04AC-911A-464E-BFFF-9843D9AC9D1E}" destId="{4E437171-5FEE-43D7-9E0F-AB00A174B8CD}" srcOrd="1" destOrd="0" presId="urn:microsoft.com/office/officeart/2008/layout/HorizontalMultiLevelHierarchy"/>
    <dgm:cxn modelId="{FDB1240F-AC9C-4674-BE5B-8729EF34FDAA}" type="presParOf" srcId="{4E437171-5FEE-43D7-9E0F-AB00A174B8CD}" destId="{15FE615A-932A-451D-918D-2228C686DE43}" srcOrd="0" destOrd="0" presId="urn:microsoft.com/office/officeart/2008/layout/HorizontalMultiLevelHierarchy"/>
    <dgm:cxn modelId="{369ED68A-8071-496C-B590-9E77A334A71F}" type="presParOf" srcId="{4E437171-5FEE-43D7-9E0F-AB00A174B8CD}" destId="{3744EA3E-60C1-4829-AFCA-F4E1EB842B9D}" srcOrd="1" destOrd="0" presId="urn:microsoft.com/office/officeart/2008/layout/HorizontalMultiLevelHierarchy"/>
    <dgm:cxn modelId="{9A5DA561-D16D-4A33-BFC9-206914E335A3}" type="presParOf" srcId="{035D04AC-911A-464E-BFFF-9843D9AC9D1E}" destId="{423628F7-7F72-4390-9A82-8BF0599EFBC9}" srcOrd="2" destOrd="0" presId="urn:microsoft.com/office/officeart/2008/layout/HorizontalMultiLevelHierarchy"/>
    <dgm:cxn modelId="{CCA168EF-52FF-4880-8E8C-9F9846513F8F}" type="presParOf" srcId="{423628F7-7F72-4390-9A82-8BF0599EFBC9}" destId="{25E077BD-0A4D-4391-A39B-77771A00ACAC}" srcOrd="0" destOrd="0" presId="urn:microsoft.com/office/officeart/2008/layout/HorizontalMultiLevelHierarchy"/>
    <dgm:cxn modelId="{4009F183-3B3E-4ADB-A65C-E40BED6FACD9}" type="presParOf" srcId="{035D04AC-911A-464E-BFFF-9843D9AC9D1E}" destId="{42229E8B-BF66-4810-B43E-3031504CD43D}" srcOrd="3" destOrd="0" presId="urn:microsoft.com/office/officeart/2008/layout/HorizontalMultiLevelHierarchy"/>
    <dgm:cxn modelId="{1EB2AEA0-AF82-4D43-920B-8238A63D8CBD}" type="presParOf" srcId="{42229E8B-BF66-4810-B43E-3031504CD43D}" destId="{2A5C7D85-8D4E-4981-B1A2-259688BA8229}" srcOrd="0" destOrd="0" presId="urn:microsoft.com/office/officeart/2008/layout/HorizontalMultiLevelHierarchy"/>
    <dgm:cxn modelId="{8317A31A-210B-461D-B671-AC60BBE17B66}" type="presParOf" srcId="{42229E8B-BF66-4810-B43E-3031504CD43D}" destId="{DD640C42-A116-494D-BED2-BCD79DDFC429}" srcOrd="1" destOrd="0" presId="urn:microsoft.com/office/officeart/2008/layout/HorizontalMultiLevelHierarchy"/>
    <dgm:cxn modelId="{A2682B1E-53C3-4F35-80DB-E43EE342E509}" type="presParOf" srcId="{035D04AC-911A-464E-BFFF-9843D9AC9D1E}" destId="{D25F9FD0-9843-4E0C-93D3-B68D2A2D48C8}" srcOrd="4" destOrd="0" presId="urn:microsoft.com/office/officeart/2008/layout/HorizontalMultiLevelHierarchy"/>
    <dgm:cxn modelId="{594BF094-309E-4964-9981-73B8BE0EAFF1}" type="presParOf" srcId="{D25F9FD0-9843-4E0C-93D3-B68D2A2D48C8}" destId="{F067C338-3F9D-466D-BAD9-90ADB85CB8FE}" srcOrd="0" destOrd="0" presId="urn:microsoft.com/office/officeart/2008/layout/HorizontalMultiLevelHierarchy"/>
    <dgm:cxn modelId="{8B4F817D-91B0-46B1-B755-9D5B891CA922}" type="presParOf" srcId="{035D04AC-911A-464E-BFFF-9843D9AC9D1E}" destId="{CAD86A87-CF82-41EC-BE8B-F7FBEE3C756C}" srcOrd="5" destOrd="0" presId="urn:microsoft.com/office/officeart/2008/layout/HorizontalMultiLevelHierarchy"/>
    <dgm:cxn modelId="{DD1C4BA7-D5C2-4307-BABC-492B7CE76730}" type="presParOf" srcId="{CAD86A87-CF82-41EC-BE8B-F7FBEE3C756C}" destId="{0CA0DB12-C004-4D40-BC08-45FBC4FCEA81}" srcOrd="0" destOrd="0" presId="urn:microsoft.com/office/officeart/2008/layout/HorizontalMultiLevelHierarchy"/>
    <dgm:cxn modelId="{9C23AD01-2577-4AA5-8ACC-22755913274E}" type="presParOf" srcId="{CAD86A87-CF82-41EC-BE8B-F7FBEE3C756C}" destId="{4293A46D-0D88-4E4E-88EC-500A658921CE}" srcOrd="1" destOrd="0" presId="urn:microsoft.com/office/officeart/2008/layout/HorizontalMultiLevelHierarchy"/>
  </dgm:cxnLst>
  <dgm:bg/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EE368E3-A348-4982-84E6-3462ED872B19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0A49066-DB91-4F0D-AB16-92B6D482E852}">
      <dgm:prSet phldrT="[Текст]"/>
      <dgm:spPr/>
      <dgm:t>
        <a:bodyPr/>
        <a:lstStyle/>
        <a:p>
          <a:r>
            <a:rPr lang="uk-UA" dirty="0" smtClean="0"/>
            <a:t>Вправи для язика</a:t>
          </a:r>
          <a:endParaRPr lang="ru-RU" dirty="0"/>
        </a:p>
      </dgm:t>
    </dgm:pt>
    <dgm:pt modelId="{06CCA852-5678-42A3-BF0B-24B9E0EC7F7F}" type="parTrans" cxnId="{A0B62D5D-344D-4EA0-8D17-81EB38E1DB45}">
      <dgm:prSet/>
      <dgm:spPr/>
      <dgm:t>
        <a:bodyPr/>
        <a:lstStyle/>
        <a:p>
          <a:endParaRPr lang="ru-RU"/>
        </a:p>
      </dgm:t>
    </dgm:pt>
    <dgm:pt modelId="{BFB2E949-8FC3-411A-88A9-70DE127E8D23}" type="sibTrans" cxnId="{A0B62D5D-344D-4EA0-8D17-81EB38E1DB45}">
      <dgm:prSet/>
      <dgm:spPr/>
      <dgm:t>
        <a:bodyPr/>
        <a:lstStyle/>
        <a:p>
          <a:endParaRPr lang="ru-RU"/>
        </a:p>
      </dgm:t>
    </dgm:pt>
    <dgm:pt modelId="{CEED9ACD-3BEC-413C-ACC0-E7A6D55EA357}">
      <dgm:prSet phldrT="[Текст]"/>
      <dgm:spPr/>
      <dgm:t>
        <a:bodyPr/>
        <a:lstStyle/>
        <a:p>
          <a:r>
            <a:rPr lang="uk-UA" dirty="0" smtClean="0"/>
            <a:t>Гойдалка </a:t>
          </a:r>
          <a:endParaRPr lang="ru-RU" dirty="0"/>
        </a:p>
      </dgm:t>
    </dgm:pt>
    <dgm:pt modelId="{AC2553B3-D066-4722-937E-7C7E18539759}" type="parTrans" cxnId="{C0C2FF3C-8A21-48AB-9D1F-E4CEED85781F}">
      <dgm:prSet/>
      <dgm:spPr/>
      <dgm:t>
        <a:bodyPr/>
        <a:lstStyle/>
        <a:p>
          <a:endParaRPr lang="ru-RU"/>
        </a:p>
      </dgm:t>
    </dgm:pt>
    <dgm:pt modelId="{3649FB24-5C29-45EC-AF39-AB1BFDCBB553}" type="sibTrans" cxnId="{C0C2FF3C-8A21-48AB-9D1F-E4CEED85781F}">
      <dgm:prSet/>
      <dgm:spPr/>
      <dgm:t>
        <a:bodyPr/>
        <a:lstStyle/>
        <a:p>
          <a:endParaRPr lang="ru-RU"/>
        </a:p>
      </dgm:t>
    </dgm:pt>
    <dgm:pt modelId="{BA4604FC-B7B9-4D30-BA9B-B97C3E37E959}">
      <dgm:prSet phldrT="[Текст]"/>
      <dgm:spPr/>
      <dgm:t>
        <a:bodyPr/>
        <a:lstStyle/>
        <a:p>
          <a:r>
            <a:rPr lang="uk-UA" dirty="0" smtClean="0"/>
            <a:t>Конячка </a:t>
          </a:r>
          <a:endParaRPr lang="ru-RU" dirty="0"/>
        </a:p>
      </dgm:t>
    </dgm:pt>
    <dgm:pt modelId="{AA45BD09-579F-4ADA-BB2B-209A6E76CBC2}" type="parTrans" cxnId="{8D7C915C-8BEB-4A57-AE00-20D7C5A809F0}">
      <dgm:prSet/>
      <dgm:spPr/>
      <dgm:t>
        <a:bodyPr/>
        <a:lstStyle/>
        <a:p>
          <a:endParaRPr lang="ru-RU"/>
        </a:p>
      </dgm:t>
    </dgm:pt>
    <dgm:pt modelId="{B84211ED-841A-40A7-898B-54FFBE2746B9}" type="sibTrans" cxnId="{8D7C915C-8BEB-4A57-AE00-20D7C5A809F0}">
      <dgm:prSet/>
      <dgm:spPr/>
      <dgm:t>
        <a:bodyPr/>
        <a:lstStyle/>
        <a:p>
          <a:endParaRPr lang="ru-RU"/>
        </a:p>
      </dgm:t>
    </dgm:pt>
    <dgm:pt modelId="{7A2355C8-A12D-4362-85B1-5DE98FA4C1DD}">
      <dgm:prSet phldrT="[Текст]"/>
      <dgm:spPr/>
      <dgm:t>
        <a:bodyPr/>
        <a:lstStyle/>
        <a:p>
          <a:r>
            <a:rPr lang="uk-UA" dirty="0" smtClean="0"/>
            <a:t>Індики </a:t>
          </a:r>
          <a:endParaRPr lang="ru-RU" dirty="0"/>
        </a:p>
      </dgm:t>
    </dgm:pt>
    <dgm:pt modelId="{5CB7B6EA-10EA-4E0E-9FB1-F3D50E720CC6}" type="parTrans" cxnId="{A4D22BEF-C38B-44AA-AB8F-BFEC9667D9D2}">
      <dgm:prSet/>
      <dgm:spPr/>
      <dgm:t>
        <a:bodyPr/>
        <a:lstStyle/>
        <a:p>
          <a:endParaRPr lang="ru-RU"/>
        </a:p>
      </dgm:t>
    </dgm:pt>
    <dgm:pt modelId="{34F84B8F-AA8A-441F-9CC1-9F30FFEA5EDE}" type="sibTrans" cxnId="{A4D22BEF-C38B-44AA-AB8F-BFEC9667D9D2}">
      <dgm:prSet/>
      <dgm:spPr/>
      <dgm:t>
        <a:bodyPr/>
        <a:lstStyle/>
        <a:p>
          <a:endParaRPr lang="ru-RU"/>
        </a:p>
      </dgm:t>
    </dgm:pt>
    <dgm:pt modelId="{BEA89762-07F2-4630-AF2B-509B74C1239A}" type="pres">
      <dgm:prSet presAssocID="{AEE368E3-A348-4982-84E6-3462ED872B19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6320B7-875F-46CB-AC82-FE970D5FF4C4}" type="pres">
      <dgm:prSet presAssocID="{C0A49066-DB91-4F0D-AB16-92B6D482E852}" presName="root1" presStyleCnt="0"/>
      <dgm:spPr/>
    </dgm:pt>
    <dgm:pt modelId="{6253DB15-0E3D-4FCB-8A7A-A5D034558C22}" type="pres">
      <dgm:prSet presAssocID="{C0A49066-DB91-4F0D-AB16-92B6D482E852}" presName="LevelOneTextNode" presStyleLbl="node0" presStyleIdx="0" presStyleCnt="1" custScaleX="52217" custScaleY="733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9C38BDC-3FC8-496C-B661-CBF6B12DEECB}" type="pres">
      <dgm:prSet presAssocID="{C0A49066-DB91-4F0D-AB16-92B6D482E852}" presName="level2hierChild" presStyleCnt="0"/>
      <dgm:spPr/>
    </dgm:pt>
    <dgm:pt modelId="{78D82D5D-B3AE-481A-9FC3-75D70221A5D6}" type="pres">
      <dgm:prSet presAssocID="{AC2553B3-D066-4722-937E-7C7E18539759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61CD74D8-2513-4C94-B5C8-24A9B9322850}" type="pres">
      <dgm:prSet presAssocID="{AC2553B3-D066-4722-937E-7C7E18539759}" presName="connTx" presStyleLbl="parChTrans1D2" presStyleIdx="0" presStyleCnt="3"/>
      <dgm:spPr/>
      <dgm:t>
        <a:bodyPr/>
        <a:lstStyle/>
        <a:p>
          <a:endParaRPr lang="ru-RU"/>
        </a:p>
      </dgm:t>
    </dgm:pt>
    <dgm:pt modelId="{F2B29818-064A-4CC0-AFF9-08ED851CDACE}" type="pres">
      <dgm:prSet presAssocID="{CEED9ACD-3BEC-413C-ACC0-E7A6D55EA357}" presName="root2" presStyleCnt="0"/>
      <dgm:spPr/>
    </dgm:pt>
    <dgm:pt modelId="{EAEDD9A4-5BAF-4B8E-8091-E6F49CAF8E34}" type="pres">
      <dgm:prSet presAssocID="{CEED9ACD-3BEC-413C-ACC0-E7A6D55EA357}" presName="LevelTwoTextNode" presStyleLbl="node2" presStyleIdx="0" presStyleCnt="3" custScaleX="85129" custScaleY="855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EAC906D-A327-4027-9A3C-9DA91276F84E}" type="pres">
      <dgm:prSet presAssocID="{CEED9ACD-3BEC-413C-ACC0-E7A6D55EA357}" presName="level3hierChild" presStyleCnt="0"/>
      <dgm:spPr/>
    </dgm:pt>
    <dgm:pt modelId="{D7FE8F78-4A22-40AE-B83A-1ADC55EEFF30}" type="pres">
      <dgm:prSet presAssocID="{AA45BD09-579F-4ADA-BB2B-209A6E76CBC2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CF592C19-E162-45C2-87BB-F25C53A47AF2}" type="pres">
      <dgm:prSet presAssocID="{AA45BD09-579F-4ADA-BB2B-209A6E76CBC2}" presName="connTx" presStyleLbl="parChTrans1D2" presStyleIdx="1" presStyleCnt="3"/>
      <dgm:spPr/>
      <dgm:t>
        <a:bodyPr/>
        <a:lstStyle/>
        <a:p>
          <a:endParaRPr lang="ru-RU"/>
        </a:p>
      </dgm:t>
    </dgm:pt>
    <dgm:pt modelId="{E0E4C385-8FF2-47E4-B2F9-01C1E2D80981}" type="pres">
      <dgm:prSet presAssocID="{BA4604FC-B7B9-4D30-BA9B-B97C3E37E959}" presName="root2" presStyleCnt="0"/>
      <dgm:spPr/>
    </dgm:pt>
    <dgm:pt modelId="{54E724A9-D24B-402D-A6BD-76F6A9FE11DF}" type="pres">
      <dgm:prSet presAssocID="{BA4604FC-B7B9-4D30-BA9B-B97C3E37E959}" presName="LevelTwoTextNode" presStyleLbl="node2" presStyleIdx="1" presStyleCnt="3" custScaleX="85983" custScaleY="828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5DC8AD1-68AB-47C3-8B95-7F5B82404CF3}" type="pres">
      <dgm:prSet presAssocID="{BA4604FC-B7B9-4D30-BA9B-B97C3E37E959}" presName="level3hierChild" presStyleCnt="0"/>
      <dgm:spPr/>
    </dgm:pt>
    <dgm:pt modelId="{B29B534F-0D0F-4F67-A876-3ACAE52B8384}" type="pres">
      <dgm:prSet presAssocID="{5CB7B6EA-10EA-4E0E-9FB1-F3D50E720CC6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44440882-8935-469B-98D8-A9DE470B6FD6}" type="pres">
      <dgm:prSet presAssocID="{5CB7B6EA-10EA-4E0E-9FB1-F3D50E720CC6}" presName="connTx" presStyleLbl="parChTrans1D2" presStyleIdx="2" presStyleCnt="3"/>
      <dgm:spPr/>
      <dgm:t>
        <a:bodyPr/>
        <a:lstStyle/>
        <a:p>
          <a:endParaRPr lang="ru-RU"/>
        </a:p>
      </dgm:t>
    </dgm:pt>
    <dgm:pt modelId="{64FC4479-9F46-4025-9741-1C1959A66371}" type="pres">
      <dgm:prSet presAssocID="{7A2355C8-A12D-4362-85B1-5DE98FA4C1DD}" presName="root2" presStyleCnt="0"/>
      <dgm:spPr/>
    </dgm:pt>
    <dgm:pt modelId="{FF06A695-1250-4A45-A24D-959EEA6CF73D}" type="pres">
      <dgm:prSet presAssocID="{7A2355C8-A12D-4362-85B1-5DE98FA4C1DD}" presName="LevelTwoTextNode" presStyleLbl="node2" presStyleIdx="2" presStyleCnt="3" custScaleX="87000" custScaleY="724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B315F60-E066-48AC-A2DC-7B202C4729F1}" type="pres">
      <dgm:prSet presAssocID="{7A2355C8-A12D-4362-85B1-5DE98FA4C1DD}" presName="level3hierChild" presStyleCnt="0"/>
      <dgm:spPr/>
    </dgm:pt>
  </dgm:ptLst>
  <dgm:cxnLst>
    <dgm:cxn modelId="{8ED424EA-131B-4D41-9782-BA4A49AA63B9}" type="presOf" srcId="{AA45BD09-579F-4ADA-BB2B-209A6E76CBC2}" destId="{D7FE8F78-4A22-40AE-B83A-1ADC55EEFF30}" srcOrd="0" destOrd="0" presId="urn:microsoft.com/office/officeart/2008/layout/HorizontalMultiLevelHierarchy"/>
    <dgm:cxn modelId="{8D7C915C-8BEB-4A57-AE00-20D7C5A809F0}" srcId="{C0A49066-DB91-4F0D-AB16-92B6D482E852}" destId="{BA4604FC-B7B9-4D30-BA9B-B97C3E37E959}" srcOrd="1" destOrd="0" parTransId="{AA45BD09-579F-4ADA-BB2B-209A6E76CBC2}" sibTransId="{B84211ED-841A-40A7-898B-54FFBE2746B9}"/>
    <dgm:cxn modelId="{F5FADD20-EF61-47EA-91BC-BA33877C7579}" type="presOf" srcId="{5CB7B6EA-10EA-4E0E-9FB1-F3D50E720CC6}" destId="{44440882-8935-469B-98D8-A9DE470B6FD6}" srcOrd="1" destOrd="0" presId="urn:microsoft.com/office/officeart/2008/layout/HorizontalMultiLevelHierarchy"/>
    <dgm:cxn modelId="{A3A67448-C7D1-46A6-A599-57C74883E049}" type="presOf" srcId="{AC2553B3-D066-4722-937E-7C7E18539759}" destId="{61CD74D8-2513-4C94-B5C8-24A9B9322850}" srcOrd="1" destOrd="0" presId="urn:microsoft.com/office/officeart/2008/layout/HorizontalMultiLevelHierarchy"/>
    <dgm:cxn modelId="{A4D22BEF-C38B-44AA-AB8F-BFEC9667D9D2}" srcId="{C0A49066-DB91-4F0D-AB16-92B6D482E852}" destId="{7A2355C8-A12D-4362-85B1-5DE98FA4C1DD}" srcOrd="2" destOrd="0" parTransId="{5CB7B6EA-10EA-4E0E-9FB1-F3D50E720CC6}" sibTransId="{34F84B8F-AA8A-441F-9CC1-9F30FFEA5EDE}"/>
    <dgm:cxn modelId="{C0C2FF3C-8A21-48AB-9D1F-E4CEED85781F}" srcId="{C0A49066-DB91-4F0D-AB16-92B6D482E852}" destId="{CEED9ACD-3BEC-413C-ACC0-E7A6D55EA357}" srcOrd="0" destOrd="0" parTransId="{AC2553B3-D066-4722-937E-7C7E18539759}" sibTransId="{3649FB24-5C29-45EC-AF39-AB1BFDCBB553}"/>
    <dgm:cxn modelId="{8D703EE2-A12B-4576-9E6C-DF3A9268591B}" type="presOf" srcId="{5CB7B6EA-10EA-4E0E-9FB1-F3D50E720CC6}" destId="{B29B534F-0D0F-4F67-A876-3ACAE52B8384}" srcOrd="0" destOrd="0" presId="urn:microsoft.com/office/officeart/2008/layout/HorizontalMultiLevelHierarchy"/>
    <dgm:cxn modelId="{28A5FDEE-5A2C-46C8-B5D5-BF1342B51B93}" type="presOf" srcId="{AA45BD09-579F-4ADA-BB2B-209A6E76CBC2}" destId="{CF592C19-E162-45C2-87BB-F25C53A47AF2}" srcOrd="1" destOrd="0" presId="urn:microsoft.com/office/officeart/2008/layout/HorizontalMultiLevelHierarchy"/>
    <dgm:cxn modelId="{A0B62D5D-344D-4EA0-8D17-81EB38E1DB45}" srcId="{AEE368E3-A348-4982-84E6-3462ED872B19}" destId="{C0A49066-DB91-4F0D-AB16-92B6D482E852}" srcOrd="0" destOrd="0" parTransId="{06CCA852-5678-42A3-BF0B-24B9E0EC7F7F}" sibTransId="{BFB2E949-8FC3-411A-88A9-70DE127E8D23}"/>
    <dgm:cxn modelId="{3C47ED1F-DC60-41B4-BB45-538F894FDA34}" type="presOf" srcId="{CEED9ACD-3BEC-413C-ACC0-E7A6D55EA357}" destId="{EAEDD9A4-5BAF-4B8E-8091-E6F49CAF8E34}" srcOrd="0" destOrd="0" presId="urn:microsoft.com/office/officeart/2008/layout/HorizontalMultiLevelHierarchy"/>
    <dgm:cxn modelId="{4F697F10-BB4E-41C0-9213-FF593F35ADE4}" type="presOf" srcId="{AEE368E3-A348-4982-84E6-3462ED872B19}" destId="{BEA89762-07F2-4630-AF2B-509B74C1239A}" srcOrd="0" destOrd="0" presId="urn:microsoft.com/office/officeart/2008/layout/HorizontalMultiLevelHierarchy"/>
    <dgm:cxn modelId="{B06318B0-CD9A-4542-8A9B-CA23A207D379}" type="presOf" srcId="{C0A49066-DB91-4F0D-AB16-92B6D482E852}" destId="{6253DB15-0E3D-4FCB-8A7A-A5D034558C22}" srcOrd="0" destOrd="0" presId="urn:microsoft.com/office/officeart/2008/layout/HorizontalMultiLevelHierarchy"/>
    <dgm:cxn modelId="{DF383B57-5A70-4644-9D07-9AD151DEC67E}" type="presOf" srcId="{7A2355C8-A12D-4362-85B1-5DE98FA4C1DD}" destId="{FF06A695-1250-4A45-A24D-959EEA6CF73D}" srcOrd="0" destOrd="0" presId="urn:microsoft.com/office/officeart/2008/layout/HorizontalMultiLevelHierarchy"/>
    <dgm:cxn modelId="{34883C51-FCCA-4BAE-A0FA-A02C1935E52C}" type="presOf" srcId="{AC2553B3-D066-4722-937E-7C7E18539759}" destId="{78D82D5D-B3AE-481A-9FC3-75D70221A5D6}" srcOrd="0" destOrd="0" presId="urn:microsoft.com/office/officeart/2008/layout/HorizontalMultiLevelHierarchy"/>
    <dgm:cxn modelId="{BC7D3034-F058-48AA-9CE7-169E7ACC409A}" type="presOf" srcId="{BA4604FC-B7B9-4D30-BA9B-B97C3E37E959}" destId="{54E724A9-D24B-402D-A6BD-76F6A9FE11DF}" srcOrd="0" destOrd="0" presId="urn:microsoft.com/office/officeart/2008/layout/HorizontalMultiLevelHierarchy"/>
    <dgm:cxn modelId="{4F03F8DD-B5D3-406A-9712-6B79F69D7C64}" type="presParOf" srcId="{BEA89762-07F2-4630-AF2B-509B74C1239A}" destId="{686320B7-875F-46CB-AC82-FE970D5FF4C4}" srcOrd="0" destOrd="0" presId="urn:microsoft.com/office/officeart/2008/layout/HorizontalMultiLevelHierarchy"/>
    <dgm:cxn modelId="{FBAAD88A-2825-42D5-A257-A191D599808A}" type="presParOf" srcId="{686320B7-875F-46CB-AC82-FE970D5FF4C4}" destId="{6253DB15-0E3D-4FCB-8A7A-A5D034558C22}" srcOrd="0" destOrd="0" presId="urn:microsoft.com/office/officeart/2008/layout/HorizontalMultiLevelHierarchy"/>
    <dgm:cxn modelId="{C050FA56-BC31-47A3-8EE6-738B45F99B97}" type="presParOf" srcId="{686320B7-875F-46CB-AC82-FE970D5FF4C4}" destId="{A9C38BDC-3FC8-496C-B661-CBF6B12DEECB}" srcOrd="1" destOrd="0" presId="urn:microsoft.com/office/officeart/2008/layout/HorizontalMultiLevelHierarchy"/>
    <dgm:cxn modelId="{1A8285E3-3A76-4C73-A7AA-8C121EA7CFD7}" type="presParOf" srcId="{A9C38BDC-3FC8-496C-B661-CBF6B12DEECB}" destId="{78D82D5D-B3AE-481A-9FC3-75D70221A5D6}" srcOrd="0" destOrd="0" presId="urn:microsoft.com/office/officeart/2008/layout/HorizontalMultiLevelHierarchy"/>
    <dgm:cxn modelId="{DEF77080-0A89-42A6-8886-397B4964CAA5}" type="presParOf" srcId="{78D82D5D-B3AE-481A-9FC3-75D70221A5D6}" destId="{61CD74D8-2513-4C94-B5C8-24A9B9322850}" srcOrd="0" destOrd="0" presId="urn:microsoft.com/office/officeart/2008/layout/HorizontalMultiLevelHierarchy"/>
    <dgm:cxn modelId="{DEBA65D6-E9D1-42D5-8E08-378CCDD8FE74}" type="presParOf" srcId="{A9C38BDC-3FC8-496C-B661-CBF6B12DEECB}" destId="{F2B29818-064A-4CC0-AFF9-08ED851CDACE}" srcOrd="1" destOrd="0" presId="urn:microsoft.com/office/officeart/2008/layout/HorizontalMultiLevelHierarchy"/>
    <dgm:cxn modelId="{C25FBF6B-885E-4E18-AB4C-C000DA5A5112}" type="presParOf" srcId="{F2B29818-064A-4CC0-AFF9-08ED851CDACE}" destId="{EAEDD9A4-5BAF-4B8E-8091-E6F49CAF8E34}" srcOrd="0" destOrd="0" presId="urn:microsoft.com/office/officeart/2008/layout/HorizontalMultiLevelHierarchy"/>
    <dgm:cxn modelId="{E1CD7E61-A796-49CF-AEF2-D9B675B643B9}" type="presParOf" srcId="{F2B29818-064A-4CC0-AFF9-08ED851CDACE}" destId="{FEAC906D-A327-4027-9A3C-9DA91276F84E}" srcOrd="1" destOrd="0" presId="urn:microsoft.com/office/officeart/2008/layout/HorizontalMultiLevelHierarchy"/>
    <dgm:cxn modelId="{0F04EB3A-67A4-4FEB-86FC-2AE41253F8BB}" type="presParOf" srcId="{A9C38BDC-3FC8-496C-B661-CBF6B12DEECB}" destId="{D7FE8F78-4A22-40AE-B83A-1ADC55EEFF30}" srcOrd="2" destOrd="0" presId="urn:microsoft.com/office/officeart/2008/layout/HorizontalMultiLevelHierarchy"/>
    <dgm:cxn modelId="{9320F287-5312-446E-A8A8-89A992915AE2}" type="presParOf" srcId="{D7FE8F78-4A22-40AE-B83A-1ADC55EEFF30}" destId="{CF592C19-E162-45C2-87BB-F25C53A47AF2}" srcOrd="0" destOrd="0" presId="urn:microsoft.com/office/officeart/2008/layout/HorizontalMultiLevelHierarchy"/>
    <dgm:cxn modelId="{4DF99039-4534-4037-8B8C-456CA033A6DF}" type="presParOf" srcId="{A9C38BDC-3FC8-496C-B661-CBF6B12DEECB}" destId="{E0E4C385-8FF2-47E4-B2F9-01C1E2D80981}" srcOrd="3" destOrd="0" presId="urn:microsoft.com/office/officeart/2008/layout/HorizontalMultiLevelHierarchy"/>
    <dgm:cxn modelId="{70119CF8-ACBF-4541-9E22-A76290ABA207}" type="presParOf" srcId="{E0E4C385-8FF2-47E4-B2F9-01C1E2D80981}" destId="{54E724A9-D24B-402D-A6BD-76F6A9FE11DF}" srcOrd="0" destOrd="0" presId="urn:microsoft.com/office/officeart/2008/layout/HorizontalMultiLevelHierarchy"/>
    <dgm:cxn modelId="{312678AC-260F-400E-A6FD-06158F6977D5}" type="presParOf" srcId="{E0E4C385-8FF2-47E4-B2F9-01C1E2D80981}" destId="{E5DC8AD1-68AB-47C3-8B95-7F5B82404CF3}" srcOrd="1" destOrd="0" presId="urn:microsoft.com/office/officeart/2008/layout/HorizontalMultiLevelHierarchy"/>
    <dgm:cxn modelId="{B66B5E52-96E1-4909-9F1B-1D972B0CB061}" type="presParOf" srcId="{A9C38BDC-3FC8-496C-B661-CBF6B12DEECB}" destId="{B29B534F-0D0F-4F67-A876-3ACAE52B8384}" srcOrd="4" destOrd="0" presId="urn:microsoft.com/office/officeart/2008/layout/HorizontalMultiLevelHierarchy"/>
    <dgm:cxn modelId="{591A6868-C4E6-410D-A043-7DBB0345704A}" type="presParOf" srcId="{B29B534F-0D0F-4F67-A876-3ACAE52B8384}" destId="{44440882-8935-469B-98D8-A9DE470B6FD6}" srcOrd="0" destOrd="0" presId="urn:microsoft.com/office/officeart/2008/layout/HorizontalMultiLevelHierarchy"/>
    <dgm:cxn modelId="{6205791A-B261-40A9-81EA-1E92D9A2DCFF}" type="presParOf" srcId="{A9C38BDC-3FC8-496C-B661-CBF6B12DEECB}" destId="{64FC4479-9F46-4025-9741-1C1959A66371}" srcOrd="5" destOrd="0" presId="urn:microsoft.com/office/officeart/2008/layout/HorizontalMultiLevelHierarchy"/>
    <dgm:cxn modelId="{198DCC83-BD22-4991-B7EC-95A9059BCB72}" type="presParOf" srcId="{64FC4479-9F46-4025-9741-1C1959A66371}" destId="{FF06A695-1250-4A45-A24D-959EEA6CF73D}" srcOrd="0" destOrd="0" presId="urn:microsoft.com/office/officeart/2008/layout/HorizontalMultiLevelHierarchy"/>
    <dgm:cxn modelId="{8DEE69A6-4464-4DCF-9B95-3437D6C67D27}" type="presParOf" srcId="{64FC4479-9F46-4025-9741-1C1959A66371}" destId="{1B315F60-E066-48AC-A2DC-7B202C4729F1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DE53A0-C40A-4CE7-9BB8-140F6A5B2250}">
      <dsp:nvSpPr>
        <dsp:cNvPr id="0" name=""/>
        <dsp:cNvSpPr/>
      </dsp:nvSpPr>
      <dsp:spPr>
        <a:xfrm>
          <a:off x="449255" y="1838510"/>
          <a:ext cx="458303" cy="6451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9151" y="0"/>
              </a:lnTo>
              <a:lnTo>
                <a:pt x="229151" y="645174"/>
              </a:lnTo>
              <a:lnTo>
                <a:pt x="458303" y="64517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58623" y="2141313"/>
        <a:ext cx="39569" cy="39569"/>
      </dsp:txXfrm>
    </dsp:sp>
    <dsp:sp modelId="{2C9E0B7C-06D7-497B-89D5-EBE794A9EF97}">
      <dsp:nvSpPr>
        <dsp:cNvPr id="0" name=""/>
        <dsp:cNvSpPr/>
      </dsp:nvSpPr>
      <dsp:spPr>
        <a:xfrm>
          <a:off x="449255" y="1792790"/>
          <a:ext cx="45830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29151" y="45720"/>
              </a:lnTo>
              <a:lnTo>
                <a:pt x="229151" y="49377"/>
              </a:lnTo>
              <a:lnTo>
                <a:pt x="458303" y="4937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66949" y="1827052"/>
        <a:ext cx="22915" cy="22915"/>
      </dsp:txXfrm>
    </dsp:sp>
    <dsp:sp modelId="{8F5ECDD0-79A2-4A0B-9F8D-93A04B99F620}">
      <dsp:nvSpPr>
        <dsp:cNvPr id="0" name=""/>
        <dsp:cNvSpPr/>
      </dsp:nvSpPr>
      <dsp:spPr>
        <a:xfrm>
          <a:off x="449255" y="1196993"/>
          <a:ext cx="458303" cy="641517"/>
        </a:xfrm>
        <a:custGeom>
          <a:avLst/>
          <a:gdLst/>
          <a:ahLst/>
          <a:cxnLst/>
          <a:rect l="0" t="0" r="0" b="0"/>
          <a:pathLst>
            <a:path>
              <a:moveTo>
                <a:pt x="0" y="641517"/>
              </a:moveTo>
              <a:lnTo>
                <a:pt x="229151" y="641517"/>
              </a:lnTo>
              <a:lnTo>
                <a:pt x="229151" y="0"/>
              </a:lnTo>
              <a:lnTo>
                <a:pt x="458303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58697" y="1498041"/>
        <a:ext cx="39420" cy="39420"/>
      </dsp:txXfrm>
    </dsp:sp>
    <dsp:sp modelId="{CC407198-10DB-4E10-9E56-7B841C6BF1F4}">
      <dsp:nvSpPr>
        <dsp:cNvPr id="0" name=""/>
        <dsp:cNvSpPr/>
      </dsp:nvSpPr>
      <dsp:spPr>
        <a:xfrm rot="16200000">
          <a:off x="-988610" y="1660355"/>
          <a:ext cx="2519421" cy="3563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Вправи для щелеп</a:t>
          </a:r>
          <a:endParaRPr lang="ru-RU" sz="2300" kern="1200" dirty="0"/>
        </a:p>
      </dsp:txBody>
      <dsp:txXfrm>
        <a:off x="-988610" y="1660355"/>
        <a:ext cx="2519421" cy="356310"/>
      </dsp:txXfrm>
    </dsp:sp>
    <dsp:sp modelId="{80593B3A-FBC8-4F41-9BC9-CC22AC7DC0A8}">
      <dsp:nvSpPr>
        <dsp:cNvPr id="0" name=""/>
        <dsp:cNvSpPr/>
      </dsp:nvSpPr>
      <dsp:spPr>
        <a:xfrm>
          <a:off x="907559" y="966891"/>
          <a:ext cx="1571844" cy="4602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Печера </a:t>
          </a:r>
          <a:endParaRPr lang="ru-RU" sz="2300" kern="1200" dirty="0"/>
        </a:p>
      </dsp:txBody>
      <dsp:txXfrm>
        <a:off x="907559" y="966891"/>
        <a:ext cx="1571844" cy="460204"/>
      </dsp:txXfrm>
    </dsp:sp>
    <dsp:sp modelId="{433413D9-7618-43B3-9933-C1076591D74B}">
      <dsp:nvSpPr>
        <dsp:cNvPr id="0" name=""/>
        <dsp:cNvSpPr/>
      </dsp:nvSpPr>
      <dsp:spPr>
        <a:xfrm>
          <a:off x="907559" y="1601753"/>
          <a:ext cx="1571844" cy="4808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Бегемот </a:t>
          </a:r>
          <a:endParaRPr lang="ru-RU" sz="2300" kern="1200" dirty="0"/>
        </a:p>
      </dsp:txBody>
      <dsp:txXfrm>
        <a:off x="907559" y="1601753"/>
        <a:ext cx="1571844" cy="480827"/>
      </dsp:txXfrm>
    </dsp:sp>
    <dsp:sp modelId="{47C9848E-E65B-4486-BB6A-061B37C58960}">
      <dsp:nvSpPr>
        <dsp:cNvPr id="0" name=""/>
        <dsp:cNvSpPr/>
      </dsp:nvSpPr>
      <dsp:spPr>
        <a:xfrm>
          <a:off x="907559" y="2257240"/>
          <a:ext cx="1543934" cy="4528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Шухлядка </a:t>
          </a:r>
          <a:endParaRPr lang="ru-RU" sz="2300" kern="1200" dirty="0"/>
        </a:p>
      </dsp:txBody>
      <dsp:txXfrm>
        <a:off x="907559" y="2257240"/>
        <a:ext cx="1543934" cy="4528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5F9FD0-9843-4E0C-93D3-B68D2A2D48C8}">
      <dsp:nvSpPr>
        <dsp:cNvPr id="0" name=""/>
        <dsp:cNvSpPr/>
      </dsp:nvSpPr>
      <dsp:spPr>
        <a:xfrm>
          <a:off x="520624" y="1766793"/>
          <a:ext cx="440426" cy="8392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0213" y="0"/>
              </a:lnTo>
              <a:lnTo>
                <a:pt x="220213" y="839226"/>
              </a:lnTo>
              <a:lnTo>
                <a:pt x="440426" y="8392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17143" y="2162712"/>
        <a:ext cx="47388" cy="47388"/>
      </dsp:txXfrm>
    </dsp:sp>
    <dsp:sp modelId="{423628F7-7F72-4390-9A82-8BF0599EFBC9}">
      <dsp:nvSpPr>
        <dsp:cNvPr id="0" name=""/>
        <dsp:cNvSpPr/>
      </dsp:nvSpPr>
      <dsp:spPr>
        <a:xfrm>
          <a:off x="520624" y="1721073"/>
          <a:ext cx="44042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40426" y="457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29827" y="1755782"/>
        <a:ext cx="22021" cy="22021"/>
      </dsp:txXfrm>
    </dsp:sp>
    <dsp:sp modelId="{3BA54B72-507D-4C91-891B-4B565366A315}">
      <dsp:nvSpPr>
        <dsp:cNvPr id="0" name=""/>
        <dsp:cNvSpPr/>
      </dsp:nvSpPr>
      <dsp:spPr>
        <a:xfrm>
          <a:off x="520624" y="927566"/>
          <a:ext cx="440426" cy="839226"/>
        </a:xfrm>
        <a:custGeom>
          <a:avLst/>
          <a:gdLst/>
          <a:ahLst/>
          <a:cxnLst/>
          <a:rect l="0" t="0" r="0" b="0"/>
          <a:pathLst>
            <a:path>
              <a:moveTo>
                <a:pt x="0" y="839226"/>
              </a:moveTo>
              <a:lnTo>
                <a:pt x="220213" y="839226"/>
              </a:lnTo>
              <a:lnTo>
                <a:pt x="220213" y="0"/>
              </a:lnTo>
              <a:lnTo>
                <a:pt x="440426" y="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17143" y="1323485"/>
        <a:ext cx="47388" cy="47388"/>
      </dsp:txXfrm>
    </dsp:sp>
    <dsp:sp modelId="{03330732-CF76-4A72-82A3-20B73342A95F}">
      <dsp:nvSpPr>
        <dsp:cNvPr id="0" name=""/>
        <dsp:cNvSpPr/>
      </dsp:nvSpPr>
      <dsp:spPr>
        <a:xfrm rot="16200000">
          <a:off x="-856366" y="1587900"/>
          <a:ext cx="2396196" cy="35778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Вправи для губ</a:t>
          </a:r>
          <a:endParaRPr lang="ru-RU" sz="2300" kern="1200" dirty="0"/>
        </a:p>
      </dsp:txBody>
      <dsp:txXfrm>
        <a:off x="-856366" y="1587900"/>
        <a:ext cx="2396196" cy="357785"/>
      </dsp:txXfrm>
    </dsp:sp>
    <dsp:sp modelId="{15FE615A-932A-451D-918D-2228C686DE43}">
      <dsp:nvSpPr>
        <dsp:cNvPr id="0" name=""/>
        <dsp:cNvSpPr/>
      </dsp:nvSpPr>
      <dsp:spPr>
        <a:xfrm>
          <a:off x="961050" y="591875"/>
          <a:ext cx="1626252" cy="67138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Жабка </a:t>
          </a:r>
          <a:endParaRPr lang="ru-RU" sz="2300" kern="1200" dirty="0"/>
        </a:p>
      </dsp:txBody>
      <dsp:txXfrm>
        <a:off x="961050" y="591875"/>
        <a:ext cx="1626252" cy="671381"/>
      </dsp:txXfrm>
    </dsp:sp>
    <dsp:sp modelId="{2A5C7D85-8D4E-4981-B1A2-259688BA8229}">
      <dsp:nvSpPr>
        <dsp:cNvPr id="0" name=""/>
        <dsp:cNvSpPr/>
      </dsp:nvSpPr>
      <dsp:spPr>
        <a:xfrm>
          <a:off x="961050" y="1431102"/>
          <a:ext cx="1586327" cy="67138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Гребінець </a:t>
          </a:r>
          <a:endParaRPr lang="ru-RU" sz="2300" kern="1200" dirty="0"/>
        </a:p>
      </dsp:txBody>
      <dsp:txXfrm>
        <a:off x="961050" y="1431102"/>
        <a:ext cx="1586327" cy="671381"/>
      </dsp:txXfrm>
    </dsp:sp>
    <dsp:sp modelId="{0CA0DB12-C004-4D40-BC08-45FBC4FCEA81}">
      <dsp:nvSpPr>
        <dsp:cNvPr id="0" name=""/>
        <dsp:cNvSpPr/>
      </dsp:nvSpPr>
      <dsp:spPr>
        <a:xfrm>
          <a:off x="961050" y="2270329"/>
          <a:ext cx="1646203" cy="67138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Вареники </a:t>
          </a:r>
          <a:endParaRPr lang="ru-RU" sz="2300" kern="1200" dirty="0"/>
        </a:p>
      </dsp:txBody>
      <dsp:txXfrm>
        <a:off x="961050" y="2270329"/>
        <a:ext cx="1646203" cy="67138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9B534F-0D0F-4F67-A876-3ACAE52B8384}">
      <dsp:nvSpPr>
        <dsp:cNvPr id="0" name=""/>
        <dsp:cNvSpPr/>
      </dsp:nvSpPr>
      <dsp:spPr>
        <a:xfrm>
          <a:off x="387162" y="1726453"/>
          <a:ext cx="430370" cy="7165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5185" y="0"/>
              </a:lnTo>
              <a:lnTo>
                <a:pt x="215185" y="716536"/>
              </a:lnTo>
              <a:lnTo>
                <a:pt x="430370" y="7165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81451" y="2063825"/>
        <a:ext cx="41792" cy="41792"/>
      </dsp:txXfrm>
    </dsp:sp>
    <dsp:sp modelId="{D7FE8F78-4A22-40AE-B83A-1ADC55EEFF30}">
      <dsp:nvSpPr>
        <dsp:cNvPr id="0" name=""/>
        <dsp:cNvSpPr/>
      </dsp:nvSpPr>
      <dsp:spPr>
        <a:xfrm>
          <a:off x="387162" y="1680732"/>
          <a:ext cx="43037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15185" y="45720"/>
              </a:lnTo>
              <a:lnTo>
                <a:pt x="215185" y="88615"/>
              </a:lnTo>
              <a:lnTo>
                <a:pt x="430370" y="8861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91535" y="1715640"/>
        <a:ext cx="21625" cy="21625"/>
      </dsp:txXfrm>
    </dsp:sp>
    <dsp:sp modelId="{78D82D5D-B3AE-481A-9FC3-75D70221A5D6}">
      <dsp:nvSpPr>
        <dsp:cNvPr id="0" name=""/>
        <dsp:cNvSpPr/>
      </dsp:nvSpPr>
      <dsp:spPr>
        <a:xfrm>
          <a:off x="387162" y="1052812"/>
          <a:ext cx="430370" cy="673640"/>
        </a:xfrm>
        <a:custGeom>
          <a:avLst/>
          <a:gdLst/>
          <a:ahLst/>
          <a:cxnLst/>
          <a:rect l="0" t="0" r="0" b="0"/>
          <a:pathLst>
            <a:path>
              <a:moveTo>
                <a:pt x="0" y="673640"/>
              </a:moveTo>
              <a:lnTo>
                <a:pt x="215185" y="673640"/>
              </a:lnTo>
              <a:lnTo>
                <a:pt x="215185" y="0"/>
              </a:lnTo>
              <a:lnTo>
                <a:pt x="43037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82363" y="1369648"/>
        <a:ext cx="39969" cy="39969"/>
      </dsp:txXfrm>
    </dsp:sp>
    <dsp:sp modelId="{6253DB15-0E3D-4FCB-8A7A-A5D034558C22}">
      <dsp:nvSpPr>
        <dsp:cNvPr id="0" name=""/>
        <dsp:cNvSpPr/>
      </dsp:nvSpPr>
      <dsp:spPr>
        <a:xfrm rot="16200000">
          <a:off x="-1050407" y="1555167"/>
          <a:ext cx="2532568" cy="3425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Вправи для язика</a:t>
          </a:r>
          <a:endParaRPr lang="ru-RU" sz="2200" kern="1200" dirty="0"/>
        </a:p>
      </dsp:txBody>
      <dsp:txXfrm>
        <a:off x="-1050407" y="1555167"/>
        <a:ext cx="2532568" cy="342570"/>
      </dsp:txXfrm>
    </dsp:sp>
    <dsp:sp modelId="{EAEDD9A4-5BAF-4B8E-8091-E6F49CAF8E34}">
      <dsp:nvSpPr>
        <dsp:cNvPr id="0" name=""/>
        <dsp:cNvSpPr/>
      </dsp:nvSpPr>
      <dsp:spPr>
        <a:xfrm>
          <a:off x="817532" y="772139"/>
          <a:ext cx="1831849" cy="5613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Гойдалка </a:t>
          </a:r>
          <a:endParaRPr lang="ru-RU" sz="2200" kern="1200" dirty="0"/>
        </a:p>
      </dsp:txBody>
      <dsp:txXfrm>
        <a:off x="817532" y="772139"/>
        <a:ext cx="1831849" cy="561344"/>
      </dsp:txXfrm>
    </dsp:sp>
    <dsp:sp modelId="{54E724A9-D24B-402D-A6BD-76F6A9FE11DF}">
      <dsp:nvSpPr>
        <dsp:cNvPr id="0" name=""/>
        <dsp:cNvSpPr/>
      </dsp:nvSpPr>
      <dsp:spPr>
        <a:xfrm>
          <a:off x="817532" y="1497497"/>
          <a:ext cx="1850226" cy="5437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Конячка </a:t>
          </a:r>
          <a:endParaRPr lang="ru-RU" sz="2200" kern="1200" dirty="0"/>
        </a:p>
      </dsp:txBody>
      <dsp:txXfrm>
        <a:off x="817532" y="1497497"/>
        <a:ext cx="1850226" cy="543703"/>
      </dsp:txXfrm>
    </dsp:sp>
    <dsp:sp modelId="{FF06A695-1250-4A45-A24D-959EEA6CF73D}">
      <dsp:nvSpPr>
        <dsp:cNvPr id="0" name=""/>
        <dsp:cNvSpPr/>
      </dsp:nvSpPr>
      <dsp:spPr>
        <a:xfrm>
          <a:off x="817532" y="2205213"/>
          <a:ext cx="1872110" cy="4755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Індики </a:t>
          </a:r>
          <a:endParaRPr lang="ru-RU" sz="2200" kern="1200" dirty="0"/>
        </a:p>
      </dsp:txBody>
      <dsp:txXfrm>
        <a:off x="817532" y="2205213"/>
        <a:ext cx="1872110" cy="4755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287254"/>
            <a:ext cx="7869890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5459" y="163208"/>
            <a:ext cx="7869890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4.wdp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3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0.png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13.png"/><Relationship Id="rId4" Type="http://schemas.microsoft.com/office/2007/relationships/hdphoto" Target="../media/hdphoto7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2519915" y="1376916"/>
            <a:ext cx="4104167" cy="4104167"/>
          </a:xfrm>
          <a:prstGeom prst="ellipse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287769" y="1144771"/>
            <a:ext cx="4568457" cy="4568457"/>
          </a:xfrm>
          <a:prstGeom prst="ellipse">
            <a:avLst/>
          </a:prstGeom>
          <a:noFill/>
          <a:ln w="698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2272194" y="1376916"/>
            <a:ext cx="4584032" cy="38669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 smtClean="0">
                <a:ln w="0"/>
                <a:solidFill>
                  <a:srgbClr val="C00000"/>
                </a:solidFill>
                <a:latin typeface="+mn-lt"/>
              </a:rPr>
              <a:t>С</a:t>
            </a:r>
            <a:r>
              <a:rPr lang="uk-UA" sz="5400" b="1" dirty="0" err="1" smtClean="0">
                <a:ln w="0"/>
                <a:solidFill>
                  <a:srgbClr val="C00000"/>
                </a:solidFill>
                <a:latin typeface="+mn-lt"/>
              </a:rPr>
              <a:t>кладання</a:t>
            </a:r>
            <a:r>
              <a:rPr lang="uk-UA" sz="5400" b="1" dirty="0" smtClean="0">
                <a:ln w="0"/>
                <a:solidFill>
                  <a:srgbClr val="C00000"/>
                </a:solidFill>
                <a:latin typeface="+mn-lt"/>
              </a:rPr>
              <a:t> розповіді за серією сюжетних малюнків</a:t>
            </a:r>
            <a:endParaRPr lang="en-US" sz="5400" b="1" dirty="0">
              <a:ln w="0"/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3671" y="153307"/>
            <a:ext cx="6250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err="1" smtClean="0"/>
              <a:t>Варварівська</a:t>
            </a:r>
            <a:r>
              <a:rPr lang="uk-UA" b="1" dirty="0" smtClean="0"/>
              <a:t>  спеціальна  загальноосвітня  школа – інтернат</a:t>
            </a:r>
          </a:p>
          <a:p>
            <a:r>
              <a:rPr lang="uk-UA" b="1" dirty="0" smtClean="0"/>
              <a:t>         </a:t>
            </a:r>
            <a:r>
              <a:rPr lang="uk-UA" b="1" dirty="0" err="1" smtClean="0"/>
              <a:t>Карлівського</a:t>
            </a:r>
            <a:r>
              <a:rPr lang="uk-UA" b="1" dirty="0" smtClean="0"/>
              <a:t>  району  Полтавської  обласної  ради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888975" y="5197750"/>
            <a:ext cx="3137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     Підготувала </a:t>
            </a:r>
          </a:p>
          <a:p>
            <a:r>
              <a:rPr lang="uk-UA" b="1" dirty="0" smtClean="0"/>
              <a:t>вчитель з розвитку мовлення</a:t>
            </a:r>
          </a:p>
          <a:p>
            <a:r>
              <a:rPr lang="uk-UA" b="1" dirty="0" smtClean="0"/>
              <a:t>Борисова Н.П.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801034" y="6341640"/>
            <a:ext cx="1766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2017 – 2018 </a:t>
            </a:r>
            <a:r>
              <a:rPr lang="uk-UA" b="1" dirty="0" err="1" smtClean="0"/>
              <a:t>н.р</a:t>
            </a:r>
            <a:r>
              <a:rPr lang="uk-UA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1648" y="1039904"/>
            <a:ext cx="5613909" cy="3675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Заповзята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трудівниця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Вона </a:t>
            </a:r>
            <a:r>
              <a:rPr lang="ru-RU" sz="4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праці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4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боїться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4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Дуже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сильна </a:t>
            </a:r>
            <a:r>
              <a:rPr lang="ru-RU" sz="4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ця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комаха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4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Називається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646" y="3836892"/>
            <a:ext cx="3580566" cy="255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30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8259" y="412376"/>
            <a:ext cx="5502853" cy="59131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ялинкою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горбок – </a:t>
            </a:r>
          </a:p>
          <a:p>
            <a:pPr>
              <a:lnSpc>
                <a:spcPct val="150000"/>
              </a:lnSpc>
            </a:pPr>
            <a:r>
              <a:rPr 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Півмільйона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мурашок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Працювали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день і два</a:t>
            </a:r>
          </a:p>
          <a:p>
            <a:pPr>
              <a:lnSpc>
                <a:spcPct val="150000"/>
              </a:lnSpc>
            </a:pPr>
            <a:r>
              <a:rPr 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Листя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голки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трава.</a:t>
            </a:r>
          </a:p>
          <a:p>
            <a:pPr>
              <a:lnSpc>
                <a:spcPct val="150000"/>
              </a:lnSpc>
            </a:pPr>
            <a:r>
              <a:rPr 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Полягали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будівлю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Той </a:t>
            </a:r>
            <a:r>
              <a:rPr 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зробив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покрівлю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звати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дім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комашник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інакше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…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8" b="98810" l="7143" r="981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851" y="2047318"/>
            <a:ext cx="3788689" cy="264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75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834" y="1099401"/>
            <a:ext cx="7110395" cy="49607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74506" y="224117"/>
            <a:ext cx="46770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Фізкультхвилинка 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92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59" y="385482"/>
            <a:ext cx="2937239" cy="276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643" y="342991"/>
            <a:ext cx="2846431" cy="2808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040" y="342991"/>
            <a:ext cx="2795523" cy="2774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59" y="3397622"/>
            <a:ext cx="2901616" cy="2775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643" y="3378445"/>
            <a:ext cx="2775604" cy="2814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040" y="3439893"/>
            <a:ext cx="2732928" cy="2691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017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9919" b="85887" l="175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977" y="3136575"/>
            <a:ext cx="6430081" cy="362227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99249" y="299394"/>
            <a:ext cx="78530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  </a:t>
            </a:r>
            <a:r>
              <a:rPr lang="ru-RU" sz="2400" b="1" dirty="0" err="1" smtClean="0"/>
              <a:t>Мурахоїд</a:t>
            </a:r>
            <a:r>
              <a:rPr lang="ru-RU" sz="2400" b="1" dirty="0" smtClean="0"/>
              <a:t> </a:t>
            </a:r>
            <a:r>
              <a:rPr lang="ru-RU" sz="2400" b="1" dirty="0" err="1"/>
              <a:t>живе</a:t>
            </a:r>
            <a:r>
              <a:rPr lang="ru-RU" sz="2400" b="1" dirty="0"/>
              <a:t> в </a:t>
            </a:r>
            <a:r>
              <a:rPr lang="ru-RU" sz="2400" b="1" dirty="0" err="1"/>
              <a:t>теплих</a:t>
            </a:r>
            <a:r>
              <a:rPr lang="ru-RU" sz="2400" b="1" dirty="0"/>
              <a:t> </a:t>
            </a:r>
            <a:r>
              <a:rPr lang="ru-RU" sz="2400" b="1" dirty="0" err="1" smtClean="0"/>
              <a:t>країнах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перева</a:t>
            </a:r>
            <a:r>
              <a:rPr lang="uk-UA" sz="2400" b="1" dirty="0" err="1" smtClean="0"/>
              <a:t>жно</a:t>
            </a:r>
            <a:r>
              <a:rPr lang="uk-UA" sz="2400" b="1" dirty="0" smtClean="0"/>
              <a:t> в Бразилії та Мексиці</a:t>
            </a:r>
            <a:r>
              <a:rPr lang="ru-RU" sz="2400" b="1" dirty="0" smtClean="0"/>
              <a:t>. </a:t>
            </a:r>
            <a:r>
              <a:rPr lang="ru-RU" sz="2400" b="1" dirty="0"/>
              <a:t>Будова </a:t>
            </a:r>
            <a:r>
              <a:rPr lang="ru-RU" sz="2400" b="1" dirty="0" err="1"/>
              <a:t>його</a:t>
            </a:r>
            <a:r>
              <a:rPr lang="ru-RU" sz="2400" b="1" dirty="0"/>
              <a:t> </a:t>
            </a:r>
            <a:r>
              <a:rPr lang="ru-RU" sz="2400" b="1" dirty="0" err="1"/>
              <a:t>тіла</a:t>
            </a:r>
            <a:r>
              <a:rPr lang="ru-RU" sz="2400" b="1" dirty="0"/>
              <a:t> </a:t>
            </a:r>
            <a:r>
              <a:rPr lang="ru-RU" sz="2400" b="1" dirty="0" err="1"/>
              <a:t>відрізняється</a:t>
            </a:r>
            <a:r>
              <a:rPr lang="ru-RU" sz="2400" b="1" dirty="0"/>
              <a:t> </a:t>
            </a:r>
            <a:r>
              <a:rPr lang="ru-RU" sz="2400" b="1" dirty="0" err="1"/>
              <a:t>від</a:t>
            </a:r>
            <a:r>
              <a:rPr lang="ru-RU" sz="2400" b="1" dirty="0"/>
              <a:t> </a:t>
            </a:r>
            <a:r>
              <a:rPr lang="ru-RU" sz="2400" b="1" dirty="0" err="1"/>
              <a:t>більшості</a:t>
            </a:r>
            <a:r>
              <a:rPr lang="ru-RU" sz="2400" b="1" dirty="0"/>
              <a:t> </a:t>
            </a:r>
            <a:r>
              <a:rPr lang="ru-RU" sz="2400" b="1" dirty="0" err="1"/>
              <a:t>тварин</a:t>
            </a:r>
            <a:r>
              <a:rPr lang="ru-RU" sz="2400" b="1" dirty="0"/>
              <a:t>. Голова </a:t>
            </a:r>
            <a:r>
              <a:rPr lang="ru-RU" sz="2400" b="1" dirty="0" err="1"/>
              <a:t>мурахоїда</a:t>
            </a:r>
            <a:r>
              <a:rPr lang="ru-RU" sz="2400" b="1" dirty="0"/>
              <a:t> невелика, але сильно </a:t>
            </a:r>
            <a:r>
              <a:rPr lang="ru-RU" sz="2400" b="1" dirty="0" err="1" smtClean="0"/>
              <a:t>витягнута</a:t>
            </a:r>
            <a:r>
              <a:rPr lang="ru-RU" sz="2400" b="1" dirty="0" smtClean="0"/>
              <a:t>. </a:t>
            </a:r>
            <a:r>
              <a:rPr lang="ru-RU" sz="2400" b="1" dirty="0" err="1"/>
              <a:t>Очі</a:t>
            </a:r>
            <a:r>
              <a:rPr lang="ru-RU" sz="2400" b="1" dirty="0"/>
              <a:t> і </a:t>
            </a:r>
            <a:r>
              <a:rPr lang="ru-RU" sz="2400" b="1" dirty="0" err="1"/>
              <a:t>вуха</a:t>
            </a:r>
            <a:r>
              <a:rPr lang="ru-RU" sz="2400" b="1" dirty="0"/>
              <a:t> </a:t>
            </a:r>
            <a:r>
              <a:rPr lang="ru-RU" sz="2400" b="1" dirty="0" err="1"/>
              <a:t>мурахоїдів</a:t>
            </a:r>
            <a:r>
              <a:rPr lang="ru-RU" sz="2400" b="1" dirty="0"/>
              <a:t> не </a:t>
            </a:r>
            <a:r>
              <a:rPr lang="ru-RU" sz="2400" b="1" dirty="0" err="1"/>
              <a:t>великі</a:t>
            </a:r>
            <a:r>
              <a:rPr lang="ru-RU" sz="2400" b="1" dirty="0"/>
              <a:t>, а ось </a:t>
            </a:r>
            <a:r>
              <a:rPr lang="ru-RU" sz="2400" b="1" dirty="0" err="1"/>
              <a:t>лапи</a:t>
            </a:r>
            <a:r>
              <a:rPr lang="ru-RU" sz="2400" b="1" dirty="0"/>
              <a:t> </a:t>
            </a:r>
            <a:r>
              <a:rPr lang="ru-RU" sz="2400" b="1" dirty="0" err="1"/>
              <a:t>сильні</a:t>
            </a:r>
            <a:r>
              <a:rPr lang="ru-RU" sz="2400" b="1" dirty="0"/>
              <a:t>, </a:t>
            </a:r>
            <a:r>
              <a:rPr lang="ru-RU" sz="2400" b="1" dirty="0" err="1"/>
              <a:t>м’язисті</a:t>
            </a:r>
            <a:r>
              <a:rPr lang="ru-RU" sz="2400" b="1" dirty="0"/>
              <a:t>, та до того ж </a:t>
            </a:r>
            <a:r>
              <a:rPr lang="ru-RU" sz="2400" b="1" dirty="0" err="1"/>
              <a:t>озброєні</a:t>
            </a:r>
            <a:r>
              <a:rPr lang="ru-RU" sz="2400" b="1" dirty="0"/>
              <a:t> </a:t>
            </a:r>
            <a:r>
              <a:rPr lang="ru-RU" sz="2400" b="1" dirty="0" err="1"/>
              <a:t>довгими</a:t>
            </a:r>
            <a:r>
              <a:rPr lang="ru-RU" sz="2400" b="1" dirty="0"/>
              <a:t> і </a:t>
            </a:r>
            <a:r>
              <a:rPr lang="ru-RU" sz="2400" b="1" dirty="0" err="1"/>
              <a:t>вигнутими</a:t>
            </a:r>
            <a:r>
              <a:rPr lang="ru-RU" sz="2400" b="1" dirty="0"/>
              <a:t> </a:t>
            </a:r>
            <a:r>
              <a:rPr lang="ru-RU" sz="2400" b="1" dirty="0" err="1"/>
              <a:t>пазурами</a:t>
            </a:r>
            <a:r>
              <a:rPr lang="ru-RU" sz="2400" b="1" dirty="0"/>
              <a:t>. </a:t>
            </a:r>
            <a:r>
              <a:rPr lang="ru-RU" sz="2400" b="1" dirty="0" err="1"/>
              <a:t>Також</a:t>
            </a:r>
            <a:r>
              <a:rPr lang="ru-RU" sz="2400" b="1" dirty="0"/>
              <a:t> </a:t>
            </a:r>
            <a:r>
              <a:rPr lang="ru-RU" sz="2400" b="1" dirty="0" err="1"/>
              <a:t>мурахоїди</a:t>
            </a:r>
            <a:r>
              <a:rPr lang="ru-RU" sz="2400" b="1" dirty="0"/>
              <a:t> є </a:t>
            </a:r>
            <a:r>
              <a:rPr lang="ru-RU" sz="2400" b="1" dirty="0" err="1"/>
              <a:t>власниками</a:t>
            </a:r>
            <a:r>
              <a:rPr lang="ru-RU" sz="2400" b="1" dirty="0"/>
              <a:t> </a:t>
            </a:r>
            <a:r>
              <a:rPr lang="ru-RU" sz="2400" b="1" dirty="0" err="1"/>
              <a:t>досить</a:t>
            </a:r>
            <a:r>
              <a:rPr lang="ru-RU" sz="2400" b="1" dirty="0"/>
              <a:t> таки </a:t>
            </a:r>
            <a:r>
              <a:rPr lang="ru-RU" sz="2400" b="1" dirty="0" err="1"/>
              <a:t>довгих</a:t>
            </a:r>
            <a:r>
              <a:rPr lang="ru-RU" sz="2400" b="1" dirty="0"/>
              <a:t> і </a:t>
            </a:r>
            <a:r>
              <a:rPr lang="ru-RU" sz="2400" b="1" dirty="0" err="1"/>
              <a:t>притому</a:t>
            </a:r>
            <a:r>
              <a:rPr lang="ru-RU" sz="2400" b="1" dirty="0"/>
              <a:t> </a:t>
            </a:r>
            <a:r>
              <a:rPr lang="ru-RU" sz="2400" b="1" dirty="0" err="1"/>
              <a:t>м’язистих</a:t>
            </a:r>
            <a:r>
              <a:rPr lang="ru-RU" sz="2400" b="1" dirty="0"/>
              <a:t> </a:t>
            </a:r>
            <a:r>
              <a:rPr lang="ru-RU" sz="2400" b="1" dirty="0" err="1"/>
              <a:t>хвостів</a:t>
            </a:r>
            <a:r>
              <a:rPr lang="ru-RU" sz="2400" b="1" dirty="0"/>
              <a:t>, </a:t>
            </a:r>
            <a:r>
              <a:rPr lang="ru-RU" sz="2400" b="1" dirty="0" err="1"/>
              <a:t>які</a:t>
            </a:r>
            <a:r>
              <a:rPr lang="ru-RU" sz="2400" b="1" dirty="0"/>
              <a:t> </a:t>
            </a:r>
            <a:r>
              <a:rPr lang="ru-RU" sz="2400" b="1" dirty="0" err="1"/>
              <a:t>мають</a:t>
            </a:r>
            <a:r>
              <a:rPr lang="ru-RU" sz="2400" b="1" dirty="0"/>
              <a:t> </a:t>
            </a:r>
            <a:r>
              <a:rPr lang="ru-RU" sz="2400" b="1" dirty="0" err="1"/>
              <a:t>корисне</a:t>
            </a:r>
            <a:r>
              <a:rPr lang="ru-RU" sz="2400" b="1" dirty="0"/>
              <a:t> </a:t>
            </a:r>
            <a:r>
              <a:rPr lang="ru-RU" sz="2400" b="1" dirty="0" err="1"/>
              <a:t>застосування</a:t>
            </a:r>
            <a:r>
              <a:rPr lang="ru-RU" sz="2400" b="1" dirty="0"/>
              <a:t> – з </a:t>
            </a:r>
            <a:r>
              <a:rPr lang="ru-RU" sz="2400" b="1" dirty="0" err="1"/>
              <a:t>їх</a:t>
            </a:r>
            <a:r>
              <a:rPr lang="ru-RU" sz="2400" b="1" dirty="0"/>
              <a:t> </a:t>
            </a:r>
            <a:r>
              <a:rPr lang="ru-RU" sz="2400" b="1" dirty="0" err="1"/>
              <a:t>допомогою</a:t>
            </a:r>
            <a:r>
              <a:rPr lang="ru-RU" sz="2400" b="1" dirty="0"/>
              <a:t> </a:t>
            </a:r>
            <a:r>
              <a:rPr lang="ru-RU" sz="2400" b="1" dirty="0" err="1"/>
              <a:t>мурахоїди</a:t>
            </a:r>
            <a:r>
              <a:rPr lang="ru-RU" sz="2400" b="1" dirty="0"/>
              <a:t> </a:t>
            </a:r>
            <a:r>
              <a:rPr lang="ru-RU" sz="2400" b="1" dirty="0" err="1"/>
              <a:t>можуть</a:t>
            </a:r>
            <a:r>
              <a:rPr lang="ru-RU" sz="2400" b="1" dirty="0"/>
              <a:t> </a:t>
            </a:r>
            <a:r>
              <a:rPr lang="ru-RU" sz="2400" b="1" dirty="0" err="1"/>
              <a:t>пересуватися</a:t>
            </a:r>
            <a:r>
              <a:rPr lang="ru-RU" sz="2400" b="1" dirty="0"/>
              <a:t> по деревах</a:t>
            </a:r>
            <a:r>
              <a:rPr lang="ru-RU" sz="2400" b="1" dirty="0" smtClean="0"/>
              <a:t>. В </a:t>
            </a:r>
            <a:r>
              <a:rPr lang="ru-RU" sz="2400" b="1" dirty="0" err="1"/>
              <a:t>нього</a:t>
            </a:r>
            <a:r>
              <a:rPr lang="ru-RU" sz="2400" b="1" dirty="0"/>
              <a:t> як і в слона </a:t>
            </a:r>
            <a:r>
              <a:rPr lang="ru-RU" sz="2400" b="1" dirty="0" err="1"/>
              <a:t>замість</a:t>
            </a:r>
            <a:r>
              <a:rPr lang="ru-RU" sz="2400" b="1" dirty="0"/>
              <a:t> носика – хобот. </a:t>
            </a:r>
            <a:r>
              <a:rPr lang="ru-RU" sz="2400" b="1" dirty="0" err="1"/>
              <a:t>Ця</a:t>
            </a:r>
            <a:r>
              <a:rPr lang="ru-RU" sz="2400" b="1" dirty="0"/>
              <a:t> </a:t>
            </a:r>
            <a:r>
              <a:rPr lang="ru-RU" sz="2400" b="1" dirty="0" err="1"/>
              <a:t>тваринка</a:t>
            </a:r>
            <a:r>
              <a:rPr lang="ru-RU" sz="2400" b="1" dirty="0"/>
              <a:t> </a:t>
            </a:r>
            <a:r>
              <a:rPr lang="ru-RU" sz="2400" b="1" dirty="0" err="1"/>
              <a:t>харчується</a:t>
            </a:r>
            <a:r>
              <a:rPr lang="ru-RU" sz="2400" b="1" dirty="0"/>
              <a:t> </a:t>
            </a:r>
            <a:r>
              <a:rPr lang="ru-RU" sz="2400" b="1" dirty="0" err="1"/>
              <a:t>травичкою</a:t>
            </a:r>
            <a:r>
              <a:rPr lang="ru-RU" sz="2400" b="1" dirty="0"/>
              <a:t> та </a:t>
            </a:r>
            <a:r>
              <a:rPr lang="ru-RU" sz="2400" b="1" dirty="0" err="1"/>
              <a:t>комахами</a:t>
            </a:r>
            <a:r>
              <a:rPr lang="ru-RU" sz="2400" b="1" dirty="0"/>
              <a:t>, </a:t>
            </a:r>
            <a:r>
              <a:rPr lang="ru-RU" sz="2400" b="1" dirty="0" err="1"/>
              <a:t>переважно</a:t>
            </a:r>
            <a:r>
              <a:rPr lang="ru-RU" sz="2400" b="1" dirty="0"/>
              <a:t> </a:t>
            </a:r>
            <a:r>
              <a:rPr lang="ru-RU" sz="2400" b="1" dirty="0" err="1"/>
              <a:t>мурахами</a:t>
            </a:r>
            <a:r>
              <a:rPr lang="ru-RU" sz="2400" b="1" dirty="0"/>
              <a:t>, </a:t>
            </a:r>
            <a:r>
              <a:rPr lang="ru-RU" sz="2400" b="1" dirty="0" err="1"/>
              <a:t>звідси</a:t>
            </a:r>
            <a:r>
              <a:rPr lang="ru-RU" sz="2400" b="1" dirty="0"/>
              <a:t> й походить </a:t>
            </a:r>
            <a:r>
              <a:rPr lang="ru-RU" sz="2400" b="1" dirty="0" err="1"/>
              <a:t>його</a:t>
            </a:r>
            <a:r>
              <a:rPr lang="ru-RU" sz="2400" b="1" dirty="0"/>
              <a:t> </a:t>
            </a:r>
            <a:r>
              <a:rPr lang="ru-RU" sz="2400" b="1" dirty="0" err="1"/>
              <a:t>назва</a:t>
            </a:r>
            <a:r>
              <a:rPr lang="ru-RU" sz="2400" b="1" dirty="0"/>
              <a:t> – </a:t>
            </a:r>
            <a:r>
              <a:rPr lang="ru-RU" sz="2400" b="1" dirty="0" err="1"/>
              <a:t>мурахоїд</a:t>
            </a:r>
            <a:r>
              <a:rPr lang="ru-RU" sz="2400" b="1" dirty="0"/>
              <a:t>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348" b="90821" l="3621" r="962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055" y="5565403"/>
            <a:ext cx="1139639" cy="813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47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4878" y="339770"/>
            <a:ext cx="43423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err="1">
                <a:solidFill>
                  <a:srgbClr val="C00000"/>
                </a:solidFill>
              </a:rPr>
              <a:t>Мурахоїд</a:t>
            </a:r>
            <a:r>
              <a:rPr lang="ru-RU" sz="4000" b="1" dirty="0">
                <a:solidFill>
                  <a:srgbClr val="C00000"/>
                </a:solidFill>
              </a:rPr>
              <a:t> і </a:t>
            </a:r>
            <a:r>
              <a:rPr lang="ru-RU" sz="4000" b="1" dirty="0" err="1">
                <a:solidFill>
                  <a:srgbClr val="C00000"/>
                </a:solidFill>
              </a:rPr>
              <a:t>мурахи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5723" y="1424175"/>
            <a:ext cx="4711076" cy="4438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937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976" y="1025006"/>
            <a:ext cx="5764306" cy="4433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575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117" y="1015169"/>
            <a:ext cx="5791200" cy="4576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401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483" y="1009290"/>
            <a:ext cx="5333999" cy="4456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117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861" y="668896"/>
            <a:ext cx="5844987" cy="4949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710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040" y="208031"/>
            <a:ext cx="5441576" cy="1002204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Пальчикова гімнастика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737" y="3451408"/>
            <a:ext cx="5219450" cy="24365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2251262" y="1255057"/>
            <a:ext cx="4724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П’ять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братів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п’ять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зайців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П’ять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завзятих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молодців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 в 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лісі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сірі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зайці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просто 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наші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пальці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24106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95"/>
          <a:stretch/>
        </p:blipFill>
        <p:spPr bwMode="auto">
          <a:xfrm>
            <a:off x="2122724" y="1048871"/>
            <a:ext cx="5260051" cy="3944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550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59" y="385482"/>
            <a:ext cx="2937239" cy="276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643" y="342991"/>
            <a:ext cx="2846431" cy="2808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040" y="342991"/>
            <a:ext cx="2795523" cy="2774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59" y="3397622"/>
            <a:ext cx="2901616" cy="2775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643" y="3378445"/>
            <a:ext cx="2775604" cy="2814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734" y="3397622"/>
            <a:ext cx="2881429" cy="2754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394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Разом нас </a:t>
            </a:r>
            <a:r>
              <a:rPr lang="ru-RU" b="1" dirty="0" err="1">
                <a:solidFill>
                  <a:srgbClr val="C00000"/>
                </a:solidFill>
              </a:rPr>
              <a:t>багато</a:t>
            </a:r>
            <a:r>
              <a:rPr lang="ru-RU" b="1" dirty="0">
                <a:solidFill>
                  <a:srgbClr val="C00000"/>
                </a:solidFill>
              </a:rPr>
              <a:t>, нас не </a:t>
            </a:r>
            <a:r>
              <a:rPr lang="ru-RU" b="1" dirty="0" err="1">
                <a:solidFill>
                  <a:srgbClr val="C00000"/>
                </a:solidFill>
              </a:rPr>
              <a:t>подолати</a:t>
            </a:r>
            <a:r>
              <a:rPr lang="ru-RU" b="1" dirty="0" smtClean="0">
                <a:solidFill>
                  <a:srgbClr val="C00000"/>
                </a:solidFill>
              </a:rPr>
              <a:t>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113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6113" y="1519238"/>
            <a:ext cx="7869237" cy="4425950"/>
          </a:xfrm>
        </p:spPr>
      </p:pic>
    </p:spTree>
    <p:extLst>
      <p:ext uri="{BB962C8B-B14F-4D97-AF65-F5344CB8AC3E}">
        <p14:creationId xmlns:p14="http://schemas.microsoft.com/office/powerpoint/2010/main" val="412516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9708" y="1129570"/>
            <a:ext cx="612802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До </a:t>
            </a:r>
            <a:r>
              <a:rPr lang="ru-RU" sz="72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побачення</a:t>
            </a:r>
            <a:r>
              <a:rPr lang="ru-RU" sz="72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!</a:t>
            </a:r>
            <a:endParaRPr lang="ru-RU" sz="7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580" y="1590769"/>
            <a:ext cx="6432550" cy="362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580" y="4179047"/>
            <a:ext cx="1139825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014" y="4281347"/>
            <a:ext cx="1139825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755" y="3470134"/>
            <a:ext cx="1139825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425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83" b="98663" l="2412" r="966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036" y="304920"/>
            <a:ext cx="5301693" cy="57363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79036" y="908128"/>
            <a:ext cx="1173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вказівний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672810" y="538796"/>
            <a:ext cx="1077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середній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405718" y="735119"/>
            <a:ext cx="13676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безіменний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981511" y="1581380"/>
            <a:ext cx="1117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мізинець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97812" y="2988452"/>
            <a:ext cx="1030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великий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351098" y="4441121"/>
            <a:ext cx="23575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Назва пальців на руці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9940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85000" l="4667" r="95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549" y="2788025"/>
            <a:ext cx="6347008" cy="317350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66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206" y="452717"/>
            <a:ext cx="3230702" cy="265803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387721" y="1058460"/>
            <a:ext cx="493808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rgbClr val="C00000"/>
                </a:solidFill>
              </a:rPr>
              <a:t>«Разом нас багато, </a:t>
            </a:r>
          </a:p>
          <a:p>
            <a:r>
              <a:rPr lang="uk-UA" sz="4400" b="1" dirty="0" smtClean="0">
                <a:solidFill>
                  <a:srgbClr val="C00000"/>
                </a:solidFill>
              </a:rPr>
              <a:t>нас не подолати!»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42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082" y="1712259"/>
            <a:ext cx="83707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</a:rPr>
              <a:t>Тема: Складання розповіді за серією</a:t>
            </a:r>
          </a:p>
          <a:p>
            <a:r>
              <a:rPr lang="uk-UA" sz="4000" b="1" dirty="0" smtClean="0">
                <a:solidFill>
                  <a:srgbClr val="C00000"/>
                </a:solidFill>
              </a:rPr>
              <a:t>            сюжетних малюнків.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7" b="98047" l="2842" r="967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791" y="3235735"/>
            <a:ext cx="2107748" cy="278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76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3647" y="430306"/>
            <a:ext cx="61328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</a:rPr>
              <a:t>Артикуляційна  гімнастика</a:t>
            </a:r>
            <a:endParaRPr lang="ru-RU" sz="4000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749187891"/>
              </p:ext>
            </p:extLst>
          </p:nvPr>
        </p:nvGraphicFramePr>
        <p:xfrm>
          <a:off x="161364" y="1532963"/>
          <a:ext cx="2572350" cy="36770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173274913"/>
              </p:ext>
            </p:extLst>
          </p:nvPr>
        </p:nvGraphicFramePr>
        <p:xfrm>
          <a:off x="3012142" y="1622612"/>
          <a:ext cx="2770093" cy="35335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579075205"/>
              </p:ext>
            </p:extLst>
          </p:nvPr>
        </p:nvGraphicFramePr>
        <p:xfrm>
          <a:off x="6176683" y="1721225"/>
          <a:ext cx="2734235" cy="34529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214581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261" y="179311"/>
            <a:ext cx="90034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Вправи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для нижньої щелепи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751" y="1443317"/>
            <a:ext cx="2834508" cy="25818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11" b="97705" l="1714" r="978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9" y="3065424"/>
            <a:ext cx="3231389" cy="28159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00" b="97800" l="2723" r="977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821" y="2617065"/>
            <a:ext cx="2999815" cy="371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404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6558" y="2659997"/>
            <a:ext cx="3567113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4211" y="206206"/>
            <a:ext cx="49087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Вправи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для губ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090" b="94987" l="3418" r="9775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92810">
            <a:off x="-626990" y="2169371"/>
            <a:ext cx="3911970" cy="28957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72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311" y="2330824"/>
            <a:ext cx="3309236" cy="2823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58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69868" y="80700"/>
            <a:ext cx="5509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Вправи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для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язика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4" b="96584" l="3017" r="978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463" y="842682"/>
            <a:ext cx="2779882" cy="38593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60" y="2187389"/>
            <a:ext cx="2936996" cy="33861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52" b="97266" l="3000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517" y="2628899"/>
            <a:ext cx="3460977" cy="3567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010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796</TotalTime>
  <Words>287</Words>
  <Application>Microsoft Office PowerPoint</Application>
  <PresentationFormat>Экран (4:3)</PresentationFormat>
  <Paragraphs>55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Office Theme</vt:lpstr>
      <vt:lpstr>Презентация PowerPoint</vt:lpstr>
      <vt:lpstr>Пальчикова гімнастика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Разом нас багато, нас не подолати!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нина</cp:lastModifiedBy>
  <cp:revision>162</cp:revision>
  <dcterms:created xsi:type="dcterms:W3CDTF">2016-11-18T14:12:19Z</dcterms:created>
  <dcterms:modified xsi:type="dcterms:W3CDTF">2018-03-18T11:33:59Z</dcterms:modified>
</cp:coreProperties>
</file>