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81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83" r:id="rId2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без заголовка" id="{544BBB28-D113-45E4-8FFC-2C6C36815700}">
          <p14:sldIdLst>
            <p14:sldId id="281"/>
            <p14:sldId id="257"/>
            <p14:sldId id="259"/>
            <p14:sldId id="260"/>
            <p14:sldId id="261"/>
            <p14:sldId id="262"/>
            <p14:sldId id="263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7"/>
            <p14:sldId id="283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Користувач Windows" initials="К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02355-517B-4B83-80D9-41916F0F3E30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17E1B-23FA-4335-B355-459A517CDF3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758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17E1B-23FA-4335-B355-459A517CDF3B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4313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A12E72-C059-4562-AC3B-99DDAC8F1227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AECA1F-9E1B-4747-A700-7FF32309A184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A12E72-C059-4562-AC3B-99DDAC8F1227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AECA1F-9E1B-4747-A700-7FF32309A18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A12E72-C059-4562-AC3B-99DDAC8F1227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AECA1F-9E1B-4747-A700-7FF32309A18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A12E72-C059-4562-AC3B-99DDAC8F1227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AECA1F-9E1B-4747-A700-7FF32309A18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A12E72-C059-4562-AC3B-99DDAC8F1227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AECA1F-9E1B-4747-A700-7FF32309A184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A12E72-C059-4562-AC3B-99DDAC8F1227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AECA1F-9E1B-4747-A700-7FF32309A18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A12E72-C059-4562-AC3B-99DDAC8F1227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AECA1F-9E1B-4747-A700-7FF32309A18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A12E72-C059-4562-AC3B-99DDAC8F1227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AECA1F-9E1B-4747-A700-7FF32309A18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A12E72-C059-4562-AC3B-99DDAC8F1227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AECA1F-9E1B-4747-A700-7FF32309A184}" type="slidenum">
              <a:rPr lang="uk-UA" smtClean="0"/>
              <a:t>‹#›</a:t>
            </a:fld>
            <a:endParaRPr lang="uk-UA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A12E72-C059-4562-AC3B-99DDAC8F1227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AECA1F-9E1B-4747-A700-7FF32309A184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A12E72-C059-4562-AC3B-99DDAC8F1227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AECA1F-9E1B-4747-A700-7FF32309A184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3A12E72-C059-4562-AC3B-99DDAC8F1227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DAECA1F-9E1B-4747-A700-7FF32309A184}" type="slidenum">
              <a:rPr lang="uk-UA" smtClean="0"/>
              <a:t>‹#›</a:t>
            </a:fld>
            <a:endParaRPr lang="uk-UA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07" y="4508500"/>
            <a:ext cx="895536" cy="17399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444769" y="1772816"/>
            <a:ext cx="714137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ВЕРНІСАЖ </a:t>
            </a:r>
          </a:p>
          <a:p>
            <a:pPr algn="ctr"/>
            <a:r>
              <a:rPr lang="uk-UA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УЧНІВСЬКИХ  РОБІТ</a:t>
            </a:r>
          </a:p>
          <a:p>
            <a:pPr algn="ctr"/>
            <a:r>
              <a:rPr lang="uk-UA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ТРУДОВОГО НАВЧАННЯ.</a:t>
            </a:r>
            <a:endParaRPr lang="uk-UA" sz="4000" b="1" dirty="0">
              <a:solidFill>
                <a:srgbClr val="C00000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712078" y="42248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народних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ремесел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гімназії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№1, м. 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Івано-Франківська</a:t>
            </a:r>
            <a:endParaRPr lang="ru-RU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ЦАРЕВИЧ ОКСАНА МИКОЛАЇВНА.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3419872" y="624718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Івано-Франківськ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2870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5517232"/>
            <a:ext cx="3217965" cy="1143000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«Таємничі пані-незнайомки» </a:t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кінусайга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роботи вчителя).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117208"/>
            <a:ext cx="2747356" cy="235250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4630"/>
            <a:ext cx="3528392" cy="25919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37" y="300655"/>
            <a:ext cx="3695936" cy="26527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117208"/>
            <a:ext cx="2527773" cy="33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55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4113" y="5517231"/>
            <a:ext cx="3497592" cy="781205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Новорічний декор (6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18" y="332656"/>
            <a:ext cx="2305659" cy="30742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943" y="332656"/>
            <a:ext cx="2305659" cy="3074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58" y="3669485"/>
            <a:ext cx="3312368" cy="248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152" y="332656"/>
            <a:ext cx="2305658" cy="30742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022" y="3666006"/>
            <a:ext cx="2479330" cy="18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10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2751" y="5150496"/>
            <a:ext cx="2664296" cy="1440160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Колективні роботи (вишивка).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4" y="3645024"/>
            <a:ext cx="2230934" cy="2974579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60" y="3284984"/>
            <a:ext cx="2479254" cy="33056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60" y="116632"/>
            <a:ext cx="2218294" cy="29577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9520" y="3469462"/>
            <a:ext cx="1485421" cy="19805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6" y="260649"/>
            <a:ext cx="2409632" cy="321284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45" y="260650"/>
            <a:ext cx="2409631" cy="321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65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5726" y="5805264"/>
            <a:ext cx="2870450" cy="77543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лялька-</a:t>
            </a:r>
            <a:r>
              <a:rPr lang="uk-UA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мотанка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8" y="376327"/>
            <a:ext cx="2336762" cy="31156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00" y="3631681"/>
            <a:ext cx="2088232" cy="27843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96645"/>
            <a:ext cx="2415766" cy="32210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65" y="3735907"/>
            <a:ext cx="1993987" cy="2658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431" y="346983"/>
            <a:ext cx="2520838" cy="37030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32" y="4176676"/>
            <a:ext cx="2017437" cy="151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4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63818"/>
            <a:ext cx="2265290" cy="302038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70" y="439054"/>
            <a:ext cx="2283863" cy="3045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4" y="442890"/>
            <a:ext cx="2340175" cy="31202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20" y="3636106"/>
            <a:ext cx="3852317" cy="28892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57" y="3739866"/>
            <a:ext cx="2011288" cy="2681717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395536" y="4077072"/>
            <a:ext cx="2051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Кольорові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85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8416"/>
            <a:ext cx="2502779" cy="33370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944207"/>
            <a:ext cx="1888739" cy="2518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58416"/>
            <a:ext cx="2492187" cy="33229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73985"/>
            <a:ext cx="3278349" cy="24587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8416"/>
            <a:ext cx="2536811" cy="3382415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234159" y="4149080"/>
            <a:ext cx="2987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Іграшки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Потішки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6-7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31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846" y="3681031"/>
            <a:ext cx="2053244" cy="27348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96" y="517373"/>
            <a:ext cx="1983160" cy="2644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553" y="442035"/>
            <a:ext cx="3135846" cy="4181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42035"/>
            <a:ext cx="2390537" cy="3187383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90" y="3232008"/>
            <a:ext cx="1886786" cy="251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2663788" y="4941168"/>
            <a:ext cx="3816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«Подушки-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іграшки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текстиль).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7679"/>
            <a:ext cx="3024336" cy="1766626"/>
          </a:xfrm>
        </p:spPr>
        <p:txBody>
          <a:bodyPr>
            <a:normAutofit/>
          </a:bodyPr>
          <a:lstStyle/>
          <a:p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Колективні проекти для </a:t>
            </a:r>
            <a:r>
              <a:rPr lang="uk-U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єру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гімназії.</a:t>
            </a:r>
            <a:b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6,7 класи,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вишивка, текстиль, ткацтво, фетр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76" y="2990483"/>
            <a:ext cx="2425464" cy="323742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068960"/>
            <a:ext cx="2310351" cy="30804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08669"/>
            <a:ext cx="3079220" cy="23094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92896"/>
            <a:ext cx="2418363" cy="32244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40544"/>
            <a:ext cx="1874143" cy="249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2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4293096"/>
            <a:ext cx="2808312" cy="1143000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Краса і творчість.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6997"/>
            <a:ext cx="2214272" cy="2952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21595"/>
            <a:ext cx="2696551" cy="35954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20" y="3984701"/>
            <a:ext cx="2976331" cy="22322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1595"/>
            <a:ext cx="4627368" cy="347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8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4189" y="4053015"/>
            <a:ext cx="1939771" cy="14548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5851" y="3289638"/>
            <a:ext cx="2218428" cy="16638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665" y="1039103"/>
            <a:ext cx="1479924" cy="1973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387" y="620688"/>
            <a:ext cx="1512168" cy="20162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478" y="318739"/>
            <a:ext cx="1531396" cy="20418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941" y="3703724"/>
            <a:ext cx="2197794" cy="16483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7488" y="3010144"/>
            <a:ext cx="2134402" cy="160080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88" y="447863"/>
            <a:ext cx="2379975" cy="317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09787" y="5722149"/>
            <a:ext cx="5497903" cy="37280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 сувеніри.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2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205365"/>
            <a:ext cx="4865744" cy="562074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«Квіткові фантазії» (вишивання).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G:\Атестація\100_7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836712"/>
            <a:ext cx="3139282" cy="2354263"/>
          </a:xfrm>
          <a:prstGeom prst="rect">
            <a:avLst/>
          </a:prstGeom>
          <a:noFill/>
        </p:spPr>
      </p:pic>
      <p:pic>
        <p:nvPicPr>
          <p:cNvPr id="2052" name="Picture 4" descr="G:\Атестація\100_79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854700"/>
            <a:ext cx="3211315" cy="2408283"/>
          </a:xfrm>
          <a:prstGeom prst="rect">
            <a:avLst/>
          </a:prstGeom>
          <a:noFill/>
        </p:spPr>
      </p:pic>
      <p:pic>
        <p:nvPicPr>
          <p:cNvPr id="2053" name="Picture 5" descr="G:\Атестація\100_79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645024"/>
            <a:ext cx="3235301" cy="2426271"/>
          </a:xfrm>
          <a:prstGeom prst="rect">
            <a:avLst/>
          </a:prstGeom>
          <a:noFill/>
        </p:spPr>
      </p:pic>
      <p:pic>
        <p:nvPicPr>
          <p:cNvPr id="2054" name="Picture 6" descr="G:\Атестація\100_79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3573016"/>
            <a:ext cx="3312368" cy="24840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22960" y="2420888"/>
            <a:ext cx="7498080" cy="2963416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uk-UA" sz="6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ДЯКУЮ!</a:t>
            </a:r>
            <a:endParaRPr lang="uk-UA" sz="6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156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Іграшки своїми руками.</a:t>
            </a:r>
          </a:p>
        </p:txBody>
      </p:sp>
      <p:pic>
        <p:nvPicPr>
          <p:cNvPr id="4098" name="Picture 2" descr="G:\Атестація\100_79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7684" y="3424592"/>
            <a:ext cx="3384376" cy="2538068"/>
          </a:xfrm>
          <a:prstGeom prst="rect">
            <a:avLst/>
          </a:prstGeom>
          <a:noFill/>
        </p:spPr>
      </p:pic>
      <p:pic>
        <p:nvPicPr>
          <p:cNvPr id="4099" name="Picture 3" descr="G:\Атестація\100_79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692714"/>
            <a:ext cx="3312368" cy="2484066"/>
          </a:xfrm>
          <a:prstGeom prst="rect">
            <a:avLst/>
          </a:prstGeom>
          <a:noFill/>
        </p:spPr>
      </p:pic>
      <p:pic>
        <p:nvPicPr>
          <p:cNvPr id="4100" name="Picture 4" descr="G:\Атестація\100_79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429000"/>
            <a:ext cx="3275856" cy="2456685"/>
          </a:xfrm>
          <a:prstGeom prst="rect">
            <a:avLst/>
          </a:prstGeom>
          <a:noFill/>
        </p:spPr>
      </p:pic>
      <p:pic>
        <p:nvPicPr>
          <p:cNvPr id="4101" name="Picture 5" descr="G:\Атестація\100_79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692696"/>
            <a:ext cx="3235301" cy="2426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6160728" cy="634082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Котики.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5733256"/>
            <a:ext cx="7498080" cy="515144"/>
          </a:xfrm>
        </p:spPr>
        <p:txBody>
          <a:bodyPr>
            <a:normAutofit fontScale="92500" lnSpcReduction="10000"/>
          </a:bodyPr>
          <a:lstStyle/>
          <a:p>
            <a:endParaRPr lang="uk-UA" dirty="0"/>
          </a:p>
        </p:txBody>
      </p:sp>
      <p:pic>
        <p:nvPicPr>
          <p:cNvPr id="5122" name="Picture 2" descr="G:\Атестація\100_79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742" y="3955860"/>
            <a:ext cx="3163294" cy="2372270"/>
          </a:xfrm>
          <a:prstGeom prst="rect">
            <a:avLst/>
          </a:prstGeom>
          <a:noFill/>
        </p:spPr>
      </p:pic>
      <p:pic>
        <p:nvPicPr>
          <p:cNvPr id="5123" name="Picture 3" descr="G:\Атестація\100_7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1" y="3955860"/>
            <a:ext cx="3192363" cy="2394071"/>
          </a:xfrm>
          <a:prstGeom prst="rect">
            <a:avLst/>
          </a:prstGeom>
          <a:noFill/>
        </p:spPr>
      </p:pic>
      <p:pic>
        <p:nvPicPr>
          <p:cNvPr id="5124" name="Picture 4" descr="G:\Атестація\100_79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272232"/>
            <a:ext cx="3163988" cy="2372792"/>
          </a:xfrm>
          <a:prstGeom prst="rect">
            <a:avLst/>
          </a:prstGeom>
          <a:noFill/>
        </p:spPr>
      </p:pic>
      <p:pic>
        <p:nvPicPr>
          <p:cNvPr id="5125" name="Picture 5" descr="G:\Атестація\100_79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7090" y="1268760"/>
            <a:ext cx="3168619" cy="23762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" name="Місце для вмісту 11"/>
          <p:cNvSpPr>
            <a:spLocks noGrp="1"/>
          </p:cNvSpPr>
          <p:nvPr>
            <p:ph idx="1"/>
          </p:nvPr>
        </p:nvSpPr>
        <p:spPr>
          <a:xfrm>
            <a:off x="1435608" y="6083580"/>
            <a:ext cx="7498080" cy="164820"/>
          </a:xfrm>
        </p:spPr>
        <p:txBody>
          <a:bodyPr>
            <a:normAutofit fontScale="25000" lnSpcReduction="20000"/>
          </a:bodyPr>
          <a:lstStyle/>
          <a:p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5176">
            <a:off x="834650" y="2113320"/>
            <a:ext cx="3443430" cy="2582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2722">
            <a:off x="4944434" y="2180467"/>
            <a:ext cx="3278724" cy="24590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40" y="4171917"/>
            <a:ext cx="3439440" cy="25795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80" y="232341"/>
            <a:ext cx="2949280" cy="2211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36" y="205019"/>
            <a:ext cx="2985708" cy="22392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23" y="4171916"/>
            <a:ext cx="3439441" cy="257958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924944"/>
            <a:ext cx="4176464" cy="792088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«І ще трохи іграшок» ( 6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5783"/>
            <a:ext cx="3096344" cy="23222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17033"/>
            <a:ext cx="3339440" cy="2504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14" y="3573016"/>
            <a:ext cx="3427565" cy="25706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3215723" cy="2411792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5393" y="3925432"/>
            <a:ext cx="1872208" cy="2002710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Творчий процес на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56692"/>
            <a:ext cx="4224469" cy="31683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6692"/>
            <a:ext cx="3552394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827" y="3994198"/>
            <a:ext cx="2648360" cy="19862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338620"/>
            <a:ext cx="3552395" cy="2664296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35608" y="4725144"/>
            <a:ext cx="4936592" cy="1523256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«Добрі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ангелики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–охоронці»</a:t>
            </a:r>
          </a:p>
          <a:p>
            <a:pPr marL="82296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(різні техніки, 5-6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Oleksandra\Desktop\Атестація\100_82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570287" cy="342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leksandra\Desktop\Атестація\100_81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2776"/>
            <a:ext cx="2608802" cy="34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leksandra\Desktop\Атестація\100_8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155" y="813833"/>
            <a:ext cx="2777690" cy="370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8274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5805264"/>
            <a:ext cx="5400600" cy="714721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«Фантазійні пейзажі»  (ткацтво, 7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uk-UA" dirty="0"/>
          </a:p>
        </p:txBody>
      </p:sp>
      <p:pic>
        <p:nvPicPr>
          <p:cNvPr id="2050" name="Picture 2" descr="C:\Users\Oleksandra\Desktop\Атестація\100_95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948" y="2992242"/>
            <a:ext cx="3492508" cy="261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leksandra\Desktop\Атестація\100_9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97" y="3011960"/>
            <a:ext cx="3353511" cy="251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Oleksandra\Desktop\Атестація\100_95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024" y="258624"/>
            <a:ext cx="3296355" cy="247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Oleksandra\Desktop\Атестація\100_95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261123"/>
            <a:ext cx="3237560" cy="242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93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Презентация1</Template>
  <TotalTime>1033</TotalTime>
  <Words>139</Words>
  <Application>Microsoft Office PowerPoint</Application>
  <PresentationFormat>Экран (4:3)</PresentationFormat>
  <Paragraphs>27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Солнцестояние</vt:lpstr>
      <vt:lpstr>Презентация PowerPoint</vt:lpstr>
      <vt:lpstr>«Квіткові фантазії» (вишивання).</vt:lpstr>
      <vt:lpstr>Іграшки своїми руками.</vt:lpstr>
      <vt:lpstr>Котики.</vt:lpstr>
      <vt:lpstr>Презентация PowerPoint</vt:lpstr>
      <vt:lpstr>«І ще трохи іграшок» ( 6 кл.)</vt:lpstr>
      <vt:lpstr>Творчий процес на уроці.</vt:lpstr>
      <vt:lpstr>Презентация PowerPoint</vt:lpstr>
      <vt:lpstr>«Фантазійні пейзажі»  (ткацтво, 7 кл.)</vt:lpstr>
      <vt:lpstr>«Таємничі пані-незнайомки»  (кінусайга, роботи вчителя).</vt:lpstr>
      <vt:lpstr>Новорічний декор (6 кл.)</vt:lpstr>
      <vt:lpstr>Колективні роботи (вишивка).</vt:lpstr>
      <vt:lpstr>Українська лялька-мотанка.</vt:lpstr>
      <vt:lpstr>Презентация PowerPoint</vt:lpstr>
      <vt:lpstr>Презентация PowerPoint</vt:lpstr>
      <vt:lpstr>Презентация PowerPoint</vt:lpstr>
      <vt:lpstr>Колективні проекти для інтер’єру гімназії. (6,7 класи, вишивка, текстиль, ткацтво, фетр).</vt:lpstr>
      <vt:lpstr>Краса і творчість.</vt:lpstr>
      <vt:lpstr>Презентация PowerPoint</vt:lpstr>
      <vt:lpstr>Презентация PowerPoint</vt:lpstr>
    </vt:vector>
  </TitlesOfParts>
  <Company>Krokoz™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Користувач Windows</dc:creator>
  <cp:lastModifiedBy>Admin</cp:lastModifiedBy>
  <cp:revision>63</cp:revision>
  <dcterms:created xsi:type="dcterms:W3CDTF">2018-01-15T19:54:27Z</dcterms:created>
  <dcterms:modified xsi:type="dcterms:W3CDTF">2018-03-11T15:55:31Z</dcterms:modified>
</cp:coreProperties>
</file>