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9900"/>
    <a:srgbClr val="FF0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8170F-BBC4-4B19-9CCF-C4E932A2354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3B700-025B-4DE1-99B7-36CF43CDA7A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8170F-BBC4-4B19-9CCF-C4E932A2354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3B700-025B-4DE1-99B7-36CF43CDA7A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8170F-BBC4-4B19-9CCF-C4E932A2354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3B700-025B-4DE1-99B7-36CF43CDA7A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8170F-BBC4-4B19-9CCF-C4E932A2354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3B700-025B-4DE1-99B7-36CF43CDA7A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8170F-BBC4-4B19-9CCF-C4E932A2354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3B700-025B-4DE1-99B7-36CF43CDA7A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8170F-BBC4-4B19-9CCF-C4E932A2354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3B700-025B-4DE1-99B7-36CF43CDA7A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8170F-BBC4-4B19-9CCF-C4E932A2354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3B700-025B-4DE1-99B7-36CF43CDA7A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8170F-BBC4-4B19-9CCF-C4E932A2354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3B700-025B-4DE1-99B7-36CF43CDA7A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8170F-BBC4-4B19-9CCF-C4E932A2354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3B700-025B-4DE1-99B7-36CF43CDA7A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8170F-BBC4-4B19-9CCF-C4E932A2354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3B700-025B-4DE1-99B7-36CF43CDA7A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8170F-BBC4-4B19-9CCF-C4E932A2354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3B700-025B-4DE1-99B7-36CF43CDA7A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8170F-BBC4-4B19-9CCF-C4E932A23540}" type="datetimeFigureOut">
              <a:rPr lang="uk-UA" smtClean="0"/>
              <a:pPr/>
              <a:t>19.02.2017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3B700-025B-4DE1-99B7-36CF43CDA7AF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Videos\&#1042;&#1110;&#1076;&#1077;&#1086;&#1073;&#1083;&#1086;&#1075;%20&#1052;&#1072;&#1088;%60&#1103;&#1085;&#1080;%20&#1057;&#1072;&#1074;&#1082;&#1080;.%20&#1042;&#1110;&#1088;&#1096;%20&#171;&#1047;&#1080;&#1084;&#1086;&#1074;&#1072;%20&#1087;&#1110;&#1089;&#1085;&#1103;&#187;.mp4" TargetMode="Externa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Фони\1395373735_www.radionetplus.ru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5716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uk-UA" b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Тема: Літературна творчість сучасної письменниці і поетеси Мар</a:t>
            </a:r>
            <a:r>
              <a:rPr lang="ru-RU" b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b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яни Савки. Поезія Мар’яни Савки.</a:t>
            </a:r>
            <a:r>
              <a:rPr lang="uk-UA" smtClean="0"/>
              <a:t/>
            </a:r>
            <a:br>
              <a:rPr lang="uk-UA" smtClean="0"/>
            </a:br>
            <a:endParaRPr lang="uk-UA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4572008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ru-RU" sz="2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Василівецька Світлана Миколаївна, вчитель початкових класів Кислинської загальноосвітньої школи І ступеня Маньківської районної ради Черкаської області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Фони\1395373735_www.radionetplus.ru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Читайте сучасну  дитячу літературу!</a:t>
            </a:r>
            <a:endParaRPr lang="uk-UA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Зима – це казковий час, особливо для дітей. З`їжджати з гори на санчатах, ліпити сніговика, колядувати і зустрічати Новий рік – скільки чудових занять і вражень  для малечі!  Але радість від цієї справді чарівної пори може стати ще більшою, якщо зручно вмоститись на колінах мами і тата, читаючи чудові «Тихі віршики на зиму» Мар’яни Савки.</a:t>
            </a:r>
            <a:endParaRPr lang="uk-UA" dirty="0"/>
          </a:p>
        </p:txBody>
      </p:sp>
      <p:pic>
        <p:nvPicPr>
          <p:cNvPr id="7" name="Содержимое 7" descr="тихі-віршики-на-зиму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1843881"/>
            <a:ext cx="4038600" cy="4038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Фони\1395373735_www.radionetplus.ru-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71570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Мар</a:t>
            </a:r>
            <a:r>
              <a:rPr lang="en-US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яна Савка </a:t>
            </a:r>
            <a:r>
              <a:rPr lang="uk-UA" b="1" dirty="0" err="1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“Зимова</a:t>
            </a:r>
            <a: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err="1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пісенька”</a:t>
            </a:r>
            <a:endParaRPr lang="uk-UA" dirty="0"/>
          </a:p>
        </p:txBody>
      </p:sp>
      <p:pic>
        <p:nvPicPr>
          <p:cNvPr id="7" name="Відеоблог Мар`яни Савки. Вірш «Зимова пісня»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000232" y="2357430"/>
            <a:ext cx="5167338" cy="3875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Фони\1395373735_www.radionetplus.ru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«Чорний пан»</a:t>
            </a:r>
            <a:b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Робота з текстом </a:t>
            </a:r>
            <a:b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14348" y="1785926"/>
            <a:ext cx="7901014" cy="854076"/>
          </a:xfrm>
        </p:spPr>
        <p:txBody>
          <a:bodyPr>
            <a:normAutofit fontScale="92500"/>
          </a:bodyPr>
          <a:lstStyle/>
          <a:p>
            <a:pPr algn="ctr"/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Прочитай слова і відшукай у вірші риму до них:</a:t>
            </a:r>
          </a:p>
          <a:p>
            <a:endParaRPr lang="uk-UA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71472" y="2571744"/>
            <a:ext cx="4040188" cy="3951288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Апн                                                   </a:t>
            </a:r>
          </a:p>
          <a:p>
            <a:pPr algn="ctr">
              <a:lnSpc>
                <a:spcPct val="150000"/>
              </a:lnSpc>
              <a:buNone/>
            </a:pP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Тшнаи</a:t>
            </a:r>
          </a:p>
          <a:p>
            <a:pPr algn="ctr">
              <a:lnSpc>
                <a:spcPct val="150000"/>
              </a:lnSpc>
              <a:buNone/>
            </a:pP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Тсіл                                                    </a:t>
            </a:r>
          </a:p>
          <a:p>
            <a:pPr algn="ctr">
              <a:lnSpc>
                <a:spcPct val="150000"/>
              </a:lnSpc>
              <a:buNone/>
            </a:pP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Жкинак</a:t>
            </a:r>
          </a:p>
          <a:p>
            <a:pPr algn="ctr">
              <a:lnSpc>
                <a:spcPct val="150000"/>
              </a:lnSpc>
              <a:buNone/>
            </a:pP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Амйтрес</a:t>
            </a:r>
          </a:p>
        </p:txBody>
      </p:sp>
      <p:pic>
        <p:nvPicPr>
          <p:cNvPr id="10" name="Содержимое 9" descr="i (1)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714876" y="2857496"/>
            <a:ext cx="3714776" cy="250033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Фони\1395373735_www.radionetplus.ru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«Бабуїни»</a:t>
            </a:r>
            <a:b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Словникова робота</a:t>
            </a:r>
            <a:endParaRPr lang="uk-UA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20" y="5143512"/>
            <a:ext cx="4040188" cy="639762"/>
          </a:xfrm>
        </p:spPr>
        <p:txBody>
          <a:bodyPr/>
          <a:lstStyle/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Бабуїн – різновид мавп</a:t>
            </a:r>
          </a:p>
        </p:txBody>
      </p:sp>
      <p:pic>
        <p:nvPicPr>
          <p:cNvPr id="10" name="Содержимое 9" descr="бабуїн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57158" y="1643050"/>
            <a:ext cx="4040188" cy="3026468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5102225" y="5929330"/>
            <a:ext cx="4041775" cy="639762"/>
          </a:xfrm>
        </p:spPr>
        <p:txBody>
          <a:bodyPr>
            <a:no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Баобаб – дерево з дуже товстим стовбуром, яке росте в Африці.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баобаб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714876" y="1643050"/>
            <a:ext cx="4041775" cy="303133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Фони\1395373735_www.radionetplus.ru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8229600" cy="1143000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Підготуй відповіді</a:t>
            </a:r>
            <a:br>
              <a:rPr lang="uk-UA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600200"/>
            <a:ext cx="6829444" cy="4525963"/>
          </a:xfrm>
        </p:spPr>
        <p:txBody>
          <a:bodyPr/>
          <a:lstStyle/>
          <a:p>
            <a:pPr lvl="0">
              <a:lnSpc>
                <a:spcPct val="150000"/>
              </a:lnSpc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Де зібралася рідня бабуїнів?</a:t>
            </a:r>
          </a:p>
          <a:p>
            <a:pPr lvl="0">
              <a:lnSpc>
                <a:spcPct val="150000"/>
              </a:lnSpc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Що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вони роблять?</a:t>
            </a:r>
          </a:p>
          <a:p>
            <a:pPr lvl="0">
              <a:lnSpc>
                <a:spcPct val="150000"/>
              </a:lnSpc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Чого ці мавпи не їдять на обід?</a:t>
            </a:r>
          </a:p>
          <a:p>
            <a:pPr lvl="0">
              <a:lnSpc>
                <a:spcPct val="150000"/>
              </a:lnSpc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Коли бабуїни їдять цукерки?</a:t>
            </a:r>
          </a:p>
          <a:p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Фони\1395373735_www.radionetplus.ru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Список  використаних  джерел:</a:t>
            </a:r>
            <a:b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8043890" cy="307183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uk-UA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>
              <a:buNone/>
            </a:pPr>
            <a:r>
              <a:rPr lang="uk-UA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Література:</a:t>
            </a:r>
          </a:p>
          <a:p>
            <a:pPr>
              <a:buNone/>
            </a:pPr>
            <a:r>
              <a:rPr lang="uk-UA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3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Стус Тетяна. Хрестоматія  сучасної української дитячої літератури: Львів, 2016.- 159 с. </a:t>
            </a:r>
          </a:p>
          <a:p>
            <a:pPr>
              <a:buNone/>
            </a:pPr>
            <a:r>
              <a:rPr lang="uk-UA" sz="3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34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Челмакіна</a:t>
            </a:r>
            <a:r>
              <a:rPr lang="uk-UA" sz="3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І.В. Розвивальні  ігри, вправи та завдання в початковій школі. – Харків: Основа, 2006. – 138с. (збірник)</a:t>
            </a:r>
          </a:p>
          <a:p>
            <a:pPr>
              <a:buNone/>
            </a:pPr>
            <a:r>
              <a:rPr lang="uk-UA" sz="3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Савченко О.Я. Методика читання у початкових класах/ О.Я.Савченко – Київ:Основа,2007. -  334с.</a:t>
            </a:r>
          </a:p>
          <a:p>
            <a:endParaRPr lang="uk-UA" sz="31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1071538" y="4357693"/>
            <a:ext cx="7467624" cy="1857389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uk-UA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Інтернет – ресурси:</a:t>
            </a:r>
            <a:endParaRPr lang="en-US" sz="3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http://mon.gov.ua/</a:t>
            </a:r>
          </a:p>
          <a:p>
            <a:pPr>
              <a:buNone/>
            </a:pPr>
            <a:r>
              <a:rPr lang="en-US" sz="3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http://mala.storinka.org</a:t>
            </a:r>
            <a:endParaRPr lang="uk-UA" sz="3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http:</a:t>
            </a:r>
            <a:r>
              <a:rPr lang="uk-UA" sz="3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-US" sz="3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abetka.ukrlife.org</a:t>
            </a:r>
            <a:endParaRPr lang="uk-UA" sz="3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они\1395373735_www.radionetplus.ru-1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uk-UA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Фонетична </a:t>
            </a:r>
            <a:r>
              <a:rPr lang="uk-UA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зарядка</a:t>
            </a:r>
            <a:endParaRPr lang="uk-UA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714480" y="1600200"/>
            <a:ext cx="6972320" cy="4525963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Як співають комарики?</a:t>
            </a:r>
          </a:p>
          <a:p>
            <a:pPr lvl="0">
              <a:lnSpc>
                <a:spcPct val="150000"/>
              </a:lnSpc>
            </a:pP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Як гелгоче гусак?</a:t>
            </a:r>
          </a:p>
          <a:p>
            <a:pPr lvl="0">
              <a:lnSpc>
                <a:spcPct val="150000"/>
              </a:lnSpc>
            </a:pP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Як пищать пташенята?</a:t>
            </a:r>
          </a:p>
          <a:p>
            <a:pPr lvl="0">
              <a:lnSpc>
                <a:spcPct val="150000"/>
              </a:lnSpc>
            </a:pP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Як свище вітер?</a:t>
            </a:r>
          </a:p>
          <a:p>
            <a:pPr>
              <a:lnSpc>
                <a:spcPct val="150000"/>
              </a:lnSpc>
            </a:pPr>
            <a:endParaRPr lang="uk-UA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Фони\1395373735_www.radionetplus.ru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F:\Фони\1395373735_www.radionetplus.ru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Autofit/>
          </a:bodyPr>
          <a:lstStyle/>
          <a:p>
            <a:r>
              <a:rPr lang="uk-UA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Чистомовка</a:t>
            </a:r>
            <a:br>
              <a:rPr lang="uk-UA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714488"/>
            <a:ext cx="8229600" cy="3625857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Рі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рі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рі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 – в нас криниця у дворі,</a:t>
            </a:r>
          </a:p>
          <a:p>
            <a:pPr>
              <a:lnSpc>
                <a:spcPct val="150000"/>
              </a:lnSpc>
              <a:buNone/>
            </a:pPr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 – в ній холодная вода,</a:t>
            </a:r>
          </a:p>
          <a:p>
            <a:pPr>
              <a:lnSpc>
                <a:spcPct val="150000"/>
              </a:lnSpc>
              <a:buNone/>
            </a:pPr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Іх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іх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іх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 – це наснага для нас всіх,</a:t>
            </a:r>
          </a:p>
          <a:p>
            <a:pPr>
              <a:lnSpc>
                <a:spcPct val="150000"/>
              </a:lnSpc>
              <a:buNone/>
            </a:pPr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 – п’ють її всі залюбки.</a:t>
            </a:r>
          </a:p>
          <a:p>
            <a:pPr>
              <a:lnSpc>
                <a:spcPct val="150000"/>
              </a:lnSpc>
              <a:buNone/>
            </a:pP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Фони\1395373735_www.radionetplus.ru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Прочитай </a:t>
            </a:r>
            <a:endParaRPr lang="uk-UA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3108" y="1428736"/>
            <a:ext cx="607223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Як на б…лих сторінк…х</a:t>
            </a:r>
          </a:p>
          <a:p>
            <a:pPr>
              <a:lnSpc>
                <a:spcPct val="150000"/>
              </a:lnSpc>
              <a:buNone/>
            </a:pP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В лад пос…вити в р…дках</a:t>
            </a:r>
          </a:p>
          <a:p>
            <a:pPr>
              <a:lnSpc>
                <a:spcPct val="150000"/>
              </a:lnSpc>
              <a:buNone/>
            </a:pP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Звич…йн…сінькі сл…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pPr>
              <a:lnSpc>
                <a:spcPct val="150000"/>
              </a:lnSpc>
              <a:buNone/>
            </a:pP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Почин…ються ди…</a:t>
            </a:r>
          </a:p>
          <a:p>
            <a:endParaRPr lang="uk-U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Фони\1395373735_www.radionetplus.ru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01158" cy="71258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/>
            </a:r>
            <a:br>
              <a:rPr lang="uk-UA" dirty="0"/>
            </a:br>
            <a:r>
              <a:rPr lang="uk-UA" sz="49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Гра «Стань поетом»</a:t>
            </a:r>
            <a:br>
              <a:rPr lang="uk-UA" sz="49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49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sz="half" idx="1"/>
          </p:nvPr>
        </p:nvSpPr>
        <p:spPr>
          <a:xfrm>
            <a:off x="1857356" y="1357298"/>
            <a:ext cx="3281386" cy="3614749"/>
          </a:xfrm>
        </p:spPr>
        <p:txBody>
          <a:bodyPr>
            <a:noAutofit/>
          </a:bodyPr>
          <a:lstStyle/>
          <a:p>
            <a:pPr algn="just">
              <a:lnSpc>
                <a:spcPct val="170000"/>
              </a:lnSpc>
              <a:buNone/>
            </a:pPr>
            <a:r>
              <a:rPr lang="uk-UA" sz="3600" b="1" dirty="0" smtClean="0">
                <a:solidFill>
                  <a:schemeClr val="tx1"/>
                </a:solidFill>
              </a:rPr>
              <a:t> </a:t>
            </a:r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Діти   </a:t>
            </a:r>
          </a:p>
          <a:p>
            <a:pPr algn="just">
              <a:lnSpc>
                <a:spcPct val="170000"/>
              </a:lnSpc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Листок</a:t>
            </a:r>
          </a:p>
          <a:p>
            <a:pPr algn="just">
              <a:lnSpc>
                <a:spcPct val="170000"/>
              </a:lnSpc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  </a:t>
            </a:r>
          </a:p>
          <a:p>
            <a:pPr algn="just">
              <a:lnSpc>
                <a:spcPct val="170000"/>
              </a:lnSpc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Трава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715008" y="1285860"/>
            <a:ext cx="4038600" cy="4525963"/>
          </a:xfrm>
        </p:spPr>
        <p:txBody>
          <a:bodyPr>
            <a:normAutofit/>
          </a:bodyPr>
          <a:lstStyle/>
          <a:p>
            <a:pPr algn="just">
              <a:lnSpc>
                <a:spcPct val="170000"/>
              </a:lnSpc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Мама</a:t>
            </a:r>
          </a:p>
          <a:p>
            <a:pPr algn="just">
              <a:lnSpc>
                <a:spcPct val="170000"/>
              </a:lnSpc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Котеня</a:t>
            </a:r>
          </a:p>
          <a:p>
            <a:pPr algn="just">
              <a:lnSpc>
                <a:spcPct val="170000"/>
              </a:lnSpc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Книги</a:t>
            </a:r>
          </a:p>
          <a:p>
            <a:pPr algn="just">
              <a:lnSpc>
                <a:spcPct val="170000"/>
              </a:lnSpc>
              <a:buNone/>
            </a:pPr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Друзі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Фони\1395373735_www.radionetplus.ru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Мар'яна Савка -</a:t>
            </a:r>
            <a:b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 українська поетеса, дитяча письменниця.</a:t>
            </a:r>
            <a:r>
              <a:rPr lang="uk-UA" b="1" dirty="0" smtClean="0">
                <a:solidFill>
                  <a:srgbClr val="00CC00"/>
                </a:solidFill>
              </a:rPr>
              <a:t/>
            </a:r>
            <a:br>
              <a:rPr lang="uk-UA" b="1" dirty="0" smtClean="0">
                <a:solidFill>
                  <a:srgbClr val="00CC00"/>
                </a:solidFill>
              </a:rPr>
            </a:br>
            <a:endParaRPr lang="uk-UA" dirty="0"/>
          </a:p>
        </p:txBody>
      </p:sp>
      <p:pic>
        <p:nvPicPr>
          <p:cNvPr id="8" name="Содержимое 7" descr="маряна савка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928662" y="2357430"/>
            <a:ext cx="3333759" cy="3357586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857752" y="2357430"/>
            <a:ext cx="3571900" cy="3357586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dirty="0" smtClean="0"/>
              <a:t>  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дитинстві мені так подобалося читати, що я мріяла й про якусь таку професію. Сиди собі, читай! Але ж ви знаєте, що мрії збуваються. Тепер я і пишу книжки, і видаю, і, звичайно ж, читаю! І це справжня насолода!»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Фони\1395373735_www.radionetplus.ru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uk-UA" b="1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іографія</a:t>
            </a:r>
            <a:r>
              <a:rPr lang="uk-UA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0"/>
            <a:ext cx="7829576" cy="4525963"/>
          </a:xfrm>
        </p:spPr>
        <p:txBody>
          <a:bodyPr/>
          <a:lstStyle/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		Народилася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21 лютого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1973 році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в </a:t>
            </a: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. Копичинці, Тернопільської області.</a:t>
            </a: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юності займалася співом і театром. </a:t>
            </a: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Поезія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Мар'яни Савки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перекладена</a:t>
            </a: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польською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, англійською,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білоруською,</a:t>
            </a: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російською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, литовською мовами.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Фони\1395373735_www.radionetplus.ru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Читайте сучасну  дитячу літературу!</a:t>
            </a:r>
            <a:endParaRPr lang="uk-UA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857224" y="4572008"/>
            <a:ext cx="4040188" cy="2071702"/>
          </a:xfrm>
        </p:spPr>
        <p:txBody>
          <a:bodyPr>
            <a:normAutofit fontScale="85000" lnSpcReduction="20000"/>
          </a:bodyPr>
          <a:lstStyle/>
          <a:p>
            <a:r>
              <a:rPr lang="uk-UA" dirty="0" smtClean="0"/>
              <a:t>    Добрі </a:t>
            </a:r>
            <a:r>
              <a:rPr lang="uk-UA" dirty="0"/>
              <a:t>і веселі віршики про стоніжку, для якої потрібно купити півсотні пар взуття; про Мишку, яка, мріючи про нове </a:t>
            </a:r>
            <a:r>
              <a:rPr lang="uk-UA" dirty="0" err="1"/>
              <a:t>хутерко</a:t>
            </a:r>
            <a:r>
              <a:rPr lang="uk-UA" dirty="0"/>
              <a:t>, затягнула до своєї нірки… котячий хвіст; про Корову, яка навіть уміє вишивати; про маленького Равлика</a:t>
            </a:r>
            <a:r>
              <a:rPr lang="uk-UA" dirty="0" smtClean="0"/>
              <a:t>, </a:t>
            </a:r>
            <a:r>
              <a:rPr lang="uk-UA" dirty="0"/>
              <a:t>та багатьох інших звірят.</a:t>
            </a:r>
          </a:p>
          <a:p>
            <a:endParaRPr lang="uk-UA" dirty="0"/>
          </a:p>
        </p:txBody>
      </p:sp>
      <p:pic>
        <p:nvPicPr>
          <p:cNvPr id="10" name="Содержимое 9" descr="савка 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000100" y="1500174"/>
            <a:ext cx="2571768" cy="2571768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5102225" y="4286256"/>
            <a:ext cx="4041775" cy="2211398"/>
          </a:xfrm>
        </p:spPr>
        <p:txBody>
          <a:bodyPr>
            <a:normAutofit fontScale="77500" lnSpcReduction="20000"/>
          </a:bodyPr>
          <a:lstStyle/>
          <a:p>
            <a:r>
              <a:rPr lang="uk-UA" dirty="0" smtClean="0"/>
              <a:t>     Дитячі </a:t>
            </a:r>
            <a:r>
              <a:rPr lang="uk-UA" dirty="0"/>
              <a:t>вірші, зібрані у цій книжечці обов'язково викличуть у вас посмішку . Написані у легкому для сприйняття стилі та з яскравими ілюстраціями, ці </a:t>
            </a:r>
            <a:r>
              <a:rPr lang="uk-UA" dirty="0" smtClean="0"/>
              <a:t>вірші </a:t>
            </a:r>
            <a:r>
              <a:rPr lang="uk-UA" dirty="0"/>
              <a:t>будуть вас забавляти, а також допоможуть у розвитку пам'яті, уваги, зорового сприйняття, логічного </a:t>
            </a:r>
            <a:r>
              <a:rPr lang="uk-UA" dirty="0" smtClean="0"/>
              <a:t>мислення.</a:t>
            </a:r>
            <a:endParaRPr lang="uk-UA" dirty="0"/>
          </a:p>
          <a:p>
            <a:endParaRPr lang="uk-UA" dirty="0"/>
          </a:p>
        </p:txBody>
      </p:sp>
      <p:pic>
        <p:nvPicPr>
          <p:cNvPr id="11" name="Содержимое 10" descr="савка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6000760" y="1500174"/>
            <a:ext cx="2500330" cy="259396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Фони\1395373735_www.radionetplus.ru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Читайте сучасну  дитячу літературу!</a:t>
            </a:r>
            <a:endParaRPr lang="uk-UA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857752" y="1142984"/>
            <a:ext cx="4040188" cy="450059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       Яскрава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книжка з веселою історією про кота Потапа і песика Бровка, які скликають до себе на гостину цілу купу хвостатих і лапатих гостей</a:t>
            </a:r>
            <a:r>
              <a:rPr lang="uk-UA" dirty="0"/>
              <a:t>. </a:t>
            </a:r>
          </a:p>
        </p:txBody>
      </p:sp>
      <p:pic>
        <p:nvPicPr>
          <p:cNvPr id="19" name="Содержимое 18" descr="савка 1.pn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85786" y="1857364"/>
            <a:ext cx="3816944" cy="39512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7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545</Words>
  <Application>Microsoft Office PowerPoint</Application>
  <PresentationFormat>Экран (4:3)</PresentationFormat>
  <Paragraphs>69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Тема: Літературна творчість сучасної письменниці і поетеси Мар’яни Савки. Поезія Мар’яни Савки. </vt:lpstr>
      <vt:lpstr>Фонетична зарядка</vt:lpstr>
      <vt:lpstr>Чистомовка </vt:lpstr>
      <vt:lpstr>Прочитай </vt:lpstr>
      <vt:lpstr> Гра «Стань поетом» </vt:lpstr>
      <vt:lpstr>Мар'яна Савка -  українська поетеса, дитяча письменниця. </vt:lpstr>
      <vt:lpstr>Біографія </vt:lpstr>
      <vt:lpstr>Читайте сучасну  дитячу літературу!</vt:lpstr>
      <vt:lpstr>Читайте сучасну  дитячу літературу!</vt:lpstr>
      <vt:lpstr>Читайте сучасну  дитячу літературу!</vt:lpstr>
      <vt:lpstr>Мар’яна Савка “Зимова пісенька”</vt:lpstr>
      <vt:lpstr>«Чорний пан» Робота з текстом  </vt:lpstr>
      <vt:lpstr>«Бабуїни» Словникова робота</vt:lpstr>
      <vt:lpstr>Підготуй відповіді </vt:lpstr>
      <vt:lpstr>Список  використаних  джерел: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Літературна творчість сучасної письменниці і поетеси Марини Павленко. Яке частування – таке й дякування. Марина Павленко «Півтора бажання».</dc:title>
  <dc:creator>Admin</dc:creator>
  <cp:lastModifiedBy>Admin</cp:lastModifiedBy>
  <cp:revision>12</cp:revision>
  <dcterms:created xsi:type="dcterms:W3CDTF">2017-02-18T23:33:45Z</dcterms:created>
  <dcterms:modified xsi:type="dcterms:W3CDTF">2017-02-19T14:13:14Z</dcterms:modified>
</cp:coreProperties>
</file>