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57" r:id="rId3"/>
    <p:sldId id="258" r:id="rId4"/>
    <p:sldId id="259" r:id="rId5"/>
    <p:sldId id="282" r:id="rId6"/>
    <p:sldId id="263" r:id="rId7"/>
    <p:sldId id="260" r:id="rId8"/>
    <p:sldId id="280" r:id="rId9"/>
    <p:sldId id="289" r:id="rId10"/>
    <p:sldId id="265" r:id="rId11"/>
    <p:sldId id="264" r:id="rId12"/>
    <p:sldId id="266" r:id="rId13"/>
    <p:sldId id="284" r:id="rId14"/>
    <p:sldId id="27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99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B035A0-C55F-4DF3-BBB3-9E28EC574F57}" type="slidenum">
              <a:rPr lang="ru-RU" altLang="uk-UA"/>
              <a:pPr/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75337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8FEB1-6434-45B9-B244-99C0EC020022}" type="slidenum">
              <a:rPr lang="ru-RU" altLang="uk-UA"/>
              <a:pPr/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845815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6299FE-C3E2-4F2D-BA4D-AFC27B55BDF5}" type="slidenum">
              <a:rPr lang="ru-RU" altLang="uk-UA"/>
              <a:pPr/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65283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FD9E92-5098-4ACA-99D6-52AC1275C450}" type="slidenum">
              <a:rPr lang="ru-RU" altLang="uk-UA"/>
              <a:pPr/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59205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9F9260-F13D-4955-BE3A-A4C6ADDA19FB}" type="slidenum">
              <a:rPr lang="ru-RU" altLang="uk-UA"/>
              <a:pPr/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038077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773D43-7B70-4589-92C7-57BC1CD4A588}" type="slidenum">
              <a:rPr lang="ru-RU" altLang="uk-UA"/>
              <a:pPr/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542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BA9EA2-58F2-451D-8088-DDCC28D86DD1}" type="slidenum">
              <a:rPr lang="ru-RU" altLang="uk-UA"/>
              <a:pPr/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9564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D3E37E-663B-4660-8D48-395FFF577437}" type="slidenum">
              <a:rPr lang="ru-RU" altLang="uk-UA"/>
              <a:pPr/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9122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FA5CEA-6EAB-49AF-A288-424445968A5B}" type="slidenum">
              <a:rPr lang="ru-RU" altLang="uk-UA"/>
              <a:pPr/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18326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227FC3-FD1A-4446-81FB-20B574F2493F}" type="slidenum">
              <a:rPr lang="ru-RU" altLang="uk-UA"/>
              <a:pPr/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0684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EF76BE-B5F5-4F59-B077-80D0089CB849}" type="slidenum">
              <a:rPr lang="ru-RU" altLang="uk-UA"/>
              <a:pPr/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18217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F58DF6-1399-4D62-A2FE-2A920C109C6C}" type="slidenum">
              <a:rPr lang="ru-RU" altLang="uk-UA"/>
              <a:pPr/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uk-UA" smtClean="0"/>
              <a:t> </a:t>
            </a:r>
            <a:endParaRPr lang="uk-UA" altLang="uk-UA" smtClean="0"/>
          </a:p>
        </p:txBody>
      </p:sp>
      <p:pic>
        <p:nvPicPr>
          <p:cNvPr id="16387" name="Picture 3" descr="shablony_prezentaziy_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40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903288" y="1785938"/>
            <a:ext cx="7342187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6600" b="1" i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Урок </a:t>
            </a:r>
            <a:endParaRPr lang="ru-RU" altLang="uk-UA" sz="6600" b="1" i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/>
            <a:r>
              <a:rPr lang="uk-UA" altLang="uk-UA" sz="6600" b="1" i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української мови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10243" name="Picture 3" descr="shablony_prezentaziy_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40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1042988" y="1433513"/>
            <a:ext cx="792162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3200" b="1">
                <a:solidFill>
                  <a:schemeClr val="bg1"/>
                </a:solidFill>
                <a:latin typeface="Tahoma" panose="020B0604030504040204" pitchFamily="34" charset="0"/>
              </a:rPr>
              <a:t>П - </a:t>
            </a:r>
            <a:endParaRPr lang="ru-RU" altLang="uk-UA" sz="3200" b="1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uk-UA" altLang="uk-UA" sz="3200" b="1">
                <a:solidFill>
                  <a:schemeClr val="bg1"/>
                </a:solidFill>
                <a:latin typeface="Tahoma" panose="020B0604030504040204" pitchFamily="34" charset="0"/>
              </a:rPr>
              <a:t>Р - </a:t>
            </a:r>
            <a:endParaRPr lang="ru-RU" altLang="uk-UA" sz="3200" b="1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uk-UA" altLang="uk-UA" sz="3200" b="1">
                <a:solidFill>
                  <a:schemeClr val="bg1"/>
                </a:solidFill>
                <a:latin typeface="Tahoma" panose="020B0604030504040204" pitchFamily="34" charset="0"/>
              </a:rPr>
              <a:t>О - </a:t>
            </a:r>
            <a:endParaRPr lang="ru-RU" altLang="uk-UA" sz="3200" b="1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uk-UA" altLang="uk-UA" sz="3200" b="1">
                <a:solidFill>
                  <a:schemeClr val="bg1"/>
                </a:solidFill>
                <a:latin typeface="Tahoma" panose="020B0604030504040204" pitchFamily="34" charset="0"/>
              </a:rPr>
              <a:t>Л- </a:t>
            </a:r>
            <a:endParaRPr lang="ru-RU" altLang="uk-UA" sz="3200" b="1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uk-UA" altLang="uk-UA" sz="3200" b="1">
                <a:solidFill>
                  <a:schemeClr val="bg1"/>
                </a:solidFill>
                <a:latin typeface="Tahoma" panose="020B0604030504040204" pitchFamily="34" charset="0"/>
              </a:rPr>
              <a:t>І - </a:t>
            </a:r>
            <a:endParaRPr lang="ru-RU" altLang="uk-UA" sz="3200" b="1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uk-UA" altLang="uk-UA" sz="3200" b="1">
                <a:solidFill>
                  <a:schemeClr val="bg1"/>
                </a:solidFill>
                <a:latin typeface="Tahoma" panose="020B0604030504040204" pitchFamily="34" charset="0"/>
              </a:rPr>
              <a:t>С - </a:t>
            </a:r>
            <a:endParaRPr lang="ru-RU" altLang="uk-UA" sz="3200" b="1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uk-UA" altLang="uk-UA" sz="3200" b="1">
                <a:solidFill>
                  <a:schemeClr val="bg1"/>
                </a:solidFill>
                <a:latin typeface="Tahoma" panose="020B0604030504040204" pitchFamily="34" charset="0"/>
              </a:rPr>
              <a:t>О - </a:t>
            </a:r>
            <a:endParaRPr lang="ru-RU" altLang="uk-UA" sz="3200" b="1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uk-UA" altLang="uk-UA" sz="3200" b="1">
                <a:solidFill>
                  <a:schemeClr val="bg1"/>
                </a:solidFill>
                <a:latin typeface="Tahoma" panose="020B0604030504040204" pitchFamily="34" charset="0"/>
              </a:rPr>
              <a:t>К -</a:t>
            </a:r>
            <a:r>
              <a:rPr lang="uk-UA" altLang="uk-UA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1433513"/>
            <a:ext cx="8316913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3200" b="1" i="1">
                <a:solidFill>
                  <a:srgbClr val="FF9900"/>
                </a:solidFill>
              </a:rPr>
              <a:t>пахучий, привітний;</a:t>
            </a:r>
          </a:p>
          <a:p>
            <a:pPr algn="ctr" eaLnBrk="1" hangingPunct="1"/>
            <a:r>
              <a:rPr lang="uk-UA" altLang="uk-UA" sz="3200" b="1" i="1">
                <a:solidFill>
                  <a:schemeClr val="bg1"/>
                </a:solidFill>
              </a:rPr>
              <a:t> </a:t>
            </a:r>
            <a:r>
              <a:rPr lang="uk-UA" altLang="uk-UA" sz="3200" b="1" i="1">
                <a:solidFill>
                  <a:srgbClr val="FF9900"/>
                </a:solidFill>
              </a:rPr>
              <a:t>ранній, радісний;</a:t>
            </a:r>
            <a:endParaRPr lang="ru-RU" altLang="uk-UA" sz="3200" b="1" i="1">
              <a:solidFill>
                <a:srgbClr val="FF9900"/>
              </a:solidFill>
            </a:endParaRPr>
          </a:p>
          <a:p>
            <a:pPr algn="ctr" eaLnBrk="1" hangingPunct="1"/>
            <a:r>
              <a:rPr lang="ru-RU" altLang="uk-UA" sz="3200" b="1" i="1">
                <a:solidFill>
                  <a:srgbClr val="FF9900"/>
                </a:solidFill>
              </a:rPr>
              <a:t>         </a:t>
            </a:r>
            <a:r>
              <a:rPr lang="uk-UA" altLang="uk-UA" sz="3200" b="1" i="1">
                <a:solidFill>
                  <a:srgbClr val="FF9900"/>
                </a:solidFill>
              </a:rPr>
              <a:t> особливий; обережний;</a:t>
            </a:r>
            <a:endParaRPr lang="ru-RU" altLang="uk-UA" sz="3200" b="1" i="1">
              <a:solidFill>
                <a:srgbClr val="FF9900"/>
              </a:solidFill>
            </a:endParaRPr>
          </a:p>
          <a:p>
            <a:pPr algn="ctr" eaLnBrk="1" hangingPunct="1"/>
            <a:r>
              <a:rPr lang="uk-UA" altLang="uk-UA" sz="3200" b="1" i="1">
                <a:solidFill>
                  <a:schemeClr val="bg1"/>
                </a:solidFill>
              </a:rPr>
              <a:t> </a:t>
            </a:r>
            <a:r>
              <a:rPr lang="uk-UA" altLang="uk-UA" sz="3200" b="1" i="1">
                <a:solidFill>
                  <a:srgbClr val="FF9900"/>
                </a:solidFill>
              </a:rPr>
              <a:t>лагідний, </a:t>
            </a:r>
            <a:endParaRPr lang="ru-RU" altLang="uk-UA" sz="3200" b="1" i="1">
              <a:solidFill>
                <a:srgbClr val="FF9900"/>
              </a:solidFill>
            </a:endParaRPr>
          </a:p>
          <a:p>
            <a:pPr algn="ctr" eaLnBrk="1" hangingPunct="1"/>
            <a:r>
              <a:rPr lang="uk-UA" altLang="uk-UA" sz="3200" b="1" i="1">
                <a:solidFill>
                  <a:srgbClr val="FF9900"/>
                </a:solidFill>
              </a:rPr>
              <a:t> інтересний;</a:t>
            </a:r>
            <a:endParaRPr lang="ru-RU" altLang="uk-UA" sz="3200" b="1" i="1">
              <a:solidFill>
                <a:srgbClr val="FF9900"/>
              </a:solidFill>
            </a:endParaRPr>
          </a:p>
          <a:p>
            <a:pPr algn="ctr" eaLnBrk="1" hangingPunct="1"/>
            <a:r>
              <a:rPr lang="uk-UA" altLang="uk-UA" sz="3200" b="1" i="1">
                <a:solidFill>
                  <a:schemeClr val="bg1"/>
                </a:solidFill>
              </a:rPr>
              <a:t>                 </a:t>
            </a:r>
            <a:r>
              <a:rPr lang="uk-UA" altLang="uk-UA" sz="3200" b="1" i="1">
                <a:solidFill>
                  <a:srgbClr val="FF9900"/>
                </a:solidFill>
              </a:rPr>
              <a:t>стрункий, сонячний,світлий;</a:t>
            </a:r>
            <a:endParaRPr lang="ru-RU" altLang="uk-UA" sz="3200" b="1" i="1">
              <a:solidFill>
                <a:srgbClr val="FF9900"/>
              </a:solidFill>
            </a:endParaRPr>
          </a:p>
          <a:p>
            <a:pPr algn="ctr" eaLnBrk="1" hangingPunct="1"/>
            <a:r>
              <a:rPr lang="uk-UA" altLang="uk-UA" sz="3200" b="1" i="1">
                <a:solidFill>
                  <a:srgbClr val="FF9900"/>
                </a:solidFill>
              </a:rPr>
              <a:t>  оригінальний;</a:t>
            </a:r>
            <a:endParaRPr lang="ru-RU" altLang="uk-UA" sz="3200" b="1" i="1">
              <a:solidFill>
                <a:srgbClr val="FF9900"/>
              </a:solidFill>
            </a:endParaRPr>
          </a:p>
          <a:p>
            <a:pPr algn="ctr" eaLnBrk="1" hangingPunct="1"/>
            <a:r>
              <a:rPr lang="uk-UA" altLang="uk-UA" sz="3200" b="1" i="1">
                <a:solidFill>
                  <a:srgbClr val="FF9900"/>
                </a:solidFill>
              </a:rPr>
              <a:t>     красивий, казковий;</a:t>
            </a:r>
            <a:r>
              <a:rPr lang="uk-UA" altLang="uk-UA" sz="3200" b="1" i="1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1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11267" name="Picture 3" descr="shablony_prezentaziy_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40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8" name="Picture 5" descr="3fl5yv-rr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uk-UA" smtClean="0"/>
              <a:t> </a:t>
            </a:r>
            <a:endParaRPr lang="uk-UA" altLang="uk-UA" smtClean="0"/>
          </a:p>
        </p:txBody>
      </p:sp>
      <p:pic>
        <p:nvPicPr>
          <p:cNvPr id="12291" name="Picture 3" descr="1147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poznajk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913" y="2565400"/>
            <a:ext cx="2200275" cy="395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13316" name="Picture 4" descr="953512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2555875" y="765175"/>
            <a:ext cx="4392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4000" b="1">
                <a:solidFill>
                  <a:srgbClr val="663300"/>
                </a:solidFill>
              </a:rPr>
              <a:t>Прикметник 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611188" y="1866900"/>
            <a:ext cx="110331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1200">
                <a:solidFill>
                  <a:srgbClr val="22222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                     </a:t>
            </a:r>
            <a:r>
              <a:rPr lang="uk-UA" altLang="uk-UA" sz="3200" b="1">
                <a:solidFill>
                  <a:srgbClr val="22222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вказує на   що?            відповідає на </a:t>
            </a:r>
            <a:endParaRPr lang="en-US" altLang="uk-UA" sz="3200" b="1">
              <a:solidFill>
                <a:srgbClr val="222222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uk-UA" sz="3200" b="1">
                <a:solidFill>
                  <a:srgbClr val="22222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</a:t>
            </a:r>
            <a:r>
              <a:rPr lang="uk-UA" altLang="uk-UA" sz="3200" b="1">
                <a:solidFill>
                  <a:srgbClr val="22222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питання</a:t>
            </a:r>
            <a:endParaRPr lang="uk-UA" altLang="uk-UA" sz="3200" b="1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187450" y="3184525"/>
            <a:ext cx="2952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/>
              <a:t>      </a:t>
            </a:r>
            <a:r>
              <a:rPr lang="uk-UA" altLang="uk-UA" sz="2800" b="1"/>
              <a:t>за чим?</a:t>
            </a: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2268538" y="2492375"/>
            <a:ext cx="1079500" cy="609600"/>
          </a:xfrm>
          <a:prstGeom prst="flowChartProcess">
            <a:avLst/>
          </a:prstGeom>
          <a:solidFill>
            <a:srgbClr val="FFCC99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565150" y="3246438"/>
            <a:ext cx="69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uk-UA"/>
              <a:t>-</a:t>
            </a:r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6084888" y="3357563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>
            <a:off x="5364163" y="3357563"/>
            <a:ext cx="627062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>
            <a:off x="7812088" y="3357563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6948488" y="3357563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827088" y="4076700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>
            <a:off x="1763713" y="4076700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29" name="AutoShape 17"/>
          <p:cNvSpPr>
            <a:spLocks noChangeArrowheads="1"/>
          </p:cNvSpPr>
          <p:nvPr/>
        </p:nvSpPr>
        <p:spPr bwMode="auto">
          <a:xfrm>
            <a:off x="2700338" y="4076700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>
            <a:off x="3635375" y="4076700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>
            <a:off x="1258888" y="4868863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>
            <a:off x="2555875" y="4868863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33" name="AutoShape 21"/>
          <p:cNvSpPr>
            <a:spLocks noChangeArrowheads="1"/>
          </p:cNvSpPr>
          <p:nvPr/>
        </p:nvSpPr>
        <p:spPr bwMode="auto">
          <a:xfrm rot="2114127">
            <a:off x="2987675" y="1268413"/>
            <a:ext cx="288925" cy="917575"/>
          </a:xfrm>
          <a:prstGeom prst="downArrow">
            <a:avLst>
              <a:gd name="adj1" fmla="val 50000"/>
              <a:gd name="adj2" fmla="val 7939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34" name="AutoShape 22"/>
          <p:cNvSpPr>
            <a:spLocks noChangeArrowheads="1"/>
          </p:cNvSpPr>
          <p:nvPr/>
        </p:nvSpPr>
        <p:spPr bwMode="auto">
          <a:xfrm rot="-2765788">
            <a:off x="5283994" y="1277144"/>
            <a:ext cx="273050" cy="976312"/>
          </a:xfrm>
          <a:prstGeom prst="downArrow">
            <a:avLst>
              <a:gd name="adj1" fmla="val 50000"/>
              <a:gd name="adj2" fmla="val 89389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13335" name="AutoShape 23"/>
          <p:cNvSpPr>
            <a:spLocks noChangeArrowheads="1"/>
          </p:cNvSpPr>
          <p:nvPr/>
        </p:nvSpPr>
        <p:spPr bwMode="auto">
          <a:xfrm rot="2114127">
            <a:off x="1754188" y="3519488"/>
            <a:ext cx="207962" cy="649287"/>
          </a:xfrm>
          <a:prstGeom prst="downArrow">
            <a:avLst>
              <a:gd name="adj1" fmla="val 50000"/>
              <a:gd name="adj2" fmla="val 78054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pic>
        <p:nvPicPr>
          <p:cNvPr id="13336" name="Picture 24" descr="953512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7" name="Rectangle 28"/>
          <p:cNvSpPr>
            <a:spLocks noChangeArrowheads="1"/>
          </p:cNvSpPr>
          <p:nvPr/>
        </p:nvSpPr>
        <p:spPr bwMode="auto">
          <a:xfrm>
            <a:off x="684213" y="1438275"/>
            <a:ext cx="7775575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6000" b="1">
                <a:solidFill>
                  <a:srgbClr val="990000"/>
                </a:solidFill>
                <a:latin typeface="Tahoma" panose="020B0604030504040204" pitchFamily="34" charset="0"/>
              </a:rPr>
              <a:t>Я навчився…</a:t>
            </a:r>
          </a:p>
          <a:p>
            <a:pPr algn="ctr" eaLnBrk="1" hangingPunct="1"/>
            <a:r>
              <a:rPr lang="uk-UA" altLang="uk-UA" sz="6000" b="1">
                <a:solidFill>
                  <a:srgbClr val="990000"/>
                </a:solidFill>
                <a:latin typeface="Tahoma" panose="020B0604030504040204" pitchFamily="34" charset="0"/>
              </a:rPr>
              <a:t>Я запам'ятав…</a:t>
            </a:r>
          </a:p>
          <a:p>
            <a:pPr algn="ctr" eaLnBrk="1" hangingPunct="1"/>
            <a:r>
              <a:rPr lang="uk-UA" altLang="uk-UA" sz="6000" b="1">
                <a:solidFill>
                  <a:srgbClr val="990000"/>
                </a:solidFill>
                <a:latin typeface="Tahoma" panose="020B0604030504040204" pitchFamily="34" charset="0"/>
              </a:rPr>
              <a:t>Мені було цікаво…</a:t>
            </a:r>
          </a:p>
          <a:p>
            <a:pPr algn="ctr" eaLnBrk="1" hangingPunct="1"/>
            <a:r>
              <a:rPr lang="uk-UA" altLang="uk-UA" sz="6000" b="1">
                <a:solidFill>
                  <a:srgbClr val="990000"/>
                </a:solidFill>
                <a:latin typeface="Tahoma" panose="020B0604030504040204" pitchFamily="34" charset="0"/>
              </a:rPr>
              <a:t>Я дякую</a:t>
            </a:r>
            <a:r>
              <a:rPr lang="uk-UA" altLang="uk-UA" sz="6000" b="1">
                <a:latin typeface="Tahoma" panose="020B0604030504040204" pitchFamily="34" charset="0"/>
              </a:rPr>
              <a:t> </a:t>
            </a:r>
            <a:r>
              <a:rPr lang="uk-UA" altLang="uk-UA" sz="6000" b="1">
                <a:solidFill>
                  <a:srgbClr val="990000"/>
                </a:solidFill>
                <a:latin typeface="Tahoma" panose="020B0604030504040204" pitchFamily="34" charset="0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14339" name="Picture 3" descr="shablony_prezentaziy_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40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09538" y="550863"/>
            <a:ext cx="8929687" cy="472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4000" b="1">
                <a:solidFill>
                  <a:srgbClr val="FF9900"/>
                </a:solidFill>
                <a:latin typeface="Tahoma" panose="020B0604030504040204" pitchFamily="34" charset="0"/>
              </a:rPr>
              <a:t>Домашнє завдання ( на вибір)</a:t>
            </a:r>
          </a:p>
          <a:p>
            <a:pPr algn="ctr" eaLnBrk="1" hangingPunct="1"/>
            <a:endParaRPr lang="uk-UA" altLang="uk-UA" sz="4000" b="1">
              <a:solidFill>
                <a:srgbClr val="FF9900"/>
              </a:solidFill>
            </a:endParaRPr>
          </a:p>
          <a:p>
            <a:pPr algn="ctr" eaLnBrk="1" hangingPunct="1">
              <a:buFontTx/>
              <a:buAutoNum type="arabicPeriod"/>
            </a:pPr>
            <a:r>
              <a:rPr lang="uk-UA" altLang="uk-UA" sz="3200" b="1">
                <a:solidFill>
                  <a:srgbClr val="CC6600"/>
                </a:solidFill>
                <a:latin typeface="Tahoma" panose="020B0604030504040204" pitchFamily="34" charset="0"/>
              </a:rPr>
              <a:t>  </a:t>
            </a:r>
            <a:r>
              <a:rPr lang="uk-UA" altLang="uk-UA" sz="3200" b="1" i="1">
                <a:solidFill>
                  <a:srgbClr val="CC6600"/>
                </a:solidFill>
                <a:latin typeface="Tahoma" panose="020B0604030504040204" pitchFamily="34" charset="0"/>
              </a:rPr>
              <a:t>с.123,  впр. 296;</a:t>
            </a:r>
            <a:endParaRPr lang="uk-UA" altLang="uk-UA" sz="1400" b="1" i="1">
              <a:solidFill>
                <a:srgbClr val="CC6600"/>
              </a:solidFill>
              <a:latin typeface="Tahoma" panose="020B0604030504040204" pitchFamily="34" charset="0"/>
            </a:endParaRPr>
          </a:p>
          <a:p>
            <a:pPr algn="ctr" eaLnBrk="1" hangingPunct="1"/>
            <a:endParaRPr lang="ru-RU" altLang="uk-UA" sz="3200" b="1" i="1">
              <a:solidFill>
                <a:srgbClr val="CC6600"/>
              </a:solidFill>
              <a:latin typeface="Tahoma" panose="020B0604030504040204" pitchFamily="34" charset="0"/>
            </a:endParaRPr>
          </a:p>
          <a:p>
            <a:pPr algn="ctr" eaLnBrk="1" hangingPunct="1">
              <a:buFontTx/>
              <a:buAutoNum type="arabicPeriod" startAt="2"/>
            </a:pPr>
            <a:r>
              <a:rPr lang="uk-UA" altLang="uk-UA" sz="3200" b="1" i="1">
                <a:solidFill>
                  <a:srgbClr val="CC6600"/>
                </a:solidFill>
                <a:latin typeface="Tahoma" panose="020B0604030504040204" pitchFamily="34" charset="0"/>
              </a:rPr>
              <a:t> Скласти “Криголам”   із літер свого </a:t>
            </a:r>
          </a:p>
          <a:p>
            <a:pPr algn="ctr" eaLnBrk="1" hangingPunct="1"/>
            <a:r>
              <a:rPr lang="uk-UA" altLang="uk-UA" sz="3200" b="1" i="1">
                <a:solidFill>
                  <a:srgbClr val="CC6600"/>
                </a:solidFill>
                <a:latin typeface="Tahoma" panose="020B0604030504040204" pitchFamily="34" charset="0"/>
              </a:rPr>
              <a:t>імені,використовуючи прикметники. </a:t>
            </a:r>
            <a:endParaRPr lang="uk-UA" altLang="uk-UA" sz="1200" b="1" i="1">
              <a:solidFill>
                <a:srgbClr val="CC6600"/>
              </a:solidFill>
              <a:latin typeface="Tahoma" panose="020B0604030504040204" pitchFamily="34" charset="0"/>
            </a:endParaRPr>
          </a:p>
          <a:p>
            <a:pPr algn="ctr" eaLnBrk="1" hangingPunct="1"/>
            <a:endParaRPr lang="ru-RU" altLang="uk-UA" sz="3200" b="1" i="1">
              <a:solidFill>
                <a:srgbClr val="CC6600"/>
              </a:solidFill>
              <a:latin typeface="Tahoma" panose="020B0604030504040204" pitchFamily="34" charset="0"/>
            </a:endParaRPr>
          </a:p>
          <a:p>
            <a:pPr algn="ctr" eaLnBrk="1" hangingPunct="1">
              <a:buFontTx/>
              <a:buAutoNum type="arabicPeriod" startAt="3"/>
            </a:pPr>
            <a:r>
              <a:rPr lang="uk-UA" altLang="uk-UA" sz="3200" b="1" i="1">
                <a:solidFill>
                  <a:srgbClr val="CC6600"/>
                </a:solidFill>
                <a:latin typeface="Tahoma" panose="020B0604030504040204" pitchFamily="34" charset="0"/>
              </a:rPr>
              <a:t>  Дібрати прислів’я про маму, </a:t>
            </a:r>
          </a:p>
          <a:p>
            <a:pPr algn="ctr" eaLnBrk="1" hangingPunct="1"/>
            <a:r>
              <a:rPr lang="uk-UA" altLang="uk-UA" sz="3200" b="1" i="1">
                <a:solidFill>
                  <a:srgbClr val="CC6600"/>
                </a:solidFill>
                <a:latin typeface="Tahoma" panose="020B0604030504040204" pitchFamily="34" charset="0"/>
              </a:rPr>
              <a:t>де зустрічаються прикметники.</a:t>
            </a:r>
            <a:r>
              <a:rPr lang="uk-UA" altLang="uk-UA" sz="3200" b="1" i="1">
                <a:solidFill>
                  <a:srgbClr val="CC6600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2052" name="Picture 4" descr="shablony_prezentaziy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9175" cy="772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-466725" y="2146300"/>
            <a:ext cx="10079038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4400" b="1" i="1">
                <a:solidFill>
                  <a:schemeClr val="bg1"/>
                </a:solidFill>
              </a:rPr>
              <a:t>Навчати, добре, знати,</a:t>
            </a:r>
            <a:endParaRPr lang="en-US" altLang="uk-UA" sz="4400" b="1" i="1">
              <a:solidFill>
                <a:schemeClr val="bg1"/>
              </a:solidFill>
            </a:endParaRPr>
          </a:p>
          <a:p>
            <a:pPr algn="ctr" eaLnBrk="1" hangingPunct="1"/>
            <a:r>
              <a:rPr lang="uk-UA" altLang="uk-UA" sz="4400" b="1" i="1">
                <a:solidFill>
                  <a:schemeClr val="bg1"/>
                </a:solidFill>
              </a:rPr>
              <a:t> хоче, хто, все, того.</a:t>
            </a:r>
            <a:endParaRPr lang="en-US" altLang="uk-UA" sz="4400" b="1" i="1">
              <a:solidFill>
                <a:schemeClr val="bg1"/>
              </a:solidFill>
            </a:endParaRPr>
          </a:p>
          <a:p>
            <a:pPr algn="ctr" eaLnBrk="1" hangingPunct="1"/>
            <a:endParaRPr lang="ru-RU" altLang="uk-UA" sz="4400" b="1">
              <a:solidFill>
                <a:schemeClr val="bg1"/>
              </a:solidFill>
            </a:endParaRPr>
          </a:p>
          <a:p>
            <a:pPr algn="ctr" eaLnBrk="1" hangingPunct="1"/>
            <a:r>
              <a:rPr lang="uk-UA" altLang="uk-UA" sz="4400" b="1">
                <a:solidFill>
                  <a:schemeClr val="bg1"/>
                </a:solidFill>
              </a:rPr>
              <a:t>Добре того навчати,</a:t>
            </a:r>
            <a:endParaRPr lang="en-US" altLang="uk-UA" sz="4400" b="1">
              <a:solidFill>
                <a:schemeClr val="bg1"/>
              </a:solidFill>
            </a:endParaRPr>
          </a:p>
          <a:p>
            <a:pPr algn="ctr" eaLnBrk="1" hangingPunct="1"/>
            <a:r>
              <a:rPr lang="uk-UA" altLang="uk-UA" sz="4400" b="1">
                <a:solidFill>
                  <a:schemeClr val="bg1"/>
                </a:solidFill>
              </a:rPr>
              <a:t> хто хоче все знати.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331913" y="884238"/>
            <a:ext cx="5400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3600" b="1">
                <a:solidFill>
                  <a:srgbClr val="CC6600"/>
                </a:solidFill>
                <a:latin typeface="Tahoma" panose="020B0604030504040204" pitchFamily="34" charset="0"/>
              </a:rPr>
              <a:t>Девіз уроку: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3075" name="Picture 3" descr="shablony_prezentaziy_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40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9750" y="700088"/>
            <a:ext cx="8208963" cy="375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4800" b="1">
                <a:solidFill>
                  <a:srgbClr val="CC6600"/>
                </a:solidFill>
                <a:latin typeface="Tahoma" panose="020B0604030504040204" pitchFamily="34" charset="0"/>
              </a:rPr>
              <a:t>Тема:</a:t>
            </a:r>
            <a:r>
              <a:rPr lang="uk-UA" altLang="uk-UA" sz="4800" b="1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</a:p>
          <a:p>
            <a:pPr eaLnBrk="1" hangingPunct="1"/>
            <a:r>
              <a:rPr lang="uk-UA" altLang="uk-UA" sz="4800" b="1" i="1">
                <a:solidFill>
                  <a:schemeClr val="bg1"/>
                </a:solidFill>
                <a:latin typeface="Lucida Calligraphy" panose="03010101010101010101" pitchFamily="66" charset="0"/>
              </a:rPr>
              <a:t>Прикметник</a:t>
            </a:r>
            <a:r>
              <a:rPr lang="uk-UA" altLang="uk-UA" sz="4800" b="1">
                <a:solidFill>
                  <a:schemeClr val="bg1"/>
                </a:solidFill>
                <a:latin typeface="Lucida Calligraphy" panose="03010101010101010101" pitchFamily="66" charset="0"/>
              </a:rPr>
              <a:t> </a:t>
            </a:r>
            <a:r>
              <a:rPr lang="uk-UA" altLang="uk-UA" sz="4800" b="1" i="1">
                <a:solidFill>
                  <a:schemeClr val="bg1"/>
                </a:solidFill>
                <a:latin typeface="Lucida Calligraphy" panose="03010101010101010101" pitchFamily="66" charset="0"/>
              </a:rPr>
              <a:t>як частина мови. </a:t>
            </a:r>
          </a:p>
          <a:p>
            <a:pPr eaLnBrk="1" hangingPunct="1"/>
            <a:r>
              <a:rPr lang="uk-UA" altLang="uk-UA" sz="4800" b="1" i="1">
                <a:solidFill>
                  <a:schemeClr val="bg1"/>
                </a:solidFill>
                <a:latin typeface="Lucida Calligraphy" panose="03010101010101010101" pitchFamily="66" charset="0"/>
              </a:rPr>
              <a:t>Значення прикметника у мові.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4099" name="Picture 3" descr="shablony_prezentaziy_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40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755650" y="746125"/>
            <a:ext cx="7632700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4800" b="1">
                <a:solidFill>
                  <a:srgbClr val="CC6600"/>
                </a:solidFill>
                <a:latin typeface="Tahoma" panose="020B0604030504040204" pitchFamily="34" charset="0"/>
              </a:rPr>
              <a:t>Ви навчитесь:</a:t>
            </a:r>
            <a:endParaRPr lang="ru-RU" altLang="uk-UA" sz="4800" b="1">
              <a:solidFill>
                <a:srgbClr val="CC6600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uk-UA" altLang="uk-UA" sz="2800" b="1" i="1">
                <a:solidFill>
                  <a:schemeClr val="bg1"/>
                </a:solidFill>
              </a:rPr>
              <a:t>- </a:t>
            </a:r>
            <a:r>
              <a:rPr lang="uk-UA" altLang="uk-UA" sz="3200" b="1" i="1">
                <a:solidFill>
                  <a:schemeClr val="bg1"/>
                </a:solidFill>
              </a:rPr>
              <a:t>виділяти прикметники з тексту;</a:t>
            </a:r>
            <a:endParaRPr lang="ru-RU" altLang="uk-UA" sz="3200">
              <a:solidFill>
                <a:schemeClr val="bg1"/>
              </a:solidFill>
            </a:endParaRPr>
          </a:p>
          <a:p>
            <a:pPr algn="ctr" eaLnBrk="1" hangingPunct="1"/>
            <a:r>
              <a:rPr lang="uk-UA" altLang="uk-UA" sz="3200" b="1" i="1">
                <a:solidFill>
                  <a:schemeClr val="bg1"/>
                </a:solidFill>
              </a:rPr>
              <a:t>- добирати прикметники до іменників;</a:t>
            </a:r>
            <a:endParaRPr lang="ru-RU" altLang="uk-UA" sz="3200">
              <a:solidFill>
                <a:schemeClr val="bg1"/>
              </a:solidFill>
            </a:endParaRPr>
          </a:p>
          <a:p>
            <a:pPr algn="ctr" eaLnBrk="1" hangingPunct="1"/>
            <a:r>
              <a:rPr lang="uk-UA" altLang="uk-UA" sz="3200" b="1" i="1">
                <a:solidFill>
                  <a:schemeClr val="bg1"/>
                </a:solidFill>
              </a:rPr>
              <a:t>- творчо підходити до виконання завдань;</a:t>
            </a:r>
            <a:endParaRPr lang="ru-RU" altLang="uk-UA" sz="3200">
              <a:solidFill>
                <a:schemeClr val="bg1"/>
              </a:solidFill>
            </a:endParaRPr>
          </a:p>
          <a:p>
            <a:pPr algn="ctr" eaLnBrk="1" hangingPunct="1">
              <a:buFontTx/>
              <a:buChar char="-"/>
            </a:pPr>
            <a:r>
              <a:rPr lang="uk-UA" altLang="uk-UA" sz="3200" b="1" i="1">
                <a:solidFill>
                  <a:schemeClr val="bg1"/>
                </a:solidFill>
              </a:rPr>
              <a:t>закріпите  знання про граматичні </a:t>
            </a:r>
          </a:p>
          <a:p>
            <a:pPr algn="ctr" eaLnBrk="1" hangingPunct="1"/>
            <a:r>
              <a:rPr lang="uk-UA" altLang="uk-UA" sz="3200" b="1" i="1">
                <a:solidFill>
                  <a:schemeClr val="bg1"/>
                </a:solidFill>
              </a:rPr>
              <a:t>ознаки прикметника;</a:t>
            </a:r>
            <a:endParaRPr lang="ru-RU" altLang="uk-UA" sz="320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uk-UA" sz="3200" i="1">
                <a:solidFill>
                  <a:schemeClr val="bg1"/>
                </a:solidFill>
              </a:rPr>
              <a:t>- </a:t>
            </a:r>
            <a:r>
              <a:rPr lang="uk-UA" altLang="uk-UA" sz="3200" b="1" i="1">
                <a:solidFill>
                  <a:schemeClr val="bg1"/>
                </a:solidFill>
              </a:rPr>
              <a:t>збагатите словниковий запас;</a:t>
            </a:r>
            <a:endParaRPr lang="ru-RU" altLang="uk-UA" sz="3200">
              <a:solidFill>
                <a:schemeClr val="bg1"/>
              </a:solidFill>
            </a:endParaRPr>
          </a:p>
          <a:p>
            <a:pPr algn="ctr"/>
            <a:r>
              <a:rPr lang="uk-UA" altLang="uk-UA" sz="320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5124" name="Picture 4" descr="953512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555875" y="765175"/>
            <a:ext cx="4392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4000" b="1">
                <a:solidFill>
                  <a:srgbClr val="663300"/>
                </a:solidFill>
              </a:rPr>
              <a:t>Прикметник 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611188" y="1866900"/>
            <a:ext cx="110331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1200">
                <a:solidFill>
                  <a:srgbClr val="22222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                     </a:t>
            </a:r>
            <a:r>
              <a:rPr lang="uk-UA" altLang="uk-UA" sz="3200" b="1">
                <a:solidFill>
                  <a:srgbClr val="22222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вказує на   що?            відповідає на </a:t>
            </a:r>
            <a:endParaRPr lang="en-US" altLang="uk-UA" sz="3200" b="1">
              <a:solidFill>
                <a:srgbClr val="222222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uk-UA" sz="3200" b="1">
                <a:solidFill>
                  <a:srgbClr val="22222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</a:t>
            </a:r>
            <a:r>
              <a:rPr lang="uk-UA" altLang="uk-UA" sz="3200" b="1">
                <a:solidFill>
                  <a:srgbClr val="22222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питання</a:t>
            </a:r>
            <a:endParaRPr lang="uk-UA" altLang="uk-UA" sz="3200" b="1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1187450" y="3184525"/>
            <a:ext cx="2952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/>
              <a:t>      </a:t>
            </a:r>
            <a:r>
              <a:rPr lang="uk-UA" altLang="uk-UA" sz="2800" b="1"/>
              <a:t>за чим?</a:t>
            </a: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2268538" y="2492375"/>
            <a:ext cx="1079500" cy="609600"/>
          </a:xfrm>
          <a:prstGeom prst="flowChartProcess">
            <a:avLst/>
          </a:prstGeom>
          <a:solidFill>
            <a:srgbClr val="FFCC99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565150" y="3246438"/>
            <a:ext cx="69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uk-UA"/>
              <a:t>-</a:t>
            </a:r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6084888" y="3357563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5364163" y="3357563"/>
            <a:ext cx="627062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auto">
          <a:xfrm>
            <a:off x="7812088" y="3357563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34" name="AutoShape 14"/>
          <p:cNvSpPr>
            <a:spLocks noChangeArrowheads="1"/>
          </p:cNvSpPr>
          <p:nvPr/>
        </p:nvSpPr>
        <p:spPr bwMode="auto">
          <a:xfrm>
            <a:off x="6948488" y="3357563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827088" y="4076700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1763713" y="4076700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2700338" y="4076700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3635375" y="4076700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1258888" y="4868863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2555875" y="4868863"/>
            <a:ext cx="6985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 rot="2114127">
            <a:off x="2987675" y="1268413"/>
            <a:ext cx="288925" cy="917575"/>
          </a:xfrm>
          <a:prstGeom prst="downArrow">
            <a:avLst>
              <a:gd name="adj1" fmla="val 50000"/>
              <a:gd name="adj2" fmla="val 7939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-2765788">
            <a:off x="5283994" y="1277144"/>
            <a:ext cx="273050" cy="976312"/>
          </a:xfrm>
          <a:prstGeom prst="downArrow">
            <a:avLst>
              <a:gd name="adj1" fmla="val 50000"/>
              <a:gd name="adj2" fmla="val 89389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 rot="2114127">
            <a:off x="1754188" y="3519488"/>
            <a:ext cx="207962" cy="649287"/>
          </a:xfrm>
          <a:prstGeom prst="downArrow">
            <a:avLst>
              <a:gd name="adj1" fmla="val 50000"/>
              <a:gd name="adj2" fmla="val 78054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pic>
        <p:nvPicPr>
          <p:cNvPr id="5144" name="Picture 24" descr="953512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5" name="Picture 26" descr="detai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49275"/>
            <a:ext cx="3821112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6" name="Picture 33" descr="15290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068638"/>
            <a:ext cx="4360862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Picture 34" descr="lim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765175"/>
            <a:ext cx="42862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6148" name="Picture 4" descr="shablony_prezentaziy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9144000" cy="68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982504_html_m1dd8f1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04813"/>
            <a:ext cx="3413125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14" descr="5772_e433e74f9c9fbfb2817c6952b1a5a7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997200"/>
            <a:ext cx="4857750" cy="344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uk-UA" smtClean="0"/>
              <a:t> </a:t>
            </a:r>
            <a:endParaRPr lang="uk-UA" altLang="uk-UA" smtClean="0"/>
          </a:p>
        </p:txBody>
      </p:sp>
      <p:pic>
        <p:nvPicPr>
          <p:cNvPr id="7171" name="Picture 3" descr="shablony_prezentaziy_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7463"/>
            <a:ext cx="9144000" cy="6840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2" name="Rectangle 7"/>
          <p:cNvSpPr>
            <a:spLocks noChangeArrowheads="1"/>
          </p:cNvSpPr>
          <p:nvPr/>
        </p:nvSpPr>
        <p:spPr bwMode="auto">
          <a:xfrm>
            <a:off x="2411413" y="549275"/>
            <a:ext cx="44656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4000" b="1">
                <a:solidFill>
                  <a:srgbClr val="FF9900"/>
                </a:solidFill>
              </a:rPr>
              <a:t>Прикметник</a:t>
            </a:r>
            <a:r>
              <a:rPr lang="uk-UA" altLang="uk-UA" sz="4000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7173" name="Rectangle 8"/>
          <p:cNvSpPr>
            <a:spLocks noChangeArrowheads="1"/>
          </p:cNvSpPr>
          <p:nvPr/>
        </p:nvSpPr>
        <p:spPr bwMode="auto">
          <a:xfrm>
            <a:off x="2286000" y="1844675"/>
            <a:ext cx="63182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2400" b="1">
                <a:solidFill>
                  <a:srgbClr val="FF9900"/>
                </a:solidFill>
              </a:rPr>
              <a:t>вказує на   що?            відповідає на </a:t>
            </a:r>
            <a:endParaRPr lang="en-US" altLang="uk-UA" sz="2400" b="1">
              <a:solidFill>
                <a:srgbClr val="FF9900"/>
              </a:solidFill>
            </a:endParaRPr>
          </a:p>
          <a:p>
            <a:pPr eaLnBrk="1" hangingPunct="1"/>
            <a:r>
              <a:rPr lang="en-US" altLang="uk-UA" sz="2400" b="1">
                <a:solidFill>
                  <a:srgbClr val="FF9900"/>
                </a:solidFill>
              </a:rPr>
              <a:t>                                                </a:t>
            </a:r>
            <a:r>
              <a:rPr lang="uk-UA" altLang="uk-UA" sz="2400" b="1">
                <a:solidFill>
                  <a:srgbClr val="FF9900"/>
                </a:solidFill>
              </a:rPr>
              <a:t>питання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619250" y="3141663"/>
            <a:ext cx="3489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2400" b="1">
                <a:solidFill>
                  <a:srgbClr val="FF9900"/>
                </a:solidFill>
              </a:rPr>
              <a:t>за чим?</a:t>
            </a:r>
          </a:p>
        </p:txBody>
      </p:sp>
      <p:sp>
        <p:nvSpPr>
          <p:cNvPr id="7175" name="AutoShape 11"/>
          <p:cNvSpPr>
            <a:spLocks noChangeArrowheads="1"/>
          </p:cNvSpPr>
          <p:nvPr/>
        </p:nvSpPr>
        <p:spPr bwMode="auto">
          <a:xfrm rot="2114127">
            <a:off x="3203575" y="1125538"/>
            <a:ext cx="288925" cy="917575"/>
          </a:xfrm>
          <a:prstGeom prst="downArrow">
            <a:avLst>
              <a:gd name="adj1" fmla="val 50000"/>
              <a:gd name="adj2" fmla="val 7939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7176" name="AutoShape 13"/>
          <p:cNvSpPr>
            <a:spLocks noChangeArrowheads="1"/>
          </p:cNvSpPr>
          <p:nvPr/>
        </p:nvSpPr>
        <p:spPr bwMode="auto">
          <a:xfrm rot="2114127">
            <a:off x="1042988" y="3573463"/>
            <a:ext cx="288925" cy="917575"/>
          </a:xfrm>
          <a:prstGeom prst="downArrow">
            <a:avLst>
              <a:gd name="adj1" fmla="val 50000"/>
              <a:gd name="adj2" fmla="val 7939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2268538" y="2276475"/>
            <a:ext cx="1295400" cy="720725"/>
          </a:xfrm>
          <a:prstGeom prst="flowChartProcess">
            <a:avLst/>
          </a:prstGeom>
          <a:solidFill>
            <a:srgbClr val="FFCC99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b="1"/>
              <a:t>Ознаку</a:t>
            </a:r>
          </a:p>
          <a:p>
            <a:pPr algn="ctr" eaLnBrk="1" hangingPunct="1"/>
            <a:r>
              <a:rPr lang="uk-UA" altLang="uk-UA" b="1"/>
              <a:t> предмета</a:t>
            </a:r>
            <a:endParaRPr lang="ru-RU" altLang="uk-UA" b="1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4787900" y="2852738"/>
            <a:ext cx="792163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b="1"/>
              <a:t>Який?</a:t>
            </a:r>
            <a:endParaRPr lang="ru-RU" altLang="uk-UA" b="1"/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5724525" y="2852738"/>
            <a:ext cx="914400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b="1"/>
              <a:t>Яка?</a:t>
            </a:r>
            <a:endParaRPr lang="ru-RU" altLang="uk-UA" b="1"/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6732588" y="2852738"/>
            <a:ext cx="771525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b="1"/>
              <a:t>Яке?</a:t>
            </a:r>
            <a:endParaRPr lang="ru-RU" altLang="uk-UA" b="1"/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>
            <a:off x="7740650" y="2852738"/>
            <a:ext cx="719138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b="1"/>
              <a:t>Які?</a:t>
            </a:r>
            <a:r>
              <a:rPr lang="ru-RU" altLang="uk-UA"/>
              <a:t> </a:t>
            </a: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611188" y="4508500"/>
            <a:ext cx="1296987" cy="433388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b="1"/>
              <a:t>кольором</a:t>
            </a:r>
            <a:endParaRPr lang="ru-RU" altLang="uk-UA" b="1"/>
          </a:p>
        </p:txBody>
      </p:sp>
      <p:sp>
        <p:nvSpPr>
          <p:cNvPr id="6164" name="AutoShape 20"/>
          <p:cNvSpPr>
            <a:spLocks noChangeArrowheads="1"/>
          </p:cNvSpPr>
          <p:nvPr/>
        </p:nvSpPr>
        <p:spPr bwMode="auto">
          <a:xfrm>
            <a:off x="2124075" y="5157788"/>
            <a:ext cx="1368425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b="1"/>
              <a:t>віком</a:t>
            </a:r>
            <a:endParaRPr lang="ru-RU" altLang="uk-UA" b="1"/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3419475" y="4508500"/>
            <a:ext cx="1223963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b="1"/>
              <a:t>розміром</a:t>
            </a:r>
            <a:endParaRPr lang="ru-RU" altLang="uk-UA" b="1"/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>
            <a:off x="2124075" y="4508500"/>
            <a:ext cx="1152525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b="1"/>
              <a:t>формою</a:t>
            </a:r>
            <a:r>
              <a:rPr lang="ru-RU" altLang="uk-UA"/>
              <a:t> </a:t>
            </a:r>
          </a:p>
        </p:txBody>
      </p:sp>
      <p:sp>
        <p:nvSpPr>
          <p:cNvPr id="6167" name="AutoShape 23"/>
          <p:cNvSpPr>
            <a:spLocks noChangeArrowheads="1"/>
          </p:cNvSpPr>
          <p:nvPr/>
        </p:nvSpPr>
        <p:spPr bwMode="auto">
          <a:xfrm>
            <a:off x="900113" y="5157788"/>
            <a:ext cx="1008062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b="1"/>
              <a:t>смаком</a:t>
            </a:r>
            <a:endParaRPr lang="ru-RU" altLang="uk-UA" b="1"/>
          </a:p>
        </p:txBody>
      </p:sp>
      <p:sp>
        <p:nvSpPr>
          <p:cNvPr id="6171" name="AutoShape 27"/>
          <p:cNvSpPr>
            <a:spLocks noChangeArrowheads="1"/>
          </p:cNvSpPr>
          <p:nvPr/>
        </p:nvSpPr>
        <p:spPr bwMode="auto">
          <a:xfrm>
            <a:off x="3708400" y="5157788"/>
            <a:ext cx="1439863" cy="431800"/>
          </a:xfrm>
          <a:prstGeom prst="flowChartProcess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b="1"/>
              <a:t>характером</a:t>
            </a:r>
            <a:endParaRPr lang="ru-RU" altLang="uk-UA" b="1"/>
          </a:p>
        </p:txBody>
      </p:sp>
      <p:sp>
        <p:nvSpPr>
          <p:cNvPr id="7188" name="AutoShape 28"/>
          <p:cNvSpPr>
            <a:spLocks noChangeArrowheads="1"/>
          </p:cNvSpPr>
          <p:nvPr/>
        </p:nvSpPr>
        <p:spPr bwMode="auto">
          <a:xfrm rot="-1750305">
            <a:off x="3182938" y="3449638"/>
            <a:ext cx="341312" cy="976312"/>
          </a:xfrm>
          <a:prstGeom prst="downArrow">
            <a:avLst>
              <a:gd name="adj1" fmla="val 50000"/>
              <a:gd name="adj2" fmla="val 71512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uk-UA" altLang="uk-UA"/>
          </a:p>
        </p:txBody>
      </p:sp>
      <p:sp>
        <p:nvSpPr>
          <p:cNvPr id="7189" name="AutoShape 32"/>
          <p:cNvSpPr>
            <a:spLocks noChangeArrowheads="1"/>
          </p:cNvSpPr>
          <p:nvPr/>
        </p:nvSpPr>
        <p:spPr bwMode="auto">
          <a:xfrm rot="-785513">
            <a:off x="2046288" y="3586163"/>
            <a:ext cx="360362" cy="922337"/>
          </a:xfrm>
          <a:prstGeom prst="downArrow">
            <a:avLst>
              <a:gd name="adj1" fmla="val 50000"/>
              <a:gd name="adj2" fmla="val 6398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sp>
        <p:nvSpPr>
          <p:cNvPr id="7190" name="AutoShape 34"/>
          <p:cNvSpPr>
            <a:spLocks noChangeArrowheads="1"/>
          </p:cNvSpPr>
          <p:nvPr/>
        </p:nvSpPr>
        <p:spPr bwMode="auto">
          <a:xfrm rot="-2463830">
            <a:off x="5307013" y="1093788"/>
            <a:ext cx="358775" cy="976312"/>
          </a:xfrm>
          <a:prstGeom prst="downArrow">
            <a:avLst>
              <a:gd name="adj1" fmla="val 50000"/>
              <a:gd name="adj2" fmla="val 680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8" grpId="0" animBg="1"/>
      <p:bldP spid="6159" grpId="0" animBg="1"/>
      <p:bldP spid="6160" grpId="0" animBg="1"/>
      <p:bldP spid="6161" grpId="0" animBg="1"/>
      <p:bldP spid="6162" grpId="0" animBg="1"/>
      <p:bldP spid="6163" grpId="0" animBg="1"/>
      <p:bldP spid="6164" grpId="0" animBg="1"/>
      <p:bldP spid="6165" grpId="0" animBg="1"/>
      <p:bldP spid="6166" grpId="0" animBg="1"/>
      <p:bldP spid="6167" grpId="0" animBg="1"/>
      <p:bldP spid="61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8196" name="Picture 4" descr="img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3fl5yv-rr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716338"/>
            <a:ext cx="3276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9219" name="Picture 3" descr="shablony_prezentaziy_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40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684213" y="549275"/>
            <a:ext cx="10783887" cy="447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b="1" i="1">
                <a:solidFill>
                  <a:srgbClr val="990000"/>
                </a:solidFill>
              </a:rPr>
              <a:t>                                   </a:t>
            </a:r>
            <a:r>
              <a:rPr lang="uk-UA" altLang="uk-UA" sz="3200" b="1" i="1">
                <a:solidFill>
                  <a:srgbClr val="FF9900"/>
                </a:solidFill>
              </a:rPr>
              <a:t>Пролісок  </a:t>
            </a:r>
            <a:br>
              <a:rPr lang="uk-UA" altLang="uk-UA" sz="3200" b="1" i="1">
                <a:solidFill>
                  <a:srgbClr val="FF9900"/>
                </a:solidFill>
              </a:rPr>
            </a:br>
            <a:r>
              <a:rPr lang="uk-UA" altLang="uk-UA" sz="3200" b="1" i="1">
                <a:solidFill>
                  <a:srgbClr val="FF9900"/>
                </a:solidFill>
              </a:rPr>
              <a:t>    Ось стоїть переді мною легкий </a:t>
            </a:r>
          </a:p>
          <a:p>
            <a:pPr eaLnBrk="1" hangingPunct="1"/>
            <a:r>
              <a:rPr lang="uk-UA" altLang="uk-UA" sz="3200" b="1" i="1">
                <a:solidFill>
                  <a:srgbClr val="FF9900"/>
                </a:solidFill>
              </a:rPr>
              <a:t>тендітний пролісок. Його біла, запашна</a:t>
            </a:r>
          </a:p>
          <a:p>
            <a:pPr eaLnBrk="1" hangingPunct="1"/>
            <a:r>
              <a:rPr lang="uk-UA" altLang="uk-UA" sz="3200" b="1" i="1">
                <a:solidFill>
                  <a:srgbClr val="FF9900"/>
                </a:solidFill>
              </a:rPr>
              <a:t> голівка схилилася донизу. А поряд </a:t>
            </a:r>
          </a:p>
          <a:p>
            <a:pPr eaLnBrk="1" hangingPunct="1"/>
            <a:r>
              <a:rPr lang="uk-UA" altLang="uk-UA" sz="3200" b="1" i="1">
                <a:solidFill>
                  <a:srgbClr val="FF9900"/>
                </a:solidFill>
              </a:rPr>
              <a:t>ростуть такі ж скромні,ніжні вісники</a:t>
            </a:r>
          </a:p>
          <a:p>
            <a:pPr eaLnBrk="1" hangingPunct="1"/>
            <a:r>
              <a:rPr lang="uk-UA" altLang="uk-UA" sz="3200" b="1" i="1">
                <a:solidFill>
                  <a:srgbClr val="FF9900"/>
                </a:solidFill>
              </a:rPr>
              <a:t> весни.</a:t>
            </a:r>
            <a:br>
              <a:rPr lang="uk-UA" altLang="uk-UA" sz="3200" b="1" i="1">
                <a:solidFill>
                  <a:srgbClr val="FF9900"/>
                </a:solidFill>
              </a:rPr>
            </a:br>
            <a:r>
              <a:rPr lang="uk-UA" altLang="uk-UA" sz="3200" b="1" i="1">
                <a:solidFill>
                  <a:srgbClr val="FF9900"/>
                </a:solidFill>
              </a:rPr>
              <a:t>   Це значить, що прийшла справжня</a:t>
            </a:r>
          </a:p>
          <a:p>
            <a:pPr eaLnBrk="1" hangingPunct="1"/>
            <a:r>
              <a:rPr lang="uk-UA" altLang="uk-UA" sz="3200" b="1" i="1">
                <a:solidFill>
                  <a:srgbClr val="FF9900"/>
                </a:solidFill>
              </a:rPr>
              <a:t> весна. </a:t>
            </a:r>
            <a:br>
              <a:rPr lang="uk-UA" altLang="uk-UA" sz="3200" b="1" i="1">
                <a:solidFill>
                  <a:srgbClr val="FF9900"/>
                </a:solidFill>
              </a:rPr>
            </a:br>
            <a:r>
              <a:rPr lang="uk-UA" altLang="uk-UA" sz="3200" b="1" i="1">
                <a:solidFill>
                  <a:srgbClr val="990000"/>
                </a:solidFill>
              </a:rPr>
              <a:t> </a:t>
            </a:r>
            <a:endParaRPr lang="ru-RU" altLang="uk-UA" sz="3200" b="1" i="1">
              <a:solidFill>
                <a:schemeClr val="tx2"/>
              </a:solidFill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979613" y="4392613"/>
            <a:ext cx="4513262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800" b="1" i="1">
                <a:solidFill>
                  <a:srgbClr val="CC6600"/>
                </a:solidFill>
              </a:rPr>
              <a:t>Пролісок (який?) … , …</a:t>
            </a:r>
          </a:p>
          <a:p>
            <a:pPr algn="ctr" eaLnBrk="1" hangingPunct="1"/>
            <a:r>
              <a:rPr lang="uk-UA" altLang="uk-UA" sz="2800" b="1" i="1">
                <a:solidFill>
                  <a:srgbClr val="CC6600"/>
                </a:solidFill>
              </a:rPr>
              <a:t>Голівка (яка?) … , … .</a:t>
            </a:r>
            <a:endParaRPr lang="ru-RU" altLang="uk-UA" sz="2800">
              <a:solidFill>
                <a:srgbClr val="CC6600"/>
              </a:solidFill>
            </a:endParaRPr>
          </a:p>
          <a:p>
            <a:pPr algn="ctr" eaLnBrk="1" hangingPunct="1"/>
            <a:r>
              <a:rPr lang="uk-UA" altLang="uk-UA" sz="2800" b="1" i="1">
                <a:solidFill>
                  <a:srgbClr val="CC6600"/>
                </a:solidFill>
              </a:rPr>
              <a:t>Вісники (які?)</a:t>
            </a:r>
            <a:r>
              <a:rPr lang="uk-UA" altLang="uk-UA" sz="2800">
                <a:solidFill>
                  <a:srgbClr val="CC6600"/>
                </a:solidFill>
              </a:rPr>
              <a:t> … , … .</a:t>
            </a:r>
            <a:endParaRPr lang="ru-RU" altLang="uk-UA" sz="2800">
              <a:solidFill>
                <a:srgbClr val="CC6600"/>
              </a:solidFill>
            </a:endParaRPr>
          </a:p>
          <a:p>
            <a:pPr algn="ctr" eaLnBrk="1" hangingPunct="1"/>
            <a:r>
              <a:rPr lang="uk-UA" altLang="uk-UA" sz="2800" b="1" i="1">
                <a:solidFill>
                  <a:srgbClr val="CC6600"/>
                </a:solidFill>
              </a:rPr>
              <a:t>Весна (яка?) … 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266</Words>
  <Application>Microsoft Office PowerPoint</Application>
  <PresentationFormat>Екран (4:3)</PresentationFormat>
  <Paragraphs>87</Paragraphs>
  <Slides>14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Tahoma</vt:lpstr>
      <vt:lpstr>Lucida Calligraphy</vt:lpstr>
      <vt:lpstr>Times New Roman</vt:lpstr>
      <vt:lpstr>Оформление по умолчанию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  <vt:lpstr> </vt:lpstr>
      <vt:lpstr>Презентація PowerPoint</vt:lpstr>
      <vt:lpstr>Презентація PowerPoint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Шкільне життя</cp:lastModifiedBy>
  <cp:revision>14</cp:revision>
  <dcterms:created xsi:type="dcterms:W3CDTF">2016-02-18T19:06:11Z</dcterms:created>
  <dcterms:modified xsi:type="dcterms:W3CDTF">2018-03-04T13:39:56Z</dcterms:modified>
</cp:coreProperties>
</file>