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9" r:id="rId4"/>
    <p:sldId id="268" r:id="rId5"/>
    <p:sldId id="258" r:id="rId6"/>
    <p:sldId id="270" r:id="rId7"/>
    <p:sldId id="271" r:id="rId8"/>
    <p:sldId id="272" r:id="rId9"/>
    <p:sldId id="265" r:id="rId10"/>
    <p:sldId id="274" r:id="rId11"/>
    <p:sldId id="275" r:id="rId12"/>
    <p:sldId id="273" r:id="rId13"/>
    <p:sldId id="277" r:id="rId14"/>
    <p:sldId id="27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44C8"/>
    <a:srgbClr val="8F3AC4"/>
    <a:srgbClr val="8345C7"/>
    <a:srgbClr val="8F45C7"/>
    <a:srgbClr val="9A57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3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8D3708-07A0-49AD-B115-0FCF08A5B638}" type="doc">
      <dgm:prSet loTypeId="urn:microsoft.com/office/officeart/2005/8/layout/list1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BA267D13-7FEE-4427-AFD7-54661210D91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Організація та проведення екскурсій до музеїв та мистецьких закладів області.</a:t>
          </a:r>
          <a:endParaRPr lang="uk-UA" sz="1200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04D19A2-623B-47AC-8033-0EFC40EE56E2}" type="parTrans" cxnId="{78EA21C1-0D3C-4657-B699-7F9E22AD79FD}">
      <dgm:prSet/>
      <dgm:spPr/>
      <dgm:t>
        <a:bodyPr/>
        <a:lstStyle/>
        <a:p>
          <a:endParaRPr lang="uk-UA" sz="1100"/>
        </a:p>
      </dgm:t>
    </dgm:pt>
    <dgm:pt modelId="{0D4BBE29-D0F4-4016-8F85-BAF3A6CBD396}" type="sibTrans" cxnId="{78EA21C1-0D3C-4657-B699-7F9E22AD79FD}">
      <dgm:prSet/>
      <dgm:spPr/>
      <dgm:t>
        <a:bodyPr/>
        <a:lstStyle/>
        <a:p>
          <a:endParaRPr lang="uk-UA" sz="1100"/>
        </a:p>
      </dgm:t>
    </dgm:pt>
    <dgm:pt modelId="{D5C096E2-D454-4267-B051-412C48EA426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Проведення серії інтегрованих уроків з музичного мистецтва та художньої культури, живопису, української мови та літератури, історії України: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Інтегрований урок з музичного мистецтва та спецкурсу «Історії Тернополя» для 5-го класу «Музиканти 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Тернопілля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Інтегрований урок з української літератури та музичного мистецтва  для 6-го класу «Поети-піснярі Тернопільщини».</a:t>
          </a:r>
          <a:endParaRPr lang="uk-UA" sz="1200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E31D20D-E098-4F7D-B14E-2E7A36430A97}" type="parTrans" cxnId="{7F0CEFEC-E1E2-413B-8FDD-B278FBF0EE68}">
      <dgm:prSet/>
      <dgm:spPr/>
      <dgm:t>
        <a:bodyPr/>
        <a:lstStyle/>
        <a:p>
          <a:endParaRPr lang="uk-UA" sz="1100"/>
        </a:p>
      </dgm:t>
    </dgm:pt>
    <dgm:pt modelId="{0FD292E1-AD40-4AD4-AB03-A39A0D9E7617}" type="sibTrans" cxnId="{7F0CEFEC-E1E2-413B-8FDD-B278FBF0EE68}">
      <dgm:prSet/>
      <dgm:spPr/>
      <dgm:t>
        <a:bodyPr/>
        <a:lstStyle/>
        <a:p>
          <a:endParaRPr lang="uk-UA" sz="1100"/>
        </a:p>
      </dgm:t>
    </dgm:pt>
    <dgm:pt modelId="{031285D8-2893-496B-B644-7E67A372D9A1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Введення інформації про митців в галузі музичного мистецтва у програмовий матеріал з музичного мистецтва, зокрема: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- 5,6,7 класи - на уроках сприймання творів музичного мистецтва;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- 5 клас -  тема «Професійна музика. Вокальна музика»;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- 6 клас – тема «Жанри камерно-вокальної музики»;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- 7 клас –  тема «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Новатортсво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у музиці»;</a:t>
          </a:r>
          <a:endParaRPr lang="uk-UA" sz="1200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1C6895D-6842-418A-B972-B06DA3B5E566}" type="parTrans" cxnId="{F48C47F7-2BDE-46A3-85F9-6F4912739A4F}">
      <dgm:prSet/>
      <dgm:spPr/>
      <dgm:t>
        <a:bodyPr/>
        <a:lstStyle/>
        <a:p>
          <a:endParaRPr lang="uk-UA" sz="1100"/>
        </a:p>
      </dgm:t>
    </dgm:pt>
    <dgm:pt modelId="{73410CFB-3A78-4F77-B8E8-A693417361BA}" type="sibTrans" cxnId="{F48C47F7-2BDE-46A3-85F9-6F4912739A4F}">
      <dgm:prSet/>
      <dgm:spPr/>
      <dgm:t>
        <a:bodyPr/>
        <a:lstStyle/>
        <a:p>
          <a:endParaRPr lang="uk-UA" sz="1100"/>
        </a:p>
      </dgm:t>
    </dgm:pt>
    <dgm:pt modelId="{648DB4C2-D129-4EF0-AF1F-32CA6973798A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Проведення циклу музейних уроків із залученням провідних спеціалістів з мистецтвознавства  області, зокрема: урок в музеї С.Крушельницької (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с.Біла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 для учнів 6 класів;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5 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клас-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музей музичних інструментів «Камертон» (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с.Ішків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Козівського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р-ну; з П.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Католою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);7 клас – музей музичних інструментів (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с.Верховина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Івано-Франківської обл., з дочкою «людини - оркестру» Р.</a:t>
          </a:r>
          <a:r>
            <a:rPr lang="uk-UA" sz="1200" b="1" i="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Кумлика</a:t>
          </a:r>
          <a:r>
            <a:rPr lang="uk-UA" sz="12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Наталією)</a:t>
          </a:r>
          <a:endParaRPr lang="uk-UA" sz="1200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64E6F36-89C3-4544-AFE8-A80E1B6F13BA}" type="parTrans" cxnId="{1C0493FD-103F-4A2F-8025-F49C4B1B868D}">
      <dgm:prSet/>
      <dgm:spPr/>
      <dgm:t>
        <a:bodyPr/>
        <a:lstStyle/>
        <a:p>
          <a:endParaRPr lang="uk-UA" sz="1100"/>
        </a:p>
      </dgm:t>
    </dgm:pt>
    <dgm:pt modelId="{33169EB4-BE54-4213-86E3-9E3D346491FB}" type="sibTrans" cxnId="{1C0493FD-103F-4A2F-8025-F49C4B1B868D}">
      <dgm:prSet/>
      <dgm:spPr/>
      <dgm:t>
        <a:bodyPr/>
        <a:lstStyle/>
        <a:p>
          <a:endParaRPr lang="uk-UA" sz="1100"/>
        </a:p>
      </dgm:t>
    </dgm:pt>
    <dgm:pt modelId="{3F429EA4-D2C5-4F77-8D6A-D981033425FB}" type="pres">
      <dgm:prSet presAssocID="{8D8D3708-07A0-49AD-B115-0FCF08A5B638}" presName="linear" presStyleCnt="0">
        <dgm:presLayoutVars>
          <dgm:dir/>
          <dgm:animLvl val="lvl"/>
          <dgm:resizeHandles val="exact"/>
        </dgm:presLayoutVars>
      </dgm:prSet>
      <dgm:spPr/>
    </dgm:pt>
    <dgm:pt modelId="{07503FD7-F734-40F2-9525-FCDCFE3CE394}" type="pres">
      <dgm:prSet presAssocID="{BA267D13-7FEE-4427-AFD7-54661210D917}" presName="parentLin" presStyleCnt="0"/>
      <dgm:spPr/>
    </dgm:pt>
    <dgm:pt modelId="{75000603-340B-4E9D-A636-83FFBECEBECE}" type="pres">
      <dgm:prSet presAssocID="{BA267D13-7FEE-4427-AFD7-54661210D917}" presName="parentLeftMargin" presStyleLbl="node1" presStyleIdx="0" presStyleCnt="4"/>
      <dgm:spPr/>
    </dgm:pt>
    <dgm:pt modelId="{32522644-09CB-4486-9158-34C4588C4658}" type="pres">
      <dgm:prSet presAssocID="{BA267D13-7FEE-4427-AFD7-54661210D917}" presName="parentText" presStyleLbl="node1" presStyleIdx="0" presStyleCnt="4" custScaleX="126564" custScaleY="34174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10E89B-243D-496D-BA80-E2369EB24F48}" type="pres">
      <dgm:prSet presAssocID="{BA267D13-7FEE-4427-AFD7-54661210D917}" presName="negativeSpace" presStyleCnt="0"/>
      <dgm:spPr/>
    </dgm:pt>
    <dgm:pt modelId="{08211564-F20D-4756-B190-7C093F539D9E}" type="pres">
      <dgm:prSet presAssocID="{BA267D13-7FEE-4427-AFD7-54661210D917}" presName="childText" presStyleLbl="conFgAcc1" presStyleIdx="0" presStyleCnt="4">
        <dgm:presLayoutVars>
          <dgm:bulletEnabled val="1"/>
        </dgm:presLayoutVars>
      </dgm:prSet>
      <dgm:spPr>
        <a:ln>
          <a:noFill/>
        </a:ln>
      </dgm:spPr>
    </dgm:pt>
    <dgm:pt modelId="{A3631273-4375-469C-94EB-B0D955827699}" type="pres">
      <dgm:prSet presAssocID="{0D4BBE29-D0F4-4016-8F85-BAF3A6CBD396}" presName="spaceBetweenRectangles" presStyleCnt="0"/>
      <dgm:spPr/>
    </dgm:pt>
    <dgm:pt modelId="{3A4543DA-5FC9-4D61-AEC3-8A209E7B3E66}" type="pres">
      <dgm:prSet presAssocID="{D5C096E2-D454-4267-B051-412C48EA426A}" presName="parentLin" presStyleCnt="0"/>
      <dgm:spPr/>
    </dgm:pt>
    <dgm:pt modelId="{5AA04ABC-9389-46EF-8A1F-6CD3D4F9CA26}" type="pres">
      <dgm:prSet presAssocID="{D5C096E2-D454-4267-B051-412C48EA426A}" presName="parentLeftMargin" presStyleLbl="node1" presStyleIdx="0" presStyleCnt="4"/>
      <dgm:spPr/>
    </dgm:pt>
    <dgm:pt modelId="{E6E43392-2F52-4361-96F4-5FCDCE218532}" type="pres">
      <dgm:prSet presAssocID="{D5C096E2-D454-4267-B051-412C48EA426A}" presName="parentText" presStyleLbl="node1" presStyleIdx="1" presStyleCnt="4" custScaleX="126564" custScaleY="34174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EA15263-7952-46C9-858D-C4DDFBF53416}" type="pres">
      <dgm:prSet presAssocID="{D5C096E2-D454-4267-B051-412C48EA426A}" presName="negativeSpace" presStyleCnt="0"/>
      <dgm:spPr/>
    </dgm:pt>
    <dgm:pt modelId="{FD5F06FC-8B1A-4442-BEA1-45B88B3D6590}" type="pres">
      <dgm:prSet presAssocID="{D5C096E2-D454-4267-B051-412C48EA426A}" presName="childText" presStyleLbl="conFgAcc1" presStyleIdx="1" presStyleCnt="4">
        <dgm:presLayoutVars>
          <dgm:bulletEnabled val="1"/>
        </dgm:presLayoutVars>
      </dgm:prSet>
      <dgm:spPr>
        <a:ln>
          <a:noFill/>
        </a:ln>
      </dgm:spPr>
    </dgm:pt>
    <dgm:pt modelId="{CEBE59B1-4CF5-43B9-B49E-0E35E957084B}" type="pres">
      <dgm:prSet presAssocID="{0FD292E1-AD40-4AD4-AB03-A39A0D9E7617}" presName="spaceBetweenRectangles" presStyleCnt="0"/>
      <dgm:spPr/>
    </dgm:pt>
    <dgm:pt modelId="{9F2120F0-0572-4928-A5FF-1DE909D863F3}" type="pres">
      <dgm:prSet presAssocID="{031285D8-2893-496B-B644-7E67A372D9A1}" presName="parentLin" presStyleCnt="0"/>
      <dgm:spPr/>
    </dgm:pt>
    <dgm:pt modelId="{92E32BD4-C861-4675-A031-537F0E502493}" type="pres">
      <dgm:prSet presAssocID="{031285D8-2893-496B-B644-7E67A372D9A1}" presName="parentLeftMargin" presStyleLbl="node1" presStyleIdx="1" presStyleCnt="4"/>
      <dgm:spPr/>
    </dgm:pt>
    <dgm:pt modelId="{E20EA643-07E6-4110-B587-856CB9EA3EAE}" type="pres">
      <dgm:prSet presAssocID="{031285D8-2893-496B-B644-7E67A372D9A1}" presName="parentText" presStyleLbl="node1" presStyleIdx="2" presStyleCnt="4" custScaleX="126564" custScaleY="34174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A1B767A-42D6-40DB-90E8-ACDC8D0EE249}" type="pres">
      <dgm:prSet presAssocID="{031285D8-2893-496B-B644-7E67A372D9A1}" presName="negativeSpace" presStyleCnt="0"/>
      <dgm:spPr/>
    </dgm:pt>
    <dgm:pt modelId="{93FCE3B7-64CB-4A54-8D3F-12D70ECFD4A8}" type="pres">
      <dgm:prSet presAssocID="{031285D8-2893-496B-B644-7E67A372D9A1}" presName="childText" presStyleLbl="conFgAcc1" presStyleIdx="2" presStyleCnt="4">
        <dgm:presLayoutVars>
          <dgm:bulletEnabled val="1"/>
        </dgm:presLayoutVars>
      </dgm:prSet>
      <dgm:spPr>
        <a:ln>
          <a:noFill/>
        </a:ln>
      </dgm:spPr>
    </dgm:pt>
    <dgm:pt modelId="{4583E237-E9A1-4B77-812A-B48CADC453CA}" type="pres">
      <dgm:prSet presAssocID="{73410CFB-3A78-4F77-B8E8-A693417361BA}" presName="spaceBetweenRectangles" presStyleCnt="0"/>
      <dgm:spPr/>
    </dgm:pt>
    <dgm:pt modelId="{FB01D83F-D3EB-4DBB-8062-A56BCE14B829}" type="pres">
      <dgm:prSet presAssocID="{648DB4C2-D129-4EF0-AF1F-32CA6973798A}" presName="parentLin" presStyleCnt="0"/>
      <dgm:spPr/>
    </dgm:pt>
    <dgm:pt modelId="{9B092EA8-B756-427A-9239-C04E03AA8686}" type="pres">
      <dgm:prSet presAssocID="{648DB4C2-D129-4EF0-AF1F-32CA6973798A}" presName="parentLeftMargin" presStyleLbl="node1" presStyleIdx="2" presStyleCnt="4"/>
      <dgm:spPr/>
    </dgm:pt>
    <dgm:pt modelId="{4C809632-B7AE-45AE-903E-5A98318E21FA}" type="pres">
      <dgm:prSet presAssocID="{648DB4C2-D129-4EF0-AF1F-32CA6973798A}" presName="parentText" presStyleLbl="node1" presStyleIdx="3" presStyleCnt="4" custScaleX="126564" custScaleY="34174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B7E91B2-176E-4A7E-9D3A-7B6A35857700}" type="pres">
      <dgm:prSet presAssocID="{648DB4C2-D129-4EF0-AF1F-32CA6973798A}" presName="negativeSpace" presStyleCnt="0"/>
      <dgm:spPr/>
    </dgm:pt>
    <dgm:pt modelId="{1345368E-F818-47B0-8C56-073942A37BEE}" type="pres">
      <dgm:prSet presAssocID="{648DB4C2-D129-4EF0-AF1F-32CA6973798A}" presName="childText" presStyleLbl="conFgAcc1" presStyleIdx="3" presStyleCnt="4">
        <dgm:presLayoutVars>
          <dgm:bulletEnabled val="1"/>
        </dgm:presLayoutVars>
      </dgm:prSet>
      <dgm:spPr>
        <a:ln>
          <a:noFill/>
        </a:ln>
      </dgm:spPr>
    </dgm:pt>
  </dgm:ptLst>
  <dgm:cxnLst>
    <dgm:cxn modelId="{6D0A2506-5CBA-4B63-9369-F96074A28F87}" type="presOf" srcId="{031285D8-2893-496B-B644-7E67A372D9A1}" destId="{92E32BD4-C861-4675-A031-537F0E502493}" srcOrd="0" destOrd="0" presId="urn:microsoft.com/office/officeart/2005/8/layout/list1"/>
    <dgm:cxn modelId="{D2DC868A-E444-4BA8-9331-57A1794DF615}" type="presOf" srcId="{648DB4C2-D129-4EF0-AF1F-32CA6973798A}" destId="{4C809632-B7AE-45AE-903E-5A98318E21FA}" srcOrd="1" destOrd="0" presId="urn:microsoft.com/office/officeart/2005/8/layout/list1"/>
    <dgm:cxn modelId="{5AEDA990-5DBC-479F-A58C-5079CEF0A0C2}" type="presOf" srcId="{D5C096E2-D454-4267-B051-412C48EA426A}" destId="{5AA04ABC-9389-46EF-8A1F-6CD3D4F9CA26}" srcOrd="0" destOrd="0" presId="urn:microsoft.com/office/officeart/2005/8/layout/list1"/>
    <dgm:cxn modelId="{7F0CEFEC-E1E2-413B-8FDD-B278FBF0EE68}" srcId="{8D8D3708-07A0-49AD-B115-0FCF08A5B638}" destId="{D5C096E2-D454-4267-B051-412C48EA426A}" srcOrd="1" destOrd="0" parTransId="{0E31D20D-E098-4F7D-B14E-2E7A36430A97}" sibTransId="{0FD292E1-AD40-4AD4-AB03-A39A0D9E7617}"/>
    <dgm:cxn modelId="{23ABE545-7E4C-403B-9FF2-C33B741988E2}" type="presOf" srcId="{BA267D13-7FEE-4427-AFD7-54661210D917}" destId="{32522644-09CB-4486-9158-34C4588C4658}" srcOrd="1" destOrd="0" presId="urn:microsoft.com/office/officeart/2005/8/layout/list1"/>
    <dgm:cxn modelId="{E1F5A6ED-B653-4F75-9E13-8CB800051FCE}" type="presOf" srcId="{8D8D3708-07A0-49AD-B115-0FCF08A5B638}" destId="{3F429EA4-D2C5-4F77-8D6A-D981033425FB}" srcOrd="0" destOrd="0" presId="urn:microsoft.com/office/officeart/2005/8/layout/list1"/>
    <dgm:cxn modelId="{1C0493FD-103F-4A2F-8025-F49C4B1B868D}" srcId="{8D8D3708-07A0-49AD-B115-0FCF08A5B638}" destId="{648DB4C2-D129-4EF0-AF1F-32CA6973798A}" srcOrd="3" destOrd="0" parTransId="{164E6F36-89C3-4544-AFE8-A80E1B6F13BA}" sibTransId="{33169EB4-BE54-4213-86E3-9E3D346491FB}"/>
    <dgm:cxn modelId="{8CC4673B-6243-46FD-9EB6-A8A30246259C}" type="presOf" srcId="{BA267D13-7FEE-4427-AFD7-54661210D917}" destId="{75000603-340B-4E9D-A636-83FFBECEBECE}" srcOrd="0" destOrd="0" presId="urn:microsoft.com/office/officeart/2005/8/layout/list1"/>
    <dgm:cxn modelId="{78EA21C1-0D3C-4657-B699-7F9E22AD79FD}" srcId="{8D8D3708-07A0-49AD-B115-0FCF08A5B638}" destId="{BA267D13-7FEE-4427-AFD7-54661210D917}" srcOrd="0" destOrd="0" parTransId="{404D19A2-623B-47AC-8033-0EFC40EE56E2}" sibTransId="{0D4BBE29-D0F4-4016-8F85-BAF3A6CBD396}"/>
    <dgm:cxn modelId="{F094C3B3-A2A3-42D8-8774-0957DFA928AF}" type="presOf" srcId="{031285D8-2893-496B-B644-7E67A372D9A1}" destId="{E20EA643-07E6-4110-B587-856CB9EA3EAE}" srcOrd="1" destOrd="0" presId="urn:microsoft.com/office/officeart/2005/8/layout/list1"/>
    <dgm:cxn modelId="{B0487D92-CECC-4089-BD61-4936BE59E8C8}" type="presOf" srcId="{D5C096E2-D454-4267-B051-412C48EA426A}" destId="{E6E43392-2F52-4361-96F4-5FCDCE218532}" srcOrd="1" destOrd="0" presId="urn:microsoft.com/office/officeart/2005/8/layout/list1"/>
    <dgm:cxn modelId="{F48C47F7-2BDE-46A3-85F9-6F4912739A4F}" srcId="{8D8D3708-07A0-49AD-B115-0FCF08A5B638}" destId="{031285D8-2893-496B-B644-7E67A372D9A1}" srcOrd="2" destOrd="0" parTransId="{71C6895D-6842-418A-B972-B06DA3B5E566}" sibTransId="{73410CFB-3A78-4F77-B8E8-A693417361BA}"/>
    <dgm:cxn modelId="{B40258B8-77AD-4CC8-995F-D500D9AF0EDD}" type="presOf" srcId="{648DB4C2-D129-4EF0-AF1F-32CA6973798A}" destId="{9B092EA8-B756-427A-9239-C04E03AA8686}" srcOrd="0" destOrd="0" presId="urn:microsoft.com/office/officeart/2005/8/layout/list1"/>
    <dgm:cxn modelId="{9C77C080-5041-42F1-A62C-79BF5045DE3F}" type="presParOf" srcId="{3F429EA4-D2C5-4F77-8D6A-D981033425FB}" destId="{07503FD7-F734-40F2-9525-FCDCFE3CE394}" srcOrd="0" destOrd="0" presId="urn:microsoft.com/office/officeart/2005/8/layout/list1"/>
    <dgm:cxn modelId="{922C74CC-EB55-41E1-9F50-D6E9686D4028}" type="presParOf" srcId="{07503FD7-F734-40F2-9525-FCDCFE3CE394}" destId="{75000603-340B-4E9D-A636-83FFBECEBECE}" srcOrd="0" destOrd="0" presId="urn:microsoft.com/office/officeart/2005/8/layout/list1"/>
    <dgm:cxn modelId="{D088A280-49E1-4BC4-994C-B8FAB5D24129}" type="presParOf" srcId="{07503FD7-F734-40F2-9525-FCDCFE3CE394}" destId="{32522644-09CB-4486-9158-34C4588C4658}" srcOrd="1" destOrd="0" presId="urn:microsoft.com/office/officeart/2005/8/layout/list1"/>
    <dgm:cxn modelId="{6146ACCF-8461-4AA7-BF79-38E4D3271B77}" type="presParOf" srcId="{3F429EA4-D2C5-4F77-8D6A-D981033425FB}" destId="{EA10E89B-243D-496D-BA80-E2369EB24F48}" srcOrd="1" destOrd="0" presId="urn:microsoft.com/office/officeart/2005/8/layout/list1"/>
    <dgm:cxn modelId="{3CC6E665-24CA-4CC5-BD94-0D948BF64446}" type="presParOf" srcId="{3F429EA4-D2C5-4F77-8D6A-D981033425FB}" destId="{08211564-F20D-4756-B190-7C093F539D9E}" srcOrd="2" destOrd="0" presId="urn:microsoft.com/office/officeart/2005/8/layout/list1"/>
    <dgm:cxn modelId="{F74C00DA-3783-4921-B72A-5BD8706B318C}" type="presParOf" srcId="{3F429EA4-D2C5-4F77-8D6A-D981033425FB}" destId="{A3631273-4375-469C-94EB-B0D955827699}" srcOrd="3" destOrd="0" presId="urn:microsoft.com/office/officeart/2005/8/layout/list1"/>
    <dgm:cxn modelId="{B97B09C1-6279-420A-9282-F61D1FFD6F4F}" type="presParOf" srcId="{3F429EA4-D2C5-4F77-8D6A-D981033425FB}" destId="{3A4543DA-5FC9-4D61-AEC3-8A209E7B3E66}" srcOrd="4" destOrd="0" presId="urn:microsoft.com/office/officeart/2005/8/layout/list1"/>
    <dgm:cxn modelId="{22BE8A77-A482-4135-B237-E0243D13185E}" type="presParOf" srcId="{3A4543DA-5FC9-4D61-AEC3-8A209E7B3E66}" destId="{5AA04ABC-9389-46EF-8A1F-6CD3D4F9CA26}" srcOrd="0" destOrd="0" presId="urn:microsoft.com/office/officeart/2005/8/layout/list1"/>
    <dgm:cxn modelId="{FDEFB6CA-D568-4AED-834C-1B48AC87CCD2}" type="presParOf" srcId="{3A4543DA-5FC9-4D61-AEC3-8A209E7B3E66}" destId="{E6E43392-2F52-4361-96F4-5FCDCE218532}" srcOrd="1" destOrd="0" presId="urn:microsoft.com/office/officeart/2005/8/layout/list1"/>
    <dgm:cxn modelId="{088EE8EE-9102-49C0-88B2-44627C6428B7}" type="presParOf" srcId="{3F429EA4-D2C5-4F77-8D6A-D981033425FB}" destId="{3EA15263-7952-46C9-858D-C4DDFBF53416}" srcOrd="5" destOrd="0" presId="urn:microsoft.com/office/officeart/2005/8/layout/list1"/>
    <dgm:cxn modelId="{C8319166-B170-4B26-9D1C-9F47B74A93FB}" type="presParOf" srcId="{3F429EA4-D2C5-4F77-8D6A-D981033425FB}" destId="{FD5F06FC-8B1A-4442-BEA1-45B88B3D6590}" srcOrd="6" destOrd="0" presId="urn:microsoft.com/office/officeart/2005/8/layout/list1"/>
    <dgm:cxn modelId="{34B67FE9-4EA0-494B-B151-D27EFDD89E7D}" type="presParOf" srcId="{3F429EA4-D2C5-4F77-8D6A-D981033425FB}" destId="{CEBE59B1-4CF5-43B9-B49E-0E35E957084B}" srcOrd="7" destOrd="0" presId="urn:microsoft.com/office/officeart/2005/8/layout/list1"/>
    <dgm:cxn modelId="{407320CE-89B5-467E-9DD0-F7CEABB58E6C}" type="presParOf" srcId="{3F429EA4-D2C5-4F77-8D6A-D981033425FB}" destId="{9F2120F0-0572-4928-A5FF-1DE909D863F3}" srcOrd="8" destOrd="0" presId="urn:microsoft.com/office/officeart/2005/8/layout/list1"/>
    <dgm:cxn modelId="{F226D915-FE2D-4C32-AB75-660325944B26}" type="presParOf" srcId="{9F2120F0-0572-4928-A5FF-1DE909D863F3}" destId="{92E32BD4-C861-4675-A031-537F0E502493}" srcOrd="0" destOrd="0" presId="urn:microsoft.com/office/officeart/2005/8/layout/list1"/>
    <dgm:cxn modelId="{F85EAF76-DF93-40BB-9978-54670E11FA12}" type="presParOf" srcId="{9F2120F0-0572-4928-A5FF-1DE909D863F3}" destId="{E20EA643-07E6-4110-B587-856CB9EA3EAE}" srcOrd="1" destOrd="0" presId="urn:microsoft.com/office/officeart/2005/8/layout/list1"/>
    <dgm:cxn modelId="{D6206797-74D6-452D-8B60-47DDD61544AB}" type="presParOf" srcId="{3F429EA4-D2C5-4F77-8D6A-D981033425FB}" destId="{8A1B767A-42D6-40DB-90E8-ACDC8D0EE249}" srcOrd="9" destOrd="0" presId="urn:microsoft.com/office/officeart/2005/8/layout/list1"/>
    <dgm:cxn modelId="{1FB96D31-5DF9-4E50-ADB4-82B01499F59F}" type="presParOf" srcId="{3F429EA4-D2C5-4F77-8D6A-D981033425FB}" destId="{93FCE3B7-64CB-4A54-8D3F-12D70ECFD4A8}" srcOrd="10" destOrd="0" presId="urn:microsoft.com/office/officeart/2005/8/layout/list1"/>
    <dgm:cxn modelId="{FE68BB30-C4BE-426E-ADD7-DD59A77BC266}" type="presParOf" srcId="{3F429EA4-D2C5-4F77-8D6A-D981033425FB}" destId="{4583E237-E9A1-4B77-812A-B48CADC453CA}" srcOrd="11" destOrd="0" presId="urn:microsoft.com/office/officeart/2005/8/layout/list1"/>
    <dgm:cxn modelId="{1C8B6F44-67C9-4B45-AB6D-014004E7BFD3}" type="presParOf" srcId="{3F429EA4-D2C5-4F77-8D6A-D981033425FB}" destId="{FB01D83F-D3EB-4DBB-8062-A56BCE14B829}" srcOrd="12" destOrd="0" presId="urn:microsoft.com/office/officeart/2005/8/layout/list1"/>
    <dgm:cxn modelId="{376CA7A2-F38E-42EA-89D9-BC6B9AA876B4}" type="presParOf" srcId="{FB01D83F-D3EB-4DBB-8062-A56BCE14B829}" destId="{9B092EA8-B756-427A-9239-C04E03AA8686}" srcOrd="0" destOrd="0" presId="urn:microsoft.com/office/officeart/2005/8/layout/list1"/>
    <dgm:cxn modelId="{862C56E8-0661-4927-849B-9E6ACC5E7F12}" type="presParOf" srcId="{FB01D83F-D3EB-4DBB-8062-A56BCE14B829}" destId="{4C809632-B7AE-45AE-903E-5A98318E21FA}" srcOrd="1" destOrd="0" presId="urn:microsoft.com/office/officeart/2005/8/layout/list1"/>
    <dgm:cxn modelId="{79CA71B5-A9F9-4A60-B7A8-0FFB5285F89B}" type="presParOf" srcId="{3F429EA4-D2C5-4F77-8D6A-D981033425FB}" destId="{5B7E91B2-176E-4A7E-9D3A-7B6A35857700}" srcOrd="13" destOrd="0" presId="urn:microsoft.com/office/officeart/2005/8/layout/list1"/>
    <dgm:cxn modelId="{118936BB-2BA1-42E8-98AC-B350A6DAF865}" type="presParOf" srcId="{3F429EA4-D2C5-4F77-8D6A-D981033425FB}" destId="{1345368E-F818-47B0-8C56-073942A37BEE}" srcOrd="14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866BA8-3538-4064-BF22-102410C19DE5}" type="doc">
      <dgm:prSet loTypeId="urn:microsoft.com/office/officeart/2005/8/layout/process5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6FDAD4EB-90AD-40C0-AB4A-0FA0EF87FD0D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Вивчення колядок та щедрівок тернопільських композиторів.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Творчий вечір «Україна колядує»</a:t>
          </a:r>
          <a:endParaRPr lang="uk-UA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6E2C63-4B6E-4444-B121-526AB85EEC24}" type="parTrans" cxnId="{A5AED07F-7D75-4367-9E98-781BE12C76E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1E9952-7143-4127-9A1B-12FBBD2CB303}" type="sibTrans" cxnId="{A5AED07F-7D75-4367-9E98-781BE12C76E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135D55E-4763-4917-9D5B-43CAC4129863}">
      <dgm:prSet phldrT="[Текст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Висвітлення поточної  діяльності ініціативно-творчої групи по шкільному радіо та на презентаційних стендах, на сайті школи.</a:t>
          </a:r>
          <a:endParaRPr lang="uk-UA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5A14B3A-A781-4AF4-851F-7353E31D499D}" type="parTrans" cxnId="{DC294E7C-4329-4057-8F10-8318BFA1158F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6933DAF-727C-4C82-8D08-2054DDC50644}" type="sibTrans" cxnId="{DC294E7C-4329-4057-8F10-8318BFA1158F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3BD909-6C1F-47DF-8184-F364E9980391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Поповнення багатофункціонального тематичного сайту.</a:t>
          </a:r>
          <a:endParaRPr lang="uk-UA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6158396-D079-4F9D-B61F-4BEF5733894F}" type="parTrans" cxnId="{8D57183E-FA20-4747-B71D-907A5FA85A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82B21BF-1216-40AE-8A4B-8DFB3F7E5DE6}" type="sibTrans" cxnId="{8D57183E-FA20-4747-B71D-907A5FA85AC3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3A3D8F7-3E7A-4A50-9B8A-9EF9EFCC2D4F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Випуск стінгазет, буклетів; друк матеріалів у фахових виданнях, створення музичної спільноти в </a:t>
          </a:r>
          <a:r>
            <a:rPr lang="uk-UA" sz="1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он-</a:t>
          </a: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лайн просторі «</a:t>
          </a:r>
          <a:r>
            <a:rPr lang="uk-UA" sz="1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Тернопіль-</a:t>
          </a:r>
          <a:r>
            <a:rPr lang="ru-RU" sz="1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star</a:t>
          </a: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»</a:t>
          </a:r>
          <a:endParaRPr lang="uk-UA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A034AF3-E8CB-4150-A4E3-9DD7BE782E09}" type="parTrans" cxnId="{6F035742-2155-402A-A506-E9FC44A43F8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38BD86-F4BD-4EE7-B33F-9AA3C0C0E049}" type="sibTrans" cxnId="{6F035742-2155-402A-A506-E9FC44A43F8B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2908CCC-F03F-4F2C-AACA-CC461DF280B6}">
      <dgm:prSet phldrT="[Текст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Написання статті у газету, фаховий журнал «Мистецтво».</a:t>
          </a:r>
          <a:endParaRPr lang="uk-UA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7676697-C6C7-433D-A90E-27D532737871}" type="parTrans" cxnId="{ACBB4130-33A5-496F-A29A-94FF31715F9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AD3A7B2-2775-4E08-99DB-C38A7AD564E3}" type="sibTrans" cxnId="{ACBB4130-33A5-496F-A29A-94FF31715F9E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994A235-DE5B-43BC-8674-F45B48C1F653}">
      <dgm:prSet custT="1"/>
      <dgm:spPr>
        <a:solidFill>
          <a:srgbClr val="7030A0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Поточне поповнення власного </a:t>
          </a:r>
          <a:r>
            <a:rPr lang="uk-UA" sz="14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блогу</a:t>
          </a:r>
          <a:r>
            <a:rPr lang="uk-UA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методичними матеріалами та напрацюваннями. </a:t>
          </a:r>
          <a:endParaRPr lang="uk-UA" sz="1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290180E-6DAE-4ABA-A54B-8CD8E5708B7E}" type="parTrans" cxnId="{F5AA64D7-FEF0-4364-9978-17731F4407E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96B102F-4C75-47C1-9073-A16C756AB84F}" type="sibTrans" cxnId="{F5AA64D7-FEF0-4364-9978-17731F4407E9}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1C9739F-0C4D-4C4B-B7CC-0347CF3AF856}">
      <dgm:prSet custT="1"/>
      <dgm:spPr>
        <a:solidFill>
          <a:schemeClr val="accent5">
            <a:lumMod val="50000"/>
          </a:schemeClr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uk-UA" sz="1400" b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Внесення корективів у розроблений проект.</a:t>
          </a: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73FD26-EF99-45F4-B9C4-2436AC3FE1D6}" type="parTrans" cxnId="{08DF4156-2C80-42C9-BA4A-647C693D733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2AA896-AA63-4021-BC6D-CAEA9855E4BC}" type="sibTrans" cxnId="{08DF4156-2C80-42C9-BA4A-647C693D733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uk-UA" sz="14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78FD041-22EA-4AD5-94F6-9FA05D0AC68D}" type="pres">
      <dgm:prSet presAssocID="{BE866BA8-3538-4064-BF22-102410C19DE5}" presName="diagram" presStyleCnt="0">
        <dgm:presLayoutVars>
          <dgm:dir/>
          <dgm:resizeHandles val="exact"/>
        </dgm:presLayoutVars>
      </dgm:prSet>
      <dgm:spPr/>
    </dgm:pt>
    <dgm:pt modelId="{E2C9AECD-CB80-4FA0-9503-97A4C8BC9494}" type="pres">
      <dgm:prSet presAssocID="{6FDAD4EB-90AD-40C0-AB4A-0FA0EF87FD0D}" presName="node" presStyleLbl="node1" presStyleIdx="0" presStyleCnt="7" custScaleX="12049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2D61BBF-23C5-439E-918D-16AE3248431B}" type="pres">
      <dgm:prSet presAssocID="{501E9952-7143-4127-9A1B-12FBBD2CB303}" presName="sibTrans" presStyleLbl="sibTrans2D1" presStyleIdx="0" presStyleCnt="6"/>
      <dgm:spPr/>
    </dgm:pt>
    <dgm:pt modelId="{DEE0C320-739B-4851-B98A-A2B89054D64A}" type="pres">
      <dgm:prSet presAssocID="{501E9952-7143-4127-9A1B-12FBBD2CB303}" presName="connectorText" presStyleLbl="sibTrans2D1" presStyleIdx="0" presStyleCnt="6"/>
      <dgm:spPr/>
    </dgm:pt>
    <dgm:pt modelId="{417A1C27-289C-40F0-9F1F-035F739C2ACD}" type="pres">
      <dgm:prSet presAssocID="{8135D55E-4763-4917-9D5B-43CAC4129863}" presName="node" presStyleLbl="node1" presStyleIdx="1" presStyleCnt="7" custScaleX="11347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CA2888-7B12-43B8-8A8F-1D44DA923E59}" type="pres">
      <dgm:prSet presAssocID="{06933DAF-727C-4C82-8D08-2054DDC50644}" presName="sibTrans" presStyleLbl="sibTrans2D1" presStyleIdx="1" presStyleCnt="6"/>
      <dgm:spPr/>
    </dgm:pt>
    <dgm:pt modelId="{D6BB1E06-6483-4650-9BD5-638D5BF18B50}" type="pres">
      <dgm:prSet presAssocID="{06933DAF-727C-4C82-8D08-2054DDC50644}" presName="connectorText" presStyleLbl="sibTrans2D1" presStyleIdx="1" presStyleCnt="6"/>
      <dgm:spPr/>
    </dgm:pt>
    <dgm:pt modelId="{1D7E96A4-7712-43F2-AE33-AEE1B45125E5}" type="pres">
      <dgm:prSet presAssocID="{8B3BD909-6C1F-47DF-8184-F364E9980391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E23B2D-6BED-4D6C-9AFA-EC6A95A4FB9C}" type="pres">
      <dgm:prSet presAssocID="{F82B21BF-1216-40AE-8A4B-8DFB3F7E5DE6}" presName="sibTrans" presStyleLbl="sibTrans2D1" presStyleIdx="2" presStyleCnt="6"/>
      <dgm:spPr/>
    </dgm:pt>
    <dgm:pt modelId="{BAB5C148-72C2-4A07-B638-F9BB461A570F}" type="pres">
      <dgm:prSet presAssocID="{F82B21BF-1216-40AE-8A4B-8DFB3F7E5DE6}" presName="connectorText" presStyleLbl="sibTrans2D1" presStyleIdx="2" presStyleCnt="6"/>
      <dgm:spPr/>
    </dgm:pt>
    <dgm:pt modelId="{C2C2C4E9-8859-49EA-AC38-720A439F06AA}" type="pres">
      <dgm:prSet presAssocID="{93A3D8F7-3E7A-4A50-9B8A-9EF9EFCC2D4F}" presName="node" presStyleLbl="node1" presStyleIdx="3" presStyleCnt="7" custScaleX="133152" custLinFactNeighborX="-644" custLinFactNeighborY="-223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BB75F45-AB9F-4DD3-95DA-D004C8CC3373}" type="pres">
      <dgm:prSet presAssocID="{7B38BD86-F4BD-4EE7-B33F-9AA3C0C0E049}" presName="sibTrans" presStyleLbl="sibTrans2D1" presStyleIdx="3" presStyleCnt="6"/>
      <dgm:spPr/>
    </dgm:pt>
    <dgm:pt modelId="{6D25ECCF-6519-4775-BA71-353332BFAC20}" type="pres">
      <dgm:prSet presAssocID="{7B38BD86-F4BD-4EE7-B33F-9AA3C0C0E049}" presName="connectorText" presStyleLbl="sibTrans2D1" presStyleIdx="3" presStyleCnt="6"/>
      <dgm:spPr/>
    </dgm:pt>
    <dgm:pt modelId="{8B9679AF-4250-4F9A-A0AF-393F2FDECE2A}" type="pres">
      <dgm:prSet presAssocID="{22908CCC-F03F-4F2C-AACA-CC461DF280B6}" presName="node" presStyleLbl="node1" presStyleIdx="4" presStyleCnt="7" custScaleY="66874" custLinFactNeighborX="-644" custLinFactNeighborY="-2766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D5FB37B-EB58-4B47-8FD8-4D0BA6C49B98}" type="pres">
      <dgm:prSet presAssocID="{3AD3A7B2-2775-4E08-99DB-C38A7AD564E3}" presName="sibTrans" presStyleLbl="sibTrans2D1" presStyleIdx="4" presStyleCnt="6"/>
      <dgm:spPr/>
    </dgm:pt>
    <dgm:pt modelId="{4B709A16-9029-42C5-85FD-FF141D908612}" type="pres">
      <dgm:prSet presAssocID="{3AD3A7B2-2775-4E08-99DB-C38A7AD564E3}" presName="connectorText" presStyleLbl="sibTrans2D1" presStyleIdx="4" presStyleCnt="6"/>
      <dgm:spPr/>
    </dgm:pt>
    <dgm:pt modelId="{7411FBDD-C78A-4BA8-B540-C5C3A58C1DDB}" type="pres">
      <dgm:prSet presAssocID="{5994A235-DE5B-43BC-8674-F45B48C1F653}" presName="node" presStyleLbl="node1" presStyleIdx="5" presStyleCnt="7" custLinFactNeighborX="3102" custLinFactNeighborY="-334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98EBB9B-82CF-4640-A777-CE453AA5E836}" type="pres">
      <dgm:prSet presAssocID="{196B102F-4C75-47C1-9073-A16C756AB84F}" presName="sibTrans" presStyleLbl="sibTrans2D1" presStyleIdx="5" presStyleCnt="6"/>
      <dgm:spPr/>
    </dgm:pt>
    <dgm:pt modelId="{E8A580C7-F90F-4423-A18C-C13ABFFB592E}" type="pres">
      <dgm:prSet presAssocID="{196B102F-4C75-47C1-9073-A16C756AB84F}" presName="connectorText" presStyleLbl="sibTrans2D1" presStyleIdx="5" presStyleCnt="6"/>
      <dgm:spPr/>
    </dgm:pt>
    <dgm:pt modelId="{D909095C-045D-44B4-A092-E400459B6B20}" type="pres">
      <dgm:prSet presAssocID="{C1C9739F-0C4D-4C4B-B7CC-0347CF3AF856}" presName="node" presStyleLbl="node1" presStyleIdx="6" presStyleCnt="7" custLinFactNeighborX="-235" custLinFactNeighborY="-33229">
        <dgm:presLayoutVars>
          <dgm:bulletEnabled val="1"/>
        </dgm:presLayoutVars>
      </dgm:prSet>
      <dgm:spPr/>
    </dgm:pt>
  </dgm:ptLst>
  <dgm:cxnLst>
    <dgm:cxn modelId="{DC294E7C-4329-4057-8F10-8318BFA1158F}" srcId="{BE866BA8-3538-4064-BF22-102410C19DE5}" destId="{8135D55E-4763-4917-9D5B-43CAC4129863}" srcOrd="1" destOrd="0" parTransId="{E5A14B3A-A781-4AF4-851F-7353E31D499D}" sibTransId="{06933DAF-727C-4C82-8D08-2054DDC50644}"/>
    <dgm:cxn modelId="{7F6681CB-7726-413C-BCAF-D503D3F844E7}" type="presOf" srcId="{6FDAD4EB-90AD-40C0-AB4A-0FA0EF87FD0D}" destId="{E2C9AECD-CB80-4FA0-9503-97A4C8BC9494}" srcOrd="0" destOrd="0" presId="urn:microsoft.com/office/officeart/2005/8/layout/process5"/>
    <dgm:cxn modelId="{658061CC-B58E-4025-9744-96AA59B1B1EC}" type="presOf" srcId="{196B102F-4C75-47C1-9073-A16C756AB84F}" destId="{298EBB9B-82CF-4640-A777-CE453AA5E836}" srcOrd="0" destOrd="0" presId="urn:microsoft.com/office/officeart/2005/8/layout/process5"/>
    <dgm:cxn modelId="{08DF4156-2C80-42C9-BA4A-647C693D7334}" srcId="{BE866BA8-3538-4064-BF22-102410C19DE5}" destId="{C1C9739F-0C4D-4C4B-B7CC-0347CF3AF856}" srcOrd="6" destOrd="0" parTransId="{C973FD26-EF99-45F4-B9C4-2436AC3FE1D6}" sibTransId="{7B2AA896-AA63-4021-BC6D-CAEA9855E4BC}"/>
    <dgm:cxn modelId="{CF157812-1ED0-4AA8-9786-075DA6847FB5}" type="presOf" srcId="{F82B21BF-1216-40AE-8A4B-8DFB3F7E5DE6}" destId="{BAB5C148-72C2-4A07-B638-F9BB461A570F}" srcOrd="1" destOrd="0" presId="urn:microsoft.com/office/officeart/2005/8/layout/process5"/>
    <dgm:cxn modelId="{A5AED07F-7D75-4367-9E98-781BE12C76EE}" srcId="{BE866BA8-3538-4064-BF22-102410C19DE5}" destId="{6FDAD4EB-90AD-40C0-AB4A-0FA0EF87FD0D}" srcOrd="0" destOrd="0" parTransId="{B36E2C63-4B6E-4444-B121-526AB85EEC24}" sibTransId="{501E9952-7143-4127-9A1B-12FBBD2CB303}"/>
    <dgm:cxn modelId="{CE1BBFC0-6900-4618-8D67-EAEC9C3ECAD0}" type="presOf" srcId="{06933DAF-727C-4C82-8D08-2054DDC50644}" destId="{D6BB1E06-6483-4650-9BD5-638D5BF18B50}" srcOrd="1" destOrd="0" presId="urn:microsoft.com/office/officeart/2005/8/layout/process5"/>
    <dgm:cxn modelId="{BB3BD9A6-3F6C-4DE0-A7BA-C222F45DF5C1}" type="presOf" srcId="{8B3BD909-6C1F-47DF-8184-F364E9980391}" destId="{1D7E96A4-7712-43F2-AE33-AEE1B45125E5}" srcOrd="0" destOrd="0" presId="urn:microsoft.com/office/officeart/2005/8/layout/process5"/>
    <dgm:cxn modelId="{6AAE4817-BE23-4F86-BA85-0B8DAC5C37EB}" type="presOf" srcId="{501E9952-7143-4127-9A1B-12FBBD2CB303}" destId="{DEE0C320-739B-4851-B98A-A2B89054D64A}" srcOrd="1" destOrd="0" presId="urn:microsoft.com/office/officeart/2005/8/layout/process5"/>
    <dgm:cxn modelId="{32C2995D-3A4E-4516-8FAF-1FFD79479466}" type="presOf" srcId="{22908CCC-F03F-4F2C-AACA-CC461DF280B6}" destId="{8B9679AF-4250-4F9A-A0AF-393F2FDECE2A}" srcOrd="0" destOrd="0" presId="urn:microsoft.com/office/officeart/2005/8/layout/process5"/>
    <dgm:cxn modelId="{7191EB62-611E-4134-B72E-470D13A5B0EA}" type="presOf" srcId="{F82B21BF-1216-40AE-8A4B-8DFB3F7E5DE6}" destId="{EAE23B2D-6BED-4D6C-9AFA-EC6A95A4FB9C}" srcOrd="0" destOrd="0" presId="urn:microsoft.com/office/officeart/2005/8/layout/process5"/>
    <dgm:cxn modelId="{F5AA64D7-FEF0-4364-9978-17731F4407E9}" srcId="{BE866BA8-3538-4064-BF22-102410C19DE5}" destId="{5994A235-DE5B-43BC-8674-F45B48C1F653}" srcOrd="5" destOrd="0" parTransId="{B290180E-6DAE-4ABA-A54B-8CD8E5708B7E}" sibTransId="{196B102F-4C75-47C1-9073-A16C756AB84F}"/>
    <dgm:cxn modelId="{82222B4C-A1BE-4F91-871B-901064AB103F}" type="presOf" srcId="{3AD3A7B2-2775-4E08-99DB-C38A7AD564E3}" destId="{4B709A16-9029-42C5-85FD-FF141D908612}" srcOrd="1" destOrd="0" presId="urn:microsoft.com/office/officeart/2005/8/layout/process5"/>
    <dgm:cxn modelId="{5EA9CA97-7A4D-4412-B582-924C7CF309F7}" type="presOf" srcId="{5994A235-DE5B-43BC-8674-F45B48C1F653}" destId="{7411FBDD-C78A-4BA8-B540-C5C3A58C1DDB}" srcOrd="0" destOrd="0" presId="urn:microsoft.com/office/officeart/2005/8/layout/process5"/>
    <dgm:cxn modelId="{92431E96-0051-4AA8-A591-EC9C1FD7F2E0}" type="presOf" srcId="{196B102F-4C75-47C1-9073-A16C756AB84F}" destId="{E8A580C7-F90F-4423-A18C-C13ABFFB592E}" srcOrd="1" destOrd="0" presId="urn:microsoft.com/office/officeart/2005/8/layout/process5"/>
    <dgm:cxn modelId="{B3EFDA49-0A9C-4C1C-948E-BA18CC0A2909}" type="presOf" srcId="{7B38BD86-F4BD-4EE7-B33F-9AA3C0C0E049}" destId="{ABB75F45-AB9F-4DD3-95DA-D004C8CC3373}" srcOrd="0" destOrd="0" presId="urn:microsoft.com/office/officeart/2005/8/layout/process5"/>
    <dgm:cxn modelId="{8D57183E-FA20-4747-B71D-907A5FA85AC3}" srcId="{BE866BA8-3538-4064-BF22-102410C19DE5}" destId="{8B3BD909-6C1F-47DF-8184-F364E9980391}" srcOrd="2" destOrd="0" parTransId="{56158396-D079-4F9D-B61F-4BEF5733894F}" sibTransId="{F82B21BF-1216-40AE-8A4B-8DFB3F7E5DE6}"/>
    <dgm:cxn modelId="{ACBB4130-33A5-496F-A29A-94FF31715F9E}" srcId="{BE866BA8-3538-4064-BF22-102410C19DE5}" destId="{22908CCC-F03F-4F2C-AACA-CC461DF280B6}" srcOrd="4" destOrd="0" parTransId="{E7676697-C6C7-433D-A90E-27D532737871}" sibTransId="{3AD3A7B2-2775-4E08-99DB-C38A7AD564E3}"/>
    <dgm:cxn modelId="{018DF508-B6B7-4B05-A1FB-9CC9183624E9}" type="presOf" srcId="{501E9952-7143-4127-9A1B-12FBBD2CB303}" destId="{C2D61BBF-23C5-439E-918D-16AE3248431B}" srcOrd="0" destOrd="0" presId="urn:microsoft.com/office/officeart/2005/8/layout/process5"/>
    <dgm:cxn modelId="{9FDE824B-3FDE-4715-A7E9-B7A4219ECA0B}" type="presOf" srcId="{7B38BD86-F4BD-4EE7-B33F-9AA3C0C0E049}" destId="{6D25ECCF-6519-4775-BA71-353332BFAC20}" srcOrd="1" destOrd="0" presId="urn:microsoft.com/office/officeart/2005/8/layout/process5"/>
    <dgm:cxn modelId="{20C64A89-FE7C-454D-8DDA-822F696E9713}" type="presOf" srcId="{93A3D8F7-3E7A-4A50-9B8A-9EF9EFCC2D4F}" destId="{C2C2C4E9-8859-49EA-AC38-720A439F06AA}" srcOrd="0" destOrd="0" presId="urn:microsoft.com/office/officeart/2005/8/layout/process5"/>
    <dgm:cxn modelId="{3184A320-7E4E-4AC7-95A5-FFCCEE130E35}" type="presOf" srcId="{BE866BA8-3538-4064-BF22-102410C19DE5}" destId="{078FD041-22EA-4AD5-94F6-9FA05D0AC68D}" srcOrd="0" destOrd="0" presId="urn:microsoft.com/office/officeart/2005/8/layout/process5"/>
    <dgm:cxn modelId="{6F035742-2155-402A-A506-E9FC44A43F8B}" srcId="{BE866BA8-3538-4064-BF22-102410C19DE5}" destId="{93A3D8F7-3E7A-4A50-9B8A-9EF9EFCC2D4F}" srcOrd="3" destOrd="0" parTransId="{9A034AF3-E8CB-4150-A4E3-9DD7BE782E09}" sibTransId="{7B38BD86-F4BD-4EE7-B33F-9AA3C0C0E049}"/>
    <dgm:cxn modelId="{766D9375-AF8E-4619-9C84-2E09D16D1EFE}" type="presOf" srcId="{8135D55E-4763-4917-9D5B-43CAC4129863}" destId="{417A1C27-289C-40F0-9F1F-035F739C2ACD}" srcOrd="0" destOrd="0" presId="urn:microsoft.com/office/officeart/2005/8/layout/process5"/>
    <dgm:cxn modelId="{AC50671E-1347-4EBA-AD9C-87B2BCEED319}" type="presOf" srcId="{06933DAF-727C-4C82-8D08-2054DDC50644}" destId="{EACA2888-7B12-43B8-8A8F-1D44DA923E59}" srcOrd="0" destOrd="0" presId="urn:microsoft.com/office/officeart/2005/8/layout/process5"/>
    <dgm:cxn modelId="{01BBED07-D7A7-4A26-952A-5AC5ABF81A86}" type="presOf" srcId="{3AD3A7B2-2775-4E08-99DB-C38A7AD564E3}" destId="{3D5FB37B-EB58-4B47-8FD8-4D0BA6C49B98}" srcOrd="0" destOrd="0" presId="urn:microsoft.com/office/officeart/2005/8/layout/process5"/>
    <dgm:cxn modelId="{DFC1CD28-8EC2-4595-9777-595ADA29334C}" type="presOf" srcId="{C1C9739F-0C4D-4C4B-B7CC-0347CF3AF856}" destId="{D909095C-045D-44B4-A092-E400459B6B20}" srcOrd="0" destOrd="0" presId="urn:microsoft.com/office/officeart/2005/8/layout/process5"/>
    <dgm:cxn modelId="{EA10C265-B87D-4143-85A4-C47AFC0AA131}" type="presParOf" srcId="{078FD041-22EA-4AD5-94F6-9FA05D0AC68D}" destId="{E2C9AECD-CB80-4FA0-9503-97A4C8BC9494}" srcOrd="0" destOrd="0" presId="urn:microsoft.com/office/officeart/2005/8/layout/process5"/>
    <dgm:cxn modelId="{35712A40-9731-48E7-A6BC-3C72CD0C2CC6}" type="presParOf" srcId="{078FD041-22EA-4AD5-94F6-9FA05D0AC68D}" destId="{C2D61BBF-23C5-439E-918D-16AE3248431B}" srcOrd="1" destOrd="0" presId="urn:microsoft.com/office/officeart/2005/8/layout/process5"/>
    <dgm:cxn modelId="{E8103920-6F3F-49B6-A8C3-39117EAA6ADD}" type="presParOf" srcId="{C2D61BBF-23C5-439E-918D-16AE3248431B}" destId="{DEE0C320-739B-4851-B98A-A2B89054D64A}" srcOrd="0" destOrd="0" presId="urn:microsoft.com/office/officeart/2005/8/layout/process5"/>
    <dgm:cxn modelId="{3E92752D-C919-434F-9B7D-A4B2C3CF80E0}" type="presParOf" srcId="{078FD041-22EA-4AD5-94F6-9FA05D0AC68D}" destId="{417A1C27-289C-40F0-9F1F-035F739C2ACD}" srcOrd="2" destOrd="0" presId="urn:microsoft.com/office/officeart/2005/8/layout/process5"/>
    <dgm:cxn modelId="{446217A5-B1FF-4CB8-8FFD-12786AC7ECE2}" type="presParOf" srcId="{078FD041-22EA-4AD5-94F6-9FA05D0AC68D}" destId="{EACA2888-7B12-43B8-8A8F-1D44DA923E59}" srcOrd="3" destOrd="0" presId="urn:microsoft.com/office/officeart/2005/8/layout/process5"/>
    <dgm:cxn modelId="{AA57E360-EAC4-4FA2-8CE9-73EE268B1DAC}" type="presParOf" srcId="{EACA2888-7B12-43B8-8A8F-1D44DA923E59}" destId="{D6BB1E06-6483-4650-9BD5-638D5BF18B50}" srcOrd="0" destOrd="0" presId="urn:microsoft.com/office/officeart/2005/8/layout/process5"/>
    <dgm:cxn modelId="{993042C3-0301-4CE1-95B0-66FCF26FDA4E}" type="presParOf" srcId="{078FD041-22EA-4AD5-94F6-9FA05D0AC68D}" destId="{1D7E96A4-7712-43F2-AE33-AEE1B45125E5}" srcOrd="4" destOrd="0" presId="urn:microsoft.com/office/officeart/2005/8/layout/process5"/>
    <dgm:cxn modelId="{7CB18F99-6EDA-4E0B-B238-625F3134149F}" type="presParOf" srcId="{078FD041-22EA-4AD5-94F6-9FA05D0AC68D}" destId="{EAE23B2D-6BED-4D6C-9AFA-EC6A95A4FB9C}" srcOrd="5" destOrd="0" presId="urn:microsoft.com/office/officeart/2005/8/layout/process5"/>
    <dgm:cxn modelId="{B43AC99C-B3E3-4015-85B6-8036CC76912C}" type="presParOf" srcId="{EAE23B2D-6BED-4D6C-9AFA-EC6A95A4FB9C}" destId="{BAB5C148-72C2-4A07-B638-F9BB461A570F}" srcOrd="0" destOrd="0" presId="urn:microsoft.com/office/officeart/2005/8/layout/process5"/>
    <dgm:cxn modelId="{0DF9FBE1-17FE-4D6C-8948-2AFEE638096F}" type="presParOf" srcId="{078FD041-22EA-4AD5-94F6-9FA05D0AC68D}" destId="{C2C2C4E9-8859-49EA-AC38-720A439F06AA}" srcOrd="6" destOrd="0" presId="urn:microsoft.com/office/officeart/2005/8/layout/process5"/>
    <dgm:cxn modelId="{C6B9A298-4059-4161-8680-1A9B174E3B90}" type="presParOf" srcId="{078FD041-22EA-4AD5-94F6-9FA05D0AC68D}" destId="{ABB75F45-AB9F-4DD3-95DA-D004C8CC3373}" srcOrd="7" destOrd="0" presId="urn:microsoft.com/office/officeart/2005/8/layout/process5"/>
    <dgm:cxn modelId="{03B29E66-D76D-4C7A-9F24-BFD0DDE435BB}" type="presParOf" srcId="{ABB75F45-AB9F-4DD3-95DA-D004C8CC3373}" destId="{6D25ECCF-6519-4775-BA71-353332BFAC20}" srcOrd="0" destOrd="0" presId="urn:microsoft.com/office/officeart/2005/8/layout/process5"/>
    <dgm:cxn modelId="{F5A051EF-9528-40F3-95F4-488E55E86C0F}" type="presParOf" srcId="{078FD041-22EA-4AD5-94F6-9FA05D0AC68D}" destId="{8B9679AF-4250-4F9A-A0AF-393F2FDECE2A}" srcOrd="8" destOrd="0" presId="urn:microsoft.com/office/officeart/2005/8/layout/process5"/>
    <dgm:cxn modelId="{9499CB39-DDF5-4AF8-B22B-C621A79EF66C}" type="presParOf" srcId="{078FD041-22EA-4AD5-94F6-9FA05D0AC68D}" destId="{3D5FB37B-EB58-4B47-8FD8-4D0BA6C49B98}" srcOrd="9" destOrd="0" presId="urn:microsoft.com/office/officeart/2005/8/layout/process5"/>
    <dgm:cxn modelId="{65824576-ED7F-411C-A09D-A0DAAAFC9389}" type="presParOf" srcId="{3D5FB37B-EB58-4B47-8FD8-4D0BA6C49B98}" destId="{4B709A16-9029-42C5-85FD-FF141D908612}" srcOrd="0" destOrd="0" presId="urn:microsoft.com/office/officeart/2005/8/layout/process5"/>
    <dgm:cxn modelId="{11629781-6CA1-4CD7-901D-7EF1A901A23F}" type="presParOf" srcId="{078FD041-22EA-4AD5-94F6-9FA05D0AC68D}" destId="{7411FBDD-C78A-4BA8-B540-C5C3A58C1DDB}" srcOrd="10" destOrd="0" presId="urn:microsoft.com/office/officeart/2005/8/layout/process5"/>
    <dgm:cxn modelId="{020557CB-76F4-4252-A5B9-FF731CD1225F}" type="presParOf" srcId="{078FD041-22EA-4AD5-94F6-9FA05D0AC68D}" destId="{298EBB9B-82CF-4640-A777-CE453AA5E836}" srcOrd="11" destOrd="0" presId="urn:microsoft.com/office/officeart/2005/8/layout/process5"/>
    <dgm:cxn modelId="{0BFBC391-DCD1-4E32-83B8-24BFE12AFD5A}" type="presParOf" srcId="{298EBB9B-82CF-4640-A777-CE453AA5E836}" destId="{E8A580C7-F90F-4423-A18C-C13ABFFB592E}" srcOrd="0" destOrd="0" presId="urn:microsoft.com/office/officeart/2005/8/layout/process5"/>
    <dgm:cxn modelId="{023F65B5-30F7-4BFD-B995-047F2AE11C9C}" type="presParOf" srcId="{078FD041-22EA-4AD5-94F6-9FA05D0AC68D}" destId="{D909095C-045D-44B4-A092-E400459B6B20}" srcOrd="12" destOrd="0" presId="urn:microsoft.com/office/officeart/2005/8/layout/process5"/>
  </dgm:cxnLst>
  <dgm:bg>
    <a:effectLst>
      <a:outerShdw blurRad="152400" dist="317500" dir="5400000" sx="90000" sy="-19000" rotWithShape="0">
        <a:prstClr val="black">
          <a:alpha val="15000"/>
        </a:prstClr>
      </a:outerShdw>
    </a:effectLst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714884"/>
            <a:ext cx="9144000" cy="21431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20" name="Picture 4" descr="Результат пошуку зображень за запитом &quot;тернопільська область&quot;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3357562"/>
            <a:ext cx="5143504" cy="3429003"/>
          </a:xfrm>
          <a:prstGeom prst="rect">
            <a:avLst/>
          </a:prstGeom>
          <a:noFill/>
        </p:spPr>
      </p:pic>
      <p:sp>
        <p:nvSpPr>
          <p:cNvPr id="12" name="Овал 11"/>
          <p:cNvSpPr/>
          <p:nvPr/>
        </p:nvSpPr>
        <p:spPr>
          <a:xfrm>
            <a:off x="2285984" y="285728"/>
            <a:ext cx="6858016" cy="4143404"/>
          </a:xfrm>
          <a:prstGeom prst="ellipse">
            <a:avLst/>
          </a:prstGeom>
          <a:solidFill>
            <a:schemeClr val="tx1">
              <a:lumMod val="50000"/>
              <a:lumOff val="5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-24"/>
            <a:ext cx="9144000" cy="29525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42844" y="5155370"/>
            <a:ext cx="54292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Тернопільська загальноосвітня </a:t>
            </a:r>
          </a:p>
          <a:p>
            <a:r>
              <a:rPr lang="uk-UA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школа І-ІІІ ступенів №18</a:t>
            </a:r>
          </a:p>
          <a:p>
            <a:r>
              <a:rPr lang="uk-UA" sz="4000" dirty="0" err="1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Бачинська</a:t>
            </a:r>
            <a:r>
              <a:rPr lang="uk-UA" sz="4000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 Л.М.</a:t>
            </a:r>
            <a:endParaRPr lang="uk-UA" sz="4000" dirty="0">
              <a:ln>
                <a:solidFill>
                  <a:sysClr val="windowText" lastClr="000000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anose="020B0806030902050204" pitchFamily="34" charset="0"/>
            </a:endParaRPr>
          </a:p>
        </p:txBody>
      </p:sp>
      <p:pic>
        <p:nvPicPr>
          <p:cNvPr id="9221" name="Picture 5" descr="C:\Users\OLYA\Desktop\Рисунок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928670"/>
            <a:ext cx="6858016" cy="2569171"/>
          </a:xfrm>
          <a:prstGeom prst="rect">
            <a:avLst/>
          </a:prstGeom>
          <a:noFill/>
        </p:spPr>
      </p:pic>
      <p:pic>
        <p:nvPicPr>
          <p:cNvPr id="9229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928726" y="428604"/>
            <a:ext cx="5092776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528900">
            <a:off x="7428157" y="-179697"/>
            <a:ext cx="1555234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3800" b="1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uk-UA" sz="13800" b="1" cap="none" spc="0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13800" b="1" cap="none" spc="0" dirty="0">
              <a:ln w="381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28660" y="-33061"/>
            <a:ext cx="3947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Times New Roman" pitchFamily="18" charset="0"/>
                <a:cs typeface="Times New Roman" pitchFamily="18" charset="0"/>
              </a:rPr>
              <a:t>Етапи реалізації проекту</a:t>
            </a:r>
            <a:endParaRPr kumimoji="0" lang="uk-UA" sz="3200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571480"/>
            <a:ext cx="35525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 err="1" smtClean="0">
                <a:latin typeface="Impact" pitchFamily="34" charset="0"/>
              </a:rPr>
              <a:t>Діяльнісний</a:t>
            </a:r>
            <a:endParaRPr lang="uk-UA" sz="4800" dirty="0">
              <a:latin typeface="Impact" pitchFamily="34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390613"/>
            <a:ext cx="821537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1" indent="44132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Створення методичного фонду наочності, друкованих, відео та фотоматеріалів про музичних діячів Тернопільщини, мистецько-музичні заклади.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indent="4413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Створення альманаху «Музичне гроно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Тернопілля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indent="4413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Створення програми факультативу «Музичне мистецтво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Тернопілля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 для 8 класу  на основі зібраних матеріалів.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indent="4413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Екскурсія в музичну школу №1 м.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Тернополята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майстер-клас  із хорового співу.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indent="4413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Організація та проведення зустрічей з поетами-піснярами: А.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Бінцаровською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О.Смиком, С.Сірим; композиторами: О.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Підлужним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А.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Житкевичем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indent="4413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Участь у міжнародному проекті «Україна-Польща: мистецтво єднає»: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4413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поїздка у Польщу та презентація творчості тернопільських митців в галузі музики «Музичне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Тернопілля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»;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indent="4413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«Музичні арабески у Тернополі» (до дня незалежності України) - зустріч із польськими школярами у Тернополі. 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4857752" y="214290"/>
            <a:ext cx="5643602" cy="498737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 rot="345324">
            <a:off x="6389068" y="3084407"/>
            <a:ext cx="1555234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3800" b="1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uk-UA" sz="13800" b="1" cap="none" spc="0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13800" b="1" cap="none" spc="0" dirty="0">
              <a:ln w="381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28660" y="-33061"/>
            <a:ext cx="3947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Times New Roman" pitchFamily="18" charset="0"/>
                <a:cs typeface="Times New Roman" pitchFamily="18" charset="0"/>
              </a:rPr>
              <a:t>Етапи реалізації проекту</a:t>
            </a:r>
            <a:endParaRPr kumimoji="0" lang="uk-UA" sz="3200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500042"/>
            <a:ext cx="35525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dirty="0" err="1" smtClean="0">
                <a:latin typeface="Impact" pitchFamily="34" charset="0"/>
              </a:rPr>
              <a:t>Діяльнісний</a:t>
            </a:r>
            <a:endParaRPr lang="uk-UA" sz="4800" dirty="0">
              <a:latin typeface="Impact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85720" y="1428760"/>
          <a:ext cx="8286808" cy="5572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-1285916" y="2915644"/>
            <a:ext cx="4000528" cy="353535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21133494">
            <a:off x="159375" y="332177"/>
            <a:ext cx="1555234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3800" b="1" cap="none" spc="0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4.</a:t>
            </a:r>
            <a:endParaRPr lang="ru-RU" sz="13800" b="1" cap="none" spc="0" dirty="0">
              <a:ln w="381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428660" y="-33061"/>
            <a:ext cx="3947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Times New Roman" pitchFamily="18" charset="0"/>
                <a:cs typeface="Times New Roman" pitchFamily="18" charset="0"/>
              </a:rPr>
              <a:t>Етапи реалізації проекту</a:t>
            </a:r>
            <a:endParaRPr kumimoji="0" lang="uk-UA" sz="3200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980870" y="642918"/>
            <a:ext cx="716313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800" dirty="0" smtClean="0">
                <a:latin typeface="Impact" pitchFamily="34" charset="0"/>
              </a:rPr>
              <a:t>Узагальнюючо-підсумковий</a:t>
            </a:r>
            <a:endParaRPr lang="uk-UA" sz="4800" dirty="0">
              <a:latin typeface="Impact" pitchFamily="34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214414" y="2264530"/>
            <a:ext cx="778674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4.1. Вивчення рівня задоволення учнів результатами своєї діяльності по проекту.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4.2. Презентація альманаху  «Музичне гроно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Тернопілля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» в рамках тижня  предметів художньо-естетичного циклу.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4.3. Презентація досвіду роботи з теми на методичних об`єднаннях та семінарах. 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4.4. Проведення І регіонального фестивалю «Від джерел музичного мистецтва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Тернопілля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до духовної величі України».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4.5. Висвітлення результатів роботи у місцевих ЗМІ та он-лайн просторі.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4.6. Участь у телепередачі «Ранок на ТТБ» - 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45720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4.7. Аналіз результатів, оцінка якості проекту (в тому числі анонімне он-лайн опитування), облік проведеної роботи.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1142976" y="857232"/>
            <a:ext cx="6572296" cy="580807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071802" y="2357430"/>
            <a:ext cx="32861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dirty="0" smtClean="0">
                <a:latin typeface="Impact" pitchFamily="34" charset="0"/>
              </a:rPr>
              <a:t>Очікувані </a:t>
            </a:r>
          </a:p>
          <a:p>
            <a:r>
              <a:rPr lang="uk-UA" sz="4400" dirty="0" smtClean="0">
                <a:latin typeface="Impact" pitchFamily="34" charset="0"/>
              </a:rPr>
              <a:t>результати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>
            <a:off x="2500298" y="1714489"/>
            <a:ext cx="714380" cy="65607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>
            <a:off x="2500298" y="3143248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endCxn id="18" idx="0"/>
          </p:cNvCxnSpPr>
          <p:nvPr/>
        </p:nvCxnSpPr>
        <p:spPr>
          <a:xfrm rot="10800000" flipV="1">
            <a:off x="2214546" y="4071942"/>
            <a:ext cx="1000132" cy="785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4857752" y="1500176"/>
            <a:ext cx="1214448" cy="6429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857884" y="3000372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5857884" y="4000504"/>
            <a:ext cx="857256" cy="857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4037009" y="4536289"/>
            <a:ext cx="9279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714348" y="1000108"/>
            <a:ext cx="27146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Підвищені власні </a:t>
            </a:r>
            <a:r>
              <a:rPr lang="uk-UA" dirty="0" smtClean="0"/>
              <a:t>загально-професійні компетентності</a:t>
            </a:r>
            <a:endParaRPr lang="uk-UA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57158" y="2357430"/>
            <a:ext cx="228601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Досконале знання </a:t>
            </a:r>
            <a:r>
              <a:rPr lang="uk-UA" dirty="0" smtClean="0"/>
              <a:t>методики розробки проектів та вироблені навички правильного оформлення проекту</a:t>
            </a:r>
            <a:endParaRPr lang="uk-UA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42910" y="4857760"/>
            <a:ext cx="3143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Поширення та </a:t>
            </a:r>
            <a:r>
              <a:rPr lang="uk-UA" dirty="0" smtClean="0"/>
              <a:t>популяризація власного педагогічного досвіду на персональному </a:t>
            </a:r>
            <a:r>
              <a:rPr lang="uk-UA" dirty="0" err="1" smtClean="0"/>
              <a:t>блозі</a:t>
            </a:r>
            <a:endParaRPr lang="uk-UA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6072198" y="4857760"/>
            <a:ext cx="307180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dirty="0" smtClean="0"/>
              <a:t>Видання методичного </a:t>
            </a:r>
            <a:r>
              <a:rPr lang="uk-UA" dirty="0" smtClean="0"/>
              <a:t>посібника «Вивчення творчості визначних діячів музичного мистецтва </a:t>
            </a:r>
            <a:r>
              <a:rPr lang="uk-UA" dirty="0" err="1" smtClean="0"/>
              <a:t>Тернопілля</a:t>
            </a:r>
            <a:r>
              <a:rPr lang="uk-UA" dirty="0" smtClean="0"/>
              <a:t> в школі</a:t>
            </a:r>
            <a:r>
              <a:rPr lang="uk-UA" dirty="0" smtClean="0"/>
              <a:t>»</a:t>
            </a:r>
            <a:endParaRPr lang="uk-UA" dirty="0" smtClean="0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643306" y="5000636"/>
            <a:ext cx="242889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4" algn="ctr" fontAlgn="base">
              <a:spcBef>
                <a:spcPct val="0"/>
              </a:spcBef>
              <a:spcAft>
                <a:spcPct val="0"/>
              </a:spcAft>
            </a:pPr>
            <a:r>
              <a:rPr lang="uk-UA" dirty="0" smtClean="0"/>
              <a:t>Видання альманаху «Музичне гроно </a:t>
            </a:r>
            <a:r>
              <a:rPr lang="uk-UA" dirty="0" err="1" smtClean="0"/>
              <a:t>Тернопілля</a:t>
            </a:r>
            <a:r>
              <a:rPr lang="uk-UA" dirty="0" smtClean="0"/>
              <a:t>»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500826" y="2643182"/>
            <a:ext cx="264317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Посилення  </a:t>
            </a:r>
            <a:r>
              <a:rPr lang="uk-UA" dirty="0" err="1" smtClean="0"/>
              <a:t>міжпредметних</a:t>
            </a:r>
            <a:r>
              <a:rPr lang="uk-UA" dirty="0" smtClean="0"/>
              <a:t> </a:t>
            </a:r>
            <a:r>
              <a:rPr lang="uk-UA" dirty="0" smtClean="0"/>
              <a:t>зв’язків, патріотичної та духовної складових в процесі викладання музичного мистецтва та у позакласній роботі</a:t>
            </a:r>
            <a:endParaRPr lang="uk-UA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786446" y="428604"/>
            <a:ext cx="335755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Сформоване нове </a:t>
            </a:r>
            <a:r>
              <a:rPr lang="uk-UA" dirty="0" smtClean="0"/>
              <a:t>покоління активної творчої,всебічно розвиненої, духовно багатої  молоді, готової до життя та творчості у нових умовах, виховане на патріотичних засадах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-1428792" y="714356"/>
            <a:ext cx="6572296" cy="5808078"/>
          </a:xfrm>
          <a:prstGeom prst="rect">
            <a:avLst/>
          </a:prstGeom>
          <a:noFill/>
        </p:spPr>
      </p:pic>
      <p:pic>
        <p:nvPicPr>
          <p:cNvPr id="19" name="Picture 3" descr="C:\Users\OLYA\Desktop\Бачинська Ліді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46929">
            <a:off x="2817812" y="1269893"/>
            <a:ext cx="5680598" cy="42604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-1285916" y="1071546"/>
            <a:ext cx="5658639" cy="500066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000108"/>
            <a:ext cx="4429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 smtClean="0">
                <a:latin typeface="Impact" pitchFamily="34" charset="0"/>
              </a:rPr>
              <a:t>Анотація проекту</a:t>
            </a:r>
            <a:endParaRPr lang="uk-UA" sz="4000" dirty="0">
              <a:latin typeface="Impact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071802" y="1888988"/>
            <a:ext cx="59293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В рамках проекту планується організація та проведення низки заходів, спрямованих на поглиблене вивчення музичного мистецтва </a:t>
            </a:r>
            <a:r>
              <a:rPr lang="uk-UA" dirty="0" err="1" smtClean="0"/>
              <a:t>Тернопілля</a:t>
            </a:r>
            <a:r>
              <a:rPr lang="uk-UA" dirty="0" smtClean="0"/>
              <a:t>, залучення учнів до активного творчого, мистецько-музичного життя, зустрічі з музичною елітою Тернопільщини: музикантами, поетами-піснярами, провідними солістами мистецьких закладів</a:t>
            </a:r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857620" y="3929066"/>
            <a:ext cx="31309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smtClean="0">
                <a:latin typeface="Impact" pitchFamily="34" charset="0"/>
              </a:rPr>
              <a:t>Актуальність</a:t>
            </a:r>
            <a:endParaRPr lang="uk-UA" sz="4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071834" y="4714884"/>
            <a:ext cx="58578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Сучасне суспільство потребує формування нового покоління активної, творчої, всебічно-розвиненої, духовно-багатої молоді готової до життя у нових умовах, вихованого на патріотичних засадах, високих морально-етичних цінностях, кращих зразках музичної творчості митців Тернопільщини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3071802" y="571480"/>
            <a:ext cx="6572296" cy="5808078"/>
          </a:xfrm>
          <a:prstGeom prst="rect">
            <a:avLst/>
          </a:prstGeom>
          <a:noFill/>
        </p:spPr>
      </p:pic>
      <p:pic>
        <p:nvPicPr>
          <p:cNvPr id="22529" name="Picture 1" descr="C:\Users\OLYA\Desktop\Рисунок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85784" y="214290"/>
            <a:ext cx="5437187" cy="1328737"/>
          </a:xfrm>
          <a:prstGeom prst="rect">
            <a:avLst/>
          </a:prstGeom>
          <a:noFill/>
        </p:spPr>
      </p:pic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57158" y="1500174"/>
            <a:ext cx="850112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361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залучення учнів до поглибленого  вивчення історії та розвитку музичного мистецтва </a:t>
            </a:r>
            <a:r>
              <a:rPr lang="uk-UA" dirty="0" err="1" smtClean="0"/>
              <a:t>Тернопілля</a:t>
            </a:r>
            <a:r>
              <a:rPr lang="uk-UA" dirty="0" smtClean="0"/>
              <a:t>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створення умов для організації дослідницької та пошукової роботи з теми;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розвиток пізнавальних, творчих навичок, музичних здібностей, образного мислення учнів;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розвиток самостійної діяльності учнів (індивідуальної, парної, групової);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розвиток комунікативних здібностей у співробітництві між собою і вчителем (</a:t>
            </a:r>
            <a:r>
              <a:rPr lang="uk-UA" dirty="0" err="1" smtClean="0"/>
              <a:t>„педагогіка</a:t>
            </a:r>
            <a:r>
              <a:rPr lang="uk-UA" dirty="0" smtClean="0"/>
              <a:t> </a:t>
            </a:r>
            <a:r>
              <a:rPr lang="uk-UA" dirty="0" err="1" smtClean="0"/>
              <a:t>співробітництва”</a:t>
            </a:r>
            <a:r>
              <a:rPr lang="uk-UA" dirty="0" smtClean="0"/>
              <a:t>);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виховання </a:t>
            </a:r>
            <a:r>
              <a:rPr lang="uk-UA" dirty="0" err="1" smtClean="0"/>
              <a:t>особистісно-</a:t>
            </a:r>
            <a:r>
              <a:rPr lang="uk-UA" dirty="0" smtClean="0"/>
              <a:t> ціннісного ставлення до музичного мистецтва, формування музичних потреб, розвиток уміння викладати власну думку, репрезентувати результати своєї діяльності;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розвиток чуттєво-емоційне сприймання навколишнього світу крізь призму музичного мистецтва, приучення учнів до животворного джерела людських почуттів, переживань втілених у музиці;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збагачення емоційного естетичного досвіду учнів, підведення їх до осягнення художньо-образної суті музичного мистецтва, його найпростіше втілення;</a:t>
            </a:r>
          </a:p>
          <a:p>
            <a:pPr marR="0" lvl="0" indent="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uk-UA" dirty="0" smtClean="0"/>
              <a:t>організація роботи з міжнародного співробітництва з метою популяризації музичного мистецтва рідного краю.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10000"/>
          </a:blip>
          <a:srcRect/>
          <a:stretch>
            <a:fillRect/>
          </a:stretch>
        </p:blipFill>
        <p:spPr bwMode="auto">
          <a:xfrm>
            <a:off x="-2460881" y="500042"/>
            <a:ext cx="7032881" cy="621510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428860" y="928670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5400" dirty="0" smtClean="0">
                <a:latin typeface="Impact" pitchFamily="34" charset="0"/>
              </a:rPr>
              <a:t>Завдання проекту</a:t>
            </a:r>
            <a:endParaRPr lang="uk-UA" sz="5400" dirty="0">
              <a:latin typeface="Impact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4214818"/>
            <a:ext cx="3929090" cy="192882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налагодити міжнародне співробітництво із навчальними закладами, творчими людьми в галузі мистецтва для сприяння розкриттю творчо – музичних здібностей дітей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4214818"/>
            <a:ext cx="3929090" cy="192882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сприяти вивченню, поширенню кращих зразків музичного мистецтва </a:t>
            </a:r>
            <a:r>
              <a:rPr lang="uk-UA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Тернопілля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популяризації творчості митців у галузі музики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57752" y="2143116"/>
            <a:ext cx="3929090" cy="192882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посилити </a:t>
            </a:r>
            <a:r>
              <a:rPr lang="uk-UA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міжпредметні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зв’язки, патріотичну та духовну складові в процесі викладання музичного мистецтва та у позакласній роботі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5786" y="2143116"/>
            <a:ext cx="3929090" cy="192882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спрямувати творчий потенціал учнів на створення позитивних духовно-зорієнтованих мистецьких починань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6215074" y="1785926"/>
            <a:ext cx="3152673" cy="278608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214546" y="2677065"/>
            <a:ext cx="42148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dirty="0" smtClean="0">
                <a:latin typeface="Impact" pitchFamily="34" charset="0"/>
              </a:rPr>
              <a:t>ХАРАКТЕРИСТИКА ПРОЕКТУ</a:t>
            </a:r>
            <a:endParaRPr lang="uk-UA" sz="4000" dirty="0">
              <a:latin typeface="Impact" pitchFamily="34" charset="0"/>
            </a:endParaRPr>
          </a:p>
        </p:txBody>
      </p:sp>
      <p:cxnSp>
        <p:nvCxnSpPr>
          <p:cNvPr id="15" name="Соединительная линия уступом 14"/>
          <p:cNvCxnSpPr/>
          <p:nvPr/>
        </p:nvCxnSpPr>
        <p:spPr>
          <a:xfrm rot="10800000">
            <a:off x="428597" y="1571612"/>
            <a:ext cx="2643206" cy="857256"/>
          </a:xfrm>
          <a:prstGeom prst="bentConnector3">
            <a:avLst>
              <a:gd name="adj1" fmla="val 11081"/>
            </a:avLst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/>
          <p:nvPr/>
        </p:nvCxnSpPr>
        <p:spPr>
          <a:xfrm rot="10800000">
            <a:off x="357158" y="2643182"/>
            <a:ext cx="2643206" cy="857256"/>
          </a:xfrm>
          <a:prstGeom prst="bentConnector3">
            <a:avLst>
              <a:gd name="adj1" fmla="val 26937"/>
            </a:avLst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Соединительная линия уступом 20"/>
          <p:cNvCxnSpPr/>
          <p:nvPr/>
        </p:nvCxnSpPr>
        <p:spPr>
          <a:xfrm rot="10800000" flipV="1">
            <a:off x="357158" y="3929066"/>
            <a:ext cx="2714644" cy="642942"/>
          </a:xfrm>
          <a:prstGeom prst="bentConnector3">
            <a:avLst>
              <a:gd name="adj1" fmla="val 11404"/>
            </a:avLst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ная линия уступом 26"/>
          <p:cNvCxnSpPr/>
          <p:nvPr/>
        </p:nvCxnSpPr>
        <p:spPr>
          <a:xfrm flipV="1">
            <a:off x="5857884" y="1714488"/>
            <a:ext cx="3000396" cy="642942"/>
          </a:xfrm>
          <a:prstGeom prst="bentConnector3">
            <a:avLst>
              <a:gd name="adj1" fmla="val 10953"/>
            </a:avLst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Соединительная линия уступом 35"/>
          <p:cNvCxnSpPr/>
          <p:nvPr/>
        </p:nvCxnSpPr>
        <p:spPr>
          <a:xfrm>
            <a:off x="4643438" y="4214818"/>
            <a:ext cx="4214842" cy="1214446"/>
          </a:xfrm>
          <a:prstGeom prst="bentConnector3">
            <a:avLst>
              <a:gd name="adj1" fmla="val 18362"/>
            </a:avLst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оединительная линия уступом 41"/>
          <p:cNvCxnSpPr/>
          <p:nvPr/>
        </p:nvCxnSpPr>
        <p:spPr>
          <a:xfrm rot="10800000" flipV="1">
            <a:off x="357158" y="4214818"/>
            <a:ext cx="3643338" cy="1214446"/>
          </a:xfrm>
          <a:prstGeom prst="bentConnector3">
            <a:avLst>
              <a:gd name="adj1" fmla="val 13138"/>
            </a:avLst>
          </a:prstGeom>
          <a:ln w="762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357158" y="785794"/>
            <a:ext cx="29289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за кінцевим результатом: </a:t>
            </a:r>
            <a:r>
              <a:rPr lang="uk-UA" dirty="0" smtClean="0"/>
              <a:t>практично – зорієнтований</a:t>
            </a:r>
            <a:endParaRPr lang="uk-UA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57158" y="1714488"/>
            <a:ext cx="24288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за змістом: </a:t>
            </a:r>
            <a:r>
              <a:rPr lang="uk-UA" dirty="0" smtClean="0"/>
              <a:t>багатовекторний, </a:t>
            </a:r>
          </a:p>
          <a:p>
            <a:r>
              <a:rPr lang="uk-UA" dirty="0" smtClean="0"/>
              <a:t>культурологічний</a:t>
            </a:r>
            <a:endParaRPr lang="uk-UA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7158" y="3286124"/>
            <a:ext cx="23574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за кількістю учасників: </a:t>
            </a:r>
            <a:r>
              <a:rPr lang="uk-UA" dirty="0" smtClean="0"/>
              <a:t>фронтально </a:t>
            </a:r>
            <a:r>
              <a:rPr lang="uk-UA" dirty="0" err="1" smtClean="0"/>
              <a:t>–груповий</a:t>
            </a:r>
            <a:endParaRPr lang="uk-UA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57158" y="4929198"/>
            <a:ext cx="315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за тривалістю: </a:t>
            </a:r>
            <a:r>
              <a:rPr lang="uk-UA" dirty="0" smtClean="0"/>
              <a:t>довготривалий</a:t>
            </a:r>
            <a:endParaRPr lang="uk-UA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572132" y="4429132"/>
            <a:ext cx="41434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за ступенем самостійності:  </a:t>
            </a:r>
          </a:p>
          <a:p>
            <a:r>
              <a:rPr lang="uk-UA" dirty="0" smtClean="0"/>
              <a:t>частково-пошуковий,  </a:t>
            </a:r>
          </a:p>
          <a:p>
            <a:r>
              <a:rPr lang="uk-UA" dirty="0" smtClean="0"/>
              <a:t>дослідницький</a:t>
            </a:r>
            <a:endParaRPr lang="uk-UA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6097323" y="1000108"/>
            <a:ext cx="2689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за характером контактів:</a:t>
            </a:r>
          </a:p>
          <a:p>
            <a:r>
              <a:rPr lang="uk-UA" dirty="0" smtClean="0"/>
              <a:t>зовнішній</a:t>
            </a:r>
            <a:endParaRPr lang="uk-UA" dirty="0"/>
          </a:p>
        </p:txBody>
      </p:sp>
      <p:sp>
        <p:nvSpPr>
          <p:cNvPr id="25" name="Прямоугольник 24"/>
          <p:cNvSpPr/>
          <p:nvPr/>
        </p:nvSpPr>
        <p:spPr>
          <a:xfrm rot="21129493">
            <a:off x="6309462" y="2463841"/>
            <a:ext cx="27146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 smtClean="0">
                <a:solidFill>
                  <a:srgbClr val="FF0000"/>
                </a:solidFill>
              </a:rPr>
              <a:t>Термін реалізації  проекту: </a:t>
            </a:r>
          </a:p>
          <a:p>
            <a:pPr algn="ctr"/>
            <a:r>
              <a:rPr lang="uk-UA" sz="2400" i="1" dirty="0" smtClean="0">
                <a:solidFill>
                  <a:srgbClr val="FF0000"/>
                </a:solidFill>
              </a:rPr>
              <a:t>січень 2017-грудень 2019 рр.</a:t>
            </a:r>
            <a:endParaRPr lang="uk-UA" sz="2400" i="1" dirty="0">
              <a:solidFill>
                <a:srgbClr val="FF000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7158" y="5572140"/>
            <a:ext cx="8786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Визначення учасників: учні ТЗОШ №18,  </a:t>
            </a:r>
          </a:p>
          <a:p>
            <a:r>
              <a:rPr lang="uk-UA" sz="2400" b="1" dirty="0" smtClean="0">
                <a:solidFill>
                  <a:srgbClr val="002060"/>
                </a:solidFill>
              </a:rPr>
              <a:t>Польщі (м. Краків), Грузії – м. Батумі, педагоги, батьки, поети-піснярі,  композитори, мистецтвознавці</a:t>
            </a:r>
            <a:endParaRPr lang="uk-UA" sz="2400" b="1" dirty="0">
              <a:solidFill>
                <a:srgbClr val="002060"/>
              </a:solidFill>
            </a:endParaRPr>
          </a:p>
        </p:txBody>
      </p:sp>
      <p:pic>
        <p:nvPicPr>
          <p:cNvPr id="7171" name="Picture 3" descr="C:\Users\OLYA\Desktop\Бачинська Лідія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236686">
            <a:off x="3366666" y="825322"/>
            <a:ext cx="2190765" cy="16430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5000628" y="1857364"/>
            <a:ext cx="5254451" cy="464347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00364" y="571480"/>
            <a:ext cx="380585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8000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Impact" pitchFamily="34" charset="0"/>
              </a:rPr>
              <a:t>РЕСУРСИ</a:t>
            </a:r>
            <a:endParaRPr lang="uk-UA" sz="8000" dirty="0">
              <a:ln>
                <a:solidFill>
                  <a:schemeClr val="tx1"/>
                </a:solidFill>
              </a:ln>
              <a:solidFill>
                <a:srgbClr val="7030A0"/>
              </a:solidFill>
              <a:latin typeface="Impact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3108" y="1942919"/>
            <a:ext cx="5357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людські: </a:t>
            </a:r>
            <a:r>
              <a:rPr lang="uk-UA" dirty="0" smtClean="0"/>
              <a:t>консультації науковців ВНЗ, методистів ТКМЦ,  ТОКІППО, адміністрації закладу, </a:t>
            </a:r>
          </a:p>
          <a:p>
            <a:r>
              <a:rPr lang="uk-UA" dirty="0" smtClean="0"/>
              <a:t>поради вчителів художньо-естетичних дисциплін, мистецтвознавців</a:t>
            </a:r>
            <a:endParaRPr lang="uk-UA" dirty="0"/>
          </a:p>
        </p:txBody>
      </p:sp>
      <p:pic>
        <p:nvPicPr>
          <p:cNvPr id="26626" name="Picture 2" descr="Результат пошуку зображень за запитом &quot;люди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714" y="785794"/>
            <a:ext cx="2013956" cy="242889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85720" y="3429000"/>
            <a:ext cx="5572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/>
              <a:t>матеріально-технічні: </a:t>
            </a:r>
            <a:r>
              <a:rPr lang="uk-UA" dirty="0" err="1" smtClean="0"/>
              <a:t>комп</a:t>
            </a:r>
            <a:r>
              <a:rPr lang="ru-RU" dirty="0" smtClean="0"/>
              <a:t>’</a:t>
            </a:r>
            <a:r>
              <a:rPr lang="uk-UA" dirty="0" err="1" smtClean="0"/>
              <a:t>ютери</a:t>
            </a:r>
            <a:r>
              <a:rPr lang="uk-UA" dirty="0" smtClean="0"/>
              <a:t>, ксерокс, проектор, мультимедійна дошка, документ-камера, </a:t>
            </a:r>
          </a:p>
          <a:p>
            <a:r>
              <a:rPr lang="uk-UA" dirty="0" smtClean="0"/>
              <a:t>відеокамера, папір, диски, </a:t>
            </a:r>
            <a:r>
              <a:rPr lang="uk-UA" dirty="0" err="1" smtClean="0"/>
              <a:t>флешки</a:t>
            </a:r>
            <a:endParaRPr lang="uk-UA" dirty="0"/>
          </a:p>
        </p:txBody>
      </p:sp>
      <p:pic>
        <p:nvPicPr>
          <p:cNvPr id="26628" name="Picture 4" descr="Пов’язане зображенн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72132" y="2928934"/>
            <a:ext cx="2438400" cy="2438400"/>
          </a:xfrm>
          <a:prstGeom prst="rect">
            <a:avLst/>
          </a:prstGeom>
          <a:noFill/>
        </p:spPr>
      </p:pic>
      <p:pic>
        <p:nvPicPr>
          <p:cNvPr id="26630" name="Picture 6" descr="Результат пошуку зображень за запитом &quot;информация иконка&quot;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886" y="4714860"/>
            <a:ext cx="1785974" cy="1785974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214546" y="51435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 smtClean="0"/>
              <a:t>інформаційні:  </a:t>
            </a:r>
            <a:r>
              <a:rPr lang="uk-UA" dirty="0" smtClean="0"/>
              <a:t>література, фахові журнали, телебачення, </a:t>
            </a:r>
            <a:r>
              <a:rPr lang="uk-UA" dirty="0" err="1" smtClean="0"/>
              <a:t>Інтернет-</a:t>
            </a:r>
            <a:r>
              <a:rPr lang="uk-UA" dirty="0" smtClean="0"/>
              <a:t> простір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-928726" y="1285860"/>
            <a:ext cx="5072098" cy="4482321"/>
          </a:xfrm>
          <a:prstGeom prst="rect">
            <a:avLst/>
          </a:prstGeom>
          <a:noFill/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428728" y="500042"/>
            <a:ext cx="66915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440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mpact" pitchFamily="34" charset="0"/>
                <a:ea typeface="Times New Roman" pitchFamily="18" charset="0"/>
                <a:cs typeface="Times New Roman" pitchFamily="18" charset="0"/>
              </a:rPr>
              <a:t>Етапи реалізації проекту</a:t>
            </a:r>
            <a:endParaRPr kumimoji="0" lang="uk-UA" sz="540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Impact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rot="16200000">
            <a:off x="-916632" y="3879418"/>
            <a:ext cx="36530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 smtClean="0">
                <a:solidFill>
                  <a:srgbClr val="7030A0"/>
                </a:solidFill>
                <a:latin typeface="Impact" pitchFamily="34" charset="0"/>
              </a:rPr>
              <a:t>Діагностико-прогностичний</a:t>
            </a:r>
            <a:endParaRPr lang="uk-UA" sz="4000" dirty="0">
              <a:solidFill>
                <a:srgbClr val="7030A0"/>
              </a:solidFill>
              <a:latin typeface="Impact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2643174" y="1357298"/>
            <a:ext cx="948294" cy="948329"/>
          </a:xfrm>
          <a:prstGeom prst="ellipse">
            <a:avLst/>
          </a:prstGeom>
          <a:solidFill>
            <a:srgbClr val="9644C8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1.1.</a:t>
            </a:r>
            <a:endParaRPr lang="uk-UA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000232" y="2214554"/>
            <a:ext cx="948294" cy="948329"/>
          </a:xfrm>
          <a:prstGeom prst="ellipse">
            <a:avLst/>
          </a:prstGeom>
          <a:solidFill>
            <a:srgbClr val="9644C8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1.2.</a:t>
            </a:r>
          </a:p>
        </p:txBody>
      </p:sp>
      <p:sp>
        <p:nvSpPr>
          <p:cNvPr id="9" name="Овал 8"/>
          <p:cNvSpPr/>
          <p:nvPr/>
        </p:nvSpPr>
        <p:spPr>
          <a:xfrm>
            <a:off x="2714612" y="2928934"/>
            <a:ext cx="948294" cy="948329"/>
          </a:xfrm>
          <a:prstGeom prst="ellipse">
            <a:avLst/>
          </a:prstGeom>
          <a:solidFill>
            <a:srgbClr val="9644C8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1.3.</a:t>
            </a:r>
          </a:p>
        </p:txBody>
      </p:sp>
      <p:sp>
        <p:nvSpPr>
          <p:cNvPr id="10" name="Овал 9"/>
          <p:cNvSpPr/>
          <p:nvPr/>
        </p:nvSpPr>
        <p:spPr>
          <a:xfrm>
            <a:off x="2000232" y="3714752"/>
            <a:ext cx="948294" cy="948329"/>
          </a:xfrm>
          <a:prstGeom prst="ellipse">
            <a:avLst/>
          </a:prstGeom>
          <a:solidFill>
            <a:srgbClr val="9644C8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1.4.</a:t>
            </a:r>
          </a:p>
        </p:txBody>
      </p:sp>
      <p:sp>
        <p:nvSpPr>
          <p:cNvPr id="11" name="Овал 10"/>
          <p:cNvSpPr/>
          <p:nvPr/>
        </p:nvSpPr>
        <p:spPr>
          <a:xfrm>
            <a:off x="2714612" y="4500570"/>
            <a:ext cx="948294" cy="948329"/>
          </a:xfrm>
          <a:prstGeom prst="ellipse">
            <a:avLst/>
          </a:prstGeom>
          <a:solidFill>
            <a:srgbClr val="9644C8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1.5.</a:t>
            </a:r>
          </a:p>
        </p:txBody>
      </p:sp>
      <p:sp>
        <p:nvSpPr>
          <p:cNvPr id="12" name="Овал 11"/>
          <p:cNvSpPr/>
          <p:nvPr/>
        </p:nvSpPr>
        <p:spPr>
          <a:xfrm>
            <a:off x="2214546" y="5429264"/>
            <a:ext cx="948294" cy="948329"/>
          </a:xfrm>
          <a:prstGeom prst="ellipse">
            <a:avLst/>
          </a:prstGeom>
          <a:solidFill>
            <a:srgbClr val="9644C8"/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1.6.</a:t>
            </a:r>
          </a:p>
        </p:txBody>
      </p:sp>
      <p:sp>
        <p:nvSpPr>
          <p:cNvPr id="13" name="Прямоугольник 12"/>
          <p:cNvSpPr/>
          <p:nvPr/>
        </p:nvSpPr>
        <p:spPr>
          <a:xfrm rot="21089377">
            <a:off x="143958" y="571480"/>
            <a:ext cx="1555234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3800" b="1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r>
              <a:rPr lang="uk-UA" sz="13800" b="1" cap="none" spc="0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13800" b="1" cap="none" spc="0" dirty="0">
              <a:ln w="381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643338" y="1507230"/>
            <a:ext cx="5214942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2075" marR="0" lvl="1" indent="190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Вивчення головних прогалин у власних теоретичних знаннях з теми проекту. </a:t>
            </a:r>
            <a:endParaRPr lang="uk-UA" sz="1600" dirty="0" smtClean="0">
              <a:ea typeface="Times New Roman" pitchFamily="18" charset="0"/>
              <a:cs typeface="Times New Roman" pitchFamily="18" charset="0"/>
            </a:endParaRPr>
          </a:p>
          <a:p>
            <a:pPr marL="92075" marR="0" lvl="1" indent="190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Консультації з методистами ТКМЦ НОІМ, ТОКІППО, адміністрацією навчального закладу з питань надання методично-педагогічного супроводу з теми проекту.</a:t>
            </a: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Пошук мистецьких та музейних  об’єктів в області, що можуть бути залучені до співпраці.</a:t>
            </a: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Аналіз ситуації із висвітленням теми музичного мистецтва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Тернопілля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у ЗМІ.</a:t>
            </a: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Проведення анкетування  серед учнів з метою виявлення рівня зацікавленості у залученні до роботи з теми проекту.</a:t>
            </a:r>
          </a:p>
          <a:p>
            <a:pPr marL="92075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92075" marR="0" lvl="0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Робота у міських та обласних бібліотеках, в он-лайн середовищі з метою пошуку та вивчення  інформації з теми.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4214810" y="714356"/>
            <a:ext cx="6572296" cy="580807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 rot="528900">
            <a:off x="7156301" y="674358"/>
            <a:ext cx="1555234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3800" b="1" cap="none" spc="0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2.</a:t>
            </a:r>
            <a:endParaRPr lang="ru-RU" sz="13800" b="1" cap="none" spc="0" dirty="0">
              <a:ln w="381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-428660" y="-33061"/>
            <a:ext cx="3947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Times New Roman" pitchFamily="18" charset="0"/>
                <a:cs typeface="Times New Roman" pitchFamily="18" charset="0"/>
              </a:rPr>
              <a:t>Етапи реалізації проекту</a:t>
            </a:r>
            <a:endParaRPr kumimoji="0" lang="uk-UA" sz="3200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571480"/>
            <a:ext cx="400462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dirty="0" smtClean="0">
                <a:latin typeface="Impact" pitchFamily="34" charset="0"/>
              </a:rPr>
              <a:t>Організаційний</a:t>
            </a:r>
            <a:endParaRPr lang="uk-UA" sz="3600" dirty="0">
              <a:latin typeface="Impact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14282" y="1357298"/>
            <a:ext cx="700092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69863" marR="0" lvl="1" indent="190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2.1. Створення ініціативно-творчої  групи з вчителів трудового навчання, художньої культури, музичного мистецтва, іноземних мов  та історії України, учнів школи та батьків для залучення до  реалізації проекту.</a:t>
            </a:r>
          </a:p>
          <a:p>
            <a:pPr marL="169863" marR="0" lvl="1" indent="190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69863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2.2. Побудова алгоритму діяльності учасників проекту.</a:t>
            </a:r>
          </a:p>
          <a:p>
            <a:pPr marL="169863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69863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2.3. Налагодження контактів із освітніми закладами області, міста, країн близького зарубіжжя,  що мають досвід роботи з теми проекту.</a:t>
            </a:r>
          </a:p>
          <a:p>
            <a:pPr marL="169863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69863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2.4. Створення банку даних митців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Тернопілля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, що працюють в галузі музичного мистецтва.</a:t>
            </a:r>
          </a:p>
          <a:p>
            <a:pPr marL="169863" marR="0" lvl="1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169863" marR="0" lvl="0" indent="190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2.5. Збір та систематизація матеріалів про відомих митців 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Тернопілля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 в галузі музичного мистецтва.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214314" y="1142984"/>
          <a:ext cx="885828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0" y="-24"/>
            <a:ext cx="9144000" cy="42862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428660" y="-33061"/>
            <a:ext cx="3947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  <a:ea typeface="Times New Roman" pitchFamily="18" charset="0"/>
                <a:cs typeface="Times New Roman" pitchFamily="18" charset="0"/>
              </a:rPr>
              <a:t>Етапи реалізації проекту</a:t>
            </a:r>
            <a:endParaRPr kumimoji="0" lang="uk-UA" sz="3200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500042"/>
            <a:ext cx="43925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err="1" smtClean="0">
                <a:ln>
                  <a:solidFill>
                    <a:schemeClr val="bg1"/>
                  </a:solidFill>
                </a:ln>
                <a:latin typeface="Impact" pitchFamily="34" charset="0"/>
              </a:rPr>
              <a:t>Діяльнісний</a:t>
            </a:r>
            <a:endParaRPr lang="uk-UA" sz="6000" dirty="0">
              <a:ln>
                <a:solidFill>
                  <a:schemeClr val="bg1"/>
                </a:solidFill>
              </a:ln>
              <a:latin typeface="Impact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528900">
            <a:off x="7161501" y="106079"/>
            <a:ext cx="1555234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13800" b="1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</a:t>
            </a:r>
            <a:r>
              <a:rPr lang="uk-UA" sz="13800" b="1" cap="none" spc="0" dirty="0" smtClean="0">
                <a:ln w="38100">
                  <a:solidFill>
                    <a:schemeClr val="tx1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13800" b="1" cap="none" spc="0" dirty="0">
              <a:ln w="38100">
                <a:solidFill>
                  <a:schemeClr val="tx1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13" descr="Результат пошуку зображень за запитом &quot;скрипичный ключ&quot;"/>
          <p:cNvPicPr>
            <a:picLocks noChangeAspect="1" noChangeArrowheads="1"/>
          </p:cNvPicPr>
          <p:nvPr/>
        </p:nvPicPr>
        <p:blipFill>
          <a:blip r:embed="rId6">
            <a:lum bright="70000" contrast="-70000"/>
          </a:blip>
          <a:srcRect/>
          <a:stretch>
            <a:fillRect/>
          </a:stretch>
        </p:blipFill>
        <p:spPr bwMode="auto">
          <a:xfrm>
            <a:off x="-357222" y="500042"/>
            <a:ext cx="1643074" cy="1452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1240</Words>
  <PresentationFormat>Экран (4:3)</PresentationFormat>
  <Paragraphs>129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OLYA</dc:creator>
  <cp:lastModifiedBy>OLYA</cp:lastModifiedBy>
  <cp:revision>35</cp:revision>
  <dcterms:modified xsi:type="dcterms:W3CDTF">2017-01-21T14:14:47Z</dcterms:modified>
</cp:coreProperties>
</file>