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94637" autoAdjust="0"/>
  </p:normalViewPr>
  <p:slideViewPr>
    <p:cSldViewPr>
      <p:cViewPr varScale="1">
        <p:scale>
          <a:sx n="72" d="100"/>
          <a:sy n="72" d="100"/>
        </p:scale>
        <p:origin x="-13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785513"/>
            <a:ext cx="90364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i="1" dirty="0"/>
              <a:t>«…Обніміться, брати мої, молю вас, благаю</a:t>
            </a:r>
            <a:r>
              <a:rPr lang="uk-UA" sz="2800" b="1" i="1" dirty="0" smtClean="0"/>
              <a:t>!»</a:t>
            </a:r>
            <a:endParaRPr lang="en-US" sz="2800" b="1" i="1" dirty="0" smtClean="0"/>
          </a:p>
          <a:p>
            <a:endParaRPr lang="ru-RU" sz="2800" dirty="0"/>
          </a:p>
          <a:p>
            <a:r>
              <a:rPr lang="uk-UA" sz="2800" b="1" i="1" dirty="0"/>
              <a:t>«Свою Україну любіть</a:t>
            </a:r>
            <a:r>
              <a:rPr lang="uk-UA" sz="2800" b="1" i="1" dirty="0" smtClean="0"/>
              <a:t>…»</a:t>
            </a:r>
            <a:endParaRPr lang="en-US" sz="2800" b="1" i="1" dirty="0" smtClean="0"/>
          </a:p>
          <a:p>
            <a:endParaRPr lang="ru-RU" sz="2800" dirty="0"/>
          </a:p>
          <a:p>
            <a:r>
              <a:rPr lang="uk-UA" sz="2800" b="1" i="1" dirty="0"/>
              <a:t>«</a:t>
            </a:r>
            <a:r>
              <a:rPr lang="uk-UA" sz="2800" b="1" i="1" dirty="0" err="1"/>
              <a:t>Учітеся</a:t>
            </a:r>
            <a:r>
              <a:rPr lang="uk-UA" sz="2800" b="1" i="1" dirty="0"/>
              <a:t>, брати мої, думайте, читайте</a:t>
            </a:r>
            <a:r>
              <a:rPr lang="uk-UA" sz="2800" b="1" i="1" dirty="0" smtClean="0"/>
              <a:t>…»</a:t>
            </a:r>
            <a:endParaRPr lang="en-US" sz="2800" b="1" i="1" dirty="0" smtClean="0"/>
          </a:p>
          <a:p>
            <a:endParaRPr lang="ru-RU" sz="2800" dirty="0"/>
          </a:p>
          <a:p>
            <a:r>
              <a:rPr lang="uk-UA" sz="2800" b="1" i="1" dirty="0"/>
              <a:t>«В Україну ідіть, діти, в нашу Україну</a:t>
            </a:r>
            <a:r>
              <a:rPr lang="uk-UA" sz="2800" b="1" i="1" dirty="0" smtClean="0"/>
              <a:t>.»</a:t>
            </a:r>
            <a:endParaRPr lang="en-US" sz="2800" b="1" i="1" dirty="0" smtClean="0"/>
          </a:p>
          <a:p>
            <a:endParaRPr lang="ru-RU" sz="2800" dirty="0"/>
          </a:p>
          <a:p>
            <a:r>
              <a:rPr lang="uk-UA" sz="2800" b="1" i="1" dirty="0"/>
              <a:t>« </a:t>
            </a:r>
            <a:r>
              <a:rPr lang="uk-UA" sz="2800" b="1" i="1" dirty="0" err="1"/>
              <a:t>Будем</a:t>
            </a:r>
            <a:r>
              <a:rPr lang="uk-UA" sz="2800" b="1" i="1" dirty="0"/>
              <a:t>  </a:t>
            </a:r>
            <a:r>
              <a:rPr lang="uk-UA" sz="2800" b="1" i="1" dirty="0" err="1"/>
              <a:t>жить</a:t>
            </a:r>
            <a:r>
              <a:rPr lang="uk-UA" sz="2800" b="1" i="1" dirty="0"/>
              <a:t>, людей любить, Святого Господа хвалить.»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59428" y="892503"/>
            <a:ext cx="777686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ШЕВЧЕНКІВ ЗАПОВІТ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724904" cy="278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9294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352928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Чимало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джерел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та по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усюдах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те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інше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відношення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до Кобзаря.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Скажімо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глибокій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балці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урочища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Писарівського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Черкащині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тече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джерельце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яке колись, за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народними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переказами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розчистив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поет.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Завжди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свіженька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й чистенька вода в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криниці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Старій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Миргородській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дорозі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Максим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Рильський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писав про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: «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Криниця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балці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журавель при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ній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тут,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кажуть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пив воду колись Шевченко». На далекому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Мангишлаці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куди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минулому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столітті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був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висланий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поет, є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колодязь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місцеві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жителі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називають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Тарасовим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Прийнялися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й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верби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посаджені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ним, і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перетворилися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згодом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800" b="1" dirty="0" err="1">
                <a:latin typeface="Times New Roman" pitchFamily="18" charset="0"/>
                <a:cs typeface="Times New Roman" pitchFamily="18" charset="0"/>
              </a:rPr>
              <a:t>затишний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гай».</a:t>
            </a:r>
          </a:p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195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068634"/>
            <a:ext cx="835292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800" b="1" dirty="0" err="1"/>
              <a:t>Баский</a:t>
            </a:r>
            <a:r>
              <a:rPr lang="ru-RU" sz="8800" b="1" dirty="0"/>
              <a:t>, </a:t>
            </a:r>
            <a:r>
              <a:rPr lang="ru-RU" sz="8800" b="1" dirty="0" err="1"/>
              <a:t>різкий</a:t>
            </a:r>
            <a:r>
              <a:rPr lang="ru-RU" sz="8800" b="1" dirty="0"/>
              <a:t>, дерзкий, плоский, </a:t>
            </a:r>
            <a:r>
              <a:rPr lang="ru-RU" sz="8800" b="1" dirty="0" err="1"/>
              <a:t>в’язкий</a:t>
            </a:r>
            <a:r>
              <a:rPr lang="ru-RU" sz="8800" b="1" dirty="0"/>
              <a:t>, </a:t>
            </a:r>
            <a:r>
              <a:rPr lang="ru-RU" sz="8800" b="1" dirty="0" err="1"/>
              <a:t>боязкий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1937028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068634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35292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Козацька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церква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невеличка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стоїт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похиленим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хрестом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. Хатки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біленкі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виглядают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. І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досі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снится: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горою, меж вербами та над водою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біленка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хаточка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Грає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серце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козатськеє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а думка говорить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Куди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ти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йдеш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 не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спитавшись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? У «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Кобзарі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крізь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люцький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біль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проступає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вселюдське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984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3529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068634"/>
            <a:ext cx="8352928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8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60648"/>
            <a:ext cx="835292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60648"/>
            <a:ext cx="8712968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Продовжте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err="1">
                <a:latin typeface="Times New Roman" pitchFamily="18" charset="0"/>
                <a:cs typeface="Times New Roman" pitchFamily="18" charset="0"/>
              </a:rPr>
              <a:t>речення</a:t>
            </a:r>
            <a:r>
              <a:rPr lang="ru-RU" sz="5400" b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цього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уроку я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дізналася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…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впевнений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…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Ми повторили,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…</a:t>
            </a:r>
          </a:p>
          <a:p>
            <a:pPr>
              <a:lnSpc>
                <a:spcPct val="150000"/>
              </a:lnSpc>
            </a:pP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4400" dirty="0" err="1">
                <a:latin typeface="Times New Roman" pitchFamily="18" charset="0"/>
                <a:cs typeface="Times New Roman" pitchFamily="18" charset="0"/>
              </a:rPr>
              <a:t>запам’ятаю</a:t>
            </a:r>
            <a:r>
              <a:rPr lang="ru-RU" sz="4400" dirty="0">
                <a:latin typeface="Times New Roman" pitchFamily="18" charset="0"/>
                <a:cs typeface="Times New Roman" pitchFamily="18" charset="0"/>
              </a:rPr>
              <a:t> …</a:t>
            </a:r>
          </a:p>
        </p:txBody>
      </p:sp>
    </p:spTree>
    <p:extLst>
      <p:ext uri="{BB962C8B-B14F-4D97-AF65-F5344CB8AC3E}">
        <p14:creationId xmlns:p14="http://schemas.microsoft.com/office/powerpoint/2010/main" val="2178472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</TotalTime>
  <Words>249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4</cp:revision>
  <dcterms:created xsi:type="dcterms:W3CDTF">2016-03-08T19:43:51Z</dcterms:created>
  <dcterms:modified xsi:type="dcterms:W3CDTF">2016-03-09T06:43:17Z</dcterms:modified>
</cp:coreProperties>
</file>