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87072" cy="3785592"/>
          </a:xfrm>
        </p:spPr>
        <p:txBody>
          <a:bodyPr>
            <a:normAutofit/>
          </a:bodyPr>
          <a:lstStyle/>
          <a:p>
            <a:pPr algn="ctr"/>
            <a:r>
              <a:rPr lang="uk-UA" i="1" dirty="0" smtClean="0"/>
              <a:t>Спортивні </a:t>
            </a:r>
            <a:r>
              <a:rPr lang="uk-UA" i="1" dirty="0"/>
              <a:t>досягнення Катерини </a:t>
            </a:r>
            <a:r>
              <a:rPr lang="uk-UA" i="1" dirty="0" err="1" smtClean="0"/>
              <a:t>Серебрянської</a:t>
            </a:r>
            <a:r>
              <a:rPr lang="uk-UA" i="1" dirty="0" smtClean="0"/>
              <a:t> – </a:t>
            </a:r>
            <a:r>
              <a:rPr lang="uk-UA" i="1" dirty="0"/>
              <a:t>олімпійської </a:t>
            </a:r>
            <a:r>
              <a:rPr lang="uk-UA" i="1" dirty="0" smtClean="0"/>
              <a:t>чемпіонки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91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568952" cy="2160240"/>
          </a:xfrm>
        </p:spPr>
        <p:txBody>
          <a:bodyPr/>
          <a:lstStyle/>
          <a:p>
            <a:endParaRPr lang="vi-VN" dirty="0"/>
          </a:p>
          <a:p>
            <a:pPr algn="just"/>
            <a:r>
              <a:rPr lang="vi-VN" dirty="0"/>
              <a:t>Серебря́нська Катери́на Оле́гівна (нар. 25 жовтня 1977, Сімферополь) — заслужений майстер спорту України з художньої гімнастики, олімпійська чемпіонка. Дочка Любові Серебрянської.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852936"/>
            <a:ext cx="3263371" cy="37637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560522"/>
            <a:ext cx="2729111" cy="408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12241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Разом з </a:t>
            </a:r>
            <a:r>
              <a:rPr lang="ru-RU" dirty="0" err="1" smtClean="0"/>
              <a:t>матір'ю</a:t>
            </a:r>
            <a:r>
              <a:rPr lang="ru-RU" dirty="0" smtClean="0"/>
              <a:t> </a:t>
            </a:r>
            <a:r>
              <a:rPr lang="ru-RU" dirty="0" err="1" smtClean="0"/>
              <a:t>Любов'ю</a:t>
            </a:r>
            <a:r>
              <a:rPr lang="ru-RU" dirty="0" smtClean="0"/>
              <a:t> </a:t>
            </a:r>
            <a:r>
              <a:rPr lang="ru-RU" dirty="0" err="1" smtClean="0"/>
              <a:t>Серебрянською</a:t>
            </a:r>
            <a:r>
              <a:rPr lang="ru-RU" dirty="0" smtClean="0"/>
              <a:t> </a:t>
            </a:r>
            <a:r>
              <a:rPr lang="ru-RU" dirty="0" err="1" smtClean="0"/>
              <a:t>заснувала</a:t>
            </a: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err="1"/>
              <a:t>Студію</a:t>
            </a:r>
            <a:r>
              <a:rPr lang="ru-RU" dirty="0"/>
              <a:t> </a:t>
            </a:r>
            <a:r>
              <a:rPr lang="ru-RU" dirty="0" err="1" smtClean="0"/>
              <a:t>Серебрянських</a:t>
            </a:r>
            <a:r>
              <a:rPr lang="ru-RU" dirty="0" smtClean="0"/>
              <a:t>» </a:t>
            </a:r>
            <a:r>
              <a:rPr lang="vi-VN" dirty="0"/>
              <a:t>— </a:t>
            </a:r>
            <a:r>
              <a:rPr lang="ru-RU" dirty="0" smtClean="0"/>
              <a:t>центр </a:t>
            </a:r>
            <a:r>
              <a:rPr lang="ru-RU" dirty="0" err="1"/>
              <a:t>фізичного</a:t>
            </a:r>
            <a:r>
              <a:rPr lang="ru-RU" dirty="0"/>
              <a:t> та </a:t>
            </a:r>
            <a:r>
              <a:rPr lang="ru-RU" dirty="0" err="1"/>
              <a:t>естетичного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дітей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558437"/>
            <a:ext cx="5679926" cy="369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8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224" y="836712"/>
            <a:ext cx="8229600" cy="338437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«</a:t>
            </a:r>
            <a:r>
              <a:rPr lang="ru-RU" dirty="0" err="1" smtClean="0"/>
              <a:t>Студія</a:t>
            </a:r>
            <a:r>
              <a:rPr lang="ru-RU" dirty="0" smtClean="0"/>
              <a:t> </a:t>
            </a:r>
            <a:r>
              <a:rPr lang="ru-RU" dirty="0" err="1" smtClean="0"/>
              <a:t>Серебрянських</a:t>
            </a:r>
            <a:r>
              <a:rPr lang="ru-RU" dirty="0" smtClean="0"/>
              <a:t>» </a:t>
            </a:r>
            <a:r>
              <a:rPr lang="vi-VN" dirty="0" smtClean="0"/>
              <a:t>—</a:t>
            </a:r>
            <a:r>
              <a:rPr lang="uk-UA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/>
              <a:t>гармонійний</a:t>
            </a:r>
            <a:r>
              <a:rPr lang="ru-RU" dirty="0"/>
              <a:t>, </a:t>
            </a:r>
            <a:r>
              <a:rPr lang="ru-RU" dirty="0" err="1"/>
              <a:t>різнобічний</a:t>
            </a:r>
            <a:r>
              <a:rPr lang="ru-RU" dirty="0"/>
              <a:t> </a:t>
            </a:r>
            <a:r>
              <a:rPr lang="ru-RU" dirty="0" err="1"/>
              <a:t>розвиток</a:t>
            </a:r>
            <a:r>
              <a:rPr lang="ru-RU" dirty="0"/>
              <a:t> </a:t>
            </a:r>
            <a:r>
              <a:rPr lang="ru-RU" dirty="0" err="1"/>
              <a:t>дітей</a:t>
            </a:r>
            <a:r>
              <a:rPr lang="ru-RU" dirty="0"/>
              <a:t> шляхом </a:t>
            </a:r>
            <a:r>
              <a:rPr lang="ru-RU" dirty="0" err="1"/>
              <a:t>об'єднання</a:t>
            </a:r>
            <a:r>
              <a:rPr lang="ru-RU" dirty="0"/>
              <a:t> </a:t>
            </a:r>
            <a:r>
              <a:rPr lang="ru-RU" dirty="0" err="1"/>
              <a:t>фізичного</a:t>
            </a:r>
            <a:r>
              <a:rPr lang="ru-RU" dirty="0"/>
              <a:t> і </a:t>
            </a:r>
            <a:r>
              <a:rPr lang="ru-RU" dirty="0" err="1"/>
              <a:t>естетичного</a:t>
            </a:r>
            <a:r>
              <a:rPr lang="ru-RU" dirty="0"/>
              <a:t> </a:t>
            </a:r>
            <a:r>
              <a:rPr lang="ru-RU" dirty="0" err="1"/>
              <a:t>виховання</a:t>
            </a:r>
            <a:r>
              <a:rPr lang="ru-RU" dirty="0"/>
              <a:t>, </a:t>
            </a:r>
            <a:r>
              <a:rPr lang="ru-RU" dirty="0" err="1"/>
              <a:t>популяризації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 здорового способу </a:t>
            </a:r>
            <a:r>
              <a:rPr lang="ru-RU" dirty="0" err="1"/>
              <a:t>життя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 err="1"/>
              <a:t>Індивідуальний</a:t>
            </a:r>
            <a:r>
              <a:rPr lang="ru-RU" dirty="0"/>
              <a:t> </a:t>
            </a:r>
            <a:r>
              <a:rPr lang="ru-RU" dirty="0" err="1"/>
              <a:t>підхід</a:t>
            </a:r>
            <a:r>
              <a:rPr lang="ru-RU" dirty="0"/>
              <a:t> до </a:t>
            </a:r>
            <a:r>
              <a:rPr lang="ru-RU" dirty="0" err="1"/>
              <a:t>кожної</a:t>
            </a:r>
            <a:r>
              <a:rPr lang="ru-RU" dirty="0"/>
              <a:t> </a:t>
            </a:r>
            <a:r>
              <a:rPr lang="ru-RU" dirty="0" err="1"/>
              <a:t>дитини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 err="1"/>
              <a:t>Формування</a:t>
            </a:r>
            <a:r>
              <a:rPr lang="ru-RU" dirty="0"/>
              <a:t> </a:t>
            </a:r>
            <a:r>
              <a:rPr lang="ru-RU" dirty="0" err="1"/>
              <a:t>гармонійної</a:t>
            </a:r>
            <a:r>
              <a:rPr lang="ru-RU" dirty="0"/>
              <a:t>, </a:t>
            </a:r>
            <a:r>
              <a:rPr lang="ru-RU" dirty="0" err="1"/>
              <a:t>здорової</a:t>
            </a:r>
            <a:r>
              <a:rPr lang="ru-RU" dirty="0"/>
              <a:t> і </a:t>
            </a:r>
            <a:r>
              <a:rPr lang="ru-RU" dirty="0" err="1"/>
              <a:t>сильної</a:t>
            </a:r>
            <a:r>
              <a:rPr lang="ru-RU" dirty="0"/>
              <a:t> </a:t>
            </a:r>
            <a:r>
              <a:rPr lang="ru-RU" dirty="0" err="1"/>
              <a:t>особистості</a:t>
            </a:r>
            <a:r>
              <a:rPr lang="ru-RU" dirty="0"/>
              <a:t> без </a:t>
            </a:r>
            <a:r>
              <a:rPr lang="ru-RU" dirty="0" err="1"/>
              <a:t>психологічного</a:t>
            </a:r>
            <a:r>
              <a:rPr lang="ru-RU" dirty="0"/>
              <a:t> і </a:t>
            </a:r>
            <a:r>
              <a:rPr lang="ru-RU" dirty="0" err="1"/>
              <a:t>фізичного</a:t>
            </a:r>
            <a:r>
              <a:rPr lang="ru-RU" dirty="0"/>
              <a:t> травматизму.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5"/>
            <a:ext cx="3583111" cy="273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9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1781552"/>
          </a:xfrm>
        </p:spPr>
        <p:txBody>
          <a:bodyPr/>
          <a:lstStyle/>
          <a:p>
            <a:pPr algn="just"/>
            <a:r>
              <a:rPr lang="uk-UA" dirty="0"/>
              <a:t>Одним із заходів, які проводяться в </a:t>
            </a:r>
            <a:r>
              <a:rPr lang="uk-UA" dirty="0" smtClean="0"/>
              <a:t>студії </a:t>
            </a:r>
            <a:r>
              <a:rPr lang="uk-UA" dirty="0"/>
              <a:t>– «Ранкова гімнастика для школярів </a:t>
            </a:r>
            <a:r>
              <a:rPr lang="uk-UA" dirty="0" smtClean="0"/>
              <a:t>1-4 класів </a:t>
            </a:r>
            <a:r>
              <a:rPr lang="uk-UA" dirty="0"/>
              <a:t>загальноосвітніх шкіл».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492896"/>
            <a:ext cx="4622800" cy="36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1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495" y="789068"/>
            <a:ext cx="8229600" cy="2639932"/>
          </a:xfrm>
        </p:spPr>
        <p:txBody>
          <a:bodyPr>
            <a:normAutofit/>
          </a:bodyPr>
          <a:lstStyle/>
          <a:p>
            <a:r>
              <a:rPr lang="uk-UA" dirty="0" smtClean="0"/>
              <a:t>Катерина </a:t>
            </a:r>
            <a:r>
              <a:rPr lang="uk-UA" dirty="0" err="1" smtClean="0"/>
              <a:t>Серебрянська</a:t>
            </a:r>
            <a:r>
              <a:rPr lang="uk-UA" dirty="0" smtClean="0"/>
              <a:t> вважає, що запровадження програми ранкової зарядки – має бути!</a:t>
            </a:r>
          </a:p>
          <a:p>
            <a:r>
              <a:rPr lang="uk-UA" dirty="0" smtClean="0"/>
              <a:t>Сама спортсменка почала займатися гімнастикою в 4 роки.</a:t>
            </a:r>
          </a:p>
          <a:p>
            <a:r>
              <a:rPr lang="uk-UA" smtClean="0"/>
              <a:t>І </a:t>
            </a:r>
            <a:r>
              <a:rPr lang="uk-UA" dirty="0"/>
              <a:t>саме в цей час вона твердо вирішила стати олімпійською чемпіонкою</a:t>
            </a:r>
            <a:r>
              <a:rPr lang="uk-UA" dirty="0" smtClean="0"/>
              <a:t>. Так і сталося.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501008"/>
            <a:ext cx="3211020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33918"/>
            <a:ext cx="3552056" cy="266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</TotalTime>
  <Words>155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Спортивні досягнення Катерини Серебрянської – олімпійської чемпіонки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Спортивні досягнення Катерини Серебрянської олімпійської чемпіонки</dc:title>
  <dc:creator>acer</dc:creator>
  <cp:lastModifiedBy>Пользователь Windows</cp:lastModifiedBy>
  <cp:revision>14</cp:revision>
  <dcterms:created xsi:type="dcterms:W3CDTF">2018-03-17T09:37:52Z</dcterms:created>
  <dcterms:modified xsi:type="dcterms:W3CDTF">2018-03-17T10:10:06Z</dcterms:modified>
</cp:coreProperties>
</file>