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7" r:id="rId13"/>
    <p:sldId id="265" r:id="rId14"/>
    <p:sldId id="268" r:id="rId15"/>
    <p:sldId id="269" r:id="rId16"/>
    <p:sldId id="277" r:id="rId17"/>
    <p:sldId id="270" r:id="rId18"/>
    <p:sldId id="278" r:id="rId19"/>
    <p:sldId id="279" r:id="rId20"/>
    <p:sldId id="280" r:id="rId21"/>
    <p:sldId id="281" r:id="rId22"/>
    <p:sldId id="283" r:id="rId23"/>
    <p:sldId id="282" r:id="rId24"/>
    <p:sldId id="271" r:id="rId25"/>
    <p:sldId id="284" r:id="rId26"/>
    <p:sldId id="272" r:id="rId27"/>
    <p:sldId id="285" r:id="rId28"/>
    <p:sldId id="273" r:id="rId29"/>
    <p:sldId id="286" r:id="rId30"/>
    <p:sldId id="291" r:id="rId31"/>
    <p:sldId id="287" r:id="rId32"/>
    <p:sldId id="288" r:id="rId33"/>
    <p:sldId id="289" r:id="rId34"/>
    <p:sldId id="290" r:id="rId35"/>
    <p:sldId id="274" r:id="rId36"/>
    <p:sldId id="27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1084;&#1072;&#1090;&#1077;&#1088;&#1110;&#1072;&#1083;%20&#1076;&#1086;%20&#1089;&#1074;&#1103;&#1090;&#1072;%20&#1088;&#1110;&#1076;&#1085;&#1086;&#1111;%20&#1084;&#1086;&#1074;&#1080;/&#1076;&#1086;&#1073;&#1088;&#1080;&#1081;%20&#1076;&#1077;&#1085;&#1100;%20&#1084;&#1072;&#1090;&#1091;&#1089;&#1102;%20,&#1091;&#1082;&#1088;&#1072;&#1111;&#1085;&#1086;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&#1084;&#1072;&#1090;&#1077;&#1088;&#1110;&#1072;&#1083;%20&#1076;&#1086;%20&#1089;&#1074;&#1103;&#1090;&#1072;%20&#1088;&#1110;&#1076;&#1085;&#1086;&#1111;%20&#1084;&#1086;&#1074;&#1080;/&#1108;%20&#1085;&#1072;%20&#1089;&#1074;&#1110;&#1090;&#1110;%20&#1086;&#1076;&#1085;&#1072;%20&#1082;&#1088;&#1072;&#1111;&#1085;&#1072;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1084;&#1072;&#1090;&#1077;&#1088;&#1110;&#1072;&#1083;%20&#1076;&#1086;%20&#1089;&#1074;&#1103;&#1090;&#1072;%20&#1088;&#1110;&#1076;&#1085;&#1086;&#1111;%20&#1084;&#1086;&#1074;&#1080;/&#1051;&#1080;&#1085;&#1077;%20&#1059;&#1082;&#1088;&#1072;&#1111;&#1085;&#1086;&#1102;.mp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&#1084;&#1072;&#1090;&#1077;&#1088;&#1110;&#1072;&#1083;%20&#1076;&#1086;%20&#1089;&#1074;&#1103;&#1090;&#1072;%20&#1088;&#1110;&#1076;&#1085;&#1086;&#1111;%20&#1084;&#1086;&#1074;&#1080;/&#1053;&#1072;&#1096;&#1072;%20&#1084;&#1086;&#1074;&#1072;.mp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84;&#1072;&#1090;&#1077;&#1088;&#1110;&#1072;&#1083;%20&#1076;&#1086;%20&#1089;&#1074;&#1103;&#1090;&#1072;%20&#1088;&#1110;&#1076;&#1085;&#1086;&#1111;%20&#1084;&#1086;&#1074;&#1080;/'&#1047;&#1077;&#1083;&#1077;&#1085;&#1077;&#1108;%20&#1078;&#1080;&#1090;&#1086;,%20&#1079;&#1077;&#1083;&#1077;&#1085;&#1077;'%20-%20&#1063;&#1091;&#1076;&#1086;&#1074;&#1072;%20&#1091;&#1082;&#1088;&#1072;&#1111;&#1085;&#1089;&#1100;&#1082;&#1072;%20&#1085;&#1072;&#1088;&#1086;&#1076;&#1085;&#1072;%20&#1087;&#1110;&#1089;&#1085;&#1103;!%20%5b&#1059;&#1082;&#1088;&#1072;&#1111;&#1085;&#1089;&#1100;&#1082;&#1110;%20&#1087;&#1110;&#1089;&#1085;&#1110;%5d%20%5b&#1052;&#1091;&#1079;&#1080;&#1082;&#1072;%5d.mp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&#1084;&#1072;&#1090;&#1077;&#1088;&#1110;&#1072;&#1083;%20&#1076;&#1086;%20&#1089;&#1074;&#1103;&#1090;&#1072;%20&#1088;&#1110;&#1076;&#1085;&#1086;&#1111;%20&#1084;&#1086;&#1074;&#1080;/&#1053;&#1072;&#1096;&#1072;%20&#1052;&#1054;&#1042;&#1040;%20&#1089;&#1086;&#1083;&#1086;&#1074;&#1111;&#1085;&#1072;.mp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&#1084;&#1072;&#1090;&#1077;&#1088;&#1110;&#1072;&#1083;%20&#1076;&#1086;%20&#1089;&#1074;&#1103;&#1090;&#1072;%20&#1088;&#1110;&#1076;&#1085;&#1086;&#1111;%20&#1084;&#1086;&#1074;&#1080;/0-0-0.mp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&#1084;&#1072;&#1090;&#1077;&#1088;&#1110;&#1072;&#1083;%20&#1076;&#1086;%20&#1089;&#1074;&#1103;&#1090;&#1072;%20&#1088;&#1110;&#1076;&#1085;&#1086;&#1111;%20&#1084;&#1086;&#1074;&#1080;/&#1056;&#1030;&#1044;&#1053;&#1040;%20&#1052;&#1054;&#1042;&#1040;%20&#1042;&#1057;&#1030;%20(online-video-cutter.com).mp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&#1084;&#1072;&#1090;&#1077;&#1088;&#1110;&#1072;&#1083;%20&#1076;&#1086;%20&#1089;&#1074;&#1103;&#1090;&#1072;%20&#1088;&#1110;&#1076;&#1085;&#1086;&#1111;%20&#1084;&#1086;&#1074;&#1080;/&#1062;&#1045;%20&#1052;&#1054;&#1071;%20&#1047;&#1045;&#1052;&#1051;&#1071;%20(online-video-cutter.com).mp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&#1084;&#1072;&#1090;&#1077;&#1088;&#1110;&#1072;&#1083;%20&#1076;&#1086;%20&#1089;&#1074;&#1103;&#1090;&#1072;%20&#1088;&#1110;&#1076;&#1085;&#1086;&#1111;%20&#1084;&#1086;&#1074;&#1080;/&#1088;&#1086;&#1079;&#1082;&#1072;&#1078;&#1091;%20&#1087;&#1088;&#1086;%20&#1091;&#1082;&#1088;&#1072;&#1111;&#1085;&#1091;.mp4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84;&#1072;&#1090;&#1077;&#1088;&#1110;&#1072;&#1083;%20&#1076;&#1086;%20&#1089;&#1074;&#1103;&#1090;&#1072;%20&#1088;&#1110;&#1076;&#1085;&#1086;&#1111;%20&#1084;&#1086;&#1074;&#1080;/&#1042;&#1110;&#1076;&#1077;&#1086;-&#1087;&#1088;&#1077;&#1079;&#1077;&#1085;&#1090;&#1072;&#1094;&#1110;&#1103;%20&#1076;&#1086;%20&#1076;&#1085;&#1103;%20&#1088;&#1110;&#1076;&#1085;&#1086;&#1111;%20&#1084;&#1086;&#1074;&#1080;%2021%20&#1083;&#1102;&#1090;&#1086;&#1075;&#1086;.mp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&#1084;&#1072;&#1090;&#1077;&#1088;&#1110;&#1072;&#1083;%20&#1076;&#1086;%20&#1089;&#1074;&#1103;&#1090;&#1072;%20&#1088;&#1110;&#1076;&#1085;&#1086;&#1111;%20&#1084;&#1086;&#1074;&#1080;/&#1076;&#1099;&#1090;&#1080;%20&#1091;&#1082;&#1088;&#1072;&#1098;&#1085;&#1080;.mp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&#1084;&#1072;&#1090;&#1077;&#1088;&#1110;&#1072;&#1083;%20&#1076;&#1086;%20&#1089;&#1074;&#1103;&#1090;&#1072;%20&#1088;&#1110;&#1076;&#1085;&#1086;&#1111;%20&#1084;&#1086;&#1074;&#1080;/&#1042;&#1110;&#1076;&#1077;&#1086;%20&#1076;&#1086;%20&#1087;&#1110;&#1089;&#1085;&#1110;%20'&#1052;&#1086;&#1074;&#1072;%20&#1108;&#1076;&#1085;&#1072;&#1085;&#1085;&#1103;'%20(online-video-cutter.com).mp4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00000" y="5271343"/>
            <a:ext cx="7772400" cy="1470025"/>
          </a:xfrm>
        </p:spPr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Презентація до свята </a:t>
            </a:r>
            <a:br>
              <a:rPr lang="uk-UA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uk-UA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«У країні рідної мови»</a:t>
            </a:r>
            <a:endParaRPr lang="ru-RU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31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15" name="Picture 19" descr="Похожее изображение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144001" cy="682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2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19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4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8352928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3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40" name="Picture 20" descr="Похожее изображение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" y="-11408"/>
            <a:ext cx="9157056" cy="686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7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7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90" name="Picture 22" descr="Картинки по запросу україною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8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7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214" name="Picture 22" descr="Картинки по запросу рідна мова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3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656"/>
            <a:ext cx="8352928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8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8208911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72" name="Picture 24" descr="Похожее изображение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6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712968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2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5167"/>
          </a:xfrm>
        </p:spPr>
      </p:pic>
      <p:sp>
        <p:nvSpPr>
          <p:cNvPr id="5" name="AutoShape 15" descr="Картинки по запросу українська мова солов'ї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7" descr="Картинки по запросу українська мова солов'ї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9" descr="Картинки по запросу українська мова солов'їн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1" descr="Картинки по запросу українська мова солов'їн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18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28092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1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25" name="Picture 17" descr="Похожее изображение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59" name="Picture 43" descr="Похожее изображение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" y="0"/>
            <a:ext cx="9142816" cy="68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4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6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4" name="Picture 24" descr="Похожее изображение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4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656"/>
            <a:ext cx="835292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0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89" name="Picture 25" descr="Картинки по запросу це моя земля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21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6895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9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52" name="Picture 16" descr="Похожее изображение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68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86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Картинки по запросу ми діти україни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" y="5678"/>
            <a:ext cx="9139537" cy="685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2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1000"/>
            <a:ext cx="8208911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80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7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8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94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828092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3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313" name="Picture 25" descr="Похожее изображение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32" y="-1"/>
            <a:ext cx="91668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Фото 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" y="0"/>
            <a:ext cx="9112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39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8280920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6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9"/>
            <a:ext cx="828092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7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12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8640"/>
            <a:ext cx="8352928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3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9"/>
            <a:ext cx="828092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2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828092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3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6</Words>
  <Application>Microsoft Office PowerPoint</Application>
  <PresentationFormat>Экран (4:3)</PresentationFormat>
  <Paragraphs>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Презентація до свята  «У країні рідної мови»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країні рідної мови</dc:title>
  <dc:creator>Галина</dc:creator>
  <cp:lastModifiedBy>Admin</cp:lastModifiedBy>
  <cp:revision>49</cp:revision>
  <dcterms:created xsi:type="dcterms:W3CDTF">2018-01-23T18:35:27Z</dcterms:created>
  <dcterms:modified xsi:type="dcterms:W3CDTF">2018-03-07T06:54:27Z</dcterms:modified>
</cp:coreProperties>
</file>