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slides/slide229.xml" ContentType="application/vnd.openxmlformats-officedocument.presentationml.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18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s/slide207.xml" ContentType="application/vnd.openxmlformats-officedocument.presentationml.slid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232.xml" ContentType="application/vnd.openxmlformats-officedocument.presentationml.slide+xml"/>
  <Override PartName="/ppt/slides/slide243.xml" ContentType="application/vnd.openxmlformats-officedocument.presentationml.slide+xml"/>
  <Override PartName="/ppt/slides/slide169.xml" ContentType="application/vnd.openxmlformats-officedocument.presentationml.slide+xml"/>
  <Override PartName="/ppt/slides/slide221.xml" ContentType="application/vnd.openxmlformats-officedocument.presentationml.slide+xml"/>
  <Override PartName="/ppt/tableStyles.xml" ContentType="application/vnd.openxmlformats-officedocument.presentationml.tableStyles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194.xml" ContentType="application/vnd.openxmlformats-officedocument.presentationml.slide+xml"/>
  <Override PartName="/ppt/slides/slide210.xml" ContentType="application/vnd.openxmlformats-officedocument.presentationml.slide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slides/slide183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slides/slide172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55.xml" ContentType="application/vnd.openxmlformats-officedocument.presentationml.slide+xml"/>
  <Override PartName="/ppt/slides/slide237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215.xml" ContentType="application/vnd.openxmlformats-officedocument.presentationml.slide+xml"/>
  <Override PartName="/ppt/slides/slide226.xml" ContentType="application/vnd.openxmlformats-officedocument.presentationml.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199.xml" ContentType="application/vnd.openxmlformats-officedocument.presentationml.slide+xml"/>
  <Override PartName="/ppt/slides/slide204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188.xml" ContentType="application/vnd.openxmlformats-officedocument.presentationml.slide+xml"/>
  <Override PartName="/ppt/slides/slide240.xml" ContentType="application/vnd.openxmlformats-officedocument.presentationml.slide+xml"/>
  <Override PartName="/ppt/slides/slide119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55.xml" ContentType="application/vnd.openxmlformats-officedocument.presentationml.slide+xml"/>
  <Override PartName="/ppt/slides/slide173.xml" ContentType="application/vnd.openxmlformats-officedocument.presentationml.slide+xml"/>
  <Override PartName="/ppt/slides/slide184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slides/slide144.xml" ContentType="application/vnd.openxmlformats-officedocument.presentationml.slide+xml"/>
  <Override PartName="/ppt/slides/slide162.xml" ContentType="application/vnd.openxmlformats-officedocument.presentationml.slide+xml"/>
  <Override PartName="/ppt/slides/slide191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51.xml" ContentType="application/vnd.openxmlformats-officedocument.presentationml.slide+xml"/>
  <Override PartName="/ppt/slides/slide180.xml" ContentType="application/vnd.openxmlformats-officedocument.presentationml.slide+xml"/>
  <Override PartName="/ppt/slides/slide2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s/slide209.xml" ContentType="application/vnd.openxmlformats-officedocument.presentationml.slide+xml"/>
  <Override PartName="/ppt/slides/slide22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s/slide216.xml" ContentType="application/vnd.openxmlformats-officedocument.presentationml.slide+xml"/>
  <Override PartName="/ppt/slides/slide234.xml" ContentType="application/vnd.openxmlformats-officedocument.presentationml.slide+xml"/>
  <Override PartName="/ppt/slides/slide245.xml" ContentType="application/vnd.openxmlformats-officedocument.presentationml.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89.xml" ContentType="application/vnd.openxmlformats-officedocument.presentationml.slide+xml"/>
  <Override PartName="/ppt/slides/slide205.xml" ContentType="application/vnd.openxmlformats-officedocument.presentationml.slide+xml"/>
  <Override PartName="/ppt/slides/slide223.xml" ContentType="application/vnd.openxmlformats-officedocument.presentationml.slide+xml"/>
  <Override PartName="/ppt/slides/slide241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78.xml" ContentType="application/vnd.openxmlformats-officedocument.presentationml.slide+xml"/>
  <Override PartName="/ppt/slides/slide196.xml" ContentType="application/vnd.openxmlformats-officedocument.presentationml.slide+xml"/>
  <Override PartName="/ppt/slides/slide212.xml" ContentType="application/vnd.openxmlformats-officedocument.presentationml.slide+xml"/>
  <Override PartName="/ppt/slides/slide2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38.xml" ContentType="application/vnd.openxmlformats-officedocument.presentationml.slide+xml"/>
  <Override PartName="/ppt/slides/slide167.xml" ContentType="application/vnd.openxmlformats-officedocument.presentationml.slide+xml"/>
  <Override PartName="/ppt/slides/slide185.xml" ContentType="application/vnd.openxmlformats-officedocument.presentationml.slide+xml"/>
  <Override PartName="/ppt/slides/slide201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74.xml" ContentType="application/vnd.openxmlformats-officedocument.presentationml.slide+xml"/>
  <Override PartName="/ppt/slides/slide192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163.xml" ContentType="application/vnd.openxmlformats-officedocument.presentationml.slide+xml"/>
  <Override PartName="/ppt/slides/slide181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170.xml" ContentType="application/vnd.openxmlformats-officedocument.presentationml.slide+xml"/>
  <Override PartName="/ppt/slides/slide239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s/slide217.xml" ContentType="application/vnd.openxmlformats-officedocument.presentationml.slide+xml"/>
  <Override PartName="/ppt/slides/slide228.xml" ContentType="application/vnd.openxmlformats-officedocument.presentationml.slide+xml"/>
  <Override PartName="/ppt/slides/slide246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s/slide206.xml" ContentType="application/vnd.openxmlformats-officedocument.presentationml.slide+xml"/>
  <Override PartName="/ppt/slides/slide235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s/slide213.xml" ContentType="application/vnd.openxmlformats-officedocument.presentationml.slide+xml"/>
  <Override PartName="/ppt/slides/slide224.xml" ContentType="application/vnd.openxmlformats-officedocument.presentationml.slide+xml"/>
  <Override PartName="/ppt/slides/slide242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slides/slide168.xml" ContentType="application/vnd.openxmlformats-officedocument.presentationml.slide+xml"/>
  <Override PartName="/ppt/slides/slide179.xml" ContentType="application/vnd.openxmlformats-officedocument.presentationml.slide+xml"/>
  <Override PartName="/ppt/slides/slide197.xml" ContentType="application/vnd.openxmlformats-officedocument.presentationml.slide+xml"/>
  <Override PartName="/ppt/slides/slide202.xml" ContentType="application/vnd.openxmlformats-officedocument.presentationml.slide+xml"/>
  <Override PartName="/ppt/slides/slide231.xml" ContentType="application/vnd.openxmlformats-officedocument.presentationml.slide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slides/slide186.xml" ContentType="application/vnd.openxmlformats-officedocument.presentationml.slide+xml"/>
  <Override PartName="/ppt/slides/slide220.xml" ContentType="application/vnd.openxmlformats-officedocument.presentationml.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slides/slide193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slides/slide182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s/slide236.xml" ContentType="application/vnd.openxmlformats-officedocument.presentationml.slide+xml"/>
  <Override PartName="/ppt/slides/slide24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slides/slide225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slides/slide214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87.xml" ContentType="application/vnd.openxmlformats-officedocument.presentationml.slide+xml"/>
  <Override PartName="/ppt/slides/slide198.xml" ContentType="application/vnd.openxmlformats-officedocument.presentationml.slide+xml"/>
  <Override PartName="/ppt/slides/slide203.xml" ContentType="application/vnd.openxmlformats-officedocument.presentationml.slide+xml"/>
  <Override PartName="/ppt/slides/slide129.xml" ContentType="application/vnd.openxmlformats-officedocument.presentationml.slide+xml"/>
  <Override PartName="/ppt/slides/slide176.xml" ContentType="application/vnd.openxmlformats-officedocument.presentationml.slide+xml"/>
  <Override PartName="/ppt/slides/slide118.xml" ContentType="application/vnd.openxmlformats-officedocument.presentationml.slide+xml"/>
  <Override PartName="/ppt/slides/slide165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90.xml" ContentType="application/vnd.openxmlformats-officedocument.presentationml.slide+xml"/>
  <Override PartName="/ppt/viewProps.xml" ContentType="application/vnd.openxmlformats-officedocument.presentationml.viewProps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slides/slide208.xml" ContentType="application/vnd.openxmlformats-officedocument.presentationml.slide+xml"/>
  <Override PartName="/ppt/slides/slide219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s/slide244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51.xml" ContentType="application/vnd.openxmlformats-officedocument.presentationml.slide+xml"/>
  <Override PartName="/ppt/slides/slide233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211.xml" ContentType="application/vnd.openxmlformats-officedocument.presentationml.slide+xml"/>
  <Override PartName="/ppt/slides/slide222.xml" ContentType="application/vnd.openxmlformats-officedocument.presentationml.slide+xml"/>
  <Override PartName="/ppt/slides/slide148.xml" ContentType="application/vnd.openxmlformats-officedocument.presentationml.slide+xml"/>
  <Override PartName="/ppt/slides/slide195.xml" ContentType="application/vnd.openxmlformats-officedocument.presentationml.slide+xml"/>
  <Override PartName="/ppt/slides/slide200.xml" ContentType="application/vnd.openxmlformats-officedocument.presentationml.slide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</p:sldMasterIdLst>
  <p:sldIdLst>
    <p:sldId id="257" r:id="rId2"/>
    <p:sldId id="258" r:id="rId3"/>
    <p:sldId id="266" r:id="rId4"/>
    <p:sldId id="267" r:id="rId5"/>
    <p:sldId id="317" r:id="rId6"/>
    <p:sldId id="330" r:id="rId7"/>
    <p:sldId id="331" r:id="rId8"/>
    <p:sldId id="332" r:id="rId9"/>
    <p:sldId id="336" r:id="rId10"/>
    <p:sldId id="337" r:id="rId11"/>
    <p:sldId id="338" r:id="rId12"/>
    <p:sldId id="259" r:id="rId13"/>
    <p:sldId id="268" r:id="rId14"/>
    <p:sldId id="269" r:id="rId15"/>
    <p:sldId id="270" r:id="rId16"/>
    <p:sldId id="271" r:id="rId17"/>
    <p:sldId id="358" r:id="rId18"/>
    <p:sldId id="260" r:id="rId19"/>
    <p:sldId id="272" r:id="rId20"/>
    <p:sldId id="261" r:id="rId21"/>
    <p:sldId id="273" r:id="rId22"/>
    <p:sldId id="340" r:id="rId23"/>
    <p:sldId id="356" r:id="rId24"/>
    <p:sldId id="274" r:id="rId25"/>
    <p:sldId id="314" r:id="rId26"/>
    <p:sldId id="339" r:id="rId27"/>
    <p:sldId id="315" r:id="rId28"/>
    <p:sldId id="320" r:id="rId29"/>
    <p:sldId id="321" r:id="rId30"/>
    <p:sldId id="323" r:id="rId31"/>
    <p:sldId id="357" r:id="rId32"/>
    <p:sldId id="322" r:id="rId33"/>
    <p:sldId id="324" r:id="rId34"/>
    <p:sldId id="325" r:id="rId35"/>
    <p:sldId id="326" r:id="rId36"/>
    <p:sldId id="329" r:id="rId37"/>
    <p:sldId id="368" r:id="rId38"/>
    <p:sldId id="369" r:id="rId39"/>
    <p:sldId id="370" r:id="rId40"/>
    <p:sldId id="371" r:id="rId41"/>
    <p:sldId id="372" r:id="rId42"/>
    <p:sldId id="373" r:id="rId43"/>
    <p:sldId id="374" r:id="rId44"/>
    <p:sldId id="262" r:id="rId45"/>
    <p:sldId id="363" r:id="rId46"/>
    <p:sldId id="364" r:id="rId47"/>
    <p:sldId id="359" r:id="rId48"/>
    <p:sldId id="360" r:id="rId49"/>
    <p:sldId id="276" r:id="rId50"/>
    <p:sldId id="277" r:id="rId51"/>
    <p:sldId id="278" r:id="rId52"/>
    <p:sldId id="279" r:id="rId53"/>
    <p:sldId id="280" r:id="rId54"/>
    <p:sldId id="281" r:id="rId55"/>
    <p:sldId id="283" r:id="rId56"/>
    <p:sldId id="361" r:id="rId57"/>
    <p:sldId id="362" r:id="rId58"/>
    <p:sldId id="365" r:id="rId59"/>
    <p:sldId id="375" r:id="rId60"/>
    <p:sldId id="376" r:id="rId61"/>
    <p:sldId id="377" r:id="rId62"/>
    <p:sldId id="378" r:id="rId63"/>
    <p:sldId id="284" r:id="rId64"/>
    <p:sldId id="366" r:id="rId65"/>
    <p:sldId id="367" r:id="rId66"/>
    <p:sldId id="379" r:id="rId67"/>
    <p:sldId id="380" r:id="rId68"/>
    <p:sldId id="285" r:id="rId69"/>
    <p:sldId id="286" r:id="rId70"/>
    <p:sldId id="381" r:id="rId71"/>
    <p:sldId id="382" r:id="rId72"/>
    <p:sldId id="384" r:id="rId73"/>
    <p:sldId id="383" r:id="rId74"/>
    <p:sldId id="385" r:id="rId75"/>
    <p:sldId id="386" r:id="rId76"/>
    <p:sldId id="291" r:id="rId77"/>
    <p:sldId id="387" r:id="rId78"/>
    <p:sldId id="388" r:id="rId79"/>
    <p:sldId id="389" r:id="rId80"/>
    <p:sldId id="390" r:id="rId81"/>
    <p:sldId id="392" r:id="rId82"/>
    <p:sldId id="393" r:id="rId83"/>
    <p:sldId id="394" r:id="rId84"/>
    <p:sldId id="395" r:id="rId85"/>
    <p:sldId id="396" r:id="rId86"/>
    <p:sldId id="397" r:id="rId87"/>
    <p:sldId id="398" r:id="rId88"/>
    <p:sldId id="399" r:id="rId89"/>
    <p:sldId id="292" r:id="rId90"/>
    <p:sldId id="400" r:id="rId91"/>
    <p:sldId id="401" r:id="rId92"/>
    <p:sldId id="409" r:id="rId93"/>
    <p:sldId id="402" r:id="rId94"/>
    <p:sldId id="404" r:id="rId95"/>
    <p:sldId id="403" r:id="rId96"/>
    <p:sldId id="405" r:id="rId97"/>
    <p:sldId id="407" r:id="rId98"/>
    <p:sldId id="406" r:id="rId99"/>
    <p:sldId id="408" r:id="rId100"/>
    <p:sldId id="410" r:id="rId101"/>
    <p:sldId id="295" r:id="rId102"/>
    <p:sldId id="310" r:id="rId103"/>
    <p:sldId id="307" r:id="rId104"/>
    <p:sldId id="411" r:id="rId105"/>
    <p:sldId id="306" r:id="rId106"/>
    <p:sldId id="313" r:id="rId107"/>
    <p:sldId id="417" r:id="rId108"/>
    <p:sldId id="418" r:id="rId109"/>
    <p:sldId id="412" r:id="rId110"/>
    <p:sldId id="413" r:id="rId111"/>
    <p:sldId id="415" r:id="rId112"/>
    <p:sldId id="414" r:id="rId113"/>
    <p:sldId id="263" r:id="rId114"/>
    <p:sldId id="419" r:id="rId115"/>
    <p:sldId id="423" r:id="rId116"/>
    <p:sldId id="420" r:id="rId117"/>
    <p:sldId id="426" r:id="rId118"/>
    <p:sldId id="428" r:id="rId119"/>
    <p:sldId id="427" r:id="rId120"/>
    <p:sldId id="296" r:id="rId121"/>
    <p:sldId id="421" r:id="rId122"/>
    <p:sldId id="425" r:id="rId123"/>
    <p:sldId id="422" r:id="rId124"/>
    <p:sldId id="299" r:id="rId125"/>
    <p:sldId id="429" r:id="rId126"/>
    <p:sldId id="430" r:id="rId127"/>
    <p:sldId id="327" r:id="rId128"/>
    <p:sldId id="432" r:id="rId129"/>
    <p:sldId id="328" r:id="rId130"/>
    <p:sldId id="318" r:id="rId131"/>
    <p:sldId id="319" r:id="rId132"/>
    <p:sldId id="300" r:id="rId133"/>
    <p:sldId id="301" r:id="rId134"/>
    <p:sldId id="437" r:id="rId135"/>
    <p:sldId id="438" r:id="rId136"/>
    <p:sldId id="264" r:id="rId137"/>
    <p:sldId id="433" r:id="rId138"/>
    <p:sldId id="434" r:id="rId139"/>
    <p:sldId id="436" r:id="rId140"/>
    <p:sldId id="302" r:id="rId141"/>
    <p:sldId id="304" r:id="rId142"/>
    <p:sldId id="441" r:id="rId143"/>
    <p:sldId id="440" r:id="rId144"/>
    <p:sldId id="305" r:id="rId145"/>
    <p:sldId id="341" r:id="rId146"/>
    <p:sldId id="343" r:id="rId147"/>
    <p:sldId id="344" r:id="rId148"/>
    <p:sldId id="345" r:id="rId149"/>
    <p:sldId id="566" r:id="rId150"/>
    <p:sldId id="346" r:id="rId151"/>
    <p:sldId id="348" r:id="rId152"/>
    <p:sldId id="349" r:id="rId153"/>
    <p:sldId id="442" r:id="rId154"/>
    <p:sldId id="443" r:id="rId155"/>
    <p:sldId id="444" r:id="rId156"/>
    <p:sldId id="445" r:id="rId157"/>
    <p:sldId id="350" r:id="rId158"/>
    <p:sldId id="351" r:id="rId159"/>
    <p:sldId id="446" r:id="rId160"/>
    <p:sldId id="450" r:id="rId161"/>
    <p:sldId id="447" r:id="rId162"/>
    <p:sldId id="451" r:id="rId163"/>
    <p:sldId id="448" r:id="rId164"/>
    <p:sldId id="449" r:id="rId165"/>
    <p:sldId id="452" r:id="rId166"/>
    <p:sldId id="453" r:id="rId167"/>
    <p:sldId id="454" r:id="rId168"/>
    <p:sldId id="455" r:id="rId169"/>
    <p:sldId id="456" r:id="rId170"/>
    <p:sldId id="458" r:id="rId171"/>
    <p:sldId id="463" r:id="rId172"/>
    <p:sldId id="460" r:id="rId173"/>
    <p:sldId id="461" r:id="rId174"/>
    <p:sldId id="464" r:id="rId175"/>
    <p:sldId id="469" r:id="rId176"/>
    <p:sldId id="467" r:id="rId177"/>
    <p:sldId id="468" r:id="rId178"/>
    <p:sldId id="470" r:id="rId179"/>
    <p:sldId id="471" r:id="rId180"/>
    <p:sldId id="472" r:id="rId181"/>
    <p:sldId id="473" r:id="rId182"/>
    <p:sldId id="474" r:id="rId183"/>
    <p:sldId id="475" r:id="rId184"/>
    <p:sldId id="476" r:id="rId185"/>
    <p:sldId id="477" r:id="rId186"/>
    <p:sldId id="478" r:id="rId187"/>
    <p:sldId id="479" r:id="rId188"/>
    <p:sldId id="457" r:id="rId189"/>
    <p:sldId id="352" r:id="rId190"/>
    <p:sldId id="480" r:id="rId191"/>
    <p:sldId id="481" r:id="rId192"/>
    <p:sldId id="482" r:id="rId193"/>
    <p:sldId id="483" r:id="rId194"/>
    <p:sldId id="484" r:id="rId195"/>
    <p:sldId id="486" r:id="rId196"/>
    <p:sldId id="487" r:id="rId197"/>
    <p:sldId id="488" r:id="rId198"/>
    <p:sldId id="489" r:id="rId199"/>
    <p:sldId id="485" r:id="rId200"/>
    <p:sldId id="496" r:id="rId201"/>
    <p:sldId id="490" r:id="rId202"/>
    <p:sldId id="495" r:id="rId203"/>
    <p:sldId id="501" r:id="rId204"/>
    <p:sldId id="502" r:id="rId205"/>
    <p:sldId id="505" r:id="rId206"/>
    <p:sldId id="497" r:id="rId207"/>
    <p:sldId id="498" r:id="rId208"/>
    <p:sldId id="503" r:id="rId209"/>
    <p:sldId id="508" r:id="rId210"/>
    <p:sldId id="507" r:id="rId211"/>
    <p:sldId id="513" r:id="rId212"/>
    <p:sldId id="514" r:id="rId213"/>
    <p:sldId id="509" r:id="rId214"/>
    <p:sldId id="510" r:id="rId215"/>
    <p:sldId id="515" r:id="rId216"/>
    <p:sldId id="516" r:id="rId217"/>
    <p:sldId id="525" r:id="rId218"/>
    <p:sldId id="517" r:id="rId219"/>
    <p:sldId id="518" r:id="rId220"/>
    <p:sldId id="519" r:id="rId221"/>
    <p:sldId id="521" r:id="rId222"/>
    <p:sldId id="522" r:id="rId223"/>
    <p:sldId id="523" r:id="rId224"/>
    <p:sldId id="520" r:id="rId225"/>
    <p:sldId id="526" r:id="rId226"/>
    <p:sldId id="529" r:id="rId227"/>
    <p:sldId id="527" r:id="rId228"/>
    <p:sldId id="533" r:id="rId229"/>
    <p:sldId id="534" r:id="rId230"/>
    <p:sldId id="538" r:id="rId231"/>
    <p:sldId id="539" r:id="rId232"/>
    <p:sldId id="540" r:id="rId233"/>
    <p:sldId id="544" r:id="rId234"/>
    <p:sldId id="545" r:id="rId235"/>
    <p:sldId id="548" r:id="rId236"/>
    <p:sldId id="554" r:id="rId237"/>
    <p:sldId id="524" r:id="rId238"/>
    <p:sldId id="556" r:id="rId239"/>
    <p:sldId id="492" r:id="rId240"/>
    <p:sldId id="558" r:id="rId241"/>
    <p:sldId id="560" r:id="rId242"/>
    <p:sldId id="572" r:id="rId243"/>
    <p:sldId id="561" r:id="rId244"/>
    <p:sldId id="563" r:id="rId245"/>
    <p:sldId id="564" r:id="rId246"/>
    <p:sldId id="568" r:id="rId247"/>
    <p:sldId id="570" r:id="rId24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72" autoAdjust="0"/>
    <p:restoredTop sz="94563" autoAdjust="0"/>
  </p:normalViewPr>
  <p:slideViewPr>
    <p:cSldViewPr>
      <p:cViewPr>
        <p:scale>
          <a:sx n="75" d="100"/>
          <a:sy n="75" d="100"/>
        </p:scale>
        <p:origin x="234" y="-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26" Type="http://schemas.openxmlformats.org/officeDocument/2006/relationships/slide" Target="slides/slide225.xml"/><Relationship Id="rId247" Type="http://schemas.openxmlformats.org/officeDocument/2006/relationships/slide" Target="slides/slide246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37" Type="http://schemas.openxmlformats.org/officeDocument/2006/relationships/slide" Target="slides/slide236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27" Type="http://schemas.openxmlformats.org/officeDocument/2006/relationships/slide" Target="slides/slide226.xml"/><Relationship Id="rId248" Type="http://schemas.openxmlformats.org/officeDocument/2006/relationships/slide" Target="slides/slide247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slide" Target="slides/slide186.xml"/><Relationship Id="rId217" Type="http://schemas.openxmlformats.org/officeDocument/2006/relationships/slide" Target="slides/slide2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38" Type="http://schemas.openxmlformats.org/officeDocument/2006/relationships/slide" Target="slides/slide237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2" Type="http://schemas.openxmlformats.org/officeDocument/2006/relationships/slide" Target="slides/slide201.xml"/><Relationship Id="rId207" Type="http://schemas.openxmlformats.org/officeDocument/2006/relationships/slide" Target="slides/slide206.xml"/><Relationship Id="rId223" Type="http://schemas.openxmlformats.org/officeDocument/2006/relationships/slide" Target="slides/slide222.xml"/><Relationship Id="rId228" Type="http://schemas.openxmlformats.org/officeDocument/2006/relationships/slide" Target="slides/slide227.xml"/><Relationship Id="rId244" Type="http://schemas.openxmlformats.org/officeDocument/2006/relationships/slide" Target="slides/slide243.xml"/><Relationship Id="rId249" Type="http://schemas.openxmlformats.org/officeDocument/2006/relationships/presProps" Target="presProp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3" Type="http://schemas.openxmlformats.org/officeDocument/2006/relationships/slide" Target="slides/slide212.xml"/><Relationship Id="rId218" Type="http://schemas.openxmlformats.org/officeDocument/2006/relationships/slide" Target="slides/slide217.xml"/><Relationship Id="rId234" Type="http://schemas.openxmlformats.org/officeDocument/2006/relationships/slide" Target="slides/slide233.xml"/><Relationship Id="rId239" Type="http://schemas.openxmlformats.org/officeDocument/2006/relationships/slide" Target="slides/slide238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50" Type="http://schemas.openxmlformats.org/officeDocument/2006/relationships/viewProps" Target="viewProps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208" Type="http://schemas.openxmlformats.org/officeDocument/2006/relationships/slide" Target="slides/slide207.xml"/><Relationship Id="rId229" Type="http://schemas.openxmlformats.org/officeDocument/2006/relationships/slide" Target="slides/slide228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0" Type="http://schemas.openxmlformats.org/officeDocument/2006/relationships/slide" Target="slides/slide239.xml"/><Relationship Id="rId245" Type="http://schemas.openxmlformats.org/officeDocument/2006/relationships/slide" Target="slides/slide244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219" Type="http://schemas.openxmlformats.org/officeDocument/2006/relationships/slide" Target="slides/slide21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0" Type="http://schemas.openxmlformats.org/officeDocument/2006/relationships/slide" Target="slides/slide229.xml"/><Relationship Id="rId235" Type="http://schemas.openxmlformats.org/officeDocument/2006/relationships/slide" Target="slides/slide234.xml"/><Relationship Id="rId251" Type="http://schemas.openxmlformats.org/officeDocument/2006/relationships/theme" Target="theme/theme1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0" Type="http://schemas.openxmlformats.org/officeDocument/2006/relationships/slide" Target="slides/slide219.xml"/><Relationship Id="rId225" Type="http://schemas.openxmlformats.org/officeDocument/2006/relationships/slide" Target="slides/slide224.xml"/><Relationship Id="rId241" Type="http://schemas.openxmlformats.org/officeDocument/2006/relationships/slide" Target="slides/slide240.xml"/><Relationship Id="rId246" Type="http://schemas.openxmlformats.org/officeDocument/2006/relationships/slide" Target="slides/slide245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252" Type="http://schemas.openxmlformats.org/officeDocument/2006/relationships/tableStyles" Target="tableStyles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slide" Target="slides/slide241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slide" Target="slides/slide2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801C5F-EBF6-4ECD-A0A9-DB7BB49BA8CB}" type="datetimeFigureOut">
              <a:rPr lang="ru-RU"/>
              <a:pPr>
                <a:defRPr/>
              </a:pPr>
              <a:t>27.05.2015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271743-68E3-44DF-93DE-6723B7152B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A0C7D7-A99D-40CE-9431-F69A4190DB88}" type="datetimeFigureOut">
              <a:rPr lang="ru-RU"/>
              <a:pPr>
                <a:defRPr/>
              </a:pPr>
              <a:t>27.05.2015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CEEEBD-9A02-47A4-B19F-20DF5C2A9B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4DF972-D99B-45AD-8C12-1E82F0A696DF}" type="datetimeFigureOut">
              <a:rPr lang="ru-RU"/>
              <a:pPr>
                <a:defRPr/>
              </a:pPr>
              <a:t>27.05.2015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72EA54-23A7-4690-8D59-9A4E14775E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175869-0765-4944-834E-F751A89284A9}" type="datetimeFigureOut">
              <a:rPr lang="ru-RU"/>
              <a:pPr>
                <a:defRPr/>
              </a:pPr>
              <a:t>27.05.2015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DEBFED-F5DA-426B-8F81-DE5B952B03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5EEAE9-04E3-4B33-86AD-F23FB8E386E9}" type="datetimeFigureOut">
              <a:rPr lang="ru-RU"/>
              <a:pPr>
                <a:defRPr/>
              </a:pPr>
              <a:t>27.05.2015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67CB40-957C-430B-84F7-A3B54B482F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738282-B8CA-4120-9DCC-209C37B04248}" type="datetimeFigureOut">
              <a:rPr lang="ru-RU"/>
              <a:pPr>
                <a:defRPr/>
              </a:pPr>
              <a:t>27.05.2015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BBC78A-5310-4C24-8AF2-B5012466D7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D8ECB4-BABD-4F29-A53B-1841321414D8}" type="datetimeFigureOut">
              <a:rPr lang="ru-RU"/>
              <a:pPr>
                <a:defRPr/>
              </a:pPr>
              <a:t>27.05.2015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0B514E-8D57-43A7-9E7C-0E7BC171DF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E26CD2-008D-48C6-B605-B45F388F37B4}" type="datetimeFigureOut">
              <a:rPr lang="ru-RU"/>
              <a:pPr>
                <a:defRPr/>
              </a:pPr>
              <a:t>27.05.2015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ABC643-AE1E-4A5F-B863-32274D263C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742DDE-3763-43C7-AEF6-970A658A4A7C}" type="datetimeFigureOut">
              <a:rPr lang="ru-RU"/>
              <a:pPr>
                <a:defRPr/>
              </a:pPr>
              <a:t>27.05.2015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7DAA34-B0D8-4FF1-8204-B5896D991B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B39ACD-2467-405A-A18A-F8544C0111C9}" type="datetimeFigureOut">
              <a:rPr lang="ru-RU"/>
              <a:pPr>
                <a:defRPr/>
              </a:pPr>
              <a:t>27.05.2015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97BA64-C9A3-476B-B43F-851C18B6AD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3F9C6C-1A5E-46F8-ABE7-30816B8FFB7F}" type="datetimeFigureOut">
              <a:rPr lang="ru-RU"/>
              <a:pPr>
                <a:defRPr/>
              </a:pPr>
              <a:t>27.05.2015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EB3CE6-E474-4AF4-9602-6197CA9E02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fld id="{F16C1103-CFEA-4A5F-8B0B-369757B7355B}" type="datetimeFigureOut">
              <a:rPr lang="ru-RU"/>
              <a:pPr>
                <a:defRPr/>
              </a:pPr>
              <a:t>27.05.2015</a:t>
            </a:fld>
            <a:endParaRPr lang="ru-RU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E930113F-1049-4FA5-863D-90BE59D039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0" r:id="rId1"/>
    <p:sldLayoutId id="2147483709" r:id="rId2"/>
    <p:sldLayoutId id="2147483708" r:id="rId3"/>
    <p:sldLayoutId id="2147483707" r:id="rId4"/>
    <p:sldLayoutId id="2147483706" r:id="rId5"/>
    <p:sldLayoutId id="2147483705" r:id="rId6"/>
    <p:sldLayoutId id="2147483704" r:id="rId7"/>
    <p:sldLayoutId id="2147483703" r:id="rId8"/>
    <p:sldLayoutId id="2147483702" r:id="rId9"/>
    <p:sldLayoutId id="2147483701" r:id="rId10"/>
    <p:sldLayoutId id="2147483700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gif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2.jpeg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jpe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jpe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jpeg"/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jpe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jpe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jpe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jpe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jpe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jpeg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jpe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jpeg"/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jpeg"/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jpeg"/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jpeg"/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jpeg"/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jpeg"/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jpeg"/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jpeg"/><Relationship Id="rId1" Type="http://schemas.openxmlformats.org/officeDocument/2006/relationships/slideLayout" Target="../slideLayouts/slideLayout7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jpeg"/><Relationship Id="rId1" Type="http://schemas.openxmlformats.org/officeDocument/2006/relationships/slideLayout" Target="../slideLayouts/slideLayout7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jpeg"/><Relationship Id="rId1" Type="http://schemas.openxmlformats.org/officeDocument/2006/relationships/slideLayout" Target="../slideLayouts/slideLayout7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jpeg"/><Relationship Id="rId1" Type="http://schemas.openxmlformats.org/officeDocument/2006/relationships/slideLayout" Target="../slideLayouts/slideLayout7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jpeg"/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jpeg"/><Relationship Id="rId1" Type="http://schemas.openxmlformats.org/officeDocument/2006/relationships/slideLayout" Target="../slideLayouts/slideLayout7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jpeg"/><Relationship Id="rId1" Type="http://schemas.openxmlformats.org/officeDocument/2006/relationships/slideLayout" Target="../slideLayouts/slideLayout7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jpeg"/><Relationship Id="rId1" Type="http://schemas.openxmlformats.org/officeDocument/2006/relationships/slideLayout" Target="../slideLayouts/slideLayout7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jpeg"/><Relationship Id="rId1" Type="http://schemas.openxmlformats.org/officeDocument/2006/relationships/slideLayout" Target="../slideLayouts/slideLayout7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jpeg"/><Relationship Id="rId1" Type="http://schemas.openxmlformats.org/officeDocument/2006/relationships/slideLayout" Target="../slideLayouts/slideLayout7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jpeg"/><Relationship Id="rId1" Type="http://schemas.openxmlformats.org/officeDocument/2006/relationships/slideLayout" Target="../slideLayouts/slideLayout7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jpeg"/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jpeg"/><Relationship Id="rId1" Type="http://schemas.openxmlformats.org/officeDocument/2006/relationships/slideLayout" Target="../slideLayouts/slideLayout7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6.jpeg"/><Relationship Id="rId1" Type="http://schemas.openxmlformats.org/officeDocument/2006/relationships/slideLayout" Target="../slideLayouts/slideLayout7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7.jpeg"/><Relationship Id="rId1" Type="http://schemas.openxmlformats.org/officeDocument/2006/relationships/slideLayout" Target="../slideLayouts/slideLayout7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8.jpeg"/><Relationship Id="rId1" Type="http://schemas.openxmlformats.org/officeDocument/2006/relationships/slideLayout" Target="../slideLayouts/slideLayout7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9.jpeg"/><Relationship Id="rId1" Type="http://schemas.openxmlformats.org/officeDocument/2006/relationships/slideLayout" Target="../slideLayouts/slideLayout7.xml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1.jpeg"/><Relationship Id="rId1" Type="http://schemas.openxmlformats.org/officeDocument/2006/relationships/slideLayout" Target="../slideLayouts/slideLayout7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2.jpeg"/><Relationship Id="rId1" Type="http://schemas.openxmlformats.org/officeDocument/2006/relationships/slideLayout" Target="../slideLayouts/slideLayout7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3.jpeg"/><Relationship Id="rId1" Type="http://schemas.openxmlformats.org/officeDocument/2006/relationships/slideLayout" Target="../slideLayouts/slideLayout7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4.jpeg"/><Relationship Id="rId1" Type="http://schemas.openxmlformats.org/officeDocument/2006/relationships/slideLayout" Target="../slideLayouts/slideLayout7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5.jpeg"/><Relationship Id="rId1" Type="http://schemas.openxmlformats.org/officeDocument/2006/relationships/slideLayout" Target="../slideLayouts/slideLayout7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6.jpeg"/><Relationship Id="rId1" Type="http://schemas.openxmlformats.org/officeDocument/2006/relationships/slideLayout" Target="../slideLayouts/slideLayout7.xml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7.jpeg"/><Relationship Id="rId1" Type="http://schemas.openxmlformats.org/officeDocument/2006/relationships/slideLayout" Target="../slideLayouts/slideLayout7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8.jpeg"/><Relationship Id="rId1" Type="http://schemas.openxmlformats.org/officeDocument/2006/relationships/slideLayout" Target="../slideLayouts/slideLayout7.xml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9.jpeg"/><Relationship Id="rId1" Type="http://schemas.openxmlformats.org/officeDocument/2006/relationships/slideLayout" Target="../slideLayouts/slideLayout7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1.jpeg"/><Relationship Id="rId1" Type="http://schemas.openxmlformats.org/officeDocument/2006/relationships/slideLayout" Target="../slideLayouts/slideLayout7.x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2.jpeg"/><Relationship Id="rId1" Type="http://schemas.openxmlformats.org/officeDocument/2006/relationships/slideLayout" Target="../slideLayouts/slideLayout7.xml"/></Relationships>
</file>

<file path=ppt/slides/_rels/slide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3.jpeg"/><Relationship Id="rId1" Type="http://schemas.openxmlformats.org/officeDocument/2006/relationships/slideLayout" Target="../slideLayouts/slideLayout7.xml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4.jpeg"/><Relationship Id="rId1" Type="http://schemas.openxmlformats.org/officeDocument/2006/relationships/slideLayout" Target="../slideLayouts/slideLayout7.xml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5.jpeg"/><Relationship Id="rId1" Type="http://schemas.openxmlformats.org/officeDocument/2006/relationships/slideLayout" Target="../slideLayouts/slideLayout7.xml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6.jpeg"/><Relationship Id="rId1" Type="http://schemas.openxmlformats.org/officeDocument/2006/relationships/slideLayout" Target="../slideLayouts/slideLayout7.xml"/></Relationships>
</file>

<file path=ppt/slides/_rels/slide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7.jpeg"/><Relationship Id="rId1" Type="http://schemas.openxmlformats.org/officeDocument/2006/relationships/slideLayout" Target="../slideLayouts/slideLayout7.xml"/></Relationships>
</file>

<file path=ppt/slides/_rels/slide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8.jpeg"/><Relationship Id="rId1" Type="http://schemas.openxmlformats.org/officeDocument/2006/relationships/slideLayout" Target="../slideLayouts/slideLayout7.xml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9.jpeg"/><Relationship Id="rId1" Type="http://schemas.openxmlformats.org/officeDocument/2006/relationships/slideLayout" Target="../slideLayouts/slideLayout7.xml"/></Relationships>
</file>

<file path=ppt/slides/_rels/slide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1.jpeg"/><Relationship Id="rId1" Type="http://schemas.openxmlformats.org/officeDocument/2006/relationships/slideLayout" Target="../slideLayouts/slideLayout7.xml"/></Relationships>
</file>

<file path=ppt/slides/_rels/slide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2.jpeg"/><Relationship Id="rId1" Type="http://schemas.openxmlformats.org/officeDocument/2006/relationships/slideLayout" Target="../slideLayouts/slideLayout7.xml"/></Relationships>
</file>

<file path=ppt/slides/_rels/slide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3.jpeg"/><Relationship Id="rId1" Type="http://schemas.openxmlformats.org/officeDocument/2006/relationships/slideLayout" Target="../slideLayouts/slideLayout7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4.jpeg"/><Relationship Id="rId1" Type="http://schemas.openxmlformats.org/officeDocument/2006/relationships/slideLayout" Target="../slideLayouts/slideLayout7.xml"/></Relationships>
</file>

<file path=ppt/slides/_rels/slide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5.jpeg"/><Relationship Id="rId1" Type="http://schemas.openxmlformats.org/officeDocument/2006/relationships/slideLayout" Target="../slideLayouts/slideLayout7.xml"/></Relationships>
</file>

<file path=ppt/slides/_rels/slide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6.jpeg"/><Relationship Id="rId1" Type="http://schemas.openxmlformats.org/officeDocument/2006/relationships/slideLayout" Target="../slideLayouts/slideLayout7.xml"/></Relationships>
</file>

<file path=ppt/slides/_rels/slide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7.jpeg"/><Relationship Id="rId1" Type="http://schemas.openxmlformats.org/officeDocument/2006/relationships/slideLayout" Target="../slideLayouts/slideLayout7.xml"/></Relationships>
</file>

<file path=ppt/slides/_rels/slide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8.jpeg"/><Relationship Id="rId1" Type="http://schemas.openxmlformats.org/officeDocument/2006/relationships/slideLayout" Target="../slideLayouts/slideLayout7.xml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9.jpeg"/><Relationship Id="rId1" Type="http://schemas.openxmlformats.org/officeDocument/2006/relationships/slideLayout" Target="../slideLayouts/slideLayout7.xml"/></Relationships>
</file>

<file path=ppt/slides/_rels/slide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1.jpeg"/><Relationship Id="rId1" Type="http://schemas.openxmlformats.org/officeDocument/2006/relationships/slideLayout" Target="../slideLayouts/slideLayout7.xml"/></Relationships>
</file>

<file path=ppt/slides/_rels/slide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2.jpeg"/><Relationship Id="rId1" Type="http://schemas.openxmlformats.org/officeDocument/2006/relationships/slideLayout" Target="../slideLayouts/slideLayout7.xml"/></Relationships>
</file>

<file path=ppt/slides/_rels/slide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3.jpeg"/><Relationship Id="rId1" Type="http://schemas.openxmlformats.org/officeDocument/2006/relationships/slideLayout" Target="../slideLayouts/slideLayout7.xml"/></Relationships>
</file>

<file path=ppt/slides/_rels/slide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4.jpeg"/><Relationship Id="rId1" Type="http://schemas.openxmlformats.org/officeDocument/2006/relationships/slideLayout" Target="../slideLayouts/slideLayout7.xml"/></Relationships>
</file>

<file path=ppt/slides/_rels/slide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5.jpeg"/><Relationship Id="rId1" Type="http://schemas.openxmlformats.org/officeDocument/2006/relationships/slideLayout" Target="../slideLayouts/slideLayout7.xml"/></Relationships>
</file>

<file path=ppt/slides/_rels/slide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6.jpeg"/><Relationship Id="rId1" Type="http://schemas.openxmlformats.org/officeDocument/2006/relationships/slideLayout" Target="../slideLayouts/slideLayout7.xml"/></Relationships>
</file>

<file path=ppt/slides/_rels/slide2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7.jpeg"/><Relationship Id="rId1" Type="http://schemas.openxmlformats.org/officeDocument/2006/relationships/slideLayout" Target="../slideLayouts/slideLayout7.xml"/></Relationships>
</file>

<file path=ppt/slides/_rels/slide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8.jpeg"/><Relationship Id="rId1" Type="http://schemas.openxmlformats.org/officeDocument/2006/relationships/slideLayout" Target="../slideLayouts/slideLayout7.xml"/></Relationships>
</file>

<file path=ppt/slides/_rels/slide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9.jpeg"/><Relationship Id="rId1" Type="http://schemas.openxmlformats.org/officeDocument/2006/relationships/slideLayout" Target="../slideLayouts/slideLayout7.xml"/></Relationships>
</file>

<file path=ppt/slides/_rels/slide2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1.jpeg"/><Relationship Id="rId1" Type="http://schemas.openxmlformats.org/officeDocument/2006/relationships/slideLayout" Target="../slideLayouts/slideLayout7.xml"/></Relationships>
</file>

<file path=ppt/slides/_rels/slide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2.jpeg"/><Relationship Id="rId1" Type="http://schemas.openxmlformats.org/officeDocument/2006/relationships/slideLayout" Target="../slideLayouts/slideLayout7.xml"/></Relationships>
</file>

<file path=ppt/slides/_rels/slide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3.jpeg"/><Relationship Id="rId1" Type="http://schemas.openxmlformats.org/officeDocument/2006/relationships/slideLayout" Target="../slideLayouts/slideLayout7.xml"/></Relationships>
</file>

<file path=ppt/slides/_rels/slide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4.jpeg"/><Relationship Id="rId1" Type="http://schemas.openxmlformats.org/officeDocument/2006/relationships/slideLayout" Target="../slideLayouts/slideLayout7.xml"/></Relationships>
</file>

<file path=ppt/slides/_rels/slide2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5.jpeg"/><Relationship Id="rId1" Type="http://schemas.openxmlformats.org/officeDocument/2006/relationships/slideLayout" Target="../slideLayouts/slideLayout7.xml"/></Relationships>
</file>

<file path=ppt/slides/_rels/slide2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6.jpeg"/><Relationship Id="rId1" Type="http://schemas.openxmlformats.org/officeDocument/2006/relationships/slideLayout" Target="../slideLayouts/slideLayout7.xml"/></Relationships>
</file>

<file path=ppt/slides/_rels/slide2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7.jpeg"/><Relationship Id="rId1" Type="http://schemas.openxmlformats.org/officeDocument/2006/relationships/slideLayout" Target="../slideLayouts/slideLayout7.xml"/></Relationships>
</file>

<file path=ppt/slides/_rels/slide2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8.jpeg"/><Relationship Id="rId1" Type="http://schemas.openxmlformats.org/officeDocument/2006/relationships/slideLayout" Target="../slideLayouts/slideLayout7.xml"/></Relationships>
</file>

<file path=ppt/slides/_rels/slide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9.jpeg"/><Relationship Id="rId1" Type="http://schemas.openxmlformats.org/officeDocument/2006/relationships/slideLayout" Target="../slideLayouts/slideLayout7.xml"/></Relationships>
</file>

<file path=ppt/slides/_rels/slide2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1.jpeg"/><Relationship Id="rId1" Type="http://schemas.openxmlformats.org/officeDocument/2006/relationships/slideLayout" Target="../slideLayouts/slideLayout7.xml"/></Relationships>
</file>

<file path=ppt/slides/_rels/slide2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2.jpeg"/><Relationship Id="rId1" Type="http://schemas.openxmlformats.org/officeDocument/2006/relationships/slideLayout" Target="../slideLayouts/slideLayout7.xml"/></Relationships>
</file>

<file path=ppt/slides/_rels/slide2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3.jpeg"/><Relationship Id="rId1" Type="http://schemas.openxmlformats.org/officeDocument/2006/relationships/slideLayout" Target="../slideLayouts/slideLayout7.xml"/></Relationships>
</file>

<file path=ppt/slides/_rels/slide2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4.jpeg"/><Relationship Id="rId1" Type="http://schemas.openxmlformats.org/officeDocument/2006/relationships/slideLayout" Target="../slideLayouts/slideLayout7.xml"/></Relationships>
</file>

<file path=ppt/slides/_rels/slide2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5.jpeg"/><Relationship Id="rId1" Type="http://schemas.openxmlformats.org/officeDocument/2006/relationships/slideLayout" Target="../slideLayouts/slideLayout7.xml"/></Relationships>
</file>

<file path=ppt/slides/_rels/slide2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6.jpeg"/><Relationship Id="rId1" Type="http://schemas.openxmlformats.org/officeDocument/2006/relationships/slideLayout" Target="../slideLayouts/slideLayout7.xml"/></Relationships>
</file>

<file path=ppt/slides/_rels/slide2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7.jpeg"/><Relationship Id="rId1" Type="http://schemas.openxmlformats.org/officeDocument/2006/relationships/slideLayout" Target="../slideLayouts/slideLayout7.xml"/></Relationships>
</file>

<file path=ppt/slides/_rels/slide2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8.jpeg"/><Relationship Id="rId1" Type="http://schemas.openxmlformats.org/officeDocument/2006/relationships/slideLayout" Target="../slideLayouts/slideLayout7.xml"/></Relationships>
</file>

<file path=ppt/slides/_rels/slide2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9.jpeg"/><Relationship Id="rId1" Type="http://schemas.openxmlformats.org/officeDocument/2006/relationships/slideLayout" Target="../slideLayouts/slideLayout7.xml"/></Relationships>
</file>

<file path=ppt/slides/_rels/slide2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1.jpeg"/><Relationship Id="rId1" Type="http://schemas.openxmlformats.org/officeDocument/2006/relationships/slideLayout" Target="../slideLayouts/slideLayout7.xml"/></Relationships>
</file>

<file path=ppt/slides/_rels/slide2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2.jpeg"/><Relationship Id="rId1" Type="http://schemas.openxmlformats.org/officeDocument/2006/relationships/slideLayout" Target="../slideLayouts/slideLayout7.xml"/></Relationships>
</file>

<file path=ppt/slides/_rels/slide2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3.jpeg"/><Relationship Id="rId1" Type="http://schemas.openxmlformats.org/officeDocument/2006/relationships/slideLayout" Target="../slideLayouts/slideLayout7.xml"/></Relationships>
</file>

<file path=ppt/slides/_rels/slide2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4.jpeg"/><Relationship Id="rId1" Type="http://schemas.openxmlformats.org/officeDocument/2006/relationships/slideLayout" Target="../slideLayouts/slideLayout7.xml"/></Relationships>
</file>

<file path=ppt/slides/_rels/slide2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5.jpeg"/><Relationship Id="rId1" Type="http://schemas.openxmlformats.org/officeDocument/2006/relationships/slideLayout" Target="../slideLayouts/slideLayout7.xml"/></Relationships>
</file>

<file path=ppt/slides/_rels/slide2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6.jpeg"/><Relationship Id="rId1" Type="http://schemas.openxmlformats.org/officeDocument/2006/relationships/slideLayout" Target="../slideLayouts/slideLayout7.xml"/></Relationships>
</file>

<file path=ppt/slides/_rels/slide2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7.jpeg"/><Relationship Id="rId1" Type="http://schemas.openxmlformats.org/officeDocument/2006/relationships/slideLayout" Target="../slideLayouts/slideLayout7.xml"/></Relationships>
</file>

<file path=ppt/slides/_rels/slide2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6000" smtClean="0">
                <a:latin typeface="Monotype Corsiva" pitchFamily="66" charset="0"/>
              </a:rPr>
              <a:t>Рідна мати моя</a:t>
            </a:r>
            <a:br>
              <a:rPr lang="ru-RU" sz="6000" smtClean="0">
                <a:latin typeface="Monotype Corsiva" pitchFamily="66" charset="0"/>
              </a:rPr>
            </a:br>
            <a:endParaRPr lang="ru-RU" sz="6000" smtClean="0">
              <a:latin typeface="Monotype Corsiva" pitchFamily="66" charset="0"/>
            </a:endParaRPr>
          </a:p>
        </p:txBody>
      </p:sp>
      <p:pic>
        <p:nvPicPr>
          <p:cNvPr id="13314" name="Picture 5" descr="images (2)"/>
          <p:cNvPicPr>
            <a:picLocks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331913" y="847725"/>
            <a:ext cx="5832475" cy="5754688"/>
          </a:xfrm>
        </p:spPr>
      </p:pic>
    </p:spTree>
  </p:cSld>
  <p:clrMapOvr>
    <a:masterClrMapping/>
  </p:clrMapOvr>
  <p:transition advTm="3031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3" descr="4OtNI71rz5Y5xMxjUp2wr18q4JX6B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0325" y="187325"/>
            <a:ext cx="6483350" cy="648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89" name="Picture 5" descr="Картинки по запросу картинка -ілюстрація до пісні Два кольор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333375"/>
            <a:ext cx="6335713" cy="633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3" name="Picture 3" descr="baby-playing-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1000"/>
            <a:ext cx="8964613" cy="597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31"/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Rectangle 2"/>
          <p:cNvSpPr>
            <a:spLocks noGrp="1"/>
          </p:cNvSpPr>
          <p:nvPr>
            <p:ph type="title" idx="4294967295"/>
          </p:nvPr>
        </p:nvSpPr>
        <p:spPr>
          <a:xfrm>
            <a:off x="9901238" y="404813"/>
            <a:ext cx="8229600" cy="1143000"/>
          </a:xfrm>
        </p:spPr>
        <p:txBody>
          <a:bodyPr/>
          <a:lstStyle/>
          <a:p>
            <a:pPr eaLnBrk="1" hangingPunct="1"/>
            <a:endParaRPr lang="uk-UA" sz="6000" smtClean="0">
              <a:latin typeface="Monotype Corsiva" pitchFamily="66" charset="0"/>
            </a:endParaRPr>
          </a:p>
        </p:txBody>
      </p:sp>
      <p:pic>
        <p:nvPicPr>
          <p:cNvPr id="116738" name="Picture 4" descr="c6e6c721eaa7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613" y="0"/>
            <a:ext cx="479425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469"/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1" name="Picture 3" descr="cd9cd588e36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4538" y="333375"/>
            <a:ext cx="5114925" cy="619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156"/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5" name="Picture 4" descr="images (4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893763"/>
            <a:ext cx="7705725" cy="577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09" name="Picture 6" descr="fotografii_Phatpuppyart-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5513" y="188913"/>
            <a:ext cx="4281487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391"/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3" name="Picture 4" descr="images (17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58875" y="0"/>
            <a:ext cx="6638925" cy="666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515"/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8" name="Picture 2" descr="6684cf5f947d1d744b56d969b2eca848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60350"/>
            <a:ext cx="8243887" cy="61833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1" name="Picture 2" descr="Картинки по запросу картинка -ілюстрація до пісні Чорнобривців насіяла мат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6113"/>
            <a:ext cx="8223250" cy="576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AutoShape 5" descr="Картинки по запросу картинка -ілюстрація до пісні Чорнобривців насіяла мати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3906" name="AutoShape 7" descr="Картинки по запросу картинка -ілюстрація до пісні Чорнобривців насіяла мати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3907" name="AutoShape 9" descr="Картинки по запросу картинка -ілюстрація до пісні Чорнобривців насіяла мати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3908" name="AutoShape 11" descr="Картинки по запросу картинка -ілюстрація до пісні Чорнобривців насіяла мати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3909" name="AutoShape 13" descr="Картинки по запросу картинка -ілюстрація до пісні Чорнобривців насіяла мати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23910" name="Picture 15" descr="Картинки по запросу картинка -ілюстрація до пісні Чорнобривців насіяла мат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981075"/>
            <a:ext cx="8713788" cy="487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3" descr="001ma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620713"/>
            <a:ext cx="8820150" cy="585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29" name="Picture 5" descr="Картинки по запросу картинка -ілюстрація до пісні Чорнобривців насіяла мат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731838"/>
            <a:ext cx="7777163" cy="582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3" name="Picture 5" descr="Картинки по запросу картинка -ілюстрація до пісні Чорнобривців насіяла мат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709613"/>
            <a:ext cx="8497887" cy="553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7" name="Picture 5" descr="Картинки по запросу картинка -ілюстрація до пісні Чорнобривців насіяла мат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692150"/>
            <a:ext cx="7848600" cy="587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612313" y="765175"/>
            <a:ext cx="8229600" cy="1143000"/>
          </a:xfrm>
        </p:spPr>
        <p:txBody>
          <a:bodyPr/>
          <a:lstStyle/>
          <a:p>
            <a:pPr eaLnBrk="1" hangingPunct="1"/>
            <a:endParaRPr lang="ru-RU" sz="6000" smtClean="0">
              <a:latin typeface="Monotype Corsiva" pitchFamily="66" charset="0"/>
            </a:endParaRPr>
          </a:p>
        </p:txBody>
      </p:sp>
      <p:pic>
        <p:nvPicPr>
          <p:cNvPr id="128002" name="Picture 4" descr="images (6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228600"/>
            <a:ext cx="7993062" cy="645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453"/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5" name="Picture 4" descr="mama5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552450"/>
            <a:ext cx="8893175" cy="591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49" name="Picture 4" descr="images (14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506413"/>
            <a:ext cx="8964612" cy="596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3" name="Picture 5" descr="Картинки по запросу картинка мама готує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609600"/>
            <a:ext cx="8137525" cy="549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4" name="AutoShape 7" descr="Картинки по запросу картинка мама готує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1075" name="AutoShape 9" descr="Картинки по запросу картинка мама готує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97" name="Picture 4" descr="images (1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052513"/>
            <a:ext cx="8316912" cy="553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1" name="Picture 4" descr="Художник Steve Hanks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90775" y="381000"/>
            <a:ext cx="436245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145" name="Picture 4" descr="день матер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547688"/>
            <a:ext cx="8893175" cy="592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4" descr="5f558dc57ac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713" y="404813"/>
            <a:ext cx="5689600" cy="608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453"/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69" name="Picture 3" descr="images (7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5763"/>
            <a:ext cx="9144000" cy="608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515"/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3" name="AutoShape 5" descr="Картинки по запросу картинка мама веде дитину до школи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6194" name="AutoShape 7" descr="Картинки по запросу картинка мама веде дитину до школи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6195" name="AutoShape 9" descr="Картинки по запросу картинка мама веде дитину до школи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36196" name="Picture 11" descr="Картинки по запросу картинка мама веде дитину до школ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722313"/>
            <a:ext cx="8064500" cy="531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17" name="Picture 2" descr="images (9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692150"/>
            <a:ext cx="8496300" cy="471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453"/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241" name="Picture 5" descr="Картинки по запросу картинка мама веде дитину до церкв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649288"/>
            <a:ext cx="8208962" cy="546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265" name="Picture 6" descr="f2cded5481f194fd78bb9ad5c9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452438"/>
            <a:ext cx="8820150" cy="588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453"/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89" name="Picture 4" descr="00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60350"/>
            <a:ext cx="8497888" cy="629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3" name="Picture 4" descr="счастливая-мать-с-ребенком-на-руках-3000-х-2562-рх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188913"/>
            <a:ext cx="7561262" cy="645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37" name="Picture 4" descr="images (16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793750"/>
            <a:ext cx="8353425" cy="555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1" name="Picture 2" descr="Картинки по запросу картинка -ілюстрація до пісні Два кольор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731838"/>
            <a:ext cx="7561263" cy="566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5" name="AutoShape 5" descr="Картинки по запросу картинка мама готує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4386" name="AutoShape 7" descr="Картинки по запросу картинка ілюстрація до пісні Ой під вишнею, під черешнею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4387" name="AutoShape 9" descr="Картинки по запросу картинка ілюстрація до пісні Ой під вишнею, під черешнею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4388" name="AutoShape 11" descr="Картинки по запросу картинка ілюстрація до пісні Ой під вишнею, під черешнею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4389" name="AutoShape 14" descr="Картинки по запросу картинка ілюстрація до пісні Ой під вишнею, під черешнею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4390" name="AutoShape 16" descr="Картинки по запросу картинка ілюстрація до пісні Ой під вишнею, під черешнею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44391" name="Picture 18" descr="Картинки по запросу картинка ілюстрація до пісні Ой під вишнею, під черешнею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4075" y="0"/>
            <a:ext cx="5224463" cy="666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4" descr="44e5e5eeae8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33338"/>
            <a:ext cx="5648325" cy="682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375"/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409" name="Picture 4" descr="Фото08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0" y="1397000"/>
            <a:ext cx="3048000" cy="40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5410" name="Picture 5" descr="Фото080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0" y="1397000"/>
            <a:ext cx="3048000" cy="40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5411" name="Picture 5" descr="images (18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00113" y="476250"/>
            <a:ext cx="7667625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433" name="Picture 4" descr="j3mD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4075" y="306388"/>
            <a:ext cx="4527550" cy="629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57" name="Picture 5" descr="Картинки по запросу картинка молода мати гордо йде з немовля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4713" y="0"/>
            <a:ext cx="4670425" cy="659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32"/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481" name="Picture 6" descr="Картинки по запросу картинка молода мати гордо йде з немовля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8988" y="0"/>
            <a:ext cx="49609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469"/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505" name="Picture 4" descr="post-54331-126890590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8538" y="188913"/>
            <a:ext cx="4129087" cy="642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29" name="Picture 4" descr="william_adolphe_bouguereau_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4075" y="188913"/>
            <a:ext cx="4522788" cy="640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3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0044113" y="1268413"/>
            <a:ext cx="8229600" cy="1143000"/>
          </a:xfrm>
        </p:spPr>
        <p:txBody>
          <a:bodyPr/>
          <a:lstStyle/>
          <a:p>
            <a:pPr eaLnBrk="1" hangingPunct="1"/>
            <a:endParaRPr lang="ru-RU" sz="6000" smtClean="0">
              <a:latin typeface="Monotype Corsiva" pitchFamily="66" charset="0"/>
            </a:endParaRPr>
          </a:p>
        </p:txBody>
      </p:sp>
      <p:pic>
        <p:nvPicPr>
          <p:cNvPr id="151554" name="Picture 4" descr="mama-s-dochkoj-kartina-750x77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0225" y="260350"/>
            <a:ext cx="6124575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406"/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AutoShape 5" descr="Картинки по запросу картинка ілюстрація до пісні Висить ябко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2578" name="AutoShape 7" descr="Картинки по запросу картинка ілюстрація до пісні Висить ябко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52579" name="Picture 9" descr="Картинки по запросу картинка ілюстрація до пісні Висить ябк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200150"/>
            <a:ext cx="8569325" cy="481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1" name="Picture 5" descr="Картинки по запросу картинка дівчина-гуцул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247650"/>
            <a:ext cx="7488237" cy="661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25" name="Picture 2" descr="m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4863" y="333375"/>
            <a:ext cx="5262562" cy="652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328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3" descr="74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333375"/>
            <a:ext cx="7561262" cy="607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31"/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649" name="Picture 3" descr="mama-s-rebenkom-kartina-750x59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312738"/>
            <a:ext cx="7993062" cy="628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250"/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3" name="Picture 3" descr="Mother_and_daughter_24370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330200"/>
            <a:ext cx="8137525" cy="634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578"/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697" name="Picture 2" descr="pryvitannya-z-dnem-materi-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501650"/>
            <a:ext cx="7200900" cy="585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21" name="Picture 2" descr="d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85850" y="342900"/>
            <a:ext cx="69723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5" name="AutoShape 5" descr="Картинки по запросу картинка ілюстрація до пісні Мамина сорочка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59746" name="Picture 7" descr="Картинки по запросу картинка ілюстрація до пісні Мамина сороч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7263" y="188913"/>
            <a:ext cx="4689475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562"/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769" name="Picture 8" descr="Картинки по запросу картинка ілюстрація до пісні Мамина сороч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5513" y="260350"/>
            <a:ext cx="5032375" cy="659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793" name="Picture 6" descr="Картинки по запросу картинка ілюстрація до пісні Мамина сороч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1150" y="260350"/>
            <a:ext cx="6227763" cy="659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817" name="Picture 6" descr="images (3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6438" y="260350"/>
            <a:ext cx="5621337" cy="659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41" name="Picture 5" descr="моя батькывщи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88913"/>
            <a:ext cx="8101012" cy="606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266" name="Picture 5" descr="images (38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731838"/>
            <a:ext cx="7993063" cy="598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3" descr="639e54418e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295275"/>
            <a:ext cx="7775575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578"/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5" name="Picture 5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593725"/>
            <a:ext cx="8820150" cy="588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913" name="Picture 5" descr="1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693738"/>
            <a:ext cx="8675687" cy="578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937" name="Picture 5" descr="2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571500"/>
            <a:ext cx="85725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961" name="Picture 4" descr="images (96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625475"/>
            <a:ext cx="8208962" cy="581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985" name="Picture 4" descr="images (85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300038"/>
            <a:ext cx="8497887" cy="636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009" name="Picture 4" descr="images (87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55600"/>
            <a:ext cx="8496300" cy="636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033" name="Picture 4" descr="kiev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458788"/>
            <a:ext cx="8280400" cy="621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057" name="Picture 5" descr="images (47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5763"/>
            <a:ext cx="8748713" cy="582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81" name="Picture 10" descr="vilk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93663"/>
            <a:ext cx="7416800" cy="648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105" name="Picture 4" descr="images (52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434975"/>
            <a:ext cx="8280400" cy="593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3" descr="756e927c00830b8199f7b3b4c2dcc15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8538" y="188913"/>
            <a:ext cx="4467225" cy="649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406"/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129" name="Picture 4" descr="images (53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407988"/>
            <a:ext cx="8135938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153" name="Picture 4" descr="images (48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765175"/>
            <a:ext cx="7956550" cy="536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177" name="Picture 4" descr="images (23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5763"/>
            <a:ext cx="8532813" cy="568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201" name="Picture 4" descr="images (44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35163" y="188913"/>
            <a:ext cx="4249737" cy="640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225" name="Picture 4" descr="images (54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277813"/>
            <a:ext cx="7632700" cy="630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249" name="Picture 4" descr="images (59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382588"/>
            <a:ext cx="8280400" cy="593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273" name="Picture 5" descr="wRNjGh4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285875"/>
            <a:ext cx="8496300" cy="526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297" name="Picture 7" descr="Картинки по запросу малюнок до вірша василя симоненка Можна все на світі вибирати, син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785813"/>
            <a:ext cx="8713788" cy="543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21" name="Picture 4" descr="images (21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404813"/>
            <a:ext cx="8353425" cy="626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345" name="Picture 4" descr="images (22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333375"/>
            <a:ext cx="8497887" cy="636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4" descr="mother_breastfeeding_namibi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150" y="188913"/>
            <a:ext cx="4859338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369" name="Picture 4" descr="images (41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34963"/>
            <a:ext cx="8135937" cy="609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393" name="Picture 4" descr="images (86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981075"/>
            <a:ext cx="8280400" cy="450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417" name="Picture 4" descr="images (92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733425"/>
            <a:ext cx="8675687" cy="569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441" name="Picture 4" descr="images (32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39700"/>
            <a:ext cx="8007350" cy="644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465" name="Picture 2" descr="images (49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333375"/>
            <a:ext cx="8280400" cy="612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89" name="AutoShape 5" descr="Картинки по запросу малюнок колосся, калина, квіти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1490" name="AutoShape 7" descr="Картинки по запросу малюнок колосся, калина, квіти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1491" name="AutoShape 9" descr="Картинки по запросу малюнок колосся, калина, квіти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1492" name="AutoShape 11" descr="Картинки по запросу малюнок колосся, калина, квіти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91493" name="Picture 13" descr="Картинки по запросу малюнок колосся, калина, квіт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9500" y="260350"/>
            <a:ext cx="4445000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513" name="Picture 5" descr="Картинки по запросу малюнок колосся, калина, квіт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569913"/>
            <a:ext cx="7848600" cy="588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537" name="Picture 5" descr="Картинки по запросу малюнок колосся, калина, квіт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0"/>
            <a:ext cx="6911975" cy="664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61" name="Picture 5" descr="Картинки по запросу малюнок колосся, калина, квіт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461963"/>
            <a:ext cx="8208962" cy="614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585" name="Picture 4" descr="images (24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5763"/>
            <a:ext cx="9144000" cy="608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612313" y="1341438"/>
            <a:ext cx="8229600" cy="1143000"/>
          </a:xfrm>
        </p:spPr>
        <p:txBody>
          <a:bodyPr/>
          <a:lstStyle/>
          <a:p>
            <a:pPr eaLnBrk="1" hangingPunct="1"/>
            <a:r>
              <a:rPr lang="uk-UA" sz="6000" smtClean="0">
                <a:latin typeface="Monotype Corsiva" pitchFamily="66" charset="0"/>
              </a:rPr>
              <a:t>Вчимося кулінарній майстерності</a:t>
            </a:r>
            <a:endParaRPr lang="ru-RU" sz="6000" smtClean="0">
              <a:latin typeface="Monotype Corsiva" pitchFamily="66" charset="0"/>
            </a:endParaRPr>
          </a:p>
        </p:txBody>
      </p:sp>
      <p:pic>
        <p:nvPicPr>
          <p:cNvPr id="30722" name="Picture 5" descr="95548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74938" y="260350"/>
            <a:ext cx="4619625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437"/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609" name="Picture 4" descr="images (39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90538"/>
            <a:ext cx="9144000" cy="587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633" name="Picture 6" descr="Картинки по запросу малюнок колосся, калина, квіт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80975" y="881063"/>
            <a:ext cx="9324975" cy="499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657" name="Picture 5" descr="Картинки по запросу малюнок колосся, калина, квіт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757238"/>
            <a:ext cx="8675687" cy="564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681" name="Picture 5" descr="Картинки по запросу малюнок колосся, калина, квіт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623888"/>
            <a:ext cx="7993062" cy="598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705" name="Picture 5" descr="Картинки по запросу малюнок колосся, калина, квіт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436563"/>
            <a:ext cx="8135937" cy="626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729" name="Picture 4" descr="images (61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2488" y="-242888"/>
            <a:ext cx="4803775" cy="6911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753" name="Picture 4" descr="images (56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646238"/>
            <a:ext cx="8334375" cy="300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777" name="Picture 4" descr="images (70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477838"/>
            <a:ext cx="8424862" cy="615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01" name="Picture 4" descr="images (78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0"/>
            <a:ext cx="8353425" cy="566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25" name="Picture 6" descr="Картинки по запросу картинка ілюстрація до пісні Мамина сороч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908050"/>
            <a:ext cx="8532812" cy="505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3" descr="19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3150" y="188913"/>
            <a:ext cx="4157663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49" name="Picture 4" descr="ima (4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620713"/>
            <a:ext cx="8243887" cy="598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873" name="Picture 4" descr="images (3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61925"/>
            <a:ext cx="6696075" cy="669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897" name="Picture 4" descr="images (5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115888"/>
            <a:ext cx="6481762" cy="648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921" name="Picture 4" descr="99653722_L5DGGg4kZY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84150"/>
            <a:ext cx="7704137" cy="644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945" name="Picture 5" descr="images (64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260350"/>
            <a:ext cx="6408738" cy="640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969" name="Picture 4" descr="99653723_wt66Onz5on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00" y="76200"/>
            <a:ext cx="7239000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993" name="Picture 5" descr="Картинки по запросу малюнок дитини, яка молиться Божій матері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5513" y="333375"/>
            <a:ext cx="4405312" cy="633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017" name="Picture 5" descr="Картинки по запросу малюнок дитини, яка молиться Божій матері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673100"/>
            <a:ext cx="8496300" cy="570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41" name="Picture 5" descr="Картинки по запросу малюнок дитини, яка молиться Божій матері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1263" y="188913"/>
            <a:ext cx="399415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065" name="Picture 4" descr="images (60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0600" y="260350"/>
            <a:ext cx="5187950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4" descr="imag (4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476250"/>
            <a:ext cx="6118225" cy="611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875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4" descr="images (5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620713"/>
            <a:ext cx="8243888" cy="553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089" name="Picture 5" descr="Картинки по запросу малюнок матері, яка колише дитин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392113"/>
            <a:ext cx="9217025" cy="610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113" name="Picture 5" descr="Картинки по запросу малюнок матері, яка колише дитин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260350"/>
            <a:ext cx="4845050" cy="640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137" name="Picture 5" descr="Картинки по запросу малюнок матері, яка колише дитин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173038"/>
            <a:ext cx="8137525" cy="6516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161" name="Picture 5" descr="Картинки по запросу малюнок дитини, яка тільки почала ходит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4588" y="188913"/>
            <a:ext cx="4311650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185" name="Picture 5" descr="Картинки по запросу малюнок дитини, яка тільки почала ходит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0"/>
            <a:ext cx="6697662" cy="669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209" name="Picture 2" descr="Картинки по запросу малюнок матері, яка колише дитин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258763"/>
            <a:ext cx="7704137" cy="628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233" name="Picture 5" descr="Картинки по запросу малюнок матері, яка колише дитин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620713"/>
            <a:ext cx="8532813" cy="567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257" name="Picture 5" descr="Картинки по запросу малюнок бабусі з онуком-немовля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731838"/>
            <a:ext cx="7993063" cy="598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81" name="Picture 5" descr="Картинки по запросу малюнок бабусі з онуком-немовля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315913"/>
            <a:ext cx="6696075" cy="643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305" name="Picture 2" descr="Картинки по запросу малюнок матері, яка колише дитин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713" y="0"/>
            <a:ext cx="5630862" cy="666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3" descr="Raja_Ravi_Varma,_Looking_into_the_Mirro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5513" y="260350"/>
            <a:ext cx="4275137" cy="638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469"/>
  <p:timing>
    <p:tnLst>
      <p:par>
        <p:cTn id="1" dur="indefinite" restart="never" nodeType="tmRoot"/>
      </p:par>
    </p:tn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29" name="AutoShape 5" descr="Картинки по запросу малюнок де старенька мати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27330" name="Picture 7" descr="Картинки по запросу малюнок де старенька мат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550863"/>
            <a:ext cx="8208963" cy="614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353" name="Picture 2" descr="Картинки по запросу малюнок матері, яка колише дитин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377825"/>
            <a:ext cx="8640762" cy="53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377" name="Picture 5" descr="Картинки по запросу малюнок Мати чекає сина з дорог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47663"/>
            <a:ext cx="9144000" cy="616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1" name="AutoShape 5" descr="Картинки по запросу малюнок Мати чекає сина з дороги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30402" name="Picture 7" descr="Картинки по запросу малюнок Мати чекає сина з дорог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93850" y="260350"/>
            <a:ext cx="6022975" cy="640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5" name="AutoShape 5" descr="Картинки по запросу малюнок Мати чекає сина з дороги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31426" name="Picture 7" descr="Картинки по запросу малюнок Мати чекає сина з дорог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684213"/>
            <a:ext cx="8066087" cy="591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49" name="AutoShape 5" descr="Картинки по запросу малюнок старенька мати стоїть на порозі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2450" name="AutoShape 7" descr="Картинки по запросу малюнок старенька мати стоїть на порозі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2451" name="AutoShape 9" descr="Картинки по запросу малюнок старенька мати стоїть на порозі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32452" name="Picture 11" descr="Картинки по запросу малюнок старенька мати стоїть на порозі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476250"/>
            <a:ext cx="6121400" cy="612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473" name="Picture 5" descr="Картинки по запросу малюнок старенька мати стоїть на порозі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77825"/>
            <a:ext cx="8388350" cy="620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497" name="Picture 5" descr="Картинки по запросу малюнок до пісні Живе старенька мати у господі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647700"/>
            <a:ext cx="8424862" cy="560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21" name="Picture 5" descr="Картинки по запросу малюнок старенька мати стоїть на порозі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274638"/>
            <a:ext cx="6408738" cy="638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545" name="Picture 5" descr="Картинки по запросу малюнок старенька мати стоїть на порозі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188913"/>
            <a:ext cx="6480175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4" descr="images (19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188913"/>
            <a:ext cx="6624637" cy="662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569" name="Picture 5" descr="Картинки по запросу малюнок старенька мати стоїть на порозі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531813"/>
            <a:ext cx="8135938" cy="609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593" name="Picture 5" descr="Картинки по запросу малюнок старенька мати стоїть на порозі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8688" y="260350"/>
            <a:ext cx="4800600" cy="640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9617" name="Picture 5" descr="Картинки по запросу малюнок до пісні Живе старенька мати у господі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868363"/>
            <a:ext cx="8135937" cy="455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641" name="Picture 5" descr="Картинки по запросу малюнок до пісні Живе старенька мати у господі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354013"/>
            <a:ext cx="8208963" cy="625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665" name="Picture 5" descr="Картинки по запросу малюнок старенька мати стоїть на порозі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44725" y="0"/>
            <a:ext cx="4932363" cy="666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689" name="Picture 5" descr="Картинки по запросу Малюнки на тему Бережіть матері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5625" y="0"/>
            <a:ext cx="5226050" cy="652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713" name="Picture 5" descr="Картинки по запросу Малюнки на тему Бережіть матері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422275"/>
            <a:ext cx="8208963" cy="5192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737" name="Picture 5" descr="Картинки по запросу Малюнки на тему Бережіть матері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260350"/>
            <a:ext cx="6240462" cy="638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61" name="Picture 5" descr="Картинки по запросу Малюнки на тему Бережіть матері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474663"/>
            <a:ext cx="8280400" cy="606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785" name="Picture 5" descr="Картинки по запросу Малюнки на тему Бережіть матері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528638"/>
            <a:ext cx="8208962" cy="612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4" descr="depositphotos_11999284-A-picture-of-a-Ghanaian-mother-with-her-bab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8538" y="188913"/>
            <a:ext cx="4186237" cy="629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809" name="Picture 5" descr="Картинки по запросу малюнки на тему Хай живуть матері планет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266700"/>
            <a:ext cx="7127875" cy="652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833" name="Picture 5" descr="Картинки по запросу малюнки на тему Хай живуть матері планет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301625"/>
            <a:ext cx="7559675" cy="643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857" name="Picture 5" descr="Картинки по запросу малюнки на тему Хай живуть матері планет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51100" y="404813"/>
            <a:ext cx="4394200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0881" name="Picture 5" descr="Картинки по запросу малюнки на тему Хай живуть матері планет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569913"/>
            <a:ext cx="8064500" cy="604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1905" name="Picture 5" descr="Картинки по запросу малюнки на тему Хай живуть матері планет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746125"/>
            <a:ext cx="8208963" cy="546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929" name="Picture 4" descr="Картинки по запросу Малюнки на тему Бережіть матері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371475"/>
            <a:ext cx="6769100" cy="638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953" name="Picture 4" descr="Картинки по запросу малюнок матері, яка колише дитин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547688"/>
            <a:ext cx="8893175" cy="592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977" name="Picture 5" descr="Картинки по запросу малюнок до пісні Живе старенька мати у господі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713" y="549275"/>
            <a:ext cx="5054600" cy="611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01" name="Picture 2" descr="Картинки по запросу Малюнки на тему Бережіть матері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274638"/>
            <a:ext cx="6337300" cy="630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025" name="Picture 5" descr="Картинки по запросу малюнок матері, яка колише дитин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05025" y="0"/>
            <a:ext cx="49180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3" descr="moth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549275"/>
            <a:ext cx="8893175" cy="595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282"/>
  <p:timing>
    <p:tnLst>
      <p:par>
        <p:cTn id="1" dur="indefinite" restart="never" nodeType="tmRoot"/>
      </p:par>
    </p:tnLst>
  </p:timing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049" name="Picture 2" descr="Картинки по запросу Малюнки на тему Бережіть матері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188913"/>
            <a:ext cx="5927725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073" name="Picture 2" descr="Картинки по запросу малюнки на тему Хай живуть матері планет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81000"/>
            <a:ext cx="8675687" cy="635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3410" name="Picture 5" descr="Картинки по запросу ілюстрації до пісні Скрябіна Ма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693738"/>
            <a:ext cx="8496300" cy="566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145" name="Picture 5" descr="Картинки по запросу ілюстрації до пісні Скрябіна Ма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333375"/>
            <a:ext cx="8569325" cy="539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193" name="Picture 5" descr="Картинки по запросу ілюстрації до пісні Скрябіна Ма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673100"/>
            <a:ext cx="8135937" cy="546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217" name="Picture 5" descr="Картинки по запросу ілюстрації до пісні Скрябіна Ма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404813"/>
            <a:ext cx="7488237" cy="534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314" name="Picture 4" descr="Картинки по запросу малюнки на тему Хай живуть матері планет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623888"/>
            <a:ext cx="8137525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362" name="Picture 4" descr="Картинки по запросу малюнки на тему Хай живуть матері планет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528638"/>
            <a:ext cx="8280400" cy="617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3" descr="41cdda5b385d91320eaddf108a842bf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277813"/>
            <a:ext cx="8675687" cy="545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172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ChangeArrowheads="1"/>
          </p:cNvSpPr>
          <p:nvPr>
            <p:ph type="title"/>
          </p:nvPr>
        </p:nvSpPr>
        <p:spPr>
          <a:xfrm>
            <a:off x="9396413" y="549275"/>
            <a:ext cx="8229600" cy="1143000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389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56775" y="2133600"/>
            <a:ext cx="8229600" cy="4525963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38915" name="Picture 5" descr="80507432_Afrika_devushka_s_rebenko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8288" y="95250"/>
            <a:ext cx="6067425" cy="666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3" descr="ae97ea827f11fe0ba72c4ff3da06f43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476250"/>
            <a:ext cx="8662988" cy="576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5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3" descr="Жители из разных уголков мир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620713"/>
            <a:ext cx="8255000" cy="549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Рисунок 50" descr="Afghanistan Burqa Wo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765175"/>
            <a:ext cx="8362950" cy="557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3" descr="images (15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404813"/>
            <a:ext cx="7019925" cy="562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31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3" descr="68c33e2cf5d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333375"/>
            <a:ext cx="6335712" cy="633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4" descr="depositphotos_24436429-mother-with-baby-in-vintage-bugg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8038" y="188913"/>
            <a:ext cx="5297487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3" descr="23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52450"/>
            <a:ext cx="7620000" cy="575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3" descr="1865 (ок)_Мать с ребенком (Mother and Child)_48 х 82_х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692150"/>
            <a:ext cx="8748712" cy="548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3" descr="6402-mat-i-dity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254000"/>
            <a:ext cx="7848600" cy="633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3" descr="310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0"/>
            <a:ext cx="5830888" cy="662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4" descr="98286_o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9000" y="965200"/>
            <a:ext cx="7366000" cy="492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5" descr="images (76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5513" y="260350"/>
            <a:ext cx="4670425" cy="659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9" descr="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623888"/>
            <a:ext cx="7848600" cy="587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4" descr="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090613"/>
            <a:ext cx="8064500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6" descr="images (18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476250"/>
            <a:ext cx="5251450" cy="576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656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4" descr="1408630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520700"/>
            <a:ext cx="7920037" cy="592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5" descr="2725792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412750"/>
            <a:ext cx="8208963" cy="614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4" descr="5407214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868363"/>
            <a:ext cx="8675687" cy="541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Picture 5" descr="5910143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520700"/>
            <a:ext cx="7704137" cy="576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828213" y="188913"/>
            <a:ext cx="8229600" cy="1143000"/>
          </a:xfrm>
        </p:spPr>
        <p:txBody>
          <a:bodyPr/>
          <a:lstStyle/>
          <a:p>
            <a:pPr eaLnBrk="1" hangingPunct="1"/>
            <a:endParaRPr lang="ru-RU" sz="6000" smtClean="0">
              <a:latin typeface="Monotype Corsiva" pitchFamily="66" charset="0"/>
            </a:endParaRPr>
          </a:p>
        </p:txBody>
      </p:sp>
      <p:pic>
        <p:nvPicPr>
          <p:cNvPr id="57346" name="Picture 4" descr="454318_64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20663"/>
            <a:ext cx="8893175" cy="618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469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Picture 4" descr="images (55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334963"/>
            <a:ext cx="8569325" cy="619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Picture 4" descr="images (49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388938"/>
            <a:ext cx="8137525" cy="601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Picture 5" descr="532_G_133787372676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142875"/>
            <a:ext cx="7056437" cy="671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Picture 5" descr="25%20___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257175"/>
            <a:ext cx="6985000" cy="641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4" descr="10797541_b5a64e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114300"/>
            <a:ext cx="4419600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469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3" descr="02a13fbb1ce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8538" y="0"/>
            <a:ext cx="4751387" cy="666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Picture 4" descr="2440954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150" y="333375"/>
            <a:ext cx="5010150" cy="627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15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3" descr="44540382_f404104fce6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7000" y="717550"/>
            <a:ext cx="6350000" cy="542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375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Picture 4" descr="52380185b485e13794021176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361950"/>
            <a:ext cx="7775575" cy="621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78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3" descr="56594898_51e8e5b4639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222250"/>
            <a:ext cx="7632700" cy="650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547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Picture 3" descr="58357628_materinstvo_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333375"/>
            <a:ext cx="5040313" cy="631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468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Picture 3" descr="58488706_13673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377825"/>
            <a:ext cx="7848600" cy="627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16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Picture 4" descr="божья мать-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0"/>
            <a:ext cx="5461000" cy="652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Picture 6" descr="images (11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33650" y="188913"/>
            <a:ext cx="4195763" cy="666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Picture 4" descr="images (1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357188"/>
            <a:ext cx="7489825" cy="624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Picture 4" descr="images (61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14550" y="333375"/>
            <a:ext cx="4530725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3" descr="2e8dda9668e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5900" y="260350"/>
            <a:ext cx="8928100" cy="595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Picture 4" descr="79212384_0a0d3412b8cee9ec3ea03517f7ec28a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404813"/>
            <a:ext cx="4643438" cy="619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2" descr="76396481_751056249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00" y="95250"/>
            <a:ext cx="8890000" cy="666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500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Picture 4" descr="images (12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679450"/>
            <a:ext cx="7561262" cy="594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1" name="Picture 3" descr="64015384_5729e611c556mat_i_ditya_v_belom_v_sadu_vv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4988" y="188913"/>
            <a:ext cx="5180012" cy="606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469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Picture 4" descr="imag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8438" y="0"/>
            <a:ext cx="6035675" cy="666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49" name="Picture 4" descr="images (13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3700" y="0"/>
            <a:ext cx="5656263" cy="666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3" name="Picture 4" descr="84832696_large_159201182154016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95250"/>
            <a:ext cx="5943600" cy="666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7" name="Picture 4" descr="201404250443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476250"/>
            <a:ext cx="8162925" cy="544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1" name="Picture 3" descr="64015510_46250183__1_14reka_derevya_mat_s_maluyshom_na_rukah_oba_v_belo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5175" y="188913"/>
            <a:ext cx="5016500" cy="640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47"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5" name="Picture 4" descr="66201756_0_1236_ccf03e92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19313" y="100013"/>
            <a:ext cx="4905375" cy="665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468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3" descr="0(74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8050" y="254000"/>
            <a:ext cx="4787900" cy="635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69" name="Picture 2" descr="b287d917e45c7405abc4a4ba2a60d9b85f49307334925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620713"/>
            <a:ext cx="8316912" cy="615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390"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3" name="Picture 4" descr="2e8dda9668e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908050"/>
            <a:ext cx="8316912" cy="554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7" name="Picture 5" descr="slovo_pi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549275"/>
            <a:ext cx="8101012" cy="540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18" name="Picture 7" descr="zvezd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384175"/>
            <a:ext cx="8532812" cy="655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1" name="Picture 5" descr="d21d168e789cff4773cf635e18ca3f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620713"/>
            <a:ext cx="7632700" cy="572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5" name="Picture 4" descr="d0b8a352d1f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" y="271463"/>
            <a:ext cx="7915275" cy="631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89" name="Picture 4" descr="images (14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549275"/>
            <a:ext cx="8388350" cy="558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3" name="Picture 3" descr="87695500_66449846_0dd489b4f29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312738"/>
            <a:ext cx="8064500" cy="647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406"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7" name="Picture 5" descr="42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0"/>
            <a:ext cx="5538787" cy="673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1" name="Picture 4" descr="fb47dd4f9e89575cabab4e9cb5ee78a5_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260350"/>
            <a:ext cx="7380287" cy="644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5" name="Picture 4" descr="mama_999_x_884c02a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642938"/>
            <a:ext cx="8748712" cy="583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3" descr="0_f10cd_28eec36e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0" y="234950"/>
            <a:ext cx="5715000" cy="638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09" name="Picture 4" descr="Ребёнок-спит-с-матерью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31788"/>
            <a:ext cx="8424862" cy="562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3" name="Picture 2" descr="firestock_mother_050820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366713"/>
            <a:ext cx="8569325" cy="607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7" name="Picture 5" descr="%D0%9C%D0%B0%D0%BB%D0%B5%D0%BD%D1%8C%D0%BA%D0%B5_%D0%B4%D0%B8%D1%82%D1%8F%D1%82%D0%BA%D0%B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339725"/>
            <a:ext cx="7921625" cy="617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1" name="Picture 5" descr="101876392_4437240_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47625"/>
            <a:ext cx="6985000" cy="683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5" name="Picture 5" descr="405314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50938" y="0"/>
            <a:ext cx="6310312" cy="635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29" name="Picture 4" descr="Мама с ребёнком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3" name="Picture 4" descr="nezhnaya-fotosessiya-novorozhdennu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546100"/>
            <a:ext cx="8893175" cy="593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7" name="Picture 4" descr="мать-с-ребенком-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642938"/>
            <a:ext cx="8569325" cy="562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1" name="Picture 4" descr="Wolfgang Willrich (15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908050"/>
            <a:ext cx="8569325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5" name="Picture 3" descr="103889487_5015369_d106d4fd498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0238" y="0"/>
            <a:ext cx="53260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203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3" descr="2d6bbbf02eafb7f1bda246e8873ed9fbbc5f6c1494708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188913"/>
            <a:ext cx="4873625" cy="652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AutoShape 5" descr="Картинки по запросу картинка немовля в колисці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4450" name="AutoShape 7" descr="Картинки по запросу картинка немовля в колисці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4451" name="AutoShape 9" descr="Картинки по запросу картинка немовля в колисці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04452" name="Picture 11" descr="Картинки по запросу картинка немовля в колисці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193675"/>
            <a:ext cx="7272338" cy="653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AutoShape 5" descr="Картинки по запросу картинка немовля в колисці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5474" name="AutoShape 7" descr="Картинки по запросу картинка немовля в колисці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05475" name="Picture 13" descr="Картинки по запросу картинка дівчина-українка вишиває милому сорочк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413" y="188913"/>
            <a:ext cx="4437062" cy="638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7" name="Picture 5" descr="Картинки по запросу картинка -ілюстрація до пісні Два кольор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260350"/>
            <a:ext cx="7848600" cy="628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1" name="Picture 5" descr="Картинки по запросу картинка дівчина-українка вишиває милому сорочк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39725"/>
            <a:ext cx="7991475" cy="601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5" name="Picture 5" descr="Картинки по запросу картинка ілюстрація до пісні про вишиванк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0825"/>
            <a:ext cx="8604250" cy="598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69" name="Picture 5" descr="Картинки по запросу картинка дівчина-українка вишиває милому сорочк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9975" y="0"/>
            <a:ext cx="4341813" cy="666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3" name="Picture 4" descr="eafaf27bfe76e92192191cdf2ccda290bc5f6c14947083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260350"/>
            <a:ext cx="6292850" cy="630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7" name="Picture 5" descr="Картинки по запросу картинка -ілюстрація до пісні Два кольор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115888"/>
            <a:ext cx="6697663" cy="669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1" name="Picture 5" descr="Картинки по запросу картинка -ілюстрація до пісні Два кольор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7700" y="549275"/>
            <a:ext cx="8496300" cy="563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5" name="Picture 5" descr="Картинки по запросу картинка -ілюстрація до пісні Два кольор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785813"/>
            <a:ext cx="7777162" cy="582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6">
      <a:dk1>
        <a:srgbClr val="005A58"/>
      </a:dk1>
      <a:lt1>
        <a:srgbClr val="FFFFFF"/>
      </a:lt1>
      <a:dk2>
        <a:srgbClr val="008080"/>
      </a:dk2>
      <a:lt2>
        <a:srgbClr val="FFFF99"/>
      </a:lt2>
      <a:accent1>
        <a:srgbClr val="006462"/>
      </a:accent1>
      <a:accent2>
        <a:srgbClr val="6D6FC7"/>
      </a:accent2>
      <a:accent3>
        <a:srgbClr val="AAC0C0"/>
      </a:accent3>
      <a:accent4>
        <a:srgbClr val="DADADA"/>
      </a:accent4>
      <a:accent5>
        <a:srgbClr val="AAB8B7"/>
      </a:accent5>
      <a:accent6>
        <a:srgbClr val="6264B4"/>
      </a:accent6>
      <a:hlink>
        <a:srgbClr val="00FFFF"/>
      </a:hlink>
      <a:folHlink>
        <a:srgbClr val="00FF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1179</TotalTime>
  <Words>6</Words>
  <Application>Microsoft Office PowerPoint</Application>
  <PresentationFormat>Экран (4:3)</PresentationFormat>
  <Paragraphs>2</Paragraphs>
  <Slides>247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247</vt:i4>
      </vt:variant>
    </vt:vector>
  </HeadingPairs>
  <TitlesOfParts>
    <vt:vector size="251" baseType="lpstr">
      <vt:lpstr>Arial</vt:lpstr>
      <vt:lpstr>Calibri</vt:lpstr>
      <vt:lpstr>Monotype Corsiva</vt:lpstr>
      <vt:lpstr>Оформление по умолчанию</vt:lpstr>
      <vt:lpstr>Рідна мати моя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Вчимося кулінарній майстерності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  <vt:lpstr>Слайд 84</vt:lpstr>
      <vt:lpstr>Слайд 85</vt:lpstr>
      <vt:lpstr>Слайд 86</vt:lpstr>
      <vt:lpstr>Слайд 87</vt:lpstr>
      <vt:lpstr>Слайд 88</vt:lpstr>
      <vt:lpstr>Слайд 89</vt:lpstr>
      <vt:lpstr>Слайд 90</vt:lpstr>
      <vt:lpstr>Слайд 91</vt:lpstr>
      <vt:lpstr>Слайд 92</vt:lpstr>
      <vt:lpstr>Слайд 93</vt:lpstr>
      <vt:lpstr>Слайд 94</vt:lpstr>
      <vt:lpstr>Слайд 95</vt:lpstr>
      <vt:lpstr>Слайд 96</vt:lpstr>
      <vt:lpstr>Слайд 97</vt:lpstr>
      <vt:lpstr>Слайд 98</vt:lpstr>
      <vt:lpstr>Слайд 99</vt:lpstr>
      <vt:lpstr>Слайд 100</vt:lpstr>
      <vt:lpstr>Слайд 101</vt:lpstr>
      <vt:lpstr>Слайд 102</vt:lpstr>
      <vt:lpstr>Слайд 103</vt:lpstr>
      <vt:lpstr>Слайд 104</vt:lpstr>
      <vt:lpstr>Слайд 105</vt:lpstr>
      <vt:lpstr>Слайд 106</vt:lpstr>
      <vt:lpstr>Слайд 107</vt:lpstr>
      <vt:lpstr>Слайд 108</vt:lpstr>
      <vt:lpstr>Слайд 109</vt:lpstr>
      <vt:lpstr>Слайд 110</vt:lpstr>
      <vt:lpstr>Слайд 111</vt:lpstr>
      <vt:lpstr>Слайд 112</vt:lpstr>
      <vt:lpstr>Слайд 113</vt:lpstr>
      <vt:lpstr>Слайд 114</vt:lpstr>
      <vt:lpstr>Слайд 115</vt:lpstr>
      <vt:lpstr>Слайд 116</vt:lpstr>
      <vt:lpstr>Слайд 117</vt:lpstr>
      <vt:lpstr>Слайд 118</vt:lpstr>
      <vt:lpstr>Слайд 119</vt:lpstr>
      <vt:lpstr>Слайд 120</vt:lpstr>
      <vt:lpstr>Слайд 121</vt:lpstr>
      <vt:lpstr>Слайд 122</vt:lpstr>
      <vt:lpstr>Слайд 123</vt:lpstr>
      <vt:lpstr>Слайд 124</vt:lpstr>
      <vt:lpstr>Слайд 125</vt:lpstr>
      <vt:lpstr>Слайд 126</vt:lpstr>
      <vt:lpstr>Слайд 127</vt:lpstr>
      <vt:lpstr>Слайд 128</vt:lpstr>
      <vt:lpstr>Слайд 129</vt:lpstr>
      <vt:lpstr>Слайд 130</vt:lpstr>
      <vt:lpstr>Слайд 131</vt:lpstr>
      <vt:lpstr>Слайд 132</vt:lpstr>
      <vt:lpstr>Слайд 133</vt:lpstr>
      <vt:lpstr>Слайд 134</vt:lpstr>
      <vt:lpstr>Слайд 135</vt:lpstr>
      <vt:lpstr>Слайд 136</vt:lpstr>
      <vt:lpstr>Слайд 137</vt:lpstr>
      <vt:lpstr>Слайд 138</vt:lpstr>
      <vt:lpstr>Слайд 139</vt:lpstr>
      <vt:lpstr>Слайд 140</vt:lpstr>
      <vt:lpstr>Слайд 141</vt:lpstr>
      <vt:lpstr>Слайд 142</vt:lpstr>
      <vt:lpstr>Слайд 143</vt:lpstr>
      <vt:lpstr>Слайд 144</vt:lpstr>
      <vt:lpstr>Слайд 145</vt:lpstr>
      <vt:lpstr>Слайд 146</vt:lpstr>
      <vt:lpstr>Слайд 147</vt:lpstr>
      <vt:lpstr>Слайд 148</vt:lpstr>
      <vt:lpstr>Слайд 149</vt:lpstr>
      <vt:lpstr>Слайд 150</vt:lpstr>
      <vt:lpstr>Слайд 151</vt:lpstr>
      <vt:lpstr>Слайд 152</vt:lpstr>
      <vt:lpstr>Слайд 153</vt:lpstr>
      <vt:lpstr>Слайд 154</vt:lpstr>
      <vt:lpstr>Слайд 155</vt:lpstr>
      <vt:lpstr>Слайд 156</vt:lpstr>
      <vt:lpstr>Слайд 157</vt:lpstr>
      <vt:lpstr>Слайд 158</vt:lpstr>
      <vt:lpstr>Слайд 159</vt:lpstr>
      <vt:lpstr>Слайд 160</vt:lpstr>
      <vt:lpstr>Слайд 161</vt:lpstr>
      <vt:lpstr>Слайд 162</vt:lpstr>
      <vt:lpstr>Слайд 163</vt:lpstr>
      <vt:lpstr>Слайд 164</vt:lpstr>
      <vt:lpstr>Слайд 165</vt:lpstr>
      <vt:lpstr>Слайд 166</vt:lpstr>
      <vt:lpstr>Слайд 167</vt:lpstr>
      <vt:lpstr>Слайд 168</vt:lpstr>
      <vt:lpstr>Слайд 169</vt:lpstr>
      <vt:lpstr>Слайд 170</vt:lpstr>
      <vt:lpstr>Слайд 171</vt:lpstr>
      <vt:lpstr>Слайд 172</vt:lpstr>
      <vt:lpstr>Слайд 173</vt:lpstr>
      <vt:lpstr>Слайд 174</vt:lpstr>
      <vt:lpstr>Слайд 175</vt:lpstr>
      <vt:lpstr>Слайд 176</vt:lpstr>
      <vt:lpstr>Слайд 177</vt:lpstr>
      <vt:lpstr>Слайд 178</vt:lpstr>
      <vt:lpstr>Слайд 179</vt:lpstr>
      <vt:lpstr>Слайд 180</vt:lpstr>
      <vt:lpstr>Слайд 181</vt:lpstr>
      <vt:lpstr>Слайд 182</vt:lpstr>
      <vt:lpstr>Слайд 183</vt:lpstr>
      <vt:lpstr>Слайд 184</vt:lpstr>
      <vt:lpstr>Слайд 185</vt:lpstr>
      <vt:lpstr>Слайд 186</vt:lpstr>
      <vt:lpstr>Слайд 187</vt:lpstr>
      <vt:lpstr>Слайд 188</vt:lpstr>
      <vt:lpstr>Слайд 189</vt:lpstr>
      <vt:lpstr>Слайд 190</vt:lpstr>
      <vt:lpstr>Слайд 191</vt:lpstr>
      <vt:lpstr>Слайд 192</vt:lpstr>
      <vt:lpstr>Слайд 193</vt:lpstr>
      <vt:lpstr>Слайд 194</vt:lpstr>
      <vt:lpstr>Слайд 195</vt:lpstr>
      <vt:lpstr>Слайд 196</vt:lpstr>
      <vt:lpstr>Слайд 197</vt:lpstr>
      <vt:lpstr>Слайд 198</vt:lpstr>
      <vt:lpstr>Слайд 199</vt:lpstr>
      <vt:lpstr>Слайд 200</vt:lpstr>
      <vt:lpstr>Слайд 201</vt:lpstr>
      <vt:lpstr>Слайд 202</vt:lpstr>
      <vt:lpstr>Слайд 203</vt:lpstr>
      <vt:lpstr>Слайд 204</vt:lpstr>
      <vt:lpstr>Слайд 205</vt:lpstr>
      <vt:lpstr>Слайд 206</vt:lpstr>
      <vt:lpstr>Слайд 207</vt:lpstr>
      <vt:lpstr>Слайд 208</vt:lpstr>
      <vt:lpstr>Слайд 209</vt:lpstr>
      <vt:lpstr>Слайд 210</vt:lpstr>
      <vt:lpstr>Слайд 211</vt:lpstr>
      <vt:lpstr>Слайд 212</vt:lpstr>
      <vt:lpstr>Слайд 213</vt:lpstr>
      <vt:lpstr>Слайд 214</vt:lpstr>
      <vt:lpstr>Слайд 215</vt:lpstr>
      <vt:lpstr>Слайд 216</vt:lpstr>
      <vt:lpstr>Слайд 217</vt:lpstr>
      <vt:lpstr>Слайд 218</vt:lpstr>
      <vt:lpstr>Слайд 219</vt:lpstr>
      <vt:lpstr>Слайд 220</vt:lpstr>
      <vt:lpstr>Слайд 221</vt:lpstr>
      <vt:lpstr>Слайд 222</vt:lpstr>
      <vt:lpstr>Слайд 223</vt:lpstr>
      <vt:lpstr>Слайд 224</vt:lpstr>
      <vt:lpstr>Слайд 225</vt:lpstr>
      <vt:lpstr>Слайд 226</vt:lpstr>
      <vt:lpstr>Слайд 227</vt:lpstr>
      <vt:lpstr>Слайд 228</vt:lpstr>
      <vt:lpstr>Слайд 229</vt:lpstr>
      <vt:lpstr>Слайд 230</vt:lpstr>
      <vt:lpstr>Слайд 231</vt:lpstr>
      <vt:lpstr>Слайд 232</vt:lpstr>
      <vt:lpstr>Слайд 233</vt:lpstr>
      <vt:lpstr>Слайд 234</vt:lpstr>
      <vt:lpstr>Слайд 235</vt:lpstr>
      <vt:lpstr>Слайд 236</vt:lpstr>
      <vt:lpstr>Слайд 237</vt:lpstr>
      <vt:lpstr>Слайд 238</vt:lpstr>
      <vt:lpstr>Слайд 239</vt:lpstr>
      <vt:lpstr>Слайд 240</vt:lpstr>
      <vt:lpstr>Слайд 241</vt:lpstr>
      <vt:lpstr>Слайд 242</vt:lpstr>
      <vt:lpstr>Слайд 243</vt:lpstr>
      <vt:lpstr>Слайд 244</vt:lpstr>
      <vt:lpstr>Слайд 245</vt:lpstr>
      <vt:lpstr>Слайд 246</vt:lpstr>
      <vt:lpstr>Слайд 247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WORK</cp:lastModifiedBy>
  <cp:revision>33</cp:revision>
  <dcterms:created xsi:type="dcterms:W3CDTF">2014-03-25T10:17:51Z</dcterms:created>
  <dcterms:modified xsi:type="dcterms:W3CDTF">2015-05-27T11:11:15Z</dcterms:modified>
</cp:coreProperties>
</file>