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7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1DA52E7-1149-4E7A-B418-51FBE8E9FCEE}" type="datetimeFigureOut">
              <a:rPr lang="ru-RU" smtClean="0"/>
              <a:pPr/>
              <a:t>12.12.2017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5656605-5F4C-415D-9E7C-DFE86E4850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857364"/>
            <a:ext cx="7772400" cy="1829761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Breaking the rules. Crime.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357430"/>
            <a:ext cx="7772400" cy="1199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971187"/>
            <a:ext cx="3214678" cy="288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04262"/>
            <a:ext cx="3214678" cy="315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0"/>
            <a:ext cx="2705688" cy="2352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2428860" cy="276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57686" y="1357298"/>
            <a:ext cx="4500594" cy="535785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1) a walked        b am walking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           c was walking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2) a felt    b was feeling    c feel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3) a was hearing    b heard     c hear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4) a over     b around     c across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5) a in     b through     c under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6) a Because     b First     c Finally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7) a into      b out of       c on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8) a Then     b But     c Next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9) a made     b did     c drank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10) a Then     b And     c Finally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6248" y="357166"/>
            <a:ext cx="4357718" cy="857256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002060"/>
                </a:solidFill>
              </a:rPr>
              <a:t>Unusual   day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-214338"/>
            <a:ext cx="3755917" cy="288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352" y="2428868"/>
            <a:ext cx="4073220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</a:rPr>
              <a:t>You are the best detectives!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8046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Home task: SB p. 52</a:t>
            </a:r>
            <a:endParaRPr lang="ru-RU" b="1" dirty="0"/>
          </a:p>
        </p:txBody>
      </p:sp>
      <p:pic>
        <p:nvPicPr>
          <p:cNvPr id="6" name="Picture 2" descr="C:\Documents and Settings\1\Рабочий стол\crime\unnam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143248"/>
            <a:ext cx="3429004" cy="3429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285992"/>
            <a:ext cx="8229600" cy="4168773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You must be able:</a:t>
            </a:r>
          </a:p>
          <a:p>
            <a:r>
              <a:rPr lang="en-US" dirty="0" smtClean="0"/>
              <a:t>to know different kinds of crime;</a:t>
            </a:r>
          </a:p>
          <a:p>
            <a:r>
              <a:rPr lang="en-US" dirty="0" smtClean="0"/>
              <a:t>to name exact location of person;</a:t>
            </a:r>
          </a:p>
          <a:p>
            <a:r>
              <a:rPr lang="en-US" dirty="0" smtClean="0"/>
              <a:t>to be polite and speak different languages;</a:t>
            </a:r>
          </a:p>
          <a:p>
            <a:r>
              <a:rPr lang="en-US" dirty="0" smtClean="0"/>
              <a:t>to describe the events;</a:t>
            </a:r>
          </a:p>
          <a:p>
            <a:r>
              <a:rPr lang="en-US" dirty="0" smtClean="0"/>
              <a:t>to </a:t>
            </a:r>
            <a:r>
              <a:rPr lang="en-US" dirty="0" smtClean="0"/>
              <a:t>answer </a:t>
            </a:r>
            <a:r>
              <a:rPr lang="en-US" dirty="0" smtClean="0"/>
              <a:t>the questions;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8762" y="928670"/>
            <a:ext cx="7215238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2060"/>
                </a:solidFill>
              </a:rPr>
              <a:t>Mr. SHERLOCK HOLMES OPENS “School for young detectives”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857628"/>
            <a:ext cx="3122646" cy="289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716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14400" y="1214422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Along the road,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Out of town,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Up the hill,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Freewheel down.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Across the bridge,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Through the wood,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The wind in my hair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Feels so good.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Past the castle,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Around the lake,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And home for tea,</a:t>
            </a:r>
            <a:endParaRPr lang="ru-RU" dirty="0">
              <a:solidFill>
                <a:srgbClr val="002060"/>
              </a:solidFill>
            </a:endParaRPr>
          </a:p>
          <a:p>
            <a:pPr marL="109728" indent="0" algn="ctr">
              <a:buNone/>
            </a:pPr>
            <a:r>
              <a:rPr lang="en-GB" b="1" dirty="0">
                <a:solidFill>
                  <a:srgbClr val="002060"/>
                </a:solidFill>
              </a:rPr>
              <a:t>Hope there’s some cake!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00364" y="285728"/>
            <a:ext cx="3857652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Let’s go!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23812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61306"/>
            <a:ext cx="2928925" cy="219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244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How do you know different kinds of crime?</a:t>
            </a:r>
            <a:endParaRPr lang="ru-RU" dirty="0">
              <a:solidFill>
                <a:schemeClr val="accent4"/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00174"/>
            <a:ext cx="882865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Prepositions of movement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11214"/>
            <a:ext cx="4649325" cy="564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sz="quarter" idx="4294967295"/>
          </p:nvPr>
        </p:nvSpPr>
        <p:spPr>
          <a:xfrm>
            <a:off x="4714876" y="285728"/>
            <a:ext cx="4214842" cy="6143625"/>
          </a:xfrm>
        </p:spPr>
        <p:txBody>
          <a:bodyPr>
            <a:normAutofit/>
          </a:bodyPr>
          <a:lstStyle/>
          <a:p>
            <a:pPr marL="452628" indent="-342900">
              <a:buNone/>
            </a:pPr>
            <a:r>
              <a:rPr lang="en-US" sz="1600" dirty="0" smtClean="0"/>
              <a:t>1) At 8.30 p.m. Bill Smith was walking __________ the bridge.</a:t>
            </a:r>
          </a:p>
          <a:p>
            <a:pPr marL="452628" indent="-342900">
              <a:buNone/>
            </a:pPr>
            <a:r>
              <a:rPr lang="en-US" sz="1600" dirty="0" smtClean="0"/>
              <a:t>2) At 8.35 p.m. he was running __________   a road.</a:t>
            </a:r>
          </a:p>
          <a:p>
            <a:pPr marL="452628" indent="-342900">
              <a:buNone/>
            </a:pPr>
            <a:r>
              <a:rPr lang="en-US" sz="1600" dirty="0" smtClean="0"/>
              <a:t>3) At 8.50 p.m. he was walking __________   a hotel.</a:t>
            </a:r>
          </a:p>
          <a:p>
            <a:pPr marL="452628" indent="-342900">
              <a:buNone/>
            </a:pPr>
            <a:r>
              <a:rPr lang="en-US" sz="1600" dirty="0" smtClean="0"/>
              <a:t>4) At 9.00 p.m. he was running __________  a room.</a:t>
            </a:r>
          </a:p>
          <a:p>
            <a:pPr marL="452628" indent="-342900">
              <a:buNone/>
            </a:pPr>
            <a:r>
              <a:rPr lang="en-US" sz="1600" dirty="0" smtClean="0"/>
              <a:t>5) At 9.14 p.m. he was taking money __________ a bag.</a:t>
            </a:r>
          </a:p>
          <a:p>
            <a:pPr marL="452628" indent="-342900">
              <a:buNone/>
            </a:pPr>
            <a:r>
              <a:rPr lang="en-US" sz="1600" dirty="0" smtClean="0"/>
              <a:t>6) At 9.15 p.m. he was climbing __________  a window.</a:t>
            </a:r>
          </a:p>
          <a:p>
            <a:pPr marL="452628" indent="-342900">
              <a:buNone/>
            </a:pPr>
            <a:r>
              <a:rPr lang="en-US" sz="1600" dirty="0" smtClean="0"/>
              <a:t>7) At 9.20 p.m. he was climbing __________ a ladder.</a:t>
            </a:r>
          </a:p>
          <a:p>
            <a:pPr marL="452628" indent="-342900">
              <a:buNone/>
            </a:pPr>
            <a:r>
              <a:rPr lang="en-US" sz="1600" dirty="0" smtClean="0"/>
              <a:t>8) At 9.25 p.m. he was jumping __________  a wall.</a:t>
            </a:r>
          </a:p>
          <a:p>
            <a:pPr marL="452628" indent="-342900">
              <a:buNone/>
            </a:pPr>
            <a:r>
              <a:rPr lang="en-US" sz="1600" dirty="0" smtClean="0"/>
              <a:t>9) At 9.30 p.m. he was riding a motorbike  __________ a hill.</a:t>
            </a:r>
          </a:p>
          <a:p>
            <a:pPr marL="452628" indent="-342900">
              <a:buNone/>
            </a:pPr>
            <a:r>
              <a:rPr lang="en-US" sz="1600" dirty="0" smtClean="0"/>
              <a:t>10) At 9.35 p.m. he was walking __________  a wall.</a:t>
            </a:r>
          </a:p>
          <a:p>
            <a:pPr marL="452628" indent="-342900">
              <a:buNone/>
            </a:pPr>
            <a:r>
              <a:rPr lang="en-US" sz="1600" dirty="0" smtClean="0"/>
              <a:t>11) At 9.37 p.m. he was falling __________     a wall.</a:t>
            </a:r>
          </a:p>
          <a:p>
            <a:pPr marL="452628" indent="-342900">
              <a:buNone/>
            </a:pPr>
            <a:endParaRPr lang="en-US" sz="1600" dirty="0" smtClean="0"/>
          </a:p>
          <a:p>
            <a:pPr marL="452628" indent="-342900">
              <a:buNone/>
            </a:pPr>
            <a:endParaRPr lang="en-US" sz="1600" dirty="0" smtClean="0"/>
          </a:p>
          <a:p>
            <a:pPr marL="452628" indent="-342900">
              <a:buNone/>
            </a:pPr>
            <a:endParaRPr lang="en-US" sz="1600" dirty="0" smtClean="0"/>
          </a:p>
          <a:p>
            <a:pPr marL="452628" indent="-342900">
              <a:buNone/>
            </a:pPr>
            <a:endParaRPr lang="en-US" sz="1600" dirty="0" smtClean="0"/>
          </a:p>
          <a:p>
            <a:pPr marL="452628" indent="-342900">
              <a:buAutoNum type="arabicParenR"/>
            </a:pPr>
            <a:endParaRPr lang="ru-RU" sz="1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143375" cy="627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4"/>
                </a:solidFill>
              </a:rPr>
              <a:t>Let’s have a rest!</a:t>
            </a:r>
            <a:endParaRPr lang="ru-RU" dirty="0">
              <a:solidFill>
                <a:schemeClr val="accent4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8996296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002060"/>
                </a:solidFill>
              </a:rPr>
              <a:t>Past Simple / Past Continuous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39479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When</a:t>
            </a:r>
            <a:r>
              <a:rPr lang="en-US" b="1" dirty="0" smtClean="0">
                <a:solidFill>
                  <a:srgbClr val="002060"/>
                </a:solidFill>
              </a:rPr>
              <a:t> + Past Simple (the shorter action)</a:t>
            </a:r>
          </a:p>
          <a:p>
            <a:pPr>
              <a:buNone/>
            </a:pPr>
            <a:endParaRPr lang="en-US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While</a:t>
            </a:r>
            <a:r>
              <a:rPr lang="en-US" b="1" dirty="0" smtClean="0">
                <a:solidFill>
                  <a:srgbClr val="002060"/>
                </a:solidFill>
              </a:rPr>
              <a:t> + Past Continuous ( the longer action)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u="sng" dirty="0" smtClean="0"/>
              <a:t>While</a:t>
            </a:r>
            <a:r>
              <a:rPr lang="en-US" b="1" dirty="0" smtClean="0"/>
              <a:t> we </a:t>
            </a:r>
            <a:r>
              <a:rPr lang="en-US" b="1" u="sng" dirty="0" smtClean="0"/>
              <a:t>were walking</a:t>
            </a:r>
            <a:r>
              <a:rPr lang="en-US" b="1" dirty="0" smtClean="0"/>
              <a:t>, </a:t>
            </a:r>
          </a:p>
          <a:p>
            <a:pPr>
              <a:buNone/>
            </a:pPr>
            <a:r>
              <a:rPr lang="en-US" b="1" dirty="0" smtClean="0"/>
              <a:t>     we </a:t>
            </a:r>
            <a:r>
              <a:rPr lang="en-US" b="1" u="sng" dirty="0" smtClean="0"/>
              <a:t>saw</a:t>
            </a:r>
            <a:r>
              <a:rPr lang="en-US" b="1" dirty="0" smtClean="0"/>
              <a:t> Jack.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/>
              <a:t>We </a:t>
            </a:r>
            <a:r>
              <a:rPr lang="en-US" b="1" u="sng" dirty="0" smtClean="0"/>
              <a:t>were walking </a:t>
            </a:r>
          </a:p>
          <a:p>
            <a:pPr>
              <a:buNone/>
            </a:pPr>
            <a:r>
              <a:rPr lang="en-US" b="1" u="sng" dirty="0" smtClean="0"/>
              <a:t>when</a:t>
            </a:r>
            <a:r>
              <a:rPr lang="en-US" b="1" dirty="0" smtClean="0"/>
              <a:t> we </a:t>
            </a:r>
            <a:r>
              <a:rPr lang="en-US" b="1" u="sng" dirty="0" smtClean="0"/>
              <a:t>saw</a:t>
            </a:r>
            <a:r>
              <a:rPr lang="en-US" b="1" dirty="0" smtClean="0"/>
              <a:t> Jack.</a:t>
            </a:r>
          </a:p>
        </p:txBody>
      </p:sp>
      <p:pic>
        <p:nvPicPr>
          <p:cNvPr id="6" name="Picture 2" descr="C:\Documents and Settings\1\Рабочий стол\crime\unnam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143248"/>
            <a:ext cx="3429004" cy="3429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>
                <a:solidFill>
                  <a:srgbClr val="002060"/>
                </a:solidFill>
              </a:rPr>
              <a:t>What was Julia doing at 6 o’clock?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What happened while Julia and Sue were talking on the Skype?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What was Julia’s neighbour doing at 6 o’clock?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What was Julia doing when a cat jumped on a cooker and the curtains quick fired?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What happened while Julia was still reading?</a:t>
            </a:r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solidFill>
                  <a:schemeClr val="accent4"/>
                </a:solidFill>
              </a:rPr>
              <a:t>Answer  the  questions:</a:t>
            </a:r>
            <a:endParaRPr lang="ru-RU" dirty="0">
              <a:solidFill>
                <a:schemeClr val="accent4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4783994"/>
            <a:ext cx="2143140" cy="207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1101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201</TotalTime>
  <Words>437</Words>
  <Application>Microsoft Office PowerPoint</Application>
  <PresentationFormat>Экран (4:3)</PresentationFormat>
  <Paragraphs>71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Breaking the rules. Crime.</vt:lpstr>
      <vt:lpstr>Mr. SHERLOCK HOLMES OPENS “School for young detectives”</vt:lpstr>
      <vt:lpstr>Let’s go!</vt:lpstr>
      <vt:lpstr>How do you know different kinds of crime?</vt:lpstr>
      <vt:lpstr>Prepositions of movement</vt:lpstr>
      <vt:lpstr>Слайд 6</vt:lpstr>
      <vt:lpstr>Let’s have a rest!</vt:lpstr>
      <vt:lpstr>Past Simple / Past Continuous</vt:lpstr>
      <vt:lpstr>Answer  the  questions:</vt:lpstr>
      <vt:lpstr> Unusual   day</vt:lpstr>
      <vt:lpstr>You are the best detectives!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Breaking the rules. Crime.</dc:title>
  <dc:creator>Сережа</dc:creator>
  <cp:lastModifiedBy>Сережа</cp:lastModifiedBy>
  <cp:revision>39</cp:revision>
  <dcterms:created xsi:type="dcterms:W3CDTF">2017-12-11T20:38:15Z</dcterms:created>
  <dcterms:modified xsi:type="dcterms:W3CDTF">2017-12-12T18:27:41Z</dcterms:modified>
</cp:coreProperties>
</file>