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33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456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2684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111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83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9548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469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7894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384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423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3618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F8C292C-AAD3-4639-B164-803422A7F20D}" type="datetimeFigureOut">
              <a:rPr lang="uk-UA" smtClean="0"/>
              <a:t>15.02.2014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5FF3565-2D5A-40E1-BAF5-5E9DDC48D598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40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507" y="177194"/>
            <a:ext cx="3811342" cy="48295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36419" y="5006772"/>
            <a:ext cx="63875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Тарас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Шевченко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Автопортрет. 1840 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р.</a:t>
            </a:r>
          </a:p>
        </p:txBody>
      </p:sp>
    </p:spTree>
    <p:extLst>
      <p:ext uri="{BB962C8B-B14F-4D97-AF65-F5344CB8AC3E}">
        <p14:creationId xmlns:p14="http://schemas.microsoft.com/office/powerpoint/2010/main" val="2051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76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41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796" y="0"/>
            <a:ext cx="49891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08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395" y="0"/>
            <a:ext cx="51092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8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4287"/>
            <a:ext cx="7620000" cy="682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71" y="200403"/>
            <a:ext cx="3809329" cy="55501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028" y="2648539"/>
            <a:ext cx="5680152" cy="400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915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Шляхов</dc:creator>
  <cp:lastModifiedBy>Сергей Шляхов</cp:lastModifiedBy>
  <cp:revision>2</cp:revision>
  <dcterms:created xsi:type="dcterms:W3CDTF">2014-02-15T14:55:38Z</dcterms:created>
  <dcterms:modified xsi:type="dcterms:W3CDTF">2014-02-15T15:10:17Z</dcterms:modified>
</cp:coreProperties>
</file>