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79" r:id="rId7"/>
    <p:sldId id="266" r:id="rId8"/>
    <p:sldId id="277" r:id="rId9"/>
    <p:sldId id="265" r:id="rId10"/>
    <p:sldId id="264" r:id="rId11"/>
    <p:sldId id="263" r:id="rId12"/>
    <p:sldId id="262" r:id="rId13"/>
    <p:sldId id="261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</p:sldIdLst>
  <p:sldSz cx="9144000" cy="6858000" type="screen4x3"/>
  <p:notesSz cx="6858000" cy="9144000"/>
  <p:embeddedFontLst>
    <p:embeddedFont>
      <p:font typeface="Century Gothic" pitchFamily="34" charset="0"/>
      <p:regular r:id="rId25"/>
      <p:bold r:id="rId26"/>
      <p:italic r:id="rId27"/>
      <p:boldItalic r:id="rId28"/>
    </p:embeddedFont>
    <p:embeddedFont>
      <p:font typeface="Wingdings 2" pitchFamily="18" charset="2"/>
      <p:regular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/>
  </p:normalViewPr>
  <p:slideViewPr>
    <p:cSldViewPr>
      <p:cViewPr>
        <p:scale>
          <a:sx n="100" d="100"/>
          <a:sy n="100" d="100"/>
        </p:scale>
        <p:origin x="5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719C593-D65B-4EC5-967C-88B5E9B97EB4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3F2F5B6C-52BC-477A-B8AC-C2C8A21977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7984" y="4149080"/>
            <a:ext cx="3943091" cy="2016446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ru-RU" sz="8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Болота</a:t>
            </a:r>
            <a:endParaRPr lang="ru-RU" sz="8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pic>
        <p:nvPicPr>
          <p:cNvPr id="1027" name="Picture 3" descr="N:\болото\sova___pravilqnyj_otvet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88" y="0"/>
            <a:ext cx="1381125" cy="19716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f_471ce531377b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-142900"/>
            <a:ext cx="5034880" cy="35010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930811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 rot="21292640">
            <a:off x="268010" y="453154"/>
            <a:ext cx="2816512" cy="3222269"/>
            <a:chOff x="61985" y="-1"/>
            <a:chExt cx="2816512" cy="3222269"/>
          </a:xfrm>
        </p:grpSpPr>
        <p:pic>
          <p:nvPicPr>
            <p:cNvPr id="8194" name="Picture 2" descr="E:\374809_w200_h200_ocheret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85" y="369331"/>
              <a:ext cx="2816512" cy="285293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858173" y="-1"/>
              <a:ext cx="122413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Очерет</a:t>
              </a: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 rot="267084">
            <a:off x="3950730" y="753425"/>
            <a:ext cx="5193269" cy="3829690"/>
            <a:chOff x="3950730" y="753425"/>
            <a:chExt cx="5193269" cy="3829690"/>
          </a:xfrm>
        </p:grpSpPr>
        <p:pic>
          <p:nvPicPr>
            <p:cNvPr id="8195" name="Picture 3" descr="E:\img_5058_r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0730" y="1122757"/>
              <a:ext cx="5193269" cy="346035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359232" y="753425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Хвощ</a:t>
              </a: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 rot="279852">
            <a:off x="1148348" y="3399001"/>
            <a:ext cx="4226419" cy="3431406"/>
            <a:chOff x="993653" y="3336034"/>
            <a:chExt cx="4226419" cy="3431406"/>
          </a:xfrm>
        </p:grpSpPr>
        <p:pic>
          <p:nvPicPr>
            <p:cNvPr id="5122" name="Picture 2" descr="N:\болото\1295732736_boloto4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3653" y="3705366"/>
              <a:ext cx="4226419" cy="306207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2062746" y="3336034"/>
              <a:ext cx="20882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Рогоз</a:t>
              </a:r>
              <a:endParaRPr lang="ru-RU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42219086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5982" y="327464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Верхові болота: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612" y="701766"/>
            <a:ext cx="4807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 Утворюються на плоских вододілах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4612" y="1058678"/>
            <a:ext cx="4663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 Живляться лише за рахунок опадів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4612" y="1427245"/>
            <a:ext cx="55446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 Рослини: мох сфагнум, багно болотне, вереск, пушиця, журавлина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Picture 2" descr="C:\Documents and Settings\ADMIN\Рабочий стол\болота\верховое болото\178_2007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071678"/>
            <a:ext cx="8286808" cy="47863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728277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75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27584" y="620688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Журавлина – королева боліт, справжня скарбниця вітамінів</a:t>
            </a:r>
            <a:endParaRPr lang="ru-RU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N:\болото\6179f2632da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5815">
            <a:off x="4681296" y="1712732"/>
            <a:ext cx="4236938" cy="31978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N:\болото\flower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5046">
            <a:off x="170120" y="1869841"/>
            <a:ext cx="4319256" cy="3289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\Рабочий стол\болота\верховое болото\ecwt10dcxa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714884"/>
            <a:ext cx="3286149" cy="21431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38268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78678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</a:rPr>
              <a:t>Мох Сфагнум – типова рослина верхових боліт, саме переважно з нього утворюється торф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6" name="Picture 2" descr="N:\болото\6261400249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65598">
            <a:off x="113935" y="1417648"/>
            <a:ext cx="3987297" cy="34804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N:\болото\moh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76179">
            <a:off x="4441445" y="1643186"/>
            <a:ext cx="4345814" cy="40134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ADMIN\Рабочий стол\болота\верховое болото\bog-2-sma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4071942"/>
            <a:ext cx="3143272" cy="26432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034121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75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2632" y="705470"/>
            <a:ext cx="82089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Росичка – найяскравіший приклад пристосування рослин до життя на болотах в умовах нестачі поживних речовин. </a:t>
            </a:r>
          </a:p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Росичка – комахоїдна рослина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1" name="Picture 3" descr="N:\болото\Drosera_rotundifolia_L_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59049">
            <a:off x="276664" y="1889657"/>
            <a:ext cx="2965741" cy="3262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N:\болото\normal_6387233krupnyy_pl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28140">
            <a:off x="5457354" y="1822380"/>
            <a:ext cx="3030076" cy="2945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Documents and Settings\ADMIN\Рабочий стол\болота\верховое болото\34464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4143380"/>
            <a:ext cx="3429004" cy="25003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924937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 rot="20694405">
            <a:off x="80768" y="450943"/>
            <a:ext cx="3993555" cy="3089084"/>
            <a:chOff x="1090794" y="1835532"/>
            <a:chExt cx="3993555" cy="3089084"/>
          </a:xfrm>
        </p:grpSpPr>
        <p:sp>
          <p:nvSpPr>
            <p:cNvPr id="4" name="TextBox 3"/>
            <p:cNvSpPr txBox="1"/>
            <p:nvPr/>
          </p:nvSpPr>
          <p:spPr>
            <a:xfrm>
              <a:off x="1899439" y="1835532"/>
              <a:ext cx="23762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Багно болотяне</a:t>
              </a: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13314" name="Picture 2" descr="N:\болото\p20000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0794" y="2204864"/>
              <a:ext cx="3993555" cy="271975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Группа 8"/>
          <p:cNvGrpSpPr/>
          <p:nvPr/>
        </p:nvGrpSpPr>
        <p:grpSpPr>
          <a:xfrm>
            <a:off x="1276005" y="3503246"/>
            <a:ext cx="2882900" cy="3323586"/>
            <a:chOff x="1951861" y="3597471"/>
            <a:chExt cx="2882900" cy="3323586"/>
          </a:xfrm>
        </p:grpSpPr>
        <p:pic>
          <p:nvPicPr>
            <p:cNvPr id="10" name="Picture 2" descr="E:\veresk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1861" y="3966803"/>
              <a:ext cx="2882900" cy="295425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2709235" y="3597471"/>
              <a:ext cx="13681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Вереск</a:t>
              </a: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 rot="438946">
            <a:off x="4572000" y="1412776"/>
            <a:ext cx="4140723" cy="3474875"/>
            <a:chOff x="3923928" y="1581142"/>
            <a:chExt cx="4140723" cy="3474875"/>
          </a:xfrm>
        </p:grpSpPr>
        <p:sp>
          <p:nvSpPr>
            <p:cNvPr id="6" name="TextBox 5"/>
            <p:cNvSpPr txBox="1"/>
            <p:nvPr/>
          </p:nvSpPr>
          <p:spPr>
            <a:xfrm>
              <a:off x="5166197" y="1581142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Пушиця</a:t>
              </a: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pic>
          <p:nvPicPr>
            <p:cNvPr id="7170" name="Picture 2" descr="N:\болото\26338_3d94855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928" y="1950474"/>
              <a:ext cx="4140723" cy="310554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074" name="Picture 2" descr="C:\Documents and Settings\ADMIN\Рабочий стол\болота\верховое болото\5e88406ef11f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3857628"/>
            <a:ext cx="3857652" cy="28670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795465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Болота – місце видобування торфу – цінної корисної копалини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41" name="Picture 5" descr="E: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5940">
            <a:off x="495054" y="1336890"/>
            <a:ext cx="3504489" cy="34550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Documents and Settings\ADMIN\Рабочий стол\болота\1298835417_torf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28736"/>
            <a:ext cx="4024314" cy="3357566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болота\peat-briquett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4551623"/>
            <a:ext cx="3257547" cy="23063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1152644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627962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давнину в болотах видобували болотну руду - бурий залізняк або лімоніт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3" descr="N:\болото\IMG_08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0281">
            <a:off x="4947402" y="1556373"/>
            <a:ext cx="3878143" cy="2908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N:\болото\Lem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89040"/>
            <a:ext cx="3384376" cy="30037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N:\болото\chusovaya_4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24967">
            <a:off x="530505" y="1523768"/>
            <a:ext cx="3627055" cy="32063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10221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75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0976" y="404664"/>
            <a:ext cx="8205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чому користь боліт? </a:t>
            </a:r>
          </a:p>
        </p:txBody>
      </p:sp>
      <p:pic>
        <p:nvPicPr>
          <p:cNvPr id="16386" name="Picture 2" descr="N:\болото\frog1-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869160"/>
            <a:ext cx="1441466" cy="15420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N:\болото\frog3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4132" y="4869160"/>
            <a:ext cx="1333641" cy="14413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5264" y="846781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Ліси – легені планети, струмки та річки – її кровоносна система, болота можна порівняти з роллю печінки та нирок; вони очищують воду!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N:\болото\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988840"/>
            <a:ext cx="5168436" cy="42007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095299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175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2598" y="692696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Болота накопичують воду та поліпшують її якість, регулюють поверхневий та підземний стік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0" name="Picture 2" descr="N:\болото\b634ea88dcf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8" y="1844824"/>
            <a:ext cx="7925826" cy="45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7458956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49880" y="720511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Болота -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24867" y="582012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 indent="0">
              <a:buNone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надмірно зволожені ділянки суходолу з шаром торфу не менш як 30 см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D:\bol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596336" cy="5102206"/>
          </a:xfrm>
          <a:prstGeom prst="roundRect">
            <a:avLst>
              <a:gd name="adj" fmla="val 1606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121913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6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73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7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67544" y="620688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Болота – місце гніздування птахів, в тому числі перелітних: сірі журавлі, лелека чорний, сіра чапля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 rot="419236">
            <a:off x="4639494" y="2127281"/>
            <a:ext cx="3816423" cy="3877745"/>
            <a:chOff x="4639494" y="2127281"/>
            <a:chExt cx="3816423" cy="3877745"/>
          </a:xfrm>
        </p:grpSpPr>
        <p:pic>
          <p:nvPicPr>
            <p:cNvPr id="11267" name="Picture 3" descr="N:\болото\1124193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39494" y="2496613"/>
              <a:ext cx="3816423" cy="350841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467585" y="2127281"/>
              <a:ext cx="21602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Лелека чорний</a:t>
              </a:r>
              <a:endParaRPr lang="ru-RU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 rot="21205243">
            <a:off x="552706" y="1788804"/>
            <a:ext cx="3847455" cy="3220644"/>
            <a:chOff x="622230" y="1823853"/>
            <a:chExt cx="3847455" cy="3220644"/>
          </a:xfrm>
        </p:grpSpPr>
        <p:pic>
          <p:nvPicPr>
            <p:cNvPr id="11266" name="Picture 2" descr="N:\болото\597de442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230" y="2193185"/>
              <a:ext cx="3847455" cy="285131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897885" y="1823853"/>
              <a:ext cx="12961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Тетерів</a:t>
              </a:r>
              <a:endParaRPr lang="ru-RU" dirty="0"/>
            </a:p>
          </p:txBody>
        </p:sp>
      </p:grpSp>
      <p:pic>
        <p:nvPicPr>
          <p:cNvPr id="5122" name="Picture 2" descr="C:\Documents and Settings\ADMIN\Рабочий стол\болота\49552562_4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9454" y="1285860"/>
            <a:ext cx="1114425" cy="857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465333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Болота слугують притулком багатьом тваринам:</a:t>
            </a:r>
          </a:p>
          <a:p>
            <a:pPr algn="ctr"/>
            <a:r>
              <a:rPr lang="uk-UA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овк, дикий кабан, лось, ондатра, бобер, водяний пацюк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Группа 4"/>
          <p:cNvGrpSpPr/>
          <p:nvPr/>
        </p:nvGrpSpPr>
        <p:grpSpPr>
          <a:xfrm rot="21173577">
            <a:off x="575604" y="1494370"/>
            <a:ext cx="4320479" cy="2741917"/>
            <a:chOff x="307355" y="1751437"/>
            <a:chExt cx="4320479" cy="3721323"/>
          </a:xfrm>
        </p:grpSpPr>
        <p:pic>
          <p:nvPicPr>
            <p:cNvPr id="12290" name="Picture 2" descr="N:\болото\1(180)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355" y="2186732"/>
              <a:ext cx="4320479" cy="32860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423478" y="1751437"/>
              <a:ext cx="2088232" cy="5012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о</a:t>
              </a:r>
              <a:r>
                <a:rPr lang="uk-UA" dirty="0" smtClean="0"/>
                <a:t>ндатра</a:t>
              </a:r>
              <a:endParaRPr lang="ru-RU" dirty="0"/>
            </a:p>
          </p:txBody>
        </p:sp>
      </p:grpSp>
      <p:grpSp>
        <p:nvGrpSpPr>
          <p:cNvPr id="6" name="Группа 5"/>
          <p:cNvGrpSpPr/>
          <p:nvPr/>
        </p:nvGrpSpPr>
        <p:grpSpPr>
          <a:xfrm rot="424505">
            <a:off x="5285869" y="1590611"/>
            <a:ext cx="2782020" cy="2483667"/>
            <a:chOff x="5265980" y="1912161"/>
            <a:chExt cx="2782020" cy="2483667"/>
          </a:xfrm>
        </p:grpSpPr>
        <p:pic>
          <p:nvPicPr>
            <p:cNvPr id="19459" name="Picture 3" descr="C:\Documents and Settings\Loner\Мои документы\Downloads\wildboar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5980" y="2281493"/>
              <a:ext cx="2782020" cy="211433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612874" y="1912161"/>
              <a:ext cx="20882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д</a:t>
              </a:r>
              <a:r>
                <a:rPr lang="uk-UA" dirty="0" smtClean="0"/>
                <a:t>икий </a:t>
              </a:r>
              <a:r>
                <a:rPr lang="uk-UA" dirty="0" smtClean="0"/>
                <a:t>кабан</a:t>
              </a:r>
              <a:endParaRPr lang="ru-RU" dirty="0"/>
            </a:p>
          </p:txBody>
        </p:sp>
      </p:grpSp>
      <p:pic>
        <p:nvPicPr>
          <p:cNvPr id="10" name="Picture 2" descr="N:\болото\060d7dfbdd82001637f5b5206f117f56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5072074"/>
            <a:ext cx="1143000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\Рабочий стол\болота\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4357694"/>
            <a:ext cx="3286148" cy="214314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86248" y="4000504"/>
            <a:ext cx="107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б</a:t>
            </a:r>
            <a:r>
              <a:rPr lang="uk-UA" dirty="0" smtClean="0"/>
              <a:t>обер 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58264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Болото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осередок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лікарських та зникаючих рослин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 rot="21231699">
            <a:off x="251851" y="1395540"/>
            <a:ext cx="4695998" cy="4180749"/>
            <a:chOff x="251851" y="1395540"/>
            <a:chExt cx="4695998" cy="4180749"/>
          </a:xfrm>
        </p:grpSpPr>
        <p:pic>
          <p:nvPicPr>
            <p:cNvPr id="20482" name="Picture 2" descr="E:\nymphaea_alba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851" y="1764872"/>
              <a:ext cx="4695998" cy="38114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303706" y="1395540"/>
              <a:ext cx="25922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Латаття біле</a:t>
              </a:r>
              <a:endParaRPr lang="ru-RU" dirty="0"/>
            </a:p>
          </p:txBody>
        </p:sp>
      </p:grpSp>
      <p:grpSp>
        <p:nvGrpSpPr>
          <p:cNvPr id="5" name="Группа 4"/>
          <p:cNvGrpSpPr/>
          <p:nvPr/>
        </p:nvGrpSpPr>
        <p:grpSpPr>
          <a:xfrm rot="361382">
            <a:off x="4706652" y="2146324"/>
            <a:ext cx="4104456" cy="3465676"/>
            <a:chOff x="4572000" y="2411596"/>
            <a:chExt cx="4104456" cy="3465676"/>
          </a:xfrm>
        </p:grpSpPr>
        <p:pic>
          <p:nvPicPr>
            <p:cNvPr id="20483" name="Picture 3" descr="E:\04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2780928"/>
              <a:ext cx="4104456" cy="309634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5400092" y="2411596"/>
              <a:ext cx="2448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uk-UA" dirty="0" smtClean="0"/>
                <a:t>Сальвінія плаваюча</a:t>
              </a:r>
              <a:endParaRPr lang="ru-RU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5567789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5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92696"/>
            <a:ext cx="82089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лютого – Всесвітній день водно-болотних угідь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39" name="Picture 3" descr="N:\болото\a53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6962" y="5563680"/>
            <a:ext cx="942975" cy="9239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Documents and Settings\ADMIN\Рабочий стол\болота\86211792_large_reptilii1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211646"/>
            <a:ext cx="1831677" cy="1646354"/>
          </a:xfrm>
          <a:prstGeom prst="rect">
            <a:avLst/>
          </a:prstGeom>
          <a:noFill/>
        </p:spPr>
      </p:pic>
      <p:pic>
        <p:nvPicPr>
          <p:cNvPr id="4099" name="Picture 3" descr="C:\Documents and Settings\ADMIN\Рабочий стол\болота\imgsize.ph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1285860"/>
            <a:ext cx="6215106" cy="44291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689296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0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297350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 indent="0">
              <a:buNone/>
            </a:pP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Причини виникнення боліт: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1880" y="751348"/>
            <a:ext cx="2305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 indent="0">
              <a:buNone/>
            </a:pP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Заростання </a:t>
            </a:r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озер 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7544" y="1238274"/>
            <a:ext cx="68915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"/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Заболочення ґрунтів через </a:t>
            </a:r>
            <a:r>
              <a:rPr lang="uk-U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надмірне зволоження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8580" indent="0">
              <a:buNone/>
            </a:pPr>
            <a:endParaRPr lang="uk-UA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N:\болото\d3d99868ac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8427908" cy="4695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Прямая со стрелкой 2"/>
          <p:cNvCxnSpPr/>
          <p:nvPr/>
        </p:nvCxnSpPr>
        <p:spPr>
          <a:xfrm>
            <a:off x="1691680" y="751348"/>
            <a:ext cx="0" cy="48692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688358" y="596702"/>
            <a:ext cx="21602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23991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32656"/>
            <a:ext cx="3600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Болото – місце важкодоступне та непридатне для людського життя, тому в народній уяві болото – це місце існування нечистої сили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5" name="Picture 3" descr="N:\болото\e341deea2b48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3173412"/>
            <a:ext cx="4572000" cy="36845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Documents and Settings\ADMIN\Рабочий стол\болота\87569845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857760"/>
            <a:ext cx="1685925" cy="1657350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болота\strax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500042"/>
            <a:ext cx="1428750" cy="1428750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Рабочий стол\болота\300467063672840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0"/>
            <a:ext cx="4643470" cy="392906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6729992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97088" y="332656"/>
            <a:ext cx="292278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українській міфології </a:t>
            </a:r>
            <a:r>
              <a:rPr lang="uk-UA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</a:t>
            </a:r>
            <a:r>
              <a:rPr lang="uk-UA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олотник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– дух боліт, їх хазяїн, охоронець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124" name="Picture 4" descr="N:\болото\4119cb584a4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41150"/>
            <a:ext cx="5067300" cy="51159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Documents and Settings\ADMIN\Рабочий стол\болота\s10653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4214818"/>
            <a:ext cx="1914531" cy="1785950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болота\566898466087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0"/>
            <a:ext cx="4429124" cy="35004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01407193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75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5643578"/>
            <a:ext cx="6777317" cy="676720"/>
          </a:xfrm>
          <a:ln>
            <a:solidFill>
              <a:schemeClr val="accent1"/>
            </a:solidFill>
          </a:ln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В давнину люди вважали, що   в болотах живуть різноманітні потвори</a:t>
            </a:r>
            <a:endParaRPr lang="ru-RU" sz="2000" dirty="0"/>
          </a:p>
        </p:txBody>
      </p:sp>
      <p:pic>
        <p:nvPicPr>
          <p:cNvPr id="5" name="Picture 3" descr="C:\Documents and Settings\ADMIN\Рабочий стол\болота\966562e54fe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0"/>
            <a:ext cx="3929090" cy="3857628"/>
          </a:xfrm>
          <a:prstGeom prst="rect">
            <a:avLst/>
          </a:prstGeom>
          <a:noFill/>
        </p:spPr>
      </p:pic>
      <p:pic>
        <p:nvPicPr>
          <p:cNvPr id="6" name="Picture 4" descr="C:\Documents and Settings\ADMIN\Рабочий стол\болота\92744449_91_Bolotni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3071810"/>
            <a:ext cx="2047876" cy="2571768"/>
          </a:xfrm>
          <a:prstGeom prst="rect">
            <a:avLst/>
          </a:prstGeom>
          <a:noFill/>
        </p:spPr>
      </p:pic>
      <p:pic>
        <p:nvPicPr>
          <p:cNvPr id="7" name="Picture 2" descr="C:\Documents and Settings\ADMIN\Рабочий стол\болота\581d26b83d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85728"/>
            <a:ext cx="2928958" cy="4071966"/>
          </a:xfrm>
          <a:prstGeom prst="rect">
            <a:avLst/>
          </a:prstGeom>
          <a:noFill/>
        </p:spPr>
      </p:pic>
      <p:pic>
        <p:nvPicPr>
          <p:cNvPr id="8" name="Picture 4" descr="C:\Documents and Settings\ADMIN\Рабочий стол\болота\0b0693e4234eeecfc923931bf9415c5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214818"/>
            <a:ext cx="1500198" cy="1948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19672" y="657562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джерелами живлення та характером рослинності розрізняють такі типи боліт: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>
            <a:endCxn id="13" idx="0"/>
          </p:cNvCxnSpPr>
          <p:nvPr/>
        </p:nvCxnSpPr>
        <p:spPr>
          <a:xfrm flipH="1">
            <a:off x="1655676" y="1303893"/>
            <a:ext cx="396044" cy="8523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endCxn id="14" idx="0"/>
          </p:cNvCxnSpPr>
          <p:nvPr/>
        </p:nvCxnSpPr>
        <p:spPr>
          <a:xfrm>
            <a:off x="4139952" y="1303893"/>
            <a:ext cx="0" cy="8523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endCxn id="15" idx="0"/>
          </p:cNvCxnSpPr>
          <p:nvPr/>
        </p:nvCxnSpPr>
        <p:spPr>
          <a:xfrm>
            <a:off x="5845683" y="1303893"/>
            <a:ext cx="958565" cy="8523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43608" y="215622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Низинні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63888" y="2156220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Верхові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120172" y="215622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Перехідні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 descr="N:\болото\water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36912"/>
            <a:ext cx="8208912" cy="42210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08996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5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tx1"/>
                </a:solidFill>
              </a:rPr>
              <a:t>Низинне болото з часом може перетворитися  на верхове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146" name="Picture 2" descr="C:\Documents and Settings\ADMIN\Рабочий стол\болота\Origin_of_swamp_RU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500306"/>
            <a:ext cx="6786610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332656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Низинні болота: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519" y="701988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 smtClean="0"/>
              <a:t>Утворюються в заплавах річок, зниженнях рельєфу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84519" y="1348319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2.  Живляться ґрунтовими водами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4518" y="1693450"/>
            <a:ext cx="53116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3.  Поширені рослини: зелений мох, хвощ, осока, очерет, рогоз</a:t>
            </a:r>
            <a:endParaRPr lang="ru-RU" dirty="0"/>
          </a:p>
        </p:txBody>
      </p:sp>
      <p:pic>
        <p:nvPicPr>
          <p:cNvPr id="7170" name="Picture 2" descr="N:\болото\872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7167" y="-64516"/>
            <a:ext cx="2354353" cy="23543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N:\болото\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1908">
            <a:off x="5314675" y="2590633"/>
            <a:ext cx="3292150" cy="3464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Documents and Settings\ADMIN\Рабочий стол\болота\низин. болота\DiversitivePoo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071810"/>
            <a:ext cx="4357718" cy="32147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4798519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2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431</TotalTime>
  <Words>330</Words>
  <Application>Microsoft Office PowerPoint</Application>
  <PresentationFormat>Экран (4:3)</PresentationFormat>
  <Paragraphs>49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Century Gothic</vt:lpstr>
      <vt:lpstr>Wingdings 2</vt:lpstr>
      <vt:lpstr>Остин</vt:lpstr>
      <vt:lpstr>Болота</vt:lpstr>
      <vt:lpstr>Слайд 2</vt:lpstr>
      <vt:lpstr>Слайд 3</vt:lpstr>
      <vt:lpstr>Слайд 4</vt:lpstr>
      <vt:lpstr>Слайд 5</vt:lpstr>
      <vt:lpstr>Слайд 6</vt:lpstr>
      <vt:lpstr>Слайд 7</vt:lpstr>
      <vt:lpstr>Низинне болото з часом може перетворитися  на верхове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Болота</dc:title>
  <dc:creator>Grey Wolf</dc:creator>
  <cp:lastModifiedBy>Admin</cp:lastModifiedBy>
  <cp:revision>51</cp:revision>
  <dcterms:created xsi:type="dcterms:W3CDTF">2011-05-19T16:14:23Z</dcterms:created>
  <dcterms:modified xsi:type="dcterms:W3CDTF">2013-04-02T20:06:15Z</dcterms:modified>
</cp:coreProperties>
</file>