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9" r:id="rId4"/>
    <p:sldId id="270" r:id="rId5"/>
    <p:sldId id="271" r:id="rId6"/>
    <p:sldId id="272" r:id="rId7"/>
    <p:sldId id="273" r:id="rId8"/>
    <p:sldId id="274" r:id="rId9"/>
    <p:sldId id="277" r:id="rId10"/>
    <p:sldId id="276" r:id="rId11"/>
    <p:sldId id="275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61" d="100"/>
          <a:sy n="61" d="100"/>
        </p:scale>
        <p:origin x="72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845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0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70221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350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554135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0233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0153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728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192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999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172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175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264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133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929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637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6D07E-F60E-495F-86C1-A9D3885CE53C}" type="datetimeFigureOut">
              <a:rPr lang="ru-RU" smtClean="0"/>
              <a:t>13.03.2018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D6316A8-19A2-48EC-927A-B0ADCBE9C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099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37478" y="736600"/>
            <a:ext cx="7961474" cy="42780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000" b="1" i="1" dirty="0" smtClean="0">
                <a:ln w="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Картки </a:t>
            </a:r>
          </a:p>
          <a:p>
            <a:pPr algn="ctr"/>
            <a:r>
              <a:rPr lang="uk-UA" sz="4000" b="1" i="1" dirty="0" smtClean="0">
                <a:ln w="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розвитку техніки читання </a:t>
            </a:r>
          </a:p>
          <a:p>
            <a:pPr algn="ctr"/>
            <a:r>
              <a:rPr lang="uk-UA" sz="4000" b="1" i="1" dirty="0">
                <a:ln w="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uk-UA" sz="4000" b="1" i="1" dirty="0" smtClean="0">
                <a:ln w="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ерез розвиток мислення дитини</a:t>
            </a:r>
            <a:r>
              <a:rPr lang="uk-UA" sz="3200" b="1" i="1" dirty="0" smtClean="0">
                <a:ln w="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uk-UA" sz="3200" b="1" i="1" dirty="0">
                <a:ln w="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uk-UA" sz="3200" b="1" i="1" dirty="0" smtClean="0">
                <a:ln w="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методикою </a:t>
            </a:r>
          </a:p>
          <a:p>
            <a:pPr algn="ctr"/>
            <a:r>
              <a:rPr lang="uk-UA" sz="3200" b="1" i="1" dirty="0" smtClean="0">
                <a:ln w="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Валерія Едігея</a:t>
            </a:r>
          </a:p>
          <a:p>
            <a:pPr algn="ctr"/>
            <a:r>
              <a:rPr lang="uk-UA" sz="3200" b="1" i="1" dirty="0" smtClean="0">
                <a:ln w="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клас</a:t>
            </a:r>
          </a:p>
          <a:p>
            <a:pPr algn="ctr"/>
            <a:r>
              <a:rPr lang="uk-UA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 використанням словникових слів)</a:t>
            </a:r>
            <a:endParaRPr lang="uk-UA" sz="2400" b="1" i="1" dirty="0" smtClean="0">
              <a:ln w="0"/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ln w="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7500" y="4852601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Баланюк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Галина </a:t>
            </a:r>
            <a:r>
              <a:rPr lang="ru-RU" sz="20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Іванівна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</a:t>
            </a:r>
            <a:r>
              <a:rPr lang="ru-RU" sz="20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початкових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класів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Тальнівського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навчально-виховного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комплексу</a:t>
            </a:r>
          </a:p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0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загальноосвітня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школа І-ІІІ </a:t>
            </a:r>
            <a:r>
              <a:rPr lang="ru-RU" sz="20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ступенів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№1-гімназія"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02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500" y="206179"/>
            <a:ext cx="11353800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Завдання</a:t>
            </a: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28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Спробуй прочитати слова і виключи зайве слово. Якщо буде дуже важко, подивися у відповідь.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13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14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15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моніягар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ф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льтас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з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нтгори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бовлю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тонбе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крайбоне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зитивпо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мінатла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кругвидно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гатри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свнеок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ш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няки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9913" y="5182187"/>
            <a:ext cx="1843088" cy="13805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3714" y="4629149"/>
            <a:ext cx="1447800" cy="1933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3479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7500" y="206179"/>
            <a:ext cx="103378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40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ВІДПОВІДЬ</a:t>
            </a:r>
            <a:endParaRPr lang="ru-RU" sz="4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13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14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15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гармонія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асфáльт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горизóнт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любов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бетон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небокрай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позитив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ламінат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виднокруг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тривóга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внесок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кишéня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6343" y="5257800"/>
            <a:ext cx="2626757" cy="12743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8037" y="4541837"/>
            <a:ext cx="2143125" cy="2143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1289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37478" y="736600"/>
            <a:ext cx="7961474" cy="42780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000" b="1" i="1" dirty="0" smtClean="0">
                <a:ln w="0"/>
                <a:solidFill>
                  <a:srgbClr val="A5301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Картки </a:t>
            </a:r>
          </a:p>
          <a:p>
            <a:pPr algn="ctr"/>
            <a:r>
              <a:rPr lang="uk-UA" sz="4000" b="1" i="1" dirty="0" smtClean="0">
                <a:ln w="0"/>
                <a:solidFill>
                  <a:srgbClr val="A5301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розвитку техніки читання </a:t>
            </a:r>
          </a:p>
          <a:p>
            <a:pPr algn="ctr"/>
            <a:r>
              <a:rPr lang="uk-UA" sz="4000" b="1" i="1" dirty="0">
                <a:ln w="0"/>
                <a:solidFill>
                  <a:srgbClr val="A5301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uk-UA" sz="4000" b="1" i="1" dirty="0" smtClean="0">
                <a:ln w="0"/>
                <a:solidFill>
                  <a:srgbClr val="A5301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ерез розвиток мислення дитини</a:t>
            </a:r>
            <a:r>
              <a:rPr lang="uk-UA" sz="3200" b="1" i="1" dirty="0" smtClean="0">
                <a:ln w="0"/>
                <a:solidFill>
                  <a:srgbClr val="A5301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uk-UA" sz="3200" b="1" i="1" dirty="0">
                <a:ln w="0"/>
                <a:solidFill>
                  <a:srgbClr val="A5301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uk-UA" sz="3200" b="1" i="1" dirty="0" smtClean="0">
                <a:ln w="0"/>
                <a:solidFill>
                  <a:srgbClr val="A5301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методикою </a:t>
            </a:r>
          </a:p>
          <a:p>
            <a:pPr algn="ctr"/>
            <a:r>
              <a:rPr lang="uk-UA" sz="3200" b="1" i="1" dirty="0" smtClean="0">
                <a:ln w="0"/>
                <a:solidFill>
                  <a:srgbClr val="A5301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Валерія Едігея</a:t>
            </a:r>
          </a:p>
          <a:p>
            <a:pPr algn="ctr"/>
            <a:r>
              <a:rPr lang="uk-UA" sz="3200" b="1" i="1" dirty="0">
                <a:ln w="0"/>
                <a:solidFill>
                  <a:srgbClr val="A5301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uk-UA" sz="3200" b="1" i="1" dirty="0" smtClean="0">
                <a:ln w="0"/>
                <a:solidFill>
                  <a:srgbClr val="A5301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клас</a:t>
            </a:r>
          </a:p>
          <a:p>
            <a:pPr algn="ctr"/>
            <a:r>
              <a:rPr lang="uk-UA" sz="2400" dirty="0">
                <a:solidFill>
                  <a:srgbClr val="A5301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 використанням словникових слів)</a:t>
            </a:r>
            <a:endParaRPr lang="uk-UA" sz="2400" b="1" i="1" dirty="0" smtClean="0">
              <a:ln w="0"/>
              <a:solidFill>
                <a:srgbClr val="A53010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ln w="0"/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7500" y="4852601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 err="1" smtClean="0">
                <a:solidFill>
                  <a:srgbClr val="A53010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Баланюк</a:t>
            </a:r>
            <a:r>
              <a:rPr lang="ru-RU" sz="2000" dirty="0" smtClean="0">
                <a:solidFill>
                  <a:srgbClr val="A53010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Галина </a:t>
            </a:r>
            <a:r>
              <a:rPr lang="ru-RU" sz="2000" dirty="0" err="1" smtClean="0">
                <a:solidFill>
                  <a:srgbClr val="A53010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Іванівна</a:t>
            </a:r>
            <a:r>
              <a:rPr lang="ru-RU" sz="2000" dirty="0" smtClean="0">
                <a:solidFill>
                  <a:srgbClr val="A53010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000" dirty="0">
                <a:solidFill>
                  <a:srgbClr val="A53010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solidFill>
                  <a:srgbClr val="A53010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</a:t>
            </a:r>
            <a:r>
              <a:rPr lang="ru-RU" sz="2000" dirty="0" err="1" smtClean="0">
                <a:solidFill>
                  <a:srgbClr val="A53010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початкових</a:t>
            </a:r>
            <a:r>
              <a:rPr lang="ru-RU" sz="2000" dirty="0" smtClean="0">
                <a:solidFill>
                  <a:srgbClr val="A53010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A53010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класів</a:t>
            </a:r>
            <a:endParaRPr lang="ru-RU" sz="2000" dirty="0" smtClean="0">
              <a:solidFill>
                <a:srgbClr val="A53010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err="1" smtClean="0">
                <a:solidFill>
                  <a:srgbClr val="A53010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Тальнівського</a:t>
            </a:r>
            <a:r>
              <a:rPr lang="ru-RU" sz="2000" dirty="0" smtClean="0">
                <a:solidFill>
                  <a:srgbClr val="A53010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A53010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навчально-виховного</a:t>
            </a:r>
            <a:r>
              <a:rPr lang="ru-RU" sz="2000" dirty="0" smtClean="0">
                <a:solidFill>
                  <a:srgbClr val="A53010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комплексу</a:t>
            </a:r>
          </a:p>
          <a:p>
            <a:pPr algn="ctr"/>
            <a:r>
              <a:rPr lang="ru-RU" sz="2000" dirty="0" smtClean="0">
                <a:solidFill>
                  <a:srgbClr val="A53010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000" dirty="0" err="1" smtClean="0">
                <a:solidFill>
                  <a:srgbClr val="A53010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загальноосвітня</a:t>
            </a:r>
            <a:r>
              <a:rPr lang="ru-RU" sz="2000" dirty="0" smtClean="0">
                <a:solidFill>
                  <a:srgbClr val="A53010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школа І-ІІІ </a:t>
            </a:r>
            <a:r>
              <a:rPr lang="ru-RU" sz="2000" dirty="0" err="1" smtClean="0">
                <a:solidFill>
                  <a:srgbClr val="A53010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ступенів</a:t>
            </a:r>
            <a:r>
              <a:rPr lang="ru-RU" sz="2000" dirty="0" smtClean="0">
                <a:solidFill>
                  <a:srgbClr val="A53010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№1-гімназія"</a:t>
            </a:r>
            <a:endParaRPr lang="ru-RU" sz="2000" dirty="0">
              <a:solidFill>
                <a:srgbClr val="A53010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29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74700" y="206179"/>
            <a:ext cx="111506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uk-UA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Завдання</a:t>
            </a:r>
            <a:endParaRPr lang="ru-RU" sz="32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uk-UA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Спробуй прочитати слова і виключи зайве слово. Якщо буде дуже важко, подивися у відповідь.</a:t>
            </a:r>
            <a:endParaRPr lang="ru-RU" sz="28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28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uk-UA" sz="28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	</a:t>
            </a:r>
            <a:r>
              <a:rPr lang="uk-UA" sz="28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2</a:t>
            </a:r>
            <a:r>
              <a:rPr lang="uk-UA" sz="28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28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3</a:t>
            </a:r>
            <a:r>
              <a:rPr lang="uk-UA" sz="28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нців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мв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йтра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кувз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деньв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л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йтробус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кувлі́т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чевв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рі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тоавбус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севон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роаепорт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п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м'ятьна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кео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endParaRPr lang="ru-RU" sz="3200" dirty="0" smtClean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50" y="3650062"/>
            <a:ext cx="1864802" cy="12414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6968" y="4157082"/>
            <a:ext cx="1646332" cy="14688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899" y="3650063"/>
            <a:ext cx="1571631" cy="10510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4765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7500" y="206179"/>
            <a:ext cx="1033780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uk-UA" sz="40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ВІДПОВІДЬ</a:t>
            </a:r>
            <a:endParaRPr lang="ru-RU" sz="4000" b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1.                                      2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3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вр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нці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трамв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й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вз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мку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вдень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трол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йбус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влі́тку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вв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чері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автобус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восен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аеропорт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нап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м'ять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оке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475" y="5010578"/>
            <a:ext cx="2139725" cy="15807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9410" y="5010578"/>
            <a:ext cx="2147290" cy="16599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2613" y="5010578"/>
            <a:ext cx="2168498" cy="14430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2294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7900" y="206179"/>
            <a:ext cx="109474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uk-UA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Завдання</a:t>
            </a:r>
            <a:endParaRPr lang="ru-RU" sz="32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uk-UA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Спробуй прочитати слова і виключи зайве слово. Якщо буде дуже важко, подивися у відповідь.</a:t>
            </a:r>
            <a:endParaRPr lang="ru-RU" sz="28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28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28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4</a:t>
            </a:r>
            <a:r>
              <a:rPr lang="uk-UA" sz="28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	</a:t>
            </a:r>
            <a:r>
              <a:rPr lang="uk-UA" sz="28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5</a:t>
            </a:r>
            <a:r>
              <a:rPr lang="uk-UA" sz="28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28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6</a:t>
            </a:r>
            <a:r>
              <a:rPr lang="uk-UA" sz="28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ручпра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легливістьнапо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р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двпе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ручлі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ведливістьспра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з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дна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en-US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мкру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важеністьврівно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звни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рав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ноліщі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локім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тр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8187" y="3483999"/>
            <a:ext cx="1827213" cy="9886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5295900"/>
            <a:ext cx="1225004" cy="121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0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7500" y="206179"/>
            <a:ext cx="103378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uk-UA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ВІДПОВІДЬ</a:t>
            </a:r>
            <a:endParaRPr lang="ru-RU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4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5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6.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прав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руч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наполегливість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впер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лів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руч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справедливість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наз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круг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врівноваженість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вниз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вч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ра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лінощі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кілом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тр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4092" y="4675151"/>
            <a:ext cx="2334683" cy="17510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1412" y="4675151"/>
            <a:ext cx="2381250" cy="17859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9502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7400" y="206179"/>
            <a:ext cx="111379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uk-UA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Завдання</a:t>
            </a:r>
            <a:endParaRPr lang="ru-RU" sz="32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uk-UA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Спробуй прочитати слова і виключи зайве слово. Якщо буде дуже важко, подивися у відповідь.</a:t>
            </a:r>
            <a:endParaRPr lang="ru-RU" sz="28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8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9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десят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вісім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д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нищого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б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лфут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п'ятсят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де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жнящоти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кейхо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сімт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деся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дщоня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атбілон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сят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шістде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ж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вадер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р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ншега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endParaRPr lang="ru-RU" sz="3200" dirty="0" smtClean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00" y="5587999"/>
            <a:ext cx="1375833" cy="1031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1200" y="5185965"/>
            <a:ext cx="1820333" cy="12116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375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7500" y="206179"/>
            <a:ext cx="1033780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uk-UA" sz="40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ВІДПОВІДЬ</a:t>
            </a:r>
            <a:endParaRPr lang="ru-RU" sz="4000" b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8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9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вісімдесят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щогод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ни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футб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п'ятдесят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щотижня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хокей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сімдесят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щодня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біатлон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шістдесят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держ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ва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шер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нга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2075" y="4869881"/>
            <a:ext cx="2092325" cy="15678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7925" y="4869881"/>
            <a:ext cx="2289520" cy="16811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4069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38200" y="206179"/>
            <a:ext cx="110871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uk-UA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Завдання</a:t>
            </a:r>
            <a:endParaRPr lang="ru-RU" sz="32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uk-UA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Спробуй прочитати слова і виключи зайве слово. Якщо буде дуже важко, подивися у відповідь.</a:t>
            </a:r>
            <a:endParaRPr lang="ru-RU" sz="28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10. 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11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12.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радіснийжиттє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кояблу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лосе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тиопмізм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шагру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томіс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чістьтвор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васли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щесели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дитийсер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нотаспіль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п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рте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311" y="4681539"/>
            <a:ext cx="2145978" cy="217646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2059" y="4681539"/>
            <a:ext cx="2139881" cy="195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27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84300" y="206179"/>
            <a:ext cx="10541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Завдання</a:t>
            </a: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28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Спробуй прочитати слова і виключи зайве слово. Якщо буде дуже важко, подивися у відповідь.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1. 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2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3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риабк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цидем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тр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р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кдитор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льапеси́н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м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сантитр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н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космовт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раст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й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лімітрм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мерф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тосвя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щенив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реточе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endParaRPr lang="ru-RU" sz="3200" dirty="0" smtClean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5432424"/>
            <a:ext cx="1612900" cy="1209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8312" y="4991099"/>
            <a:ext cx="1706719" cy="1558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606243" y="5094286"/>
            <a:ext cx="1352550" cy="1352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8131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7500" y="206179"/>
            <a:ext cx="1033780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uk-UA" sz="40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ВІДПОВІДЬ</a:t>
            </a:r>
            <a:endParaRPr lang="ru-RU" sz="4000" b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10. 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11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12.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життєрадісний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яблуко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село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оптимізм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груша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місто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творчість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слива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селище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сердитий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спільнота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тепéр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3887" y="5004690"/>
            <a:ext cx="2297113" cy="16120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4975" y="4935537"/>
            <a:ext cx="2243492" cy="16811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289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500" y="206179"/>
            <a:ext cx="11353800" cy="8032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uk-UA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Завдання</a:t>
            </a:r>
            <a:endParaRPr lang="ru-RU" sz="32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uk-UA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Спробуй прочитати слова і виключи зайве слово. Якщо буде дуже важко, подивися у відповідь.</a:t>
            </a:r>
            <a:endParaRPr lang="ru-RU" sz="28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13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14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15.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редупо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н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дцятьшіст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нійосін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диніпосе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с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тп’ят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з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нецьмі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дзу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с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тшіст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перат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ý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ратем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робгарде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й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uk-UA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нміль</a:t>
            </a:r>
            <a:r>
              <a:rPr lang="uk-UA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uk-UA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циплі́надис</a:t>
            </a: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endParaRPr lang="uk-UA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522" y="4523155"/>
            <a:ext cx="2359356" cy="1774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12475"/>
          <a:stretch/>
        </p:blipFill>
        <p:spPr>
          <a:xfrm>
            <a:off x="2681288" y="4394200"/>
            <a:ext cx="1951451" cy="11207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3081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7500" y="206179"/>
            <a:ext cx="103378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uk-UA" sz="40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ВІДПОВІДЬ</a:t>
            </a:r>
            <a:endParaRPr lang="ru-RU" sz="4000" b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13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14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15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поп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реду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шістн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дцять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осінній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посер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дині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п'ятс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міз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нець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зз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ru-RU" sz="3200" dirty="0" err="1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ду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шістс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температ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ý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ра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гардероб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мільй</a:t>
            </a:r>
            <a:r>
              <a:rPr lang="en-US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	</a:t>
            </a:r>
            <a:r>
              <a:rPr lang="ru-RU" sz="3200" dirty="0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  <a:r>
              <a:rPr lang="ru-RU" sz="3200" dirty="0" err="1" smtClean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дисциплі́на</a:t>
            </a: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rgbClr val="A53010">
                      <a:lumMod val="50000"/>
                    </a:srgbClr>
                  </a:solidFill>
                </a:ln>
                <a:solidFill>
                  <a:srgbClr val="A53010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</a:p>
          <a:p>
            <a:pPr indent="450215" algn="just">
              <a:lnSpc>
                <a:spcPct val="150000"/>
              </a:lnSpc>
              <a:tabLst>
                <a:tab pos="1687195" algn="l"/>
                <a:tab pos="3110230" algn="l"/>
              </a:tabLst>
            </a:pPr>
            <a:endParaRPr lang="ru-RU" sz="3200" dirty="0">
              <a:ln w="0">
                <a:solidFill>
                  <a:srgbClr val="A53010">
                    <a:lumMod val="50000"/>
                  </a:srgbClr>
                </a:solidFill>
              </a:ln>
              <a:solidFill>
                <a:srgbClr val="A53010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1400" y="5174424"/>
            <a:ext cx="2590800" cy="10406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050" y="4923218"/>
            <a:ext cx="1543050" cy="1543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2100" y="4923218"/>
            <a:ext cx="1562100" cy="1562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2760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82700" y="206179"/>
            <a:ext cx="1064260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40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ВІДПОВІДЬ</a:t>
            </a:r>
            <a:endParaRPr lang="ru-RU" sz="4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1. 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2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3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абрик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децим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тр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дир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ктор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апельси́н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сантим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тр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космон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вт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йстра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мілім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тр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ф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рмер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свято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в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гнище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очерет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1100" y="5196605"/>
            <a:ext cx="2336800" cy="1314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r="3846"/>
          <a:stretch/>
        </p:blipFill>
        <p:spPr>
          <a:xfrm>
            <a:off x="8610600" y="5058321"/>
            <a:ext cx="2032000" cy="1528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469" y="5257800"/>
            <a:ext cx="3065981" cy="1225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6354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22300" y="206179"/>
            <a:ext cx="11303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Завдання</a:t>
            </a: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28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Спробуй прочитати слова і виключи зайве слово. Якщо буде дуже важко, подивися у відповідь.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24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24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4</a:t>
            </a:r>
            <a:r>
              <a:rPr lang="uk-UA" sz="24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	</a:t>
            </a:r>
            <a:r>
              <a:rPr lang="uk-UA" sz="24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5</a:t>
            </a:r>
            <a:r>
              <a:rPr lang="uk-UA" sz="24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24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6.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0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пудет</a:t>
            </a:r>
            <a:r>
              <a:rPr lang="en-US" sz="30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0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	</a:t>
            </a:r>
            <a:r>
              <a:rPr lang="uk-UA" sz="30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</a:t>
            </a:r>
            <a:r>
              <a:rPr lang="uk-UA" sz="30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лосивеп</a:t>
            </a:r>
            <a:r>
              <a:rPr lang="en-US" sz="30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0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	</a:t>
            </a:r>
            <a:r>
              <a:rPr lang="uk-UA" sz="30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</a:t>
            </a:r>
            <a:r>
              <a:rPr lang="uk-UA" sz="30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равакіум</a:t>
            </a:r>
            <a:endParaRPr lang="uk-UA" sz="30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0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зипред</a:t>
            </a:r>
            <a:r>
              <a:rPr lang="en-US" sz="30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0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нт</a:t>
            </a:r>
            <a:r>
              <a:rPr lang="uk-UA" sz="30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0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б</a:t>
            </a:r>
            <a:r>
              <a:rPr lang="en-US" sz="30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0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комйн</a:t>
            </a:r>
            <a:r>
              <a:rPr lang="uk-UA" sz="30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0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</a:t>
            </a:r>
            <a:r>
              <a:rPr lang="uk-UA" sz="30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ни́криця</a:t>
            </a:r>
            <a:endParaRPr lang="uk-UA" sz="30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0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пікерс</a:t>
            </a:r>
            <a:r>
              <a:rPr lang="uk-UA" sz="30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0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</a:t>
            </a:r>
            <a:r>
              <a:rPr lang="uk-UA" sz="30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мтравай</a:t>
            </a:r>
            <a:r>
              <a:rPr lang="uk-UA" sz="30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 </a:t>
            </a:r>
            <a:r>
              <a:rPr lang="uk-UA" sz="30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ро</a:t>
            </a:r>
            <a:r>
              <a:rPr lang="en-US" sz="30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uk-UA" sz="30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зе</a:t>
            </a:r>
            <a:endParaRPr lang="uk-UA" sz="30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0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рикаел</a:t>
            </a:r>
            <a:r>
              <a:rPr lang="en-US" sz="30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0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кт</a:t>
            </a:r>
            <a:r>
              <a:rPr lang="uk-UA" sz="30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0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r>
              <a:rPr lang="uk-UA" sz="30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рпиі́г</a:t>
            </a:r>
            <a:r>
              <a:rPr lang="uk-UA" sz="30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0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</a:t>
            </a:r>
            <a:r>
              <a:rPr lang="uk-UA" sz="30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ти́тапе</a:t>
            </a:r>
            <a:endParaRPr lang="uk-UA" sz="30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3299" y="5317657"/>
            <a:ext cx="2022204" cy="14006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5901" y="5210365"/>
            <a:ext cx="1954899" cy="150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89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7500" y="206179"/>
            <a:ext cx="103378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28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ВІДПОВІДЬ</a:t>
            </a:r>
            <a:endParaRPr lang="ru-RU" sz="28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4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5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6.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депут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велосип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акваріум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презид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нт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комб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йн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крини́ця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спікер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трамвай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</a:t>
            </a:r>
            <a:r>
              <a:rPr lang="en-US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зеро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ел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ктрика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пирі́г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апети́т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8662" y="4902199"/>
            <a:ext cx="1840291" cy="1736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2850" y="4902199"/>
            <a:ext cx="2228850" cy="14799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3450" y="4902199"/>
            <a:ext cx="2267178" cy="1514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8976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9500" y="206179"/>
            <a:ext cx="108458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Завдання</a:t>
            </a: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28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Спробуй прочитати слова і виключи зайве слово. Якщо буде дуже важко, подивися у відповідь.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8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9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мі́грити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сердниймило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бузгар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і́тики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нийвдяч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вунка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тилюби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знийприя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няди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ý</a:t>
            </a: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милий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нилівий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з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лвок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endParaRPr lang="ru-RU" sz="3200" dirty="0" smtClean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3937000"/>
            <a:ext cx="1752600" cy="1168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700" y="3937000"/>
            <a:ext cx="1778000" cy="177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9438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7500" y="206179"/>
            <a:ext cx="1033780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40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ВІДПОВІДЬ</a:t>
            </a:r>
            <a:endParaRPr lang="ru-RU" sz="4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8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9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гримі́ти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милосердний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гарбуз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кипі́ти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вдячний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кавун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любити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приязний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диня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минýлий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лінивий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вокзáл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700" y="5024436"/>
            <a:ext cx="2425700" cy="15160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26"/>
          <a:stretch/>
        </p:blipFill>
        <p:spPr>
          <a:xfrm>
            <a:off x="7467600" y="4896744"/>
            <a:ext cx="1752600" cy="16437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9598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65200" y="206179"/>
            <a:ext cx="109601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Завдання</a:t>
            </a: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28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Спробуй прочитати слова і виключи зайве слово. Якщо буде дуже важко, подивися у відповідь.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10. 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11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12.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ли́хвина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ни́цяпше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кти́вколе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ý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сенда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р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чемха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пагру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дигона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р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шченя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скла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саад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рид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uk-UA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рко</a:t>
            </a:r>
            <a:r>
              <a:rPr lang="uk-UA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uk-UA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тнійсамо</a:t>
            </a: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endParaRPr lang="uk-UA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250" y="4918007"/>
            <a:ext cx="1949450" cy="15177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6000" y="3962400"/>
            <a:ext cx="1714500" cy="1714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7427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20800" y="206179"/>
            <a:ext cx="1060450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40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ВІДПОВІДЬ</a:t>
            </a:r>
            <a:endParaRPr lang="ru-RU" sz="4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10. 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11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12.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хвили́на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пшени́ця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колекти́в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сек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ý</a:t>
            </a: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нда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чер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мха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група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година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чер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шня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клас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адр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r>
              <a:rPr lang="ru-RU" sz="3200" dirty="0" err="1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са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корид</a:t>
            </a:r>
            <a:r>
              <a:rPr lang="en-US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ru-RU" sz="320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	</a:t>
            </a:r>
            <a:r>
              <a:rPr lang="ru-RU" sz="3200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  <a:r>
              <a:rPr lang="ru-RU" sz="3200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самотній</a:t>
            </a: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87195" algn="l"/>
                <a:tab pos="3110230" algn="l"/>
              </a:tabLst>
            </a:pPr>
            <a:endParaRPr lang="ru-RU" sz="3200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725" y="4765008"/>
            <a:ext cx="2299505" cy="17776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800" y="4765008"/>
            <a:ext cx="1663700" cy="1663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2753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644</TotalTime>
  <Words>332</Words>
  <Application>Microsoft Office PowerPoint</Application>
  <PresentationFormat>Широкоэкранный</PresentationFormat>
  <Paragraphs>159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Century Gothic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Windows;Баланюк Г.І.</dc:creator>
  <cp:lastModifiedBy>Пользователь Windows</cp:lastModifiedBy>
  <cp:revision>27</cp:revision>
  <dcterms:created xsi:type="dcterms:W3CDTF">2018-01-15T17:55:31Z</dcterms:created>
  <dcterms:modified xsi:type="dcterms:W3CDTF">2018-03-13T21:55:39Z</dcterms:modified>
</cp:coreProperties>
</file>