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9" r:id="rId4"/>
    <p:sldId id="270" r:id="rId5"/>
    <p:sldId id="271" r:id="rId6"/>
    <p:sldId id="272" r:id="rId7"/>
    <p:sldId id="273" r:id="rId8"/>
    <p:sldId id="274" r:id="rId9"/>
    <p:sldId id="277" r:id="rId10"/>
    <p:sldId id="276" r:id="rId11"/>
    <p:sldId id="275" r:id="rId12"/>
    <p:sldId id="278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84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0221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35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55413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23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153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728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19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999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172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17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264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133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929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63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099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4416" y="1351455"/>
            <a:ext cx="7961474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Картки </a:t>
            </a:r>
          </a:p>
          <a:p>
            <a:pPr algn="ctr"/>
            <a:r>
              <a:rPr lang="uk-UA" sz="40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розвитку техніки читання </a:t>
            </a:r>
          </a:p>
          <a:p>
            <a:pPr algn="ctr"/>
            <a:r>
              <a:rPr lang="uk-UA" sz="4000" b="1" i="1" dirty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uk-UA" sz="40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ерез розвиток мислення дитини</a:t>
            </a:r>
            <a:r>
              <a:rPr lang="uk-UA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k-UA" sz="3200" b="1" i="1" dirty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методикою </a:t>
            </a:r>
          </a:p>
          <a:p>
            <a:pPr algn="ctr"/>
            <a:r>
              <a:rPr lang="uk-UA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Валерія Едігея</a:t>
            </a:r>
          </a:p>
          <a:p>
            <a:pPr algn="ctr"/>
            <a:r>
              <a:rPr lang="uk-UA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клас</a:t>
            </a:r>
          </a:p>
          <a:p>
            <a:pPr algn="ctr"/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використанням словникових слів)</a:t>
            </a:r>
            <a:endParaRPr lang="uk-UA" sz="2400" b="1" i="1" dirty="0" smtClean="0">
              <a:ln w="0"/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02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206179"/>
            <a:ext cx="113538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13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14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15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рудзакуку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гадказ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	    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en-US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ї́нськаукра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ницяпше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г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дказа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днарі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сопро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зкака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сивакра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п’ютерком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другап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	 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ґадз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	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187" y="4343399"/>
            <a:ext cx="1324422" cy="996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344" y="3773825"/>
            <a:ext cx="1708720" cy="11391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5349" y="5405579"/>
            <a:ext cx="2669951" cy="108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479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359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13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14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15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кукурудза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гадка	      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украї́нська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пшениця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заг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дка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рідна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просо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казка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красива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комп’ютер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п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друга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ґа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00" y="5183189"/>
            <a:ext cx="1890712" cy="1089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254" y="4933264"/>
            <a:ext cx="1534291" cy="1589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0" y="4933264"/>
            <a:ext cx="1397000" cy="139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1289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920621"/>
            <a:ext cx="790903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0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Картки </a:t>
            </a:r>
          </a:p>
          <a:p>
            <a:pPr lvl="0" algn="ctr"/>
            <a:r>
              <a:rPr lang="uk-UA" sz="40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розвитку техніки читання </a:t>
            </a:r>
          </a:p>
          <a:p>
            <a:pPr lvl="0" algn="ctr"/>
            <a:r>
              <a:rPr lang="uk-UA" sz="40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розвиток мислення дитини</a:t>
            </a:r>
            <a:r>
              <a:rPr lang="uk-UA" sz="32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uk-UA" sz="32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методикою </a:t>
            </a:r>
          </a:p>
          <a:p>
            <a:pPr lvl="0" algn="ctr"/>
            <a:r>
              <a:rPr lang="uk-UA" sz="32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Валерія Едігея</a:t>
            </a:r>
          </a:p>
          <a:p>
            <a:pPr lvl="0" algn="ctr"/>
            <a:r>
              <a:rPr lang="uk-UA" sz="3200" b="1" i="1" dirty="0" smtClean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uk-UA" sz="32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</a:p>
          <a:p>
            <a:pPr lvl="0" algn="ctr"/>
            <a:r>
              <a:rPr lang="uk-UA" sz="2400" dirty="0"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 використанням словникових слів)</a:t>
            </a:r>
            <a:endParaRPr lang="uk-UA" sz="2400" b="1" i="1" dirty="0">
              <a:ln w="0"/>
              <a:solidFill>
                <a:srgbClr val="A53010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960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2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3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дьвед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неля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мядухний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телдя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полокне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нийв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чер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єцьз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ресед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гочерв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чеки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лкап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льме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 smtClean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4064000"/>
            <a:ext cx="15240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600" y="4208780"/>
            <a:ext cx="1663700" cy="998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610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4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2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3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ведм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дь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нед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ля 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духмяний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дятел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понед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лок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черв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ний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єць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серед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чергов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черев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ки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п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лка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мед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ль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0" y="5105400"/>
            <a:ext cx="1409960" cy="1409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850" y="5105400"/>
            <a:ext cx="2158102" cy="1409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9700" y="5042030"/>
            <a:ext cx="1536700" cy="1536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2532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5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6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силиця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верчет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ф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тал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дина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нип’ятця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закрюк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йге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босута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нетчерка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нди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лик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кастляру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3946961"/>
            <a:ext cx="1549400" cy="1087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00" y="3413702"/>
            <a:ext cx="1272831" cy="19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0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4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5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6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лисиця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четвер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алф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п’ятниця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рюкзак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гер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субота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чернетка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к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лим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каструля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098" y="4739762"/>
            <a:ext cx="2562952" cy="170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0344" b="10006"/>
          <a:stretch/>
        </p:blipFill>
        <p:spPr>
          <a:xfrm>
            <a:off x="4914900" y="4724400"/>
            <a:ext cx="2184400" cy="1739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7263" y="4739762"/>
            <a:ext cx="2382838" cy="1455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2035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44600" y="206179"/>
            <a:ext cx="106807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24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24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ru-RU" sz="24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8</a:t>
            </a:r>
            <a:r>
              <a:rPr lang="ru-RU" sz="24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24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9</a:t>
            </a:r>
            <a:r>
              <a:rPr lang="ru-RU" sz="24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дьбу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скала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ревéсень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ливýця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до 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бачепоння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пеньли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рóмет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радобніч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пеньсер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сешо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нетчерка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нáкаоз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мази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 smtClean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5049862"/>
            <a:ext cx="1684337" cy="1298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699" y="5049862"/>
            <a:ext cx="2147207" cy="1336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0854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4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8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9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будь ласка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вéресень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вýлиця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до 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побачення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липень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метрó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добраніч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серпень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шосе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чернетка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ознáка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зима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4886324"/>
            <a:ext cx="2460625" cy="18454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950" y="4886325"/>
            <a:ext cx="2628900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7527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2500" y="1"/>
            <a:ext cx="109728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10. 	</a:t>
            </a:r>
            <a:r>
              <a:rPr lang="uk-UA" sz="28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11</a:t>
            </a:r>
            <a:r>
              <a:rPr lang="uk-UA" sz="28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28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12.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ківБатьщ</a:t>
            </a:r>
            <a:r>
              <a:rPr lang="en-US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	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чуттяспів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качаш</a:t>
            </a:r>
            <a:endParaRPr lang="uk-UA" sz="3200" dirty="0" smtClean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чизВітна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сермилодя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чиглек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раУкїна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родобта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лянскка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ленкад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	         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метпред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завння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581" y="4158343"/>
            <a:ext cx="1677520" cy="945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2182" y="3936747"/>
            <a:ext cx="1584337" cy="1388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2637808"/>
            <a:ext cx="1152525" cy="1146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1919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	                     2.	                              3.</a:t>
            </a: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Сін	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мос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                буд	</a:t>
            </a: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2962275" algn="l"/>
              </a:tabLst>
            </a:pP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бол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кащу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ребеза</a:t>
            </a: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2962275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тор	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нил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полято</a:t>
            </a: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2962275" algn="l"/>
              </a:tabLst>
            </a:pP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ослн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бажа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        тік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0" y="5207673"/>
            <a:ext cx="1778000" cy="133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907280"/>
            <a:ext cx="1117600" cy="1488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2745"/>
          <a:stretch/>
        </p:blipFill>
        <p:spPr>
          <a:xfrm>
            <a:off x="3232150" y="5235583"/>
            <a:ext cx="1504950" cy="1277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8131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4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10. 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11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12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Батьківщ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співчуття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чашка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Вітчизна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милосердя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глечик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Україна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доброта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склянка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календ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	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предм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	           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завд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ння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5156200"/>
            <a:ext cx="1644649" cy="1233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0700" y="5041900"/>
            <a:ext cx="1349028" cy="1544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0050" y="5118575"/>
            <a:ext cx="1454150" cy="1308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725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206179"/>
            <a:ext cx="113538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13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14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15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утнобук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en-US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трте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сеян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п’юкомтер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пеора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рвеба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Букнет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ркци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сиока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шизот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ріпиг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акм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13" y="4914899"/>
            <a:ext cx="1580842" cy="1470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3853331"/>
            <a:ext cx="1997928" cy="16383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6050" y="2795721"/>
            <a:ext cx="1406218" cy="1876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0389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4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13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14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15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ноутбук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теáтр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ясен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комп’ютер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опера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верба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нетбук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цирк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осика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зошит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пиріг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мак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460" y="5114233"/>
            <a:ext cx="1704340" cy="12782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3875" y="5077085"/>
            <a:ext cx="2028825" cy="1352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1389" t="2000" r="23820" b="3067"/>
          <a:stretch/>
        </p:blipFill>
        <p:spPr>
          <a:xfrm>
            <a:off x="2019300" y="4871880"/>
            <a:ext cx="1450975" cy="1762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4333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	                     2.	                              3.</a:t>
            </a: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Ніс	                      сом	                             дуб	</a:t>
            </a: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2962275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лоб	                      щука	                    береза</a:t>
            </a: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2962275" algn="l"/>
              </a:tabLst>
            </a:pP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рото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         лин	                             тополя</a:t>
            </a: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2962275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слон	                      жаба	                     кіт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5802"/>
          <a:stretch/>
        </p:blipFill>
        <p:spPr>
          <a:xfrm>
            <a:off x="2037483" y="4772472"/>
            <a:ext cx="1531217" cy="1936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700" y="4869380"/>
            <a:ext cx="1409700" cy="1628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21" y="4876800"/>
            <a:ext cx="1945006" cy="1620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354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5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6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хаму   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лязоз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</a:t>
            </a:r>
            <a:r>
              <a:rPr lang="en-US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r>
              <a:rPr lang="en-US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бася</a:t>
            </a:r>
            <a:endParaRPr lang="uk-UA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мільдж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         лекал</a:t>
            </a:r>
            <a:r>
              <a:rPr lang="en-US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д</a:t>
            </a:r>
            <a:r>
              <a:rPr lang="en-US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сьді</a:t>
            </a:r>
            <a:endParaRPr lang="uk-UA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бджо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ївК</a:t>
            </a:r>
            <a:r>
              <a:rPr lang="en-US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ратб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каля́ль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росока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н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йкалі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975" y="4635449"/>
            <a:ext cx="1609725" cy="1268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00" y="3643834"/>
            <a:ext cx="1714500" cy="1143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1570" y="3152268"/>
            <a:ext cx="1384405" cy="1635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2689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4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5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6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муха                        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зоз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ля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баб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ся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жміль                     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лел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дід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сь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бджол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</a:t>
            </a:r>
            <a:r>
              <a:rPr lang="en-US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їв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брат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ля́лька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сор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лін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йка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564640" algn="l"/>
                <a:tab pos="1757680" algn="l"/>
                <a:tab pos="2962275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5950" y="4914988"/>
            <a:ext cx="1611224" cy="1611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837" y="4914986"/>
            <a:ext cx="1600463" cy="1600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424" y="4914987"/>
            <a:ext cx="2133951" cy="1600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8976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44600" y="206179"/>
            <a:ext cx="106807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8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9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ршіві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́	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діснийра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кї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знови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в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йно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єцьз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фонлете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питливийдо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лень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чиння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рас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лькапа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обдзь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4038600"/>
            <a:ext cx="1035050" cy="10350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400" y="2802168"/>
            <a:ext cx="1212144" cy="13636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200" y="4284128"/>
            <a:ext cx="2107154" cy="1405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9438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8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9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ві́рші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радісний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          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їж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вир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зно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нов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єць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телефон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допитливий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en-US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лень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чит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ння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парас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лька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дзьоб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900" y="5028882"/>
            <a:ext cx="2336800" cy="15481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899" y="5162472"/>
            <a:ext cx="2646793" cy="1414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245" y="5028882"/>
            <a:ext cx="1548130" cy="15481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959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20800" y="206179"/>
            <a:ext cx="106045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10.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11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12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корц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	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в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цьолі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м'я́і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ркацу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рпа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раї́наУк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дем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мкаг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льщаПо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дзикґ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 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вамо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мерикаА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374" y="3745534"/>
            <a:ext cx="1192826" cy="2174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720" y="3583781"/>
            <a:ext cx="1214493" cy="1595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3325" y="3001049"/>
            <a:ext cx="1730375" cy="10051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742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10.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11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12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ц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кор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олів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ць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ім'я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́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цук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рка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пап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Украї́на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мед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г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мка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Польща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ґ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дзик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мова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Америка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4915160"/>
            <a:ext cx="1666875" cy="1666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753" y="4915160"/>
            <a:ext cx="2002248" cy="1549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7821" y="5016500"/>
            <a:ext cx="2207479" cy="1346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753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453</TotalTime>
  <Words>284</Words>
  <Application>Microsoft Office PowerPoint</Application>
  <PresentationFormat>Широкоэкранный</PresentationFormat>
  <Paragraphs>146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Баланюк Г.І.</dc:creator>
  <cp:lastModifiedBy>Пользователь Windows</cp:lastModifiedBy>
  <cp:revision>19</cp:revision>
  <dcterms:created xsi:type="dcterms:W3CDTF">2018-01-15T17:55:31Z</dcterms:created>
  <dcterms:modified xsi:type="dcterms:W3CDTF">2018-03-13T21:50:44Z</dcterms:modified>
</cp:coreProperties>
</file>