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1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0000">
              <a:schemeClr val="accent2">
                <a:lumMod val="20000"/>
                <a:lumOff val="80000"/>
                <a:alpha val="72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76;&#1088;&#1091;&#1082;&#1091;&#1074;&#1072;&#1090;&#1080;\Cartoon_20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76;&#1088;&#1091;&#1082;&#1091;&#1074;&#1072;&#1090;&#1080;\Cartoon_328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Фразеологія</a:t>
            </a:r>
            <a:endParaRPr lang="uk-UA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</p:spPr>
        <p:txBody>
          <a:bodyPr>
            <a:normAutofit/>
          </a:bodyPr>
          <a:lstStyle/>
          <a:p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Узагальнення й систематизація 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вивченого  з теми</a:t>
            </a:r>
          </a:p>
          <a:p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Використання фразеологізмів в усному 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писемному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мовленні</a:t>
            </a:r>
          </a:p>
          <a:p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Синтаксична роль фразеологізмів </a:t>
            </a:r>
            <a:endParaRPr lang="uk-UA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25301420_4059776_razdelitel_s_kalino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5000636"/>
            <a:ext cx="7000924" cy="135732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Фразеологізми</a:t>
            </a:r>
            <a:endParaRPr lang="uk-UA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artoon_20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833563"/>
            <a:ext cx="6096000" cy="4057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Згорати від сорому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 порожньому місці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Подати руку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Світ замалий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ages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2571758" y="2571759"/>
            <a:ext cx="6858000" cy="1714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Диференційоване завдання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2149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Вправа 87</a:t>
            </a:r>
          </a:p>
          <a:p>
            <a:pPr>
              <a:buFont typeface="Wingdings" pitchFamily="2" charset="2"/>
              <a:buChar char="§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Виконати повний синтаксичний розбір речень</a:t>
            </a:r>
          </a:p>
          <a:p>
            <a:pPr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Він наговорив сім мішків гречаної вовни.</a:t>
            </a:r>
          </a:p>
          <a:p>
            <a:pPr>
              <a:buNone/>
            </a:pP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Ви послухайте його і на вус намотайте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Фразеологія</a:t>
            </a:r>
            <a:endParaRPr lang="uk-UA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artoon_328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1428736"/>
            <a:ext cx="8358246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uk-UA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Виконати усно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Вправа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93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Вправа 102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_429bd_1fbe7e51_X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214818"/>
            <a:ext cx="8429652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Установіть відповідність між фразеологізмом та його антонімом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numCol="1"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Хоч з лиця воду пий       </a:t>
            </a:r>
          </a:p>
          <a:p>
            <a:pPr marL="514350" indent="-514350">
              <a:buAutoNum type="arabicPeriod"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Знайти спільну мову</a:t>
            </a:r>
          </a:p>
          <a:p>
            <a:pPr marL="514350" indent="-514350">
              <a:buAutoNum type="arabicPeriod"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Прийти в голову</a:t>
            </a:r>
          </a:p>
          <a:p>
            <a:pPr marL="514350" indent="-514350">
              <a:buAutoNum type="arabicPeriod"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Догори ногами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А. Вилетіти з голови</a:t>
            </a:r>
          </a:p>
          <a:p>
            <a:pPr marL="514350" indent="-514350">
              <a:buFont typeface="+mj-lt"/>
              <a:buAutoNum type="alphaUcPeriod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Б. Чин чином</a:t>
            </a:r>
          </a:p>
          <a:p>
            <a:pPr marL="514350" indent="-514350">
              <a:buFont typeface="+mj-lt"/>
              <a:buAutoNum type="alphaUcPeriod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В. Викрутитися з халепи</a:t>
            </a:r>
          </a:p>
          <a:p>
            <a:pPr marL="514350" indent="-51435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Г. Глянути гидко</a:t>
            </a:r>
          </a:p>
          <a:p>
            <a:pPr marL="514350" indent="-51435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Д. Горшка не зліпиш</a:t>
            </a:r>
          </a:p>
          <a:p>
            <a:pPr marL="514350" indent="-514350">
              <a:buFont typeface="+mj-lt"/>
              <a:buAutoNum type="alphaUcPeriod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lphaUcPeriod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lphaUcPeriod"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Самооцінка</a:t>
            </a:r>
            <a:endParaRPr lang="uk-UA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1600200"/>
            <a:ext cx="7972452" cy="4525963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Я навчився  …</a:t>
            </a:r>
          </a:p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Найцікавішим для мене було…</a:t>
            </a:r>
          </a:p>
          <a:p>
            <a:endParaRPr lang="uk-UA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Письмово в зошиті:</a:t>
            </a:r>
          </a:p>
          <a:p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Свої знання з теми я б оцінив на …</a:t>
            </a:r>
          </a:p>
          <a:p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Найскладнішим для мене було…</a:t>
            </a:r>
            <a:endParaRPr lang="uk-UA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500198"/>
          </a:xfrm>
        </p:spPr>
        <p:txBody>
          <a:bodyPr/>
          <a:lstStyle/>
          <a:p>
            <a:r>
              <a:rPr lang="uk-UA" sz="6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Дякую за увагу</a:t>
            </a:r>
            <a:endParaRPr lang="uk-UA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giphy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42976" y="3714752"/>
            <a:ext cx="7000924" cy="25193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128</Words>
  <Application>Microsoft Office PowerPoint</Application>
  <PresentationFormat>Экран (4:3)</PresentationFormat>
  <Paragraphs>42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Фразеологія</vt:lpstr>
      <vt:lpstr>Фразеологізми</vt:lpstr>
      <vt:lpstr>Згорати від сорому На порожньому місці Подати руку Світ замалий </vt:lpstr>
      <vt:lpstr>Диференційоване завдання</vt:lpstr>
      <vt:lpstr>Фразеологія</vt:lpstr>
      <vt:lpstr>Виконати усно </vt:lpstr>
      <vt:lpstr>Установіть відповідність між фразеологізмом та його антонімом</vt:lpstr>
      <vt:lpstr>Самооцінка</vt:lpstr>
      <vt:lpstr>Дякую за увагу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Фразеологізми</dc:title>
  <dc:creator>user</dc:creator>
  <cp:lastModifiedBy>user</cp:lastModifiedBy>
  <cp:revision>25</cp:revision>
  <dcterms:created xsi:type="dcterms:W3CDTF">2017-11-07T13:10:21Z</dcterms:created>
  <dcterms:modified xsi:type="dcterms:W3CDTF">2017-11-08T19:51:35Z</dcterms:modified>
</cp:coreProperties>
</file>