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8" r:id="rId3"/>
    <p:sldId id="260" r:id="rId4"/>
    <p:sldId id="285" r:id="rId5"/>
    <p:sldId id="286" r:id="rId6"/>
    <p:sldId id="262" r:id="rId7"/>
    <p:sldId id="261" r:id="rId8"/>
    <p:sldId id="288" r:id="rId9"/>
    <p:sldId id="259" r:id="rId10"/>
    <p:sldId id="287" r:id="rId11"/>
    <p:sldId id="264" r:id="rId12"/>
    <p:sldId id="280" r:id="rId13"/>
    <p:sldId id="289" r:id="rId14"/>
    <p:sldId id="275" r:id="rId15"/>
    <p:sldId id="290" r:id="rId16"/>
    <p:sldId id="266" r:id="rId17"/>
    <p:sldId id="283" r:id="rId18"/>
    <p:sldId id="291" r:id="rId19"/>
    <p:sldId id="278" r:id="rId20"/>
    <p:sldId id="292" r:id="rId21"/>
    <p:sldId id="256" r:id="rId22"/>
    <p:sldId id="282" r:id="rId23"/>
    <p:sldId id="293" r:id="rId24"/>
    <p:sldId id="277" r:id="rId25"/>
    <p:sldId id="294" r:id="rId26"/>
    <p:sldId id="267" r:id="rId27"/>
    <p:sldId id="281" r:id="rId28"/>
    <p:sldId id="295" r:id="rId29"/>
    <p:sldId id="276" r:id="rId30"/>
    <p:sldId id="296" r:id="rId31"/>
    <p:sldId id="268" r:id="rId32"/>
    <p:sldId id="284" r:id="rId33"/>
    <p:sldId id="297" r:id="rId34"/>
    <p:sldId id="279" r:id="rId35"/>
    <p:sldId id="298" r:id="rId36"/>
    <p:sldId id="269" r:id="rId3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me" initials="H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19E3"/>
    <a:srgbClr val="F987F1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78" autoAdjust="0"/>
    <p:restoredTop sz="94660"/>
  </p:normalViewPr>
  <p:slideViewPr>
    <p:cSldViewPr>
      <p:cViewPr varScale="1">
        <p:scale>
          <a:sx n="71" d="100"/>
          <a:sy n="71" d="100"/>
        </p:scale>
        <p:origin x="160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38308-59B4-4EB9-A793-6475A0A8EEB2}" type="datetimeFigureOut">
              <a:rPr lang="uk-UA" smtClean="0"/>
              <a:pPr/>
              <a:t>24.03.2018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7189B-1282-4200-A927-97EFF390373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665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88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відразу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після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школи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роблять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домашні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завдання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164288" y="5301208"/>
            <a:ext cx="1152128" cy="1008112"/>
          </a:xfrm>
          <a:prstGeom prst="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14" y="5517232"/>
            <a:ext cx="909314" cy="10081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>
            <a:off x="1907704" y="3802073"/>
            <a:ext cx="4464496" cy="250724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 smtClean="0"/>
              <a:t>84%</a:t>
            </a:r>
            <a:endParaRPr lang="ru-RU" sz="11500" dirty="0"/>
          </a:p>
        </p:txBody>
      </p:sp>
    </p:spTree>
    <p:extLst>
      <p:ext uri="{BB962C8B-B14F-4D97-AF65-F5344CB8AC3E}">
        <p14:creationId xmlns:p14="http://schemas.microsoft.com/office/powerpoint/2010/main" val="115804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5496" t="3938" r="17539" b="9438"/>
          <a:stretch/>
        </p:blipFill>
        <p:spPr>
          <a:xfrm>
            <a:off x="0" y="471375"/>
            <a:ext cx="9144000" cy="6258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2172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соромляться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першими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піддійти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дівчини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236296" y="5661248"/>
            <a:ext cx="1080120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96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sz="21500" b="1" i="1" dirty="0" smtClean="0"/>
              <a:t>29%</a:t>
            </a:r>
            <a:endParaRPr lang="uk-UA" sz="21500" b="1" i="1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соромляться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першими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підійти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дівчини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236296" y="5661248"/>
            <a:ext cx="1080120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23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en-US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uk-U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вважають, що їдальня найкраще місце в школі? 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380312" y="5517232"/>
            <a:ext cx="1224136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26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386807"/>
          </a:xfrm>
        </p:spPr>
        <p:txBody>
          <a:bodyPr>
            <a:normAutofit/>
          </a:bodyPr>
          <a:lstStyle/>
          <a:p>
            <a:r>
              <a:rPr lang="en-US" sz="13800" b="1" i="1" dirty="0" smtClean="0"/>
              <a:t>26%</a:t>
            </a:r>
            <a:endParaRPr lang="uk-UA" sz="138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en-US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uk-U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вважають, що їдальня найкраще місце в школі? 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380312" y="5517232"/>
            <a:ext cx="1224136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44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4699" t="3157" r="17927" b="5335"/>
          <a:stretch/>
        </p:blipFill>
        <p:spPr>
          <a:xfrm>
            <a:off x="-36512" y="332656"/>
            <a:ext cx="9180511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746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відмовляються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футболу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заради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спортивного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гуртка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740352" y="5445224"/>
            <a:ext cx="854907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59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sz="19600" b="1" i="1" dirty="0" smtClean="0"/>
              <a:t>47%</a:t>
            </a:r>
            <a:endParaRPr lang="uk-UA" sz="19600" b="1" i="1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відмовляються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футболу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заради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спортивного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гуртка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740352" y="5445224"/>
            <a:ext cx="854907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83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-30874" y="1559047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345875" y="2062368"/>
            <a:ext cx="76774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дивляться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футбол?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88224" y="5229200"/>
            <a:ext cx="1008112" cy="12241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0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31434" t="17578" r="29412" b="29687"/>
          <a:stretch>
            <a:fillRect/>
          </a:stretch>
        </p:blipFill>
        <p:spPr bwMode="auto">
          <a:xfrm>
            <a:off x="0" y="357167"/>
            <a:ext cx="914400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429000"/>
            <a:ext cx="7772400" cy="1470025"/>
          </a:xfrm>
        </p:spPr>
        <p:txBody>
          <a:bodyPr>
            <a:noAutofit/>
          </a:bodyPr>
          <a:lstStyle/>
          <a:p>
            <a:r>
              <a:rPr lang="en-US" sz="16600" i="1" dirty="0" smtClean="0"/>
              <a:t>21%</a:t>
            </a:r>
            <a:endParaRPr lang="uk-UA" sz="166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-30874" y="1559047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345875" y="2062368"/>
            <a:ext cx="76774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дивляться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футбол?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88224" y="5229200"/>
            <a:ext cx="1008112" cy="12241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6240" t="2750" r="17901" b="4719"/>
          <a:stretch/>
        </p:blipFill>
        <p:spPr>
          <a:xfrm>
            <a:off x="0" y="370778"/>
            <a:ext cx="9144000" cy="6010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снідають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перед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тим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, як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піти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школи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380312" y="5229200"/>
            <a:ext cx="936104" cy="12241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21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sz="21500" b="1" i="1" dirty="0" smtClean="0"/>
              <a:t>88%</a:t>
            </a:r>
            <a:endParaRPr lang="uk-UA" sz="21500" b="1" i="1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снідають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перед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тим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, як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піти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школи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380312" y="5229200"/>
            <a:ext cx="936104" cy="12241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08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надають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переваги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хлопцям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зі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світлим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волоссям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092280" y="5301208"/>
            <a:ext cx="1152128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01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93149"/>
            <a:ext cx="7772400" cy="2908059"/>
          </a:xfrm>
        </p:spPr>
        <p:txBody>
          <a:bodyPr>
            <a:normAutofit/>
          </a:bodyPr>
          <a:lstStyle/>
          <a:p>
            <a:r>
              <a:rPr lang="en-US" sz="16600" b="1" i="1" dirty="0" smtClean="0"/>
              <a:t>37%</a:t>
            </a:r>
            <a:endParaRPr lang="uk-UA" sz="166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надають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переваги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хлопцям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зі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світлим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волоссям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092280" y="5301208"/>
            <a:ext cx="1152128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96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33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майбутньому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хочуть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бути схожими на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фізрука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з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однойменого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фільму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308304" y="5301208"/>
            <a:ext cx="864096" cy="8249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0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sz="23500" b="1" i="1" dirty="0" smtClean="0"/>
              <a:t>41%</a:t>
            </a:r>
            <a:endParaRPr lang="uk-UA" sz="23500" b="1" i="1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майбутньому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хочуть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бути схожими на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фізрука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з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однойменого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фільму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308304" y="5301208"/>
            <a:ext cx="864096" cy="8249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18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слухають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реп?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524328" y="5589240"/>
            <a:ext cx="100811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26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0" y="4857760"/>
            <a:ext cx="914400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F319E3"/>
                </a:solidFill>
              </a:rPr>
              <a:t>На якій із картинок зображено радість людини</a:t>
            </a:r>
            <a:r>
              <a:rPr lang="uk-UA" sz="4000" b="1" i="1" dirty="0" smtClean="0">
                <a:solidFill>
                  <a:srgbClr val="F319E3"/>
                </a:solidFill>
              </a:rPr>
              <a:t>?</a:t>
            </a:r>
          </a:p>
        </p:txBody>
      </p:sp>
      <p:pic>
        <p:nvPicPr>
          <p:cNvPr id="6" name="Рисунок 5" descr="Похожее изображени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2243"/>
            <a:ext cx="4519782" cy="3487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/>
            </a:solidFill>
          </a:ln>
          <a:effectLst/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365" y="1203036"/>
            <a:ext cx="4429124" cy="3496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/>
            </a:solidFill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428992" y="1285860"/>
            <a:ext cx="11388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358214" y="1357298"/>
            <a:ext cx="590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2664296"/>
          </a:xfrm>
        </p:spPr>
        <p:txBody>
          <a:bodyPr>
            <a:normAutofit/>
          </a:bodyPr>
          <a:lstStyle/>
          <a:p>
            <a:r>
              <a:rPr lang="en-US" sz="16600" b="1" i="1" dirty="0" smtClean="0"/>
              <a:t>54%</a:t>
            </a:r>
            <a:endParaRPr lang="uk-UA" sz="166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слухають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реп?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524328" y="5589240"/>
            <a:ext cx="100811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30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33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38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2167258"/>
            <a:ext cx="86868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полюбляють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бокс?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236296" y="5805264"/>
            <a:ext cx="1080120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19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sz="23500" b="1" i="1" dirty="0" smtClean="0"/>
              <a:t>24%</a:t>
            </a:r>
            <a:endParaRPr lang="uk-UA" sz="23500" b="1" i="1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2167258"/>
            <a:ext cx="86868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полюбляють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бокс?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236296" y="5805264"/>
            <a:ext cx="1080120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82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знають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як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звати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королеву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Великобританії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092280" y="5138990"/>
            <a:ext cx="1296144" cy="12961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75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08920"/>
            <a:ext cx="7772400" cy="2430070"/>
          </a:xfrm>
        </p:spPr>
        <p:txBody>
          <a:bodyPr>
            <a:noAutofit/>
          </a:bodyPr>
          <a:lstStyle/>
          <a:p>
            <a:r>
              <a:rPr lang="en-US" sz="16600" b="1" i="1" dirty="0" smtClean="0"/>
              <a:t>49%</a:t>
            </a:r>
            <a:endParaRPr lang="uk-UA" sz="166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знають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як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звати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королеву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Великобританії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092280" y="5138990"/>
            <a:ext cx="1296144" cy="12961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95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1660" t="46063" r="16241" b="20469"/>
          <a:stretch/>
        </p:blipFill>
        <p:spPr>
          <a:xfrm>
            <a:off x="0" y="523850"/>
            <a:ext cx="9144000" cy="5497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30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857760"/>
            <a:ext cx="914400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F319E3"/>
                </a:solidFill>
              </a:rPr>
              <a:t>На якій із картинок зображено радість людини</a:t>
            </a:r>
            <a:r>
              <a:rPr lang="uk-UA" sz="4000" b="1" i="1" dirty="0" smtClean="0">
                <a:solidFill>
                  <a:srgbClr val="F319E3"/>
                </a:solidFill>
              </a:rPr>
              <a:t>?</a:t>
            </a:r>
          </a:p>
        </p:txBody>
      </p:sp>
      <p:pic>
        <p:nvPicPr>
          <p:cNvPr id="6" name="Рисунок 5" descr="Похожее изображени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" y="1275075"/>
            <a:ext cx="4431271" cy="3487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/>
            </a:solidFill>
          </a:ln>
          <a:effectLst/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365" y="1203036"/>
            <a:ext cx="4429124" cy="3496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/>
            </a:solidFill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428992" y="1285860"/>
            <a:ext cx="11388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358214" y="1357298"/>
            <a:ext cx="590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51520" y="1285860"/>
            <a:ext cx="4268261" cy="34138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66304" y="1357298"/>
            <a:ext cx="4217664" cy="33423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Стрелка вправо 3">
            <a:hlinkClick r:id="rId5" action="ppaction://hlinksldjump"/>
          </p:cNvPr>
          <p:cNvSpPr/>
          <p:nvPr/>
        </p:nvSpPr>
        <p:spPr>
          <a:xfrm>
            <a:off x="7524328" y="5805264"/>
            <a:ext cx="83388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32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Картинки по запросу хто зверху 1 раунд вгадай фото">
            <a:hlinkClick r:id="rId3" action="ppaction://hlinksldjump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t="13333" r="5468"/>
          <a:stretch>
            <a:fillRect/>
          </a:stretch>
        </p:blipFill>
        <p:spPr bwMode="auto">
          <a:xfrm>
            <a:off x="0" y="928670"/>
            <a:ext cx="9144000" cy="45005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522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 t="17794" b="265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Картинки по запросу хто зверху 1 раунд вгадай фот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t="13333" r="5468"/>
          <a:stretch>
            <a:fillRect/>
          </a:stretch>
        </p:blipFill>
        <p:spPr bwMode="auto">
          <a:xfrm>
            <a:off x="0" y="928670"/>
            <a:ext cx="9144000" cy="450059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28600" y="1072348"/>
            <a:ext cx="3839344" cy="31487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28600" y="1072348"/>
            <a:ext cx="3839344" cy="31487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7236296" y="5805264"/>
            <a:ext cx="12219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18573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полюбляють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дивитися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футбол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більше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аніж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бокс?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534672" y="5622107"/>
            <a:ext cx="1152128" cy="100811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err="1" smtClean="0"/>
              <a:t>Бонусне</a:t>
            </a:r>
            <a:r>
              <a:rPr lang="uk-UA" i="1" dirty="0" smtClean="0"/>
              <a:t> питання</a:t>
            </a:r>
            <a:endParaRPr lang="uk-UA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457200" lvl="1" indent="0" algn="ctr">
              <a:buNone/>
            </a:pPr>
            <a:r>
              <a:rPr lang="en-US" sz="12100" b="1" i="1" dirty="0" smtClean="0"/>
              <a:t>76%</a:t>
            </a:r>
            <a:endParaRPr lang="uk-UA" sz="12100" b="1" i="1" dirty="0"/>
          </a:p>
        </p:txBody>
      </p:sp>
      <p:sp>
        <p:nvSpPr>
          <p:cNvPr id="4" name="Овал 3"/>
          <p:cNvSpPr/>
          <p:nvPr/>
        </p:nvSpPr>
        <p:spPr>
          <a:xfrm>
            <a:off x="214282" y="1500174"/>
            <a:ext cx="8572560" cy="27209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000240"/>
            <a:ext cx="745228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Скільки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відсотків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парубків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полюбляють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дивитися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футбол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більше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аніж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бокс?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534672" y="5622107"/>
            <a:ext cx="1152128" cy="100811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07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8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88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000924" cy="1395434"/>
          </a:xfrm>
        </p:spPr>
        <p:txBody>
          <a:bodyPr>
            <a:normAutofit/>
          </a:bodyPr>
          <a:lstStyle/>
          <a:p>
            <a:r>
              <a:rPr lang="uk-UA" sz="4400" i="1" dirty="0" err="1" smtClean="0">
                <a:solidFill>
                  <a:schemeClr val="tx1"/>
                </a:solidFill>
              </a:rPr>
              <a:t>Бонусне</a:t>
            </a:r>
            <a:r>
              <a:rPr lang="uk-UA" sz="4400" i="1" dirty="0" smtClean="0">
                <a:solidFill>
                  <a:schemeClr val="tx1"/>
                </a:solidFill>
              </a:rPr>
              <a:t> питання</a:t>
            </a:r>
            <a:endParaRPr lang="uk-UA" sz="4400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500174"/>
            <a:ext cx="8929718" cy="178595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650085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Скільки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відсотків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дівчат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відразу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після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школи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роблять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домашні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завдання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164288" y="5301208"/>
            <a:ext cx="1152128" cy="1008112"/>
          </a:xfrm>
          <a:prstGeom prst="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14" y="5517232"/>
            <a:ext cx="909314" cy="10081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>
            <a:off x="2987824" y="3802073"/>
            <a:ext cx="2952328" cy="250724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326</Words>
  <Application>Microsoft Office PowerPoint</Application>
  <PresentationFormat>Экран (4:3)</PresentationFormat>
  <Paragraphs>105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Бонусне питання</vt:lpstr>
      <vt:lpstr>Бонусне питання</vt:lpstr>
      <vt:lpstr>88</vt:lpstr>
      <vt:lpstr>88</vt:lpstr>
      <vt:lpstr>Презентация PowerPoint</vt:lpstr>
      <vt:lpstr>Бонусне питання</vt:lpstr>
      <vt:lpstr>Бонусне питання</vt:lpstr>
      <vt:lpstr>Презентация PowerPoint</vt:lpstr>
      <vt:lpstr>26%</vt:lpstr>
      <vt:lpstr>Презентация PowerPoint</vt:lpstr>
      <vt:lpstr>Бонусне питання</vt:lpstr>
      <vt:lpstr>Бонусне питання</vt:lpstr>
      <vt:lpstr>Презентация PowerPoint</vt:lpstr>
      <vt:lpstr>21%</vt:lpstr>
      <vt:lpstr>Презентация PowerPoint</vt:lpstr>
      <vt:lpstr>Бонусне питання</vt:lpstr>
      <vt:lpstr>Бонусне питання</vt:lpstr>
      <vt:lpstr>Презентация PowerPoint</vt:lpstr>
      <vt:lpstr>37%</vt:lpstr>
      <vt:lpstr>Презентация PowerPoint</vt:lpstr>
      <vt:lpstr>Бонусне питання</vt:lpstr>
      <vt:lpstr>Бонусне питання</vt:lpstr>
      <vt:lpstr>Презентация PowerPoint</vt:lpstr>
      <vt:lpstr>54%</vt:lpstr>
      <vt:lpstr>Презентация PowerPoint</vt:lpstr>
      <vt:lpstr>Бонусне питання</vt:lpstr>
      <vt:lpstr>Бонусне питання</vt:lpstr>
      <vt:lpstr>Презентация PowerPoint</vt:lpstr>
      <vt:lpstr>49%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44</cp:revision>
  <dcterms:created xsi:type="dcterms:W3CDTF">2016-12-22T14:08:21Z</dcterms:created>
  <dcterms:modified xsi:type="dcterms:W3CDTF">2018-03-24T08:21:22Z</dcterms:modified>
</cp:coreProperties>
</file>