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9" r:id="rId3"/>
    <p:sldId id="258" r:id="rId4"/>
    <p:sldId id="264" r:id="rId5"/>
    <p:sldId id="263" r:id="rId6"/>
    <p:sldId id="265" r:id="rId7"/>
    <p:sldId id="267" r:id="rId8"/>
    <p:sldId id="268" r:id="rId9"/>
    <p:sldId id="283" r:id="rId10"/>
    <p:sldId id="278" r:id="rId11"/>
    <p:sldId id="279" r:id="rId12"/>
    <p:sldId id="280" r:id="rId13"/>
    <p:sldId id="269" r:id="rId14"/>
    <p:sldId id="270" r:id="rId15"/>
    <p:sldId id="271" r:id="rId16"/>
    <p:sldId id="272" r:id="rId17"/>
    <p:sldId id="273" r:id="rId18"/>
    <p:sldId id="275" r:id="rId19"/>
    <p:sldId id="276" r:id="rId20"/>
    <p:sldId id="260" r:id="rId21"/>
    <p:sldId id="261" r:id="rId22"/>
    <p:sldId id="266"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47" autoAdjust="0"/>
    <p:restoredTop sz="94628" autoAdjust="0"/>
  </p:normalViewPr>
  <p:slideViewPr>
    <p:cSldViewPr>
      <p:cViewPr>
        <p:scale>
          <a:sx n="93" d="100"/>
          <a:sy n="93" d="100"/>
        </p:scale>
        <p:origin x="720"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C4876219-F90D-4C26-A5BB-DB7F3AD3D612}" type="datetimeFigureOut">
              <a:rPr lang="ru-RU" smtClean="0"/>
              <a:pPr/>
              <a:t>19.03.2018</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1E52D9EE-D86E-4A44-8C1C-420356BDB79A}"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4876219-F90D-4C26-A5BB-DB7F3AD3D612}" type="datetimeFigureOut">
              <a:rPr lang="ru-RU" smtClean="0"/>
              <a:pPr/>
              <a:t>19.03.2018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E52D9EE-D86E-4A44-8C1C-420356BDB79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4876219-F90D-4C26-A5BB-DB7F3AD3D612}" type="datetimeFigureOut">
              <a:rPr lang="ru-RU" smtClean="0"/>
              <a:pPr/>
              <a:t>19.03.2018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E52D9EE-D86E-4A44-8C1C-420356BDB79A}"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Объект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C4876219-F90D-4C26-A5BB-DB7F3AD3D612}" type="datetimeFigureOut">
              <a:rPr lang="ru-RU" smtClean="0"/>
              <a:pPr/>
              <a:t>19.03.2018</a:t>
            </a:fld>
            <a:endParaRPr lang="ru-RU"/>
          </a:p>
        </p:txBody>
      </p:sp>
      <p:sp>
        <p:nvSpPr>
          <p:cNvPr id="9" name="Номер слайда 8"/>
          <p:cNvSpPr>
            <a:spLocks noGrp="1"/>
          </p:cNvSpPr>
          <p:nvPr>
            <p:ph type="sldNum" sz="quarter" idx="15"/>
          </p:nvPr>
        </p:nvSpPr>
        <p:spPr/>
        <p:txBody>
          <a:bodyPr rtlCol="0"/>
          <a:lstStyle/>
          <a:p>
            <a:fld id="{1E52D9EE-D86E-4A44-8C1C-420356BDB79A}"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C4876219-F90D-4C26-A5BB-DB7F3AD3D612}" type="datetimeFigureOut">
              <a:rPr lang="ru-RU" smtClean="0"/>
              <a:pPr/>
              <a:t>19.03.2018</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1E52D9EE-D86E-4A44-8C1C-420356BDB79A}"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C4876219-F90D-4C26-A5BB-DB7F3AD3D612}" type="datetimeFigureOut">
              <a:rPr lang="ru-RU" smtClean="0"/>
              <a:pPr/>
              <a:t>19.03.2018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E52D9EE-D86E-4A44-8C1C-420356BDB79A}" type="slidenum">
              <a:rPr lang="ru-RU" smtClean="0"/>
              <a:pPr/>
              <a:t>‹#›</a:t>
            </a:fld>
            <a:endParaRPr lang="ru-RU"/>
          </a:p>
        </p:txBody>
      </p:sp>
      <p:sp>
        <p:nvSpPr>
          <p:cNvPr id="9" name="Объект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Объект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C4876219-F90D-4C26-A5BB-DB7F3AD3D612}" type="datetimeFigureOut">
              <a:rPr lang="ru-RU" smtClean="0"/>
              <a:pPr/>
              <a:t>19.03.2018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E52D9EE-D86E-4A44-8C1C-420356BDB79A}" type="slidenum">
              <a:rPr lang="ru-RU" smtClean="0"/>
              <a:pPr/>
              <a:t>‹#›</a:t>
            </a:fld>
            <a:endParaRPr lang="ru-RU"/>
          </a:p>
        </p:txBody>
      </p:sp>
      <p:sp>
        <p:nvSpPr>
          <p:cNvPr id="11" name="Объект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C4876219-F90D-4C26-A5BB-DB7F3AD3D612}" type="datetimeFigureOut">
              <a:rPr lang="ru-RU" smtClean="0"/>
              <a:pPr/>
              <a:t>19.03.2018</a:t>
            </a:fld>
            <a:endParaRPr lang="ru-RU"/>
          </a:p>
        </p:txBody>
      </p:sp>
      <p:sp>
        <p:nvSpPr>
          <p:cNvPr id="7" name="Номер слайда 6"/>
          <p:cNvSpPr>
            <a:spLocks noGrp="1"/>
          </p:cNvSpPr>
          <p:nvPr>
            <p:ph type="sldNum" sz="quarter" idx="11"/>
          </p:nvPr>
        </p:nvSpPr>
        <p:spPr/>
        <p:txBody>
          <a:bodyPr rtlCol="0"/>
          <a:lstStyle/>
          <a:p>
            <a:fld id="{1E52D9EE-D86E-4A44-8C1C-420356BDB79A}"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4876219-F90D-4C26-A5BB-DB7F3AD3D612}" type="datetimeFigureOut">
              <a:rPr lang="ru-RU" smtClean="0"/>
              <a:pPr/>
              <a:t>19.03.2018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E52D9EE-D86E-4A44-8C1C-420356BDB79A}"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Объект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C4876219-F90D-4C26-A5BB-DB7F3AD3D612}" type="datetimeFigureOut">
              <a:rPr lang="ru-RU" smtClean="0"/>
              <a:pPr/>
              <a:t>19.03.2018</a:t>
            </a:fld>
            <a:endParaRPr lang="ru-RU"/>
          </a:p>
        </p:txBody>
      </p:sp>
      <p:sp>
        <p:nvSpPr>
          <p:cNvPr id="22" name="Номер слайда 21"/>
          <p:cNvSpPr>
            <a:spLocks noGrp="1"/>
          </p:cNvSpPr>
          <p:nvPr>
            <p:ph type="sldNum" sz="quarter" idx="15"/>
          </p:nvPr>
        </p:nvSpPr>
        <p:spPr/>
        <p:txBody>
          <a:bodyPr rtlCol="0"/>
          <a:lstStyle/>
          <a:p>
            <a:fld id="{1E52D9EE-D86E-4A44-8C1C-420356BDB79A}"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C4876219-F90D-4C26-A5BB-DB7F3AD3D612}" type="datetimeFigureOut">
              <a:rPr lang="ru-RU" smtClean="0"/>
              <a:pPr/>
              <a:t>19.03.2018</a:t>
            </a:fld>
            <a:endParaRPr lang="ru-RU"/>
          </a:p>
        </p:txBody>
      </p:sp>
      <p:sp>
        <p:nvSpPr>
          <p:cNvPr id="18" name="Номер слайда 17"/>
          <p:cNvSpPr>
            <a:spLocks noGrp="1"/>
          </p:cNvSpPr>
          <p:nvPr>
            <p:ph type="sldNum" sz="quarter" idx="11"/>
          </p:nvPr>
        </p:nvSpPr>
        <p:spPr/>
        <p:txBody>
          <a:bodyPr rtlCol="0"/>
          <a:lstStyle/>
          <a:p>
            <a:fld id="{1E52D9EE-D86E-4A44-8C1C-420356BDB79A}"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C4876219-F90D-4C26-A5BB-DB7F3AD3D612}" type="datetimeFigureOut">
              <a:rPr lang="ru-RU" smtClean="0"/>
              <a:pPr/>
              <a:t>19.03.2018</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1E52D9EE-D86E-4A44-8C1C-420356BDB79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3.xml"/><Relationship Id="rId4" Type="http://schemas.openxmlformats.org/officeDocument/2006/relationships/image" Target="../media/image51.gif"/></Relationships>
</file>

<file path=ppt/slides/_rels/slide2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208528" y="116632"/>
            <a:ext cx="7536765" cy="1226368"/>
          </a:xfrm>
        </p:spPr>
        <p:txBody>
          <a:bodyPr>
            <a:noAutofit/>
          </a:bodyPr>
          <a:lstStyle/>
          <a:p>
            <a:pPr algn="ctr"/>
            <a:r>
              <a:rPr lang="en-US" sz="4400" i="1" dirty="0" smtClean="0"/>
              <a:t>English world  around us</a:t>
            </a:r>
            <a:r>
              <a:rPr lang="en-US" sz="4400" i="1" dirty="0"/>
              <a:t>. </a:t>
            </a:r>
            <a:endParaRPr lang="ru-RU" sz="4400" i="1" dirty="0"/>
          </a:p>
        </p:txBody>
      </p:sp>
      <p:sp>
        <p:nvSpPr>
          <p:cNvPr id="5" name="Подзаголовок 4"/>
          <p:cNvSpPr>
            <a:spLocks noGrp="1"/>
          </p:cNvSpPr>
          <p:nvPr>
            <p:ph type="subTitle" idx="1"/>
          </p:nvPr>
        </p:nvSpPr>
        <p:spPr/>
        <p:txBody>
          <a:bodyPr/>
          <a:lstStyle/>
          <a:p>
            <a:endParaRPr lang="ru-RU"/>
          </a:p>
        </p:txBody>
      </p:sp>
      <p:pic>
        <p:nvPicPr>
          <p:cNvPr id="1027" name="Picture 3" descr="C:\Users\Windows-7\Desktop\для меня\англ. през\ea694f849568a0ff.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91880" y="3338872"/>
            <a:ext cx="4492738" cy="253840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6" name="Picture 2" descr="C:\Users\Windows-7\Desktop\для меня\англ. през\b_4525_2011_06_16_11_58_3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1431465"/>
            <a:ext cx="1072530" cy="178201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483768" y="1937752"/>
            <a:ext cx="5904656" cy="769441"/>
          </a:xfrm>
          <a:prstGeom prst="rect">
            <a:avLst/>
          </a:prstGeom>
        </p:spPr>
        <p:txBody>
          <a:bodyPr wrap="square">
            <a:spAutoFit/>
          </a:bodyPr>
          <a:lstStyle/>
          <a:p>
            <a:r>
              <a:rPr lang="en-US" sz="4400" b="1" dirty="0">
                <a:solidFill>
                  <a:schemeClr val="tx2"/>
                </a:solidFill>
              </a:rPr>
              <a:t>English</a:t>
            </a:r>
            <a:r>
              <a:rPr lang="ru-RU" sz="4400" b="1" dirty="0">
                <a:solidFill>
                  <a:schemeClr val="tx2"/>
                </a:solidFill>
              </a:rPr>
              <a:t>? </a:t>
            </a:r>
            <a:r>
              <a:rPr lang="en-US" sz="4400" b="1" dirty="0">
                <a:solidFill>
                  <a:schemeClr val="tx2"/>
                </a:solidFill>
              </a:rPr>
              <a:t>Why not</a:t>
            </a:r>
            <a:r>
              <a:rPr lang="ru-RU" sz="4400" b="1" dirty="0">
                <a:solidFill>
                  <a:schemeClr val="tx2"/>
                </a:solidFill>
              </a:rPr>
              <a:t>?</a:t>
            </a:r>
          </a:p>
        </p:txBody>
      </p:sp>
    </p:spTree>
    <p:extLst>
      <p:ext uri="{BB962C8B-B14F-4D97-AF65-F5344CB8AC3E}">
        <p14:creationId xmlns:p14="http://schemas.microsoft.com/office/powerpoint/2010/main" val="88771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Scale>
                                      <p:cBhvr>
                                        <p:cTn id="1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
                                        </p:tgtEl>
                                        <p:attrNameLst>
                                          <p:attrName>ppt_x</p:attrName>
                                          <p:attrName>ppt_y</p:attrName>
                                        </p:attrNameLst>
                                      </p:cBhvr>
                                    </p:animMotion>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27"/>
                                        </p:tgtEl>
                                        <p:attrNameLst>
                                          <p:attrName>style.visibility</p:attrName>
                                        </p:attrNameLst>
                                      </p:cBhvr>
                                      <p:to>
                                        <p:strVal val="visible"/>
                                      </p:to>
                                    </p:set>
                                    <p:animEffect transition="in" filter="fade">
                                      <p:cBhvr>
                                        <p:cTn id="21" dur="1000"/>
                                        <p:tgtEl>
                                          <p:spTgt spid="1027"/>
                                        </p:tgtEl>
                                      </p:cBhvr>
                                    </p:animEffect>
                                    <p:anim calcmode="lin" valueType="num">
                                      <p:cBhvr>
                                        <p:cTn id="22" dur="1000" fill="hold"/>
                                        <p:tgtEl>
                                          <p:spTgt spid="1027"/>
                                        </p:tgtEl>
                                        <p:attrNameLst>
                                          <p:attrName>ppt_x</p:attrName>
                                        </p:attrNameLst>
                                      </p:cBhvr>
                                      <p:tavLst>
                                        <p:tav tm="0">
                                          <p:val>
                                            <p:strVal val="#ppt_x"/>
                                          </p:val>
                                        </p:tav>
                                        <p:tav tm="100000">
                                          <p:val>
                                            <p:strVal val="#ppt_x"/>
                                          </p:val>
                                        </p:tav>
                                      </p:tavLst>
                                    </p:anim>
                                    <p:anim calcmode="lin" valueType="num">
                                      <p:cBhvr>
                                        <p:cTn id="23"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539552" y="116632"/>
            <a:ext cx="7467600" cy="4104456"/>
          </a:xfrm>
        </p:spPr>
        <p:txBody>
          <a:bodyPr>
            <a:normAutofit/>
          </a:bodyPr>
          <a:lstStyle/>
          <a:p>
            <a:pPr algn="ctr">
              <a:buNone/>
            </a:pPr>
            <a:r>
              <a:rPr lang="en-US" sz="4000" b="1" dirty="0" smtClean="0">
                <a:solidFill>
                  <a:srgbClr val="FF0000"/>
                </a:solidFill>
              </a:rPr>
              <a:t>         </a:t>
            </a:r>
            <a:r>
              <a:rPr lang="en-US" sz="4000" b="1" dirty="0">
                <a:solidFill>
                  <a:srgbClr val="FF0000"/>
                </a:solidFill>
              </a:rPr>
              <a:t>Carving </a:t>
            </a:r>
            <a:endParaRPr lang="uk-UA" sz="4000" b="1" dirty="0" smtClean="0">
              <a:solidFill>
                <a:srgbClr val="FF0000"/>
              </a:solidFill>
            </a:endParaRPr>
          </a:p>
          <a:p>
            <a:pPr algn="ctr">
              <a:buNone/>
            </a:pPr>
            <a:r>
              <a:rPr lang="en-US" sz="4000" dirty="0" smtClean="0">
                <a:solidFill>
                  <a:srgbClr val="333333"/>
                </a:solidFill>
              </a:rPr>
              <a:t>(</a:t>
            </a:r>
            <a:r>
              <a:rPr lang="ru-RU" sz="4000" dirty="0" err="1">
                <a:solidFill>
                  <a:srgbClr val="333333"/>
                </a:solidFill>
              </a:rPr>
              <a:t>від</a:t>
            </a:r>
            <a:r>
              <a:rPr lang="ru-RU" sz="4000" dirty="0">
                <a:solidFill>
                  <a:srgbClr val="333333"/>
                </a:solidFill>
              </a:rPr>
              <a:t> англ. </a:t>
            </a:r>
            <a:r>
              <a:rPr lang="ru-RU" sz="4000" b="1" dirty="0" err="1">
                <a:solidFill>
                  <a:schemeClr val="bg2">
                    <a:lumMod val="50000"/>
                  </a:schemeClr>
                </a:solidFill>
              </a:rPr>
              <a:t>карвінг</a:t>
            </a:r>
            <a:r>
              <a:rPr lang="ru-RU" sz="4000" b="1" dirty="0">
                <a:solidFill>
                  <a:schemeClr val="bg2">
                    <a:lumMod val="50000"/>
                  </a:schemeClr>
                </a:solidFill>
              </a:rPr>
              <a:t> — «</a:t>
            </a:r>
            <a:r>
              <a:rPr lang="ru-RU" sz="4000" b="1" dirty="0" err="1">
                <a:solidFill>
                  <a:schemeClr val="bg2">
                    <a:lumMod val="50000"/>
                  </a:schemeClr>
                </a:solidFill>
              </a:rPr>
              <a:t>вироби</a:t>
            </a:r>
            <a:r>
              <a:rPr lang="ru-RU" sz="4000" b="1" dirty="0">
                <a:solidFill>
                  <a:schemeClr val="bg2">
                    <a:lumMod val="50000"/>
                  </a:schemeClr>
                </a:solidFill>
              </a:rPr>
              <a:t>»</a:t>
            </a:r>
            <a:r>
              <a:rPr lang="ru-RU" sz="4000" dirty="0"/>
              <a:t>)</a:t>
            </a:r>
            <a:r>
              <a:rPr lang="ru-RU" sz="4000" b="1" dirty="0">
                <a:solidFill>
                  <a:schemeClr val="bg2">
                    <a:lumMod val="50000"/>
                  </a:schemeClr>
                </a:solidFill>
              </a:rPr>
              <a:t> </a:t>
            </a:r>
            <a:r>
              <a:rPr lang="ru-RU" sz="4000" dirty="0">
                <a:solidFill>
                  <a:srgbClr val="333333"/>
                </a:solidFill>
              </a:rPr>
              <a:t>— </a:t>
            </a:r>
            <a:r>
              <a:rPr lang="ru-RU" sz="4000" dirty="0" err="1">
                <a:solidFill>
                  <a:srgbClr val="333333"/>
                </a:solidFill>
              </a:rPr>
              <a:t>мистецтво</a:t>
            </a:r>
            <a:r>
              <a:rPr lang="ru-RU" sz="4000" dirty="0">
                <a:solidFill>
                  <a:srgbClr val="333333"/>
                </a:solidFill>
              </a:rPr>
              <a:t> </a:t>
            </a:r>
            <a:r>
              <a:rPr lang="ru-RU" sz="4000" dirty="0" err="1">
                <a:solidFill>
                  <a:srgbClr val="333333"/>
                </a:solidFill>
              </a:rPr>
              <a:t>художньої</a:t>
            </a:r>
            <a:r>
              <a:rPr lang="ru-RU" sz="4000" dirty="0">
                <a:solidFill>
                  <a:srgbClr val="333333"/>
                </a:solidFill>
              </a:rPr>
              <a:t> </a:t>
            </a:r>
            <a:r>
              <a:rPr lang="ru-RU" sz="4000" dirty="0" err="1" smtClean="0">
                <a:solidFill>
                  <a:srgbClr val="333333"/>
                </a:solidFill>
              </a:rPr>
              <a:t>резьби</a:t>
            </a:r>
            <a:r>
              <a:rPr lang="ru-RU" sz="4000" dirty="0" smtClean="0">
                <a:solidFill>
                  <a:srgbClr val="333333"/>
                </a:solidFill>
              </a:rPr>
              <a:t> по </a:t>
            </a:r>
            <a:r>
              <a:rPr lang="ru-RU" sz="4000" dirty="0" err="1">
                <a:solidFill>
                  <a:srgbClr val="333333"/>
                </a:solidFill>
              </a:rPr>
              <a:t>овочам</a:t>
            </a:r>
            <a:r>
              <a:rPr lang="ru-RU" sz="4000" dirty="0">
                <a:solidFill>
                  <a:srgbClr val="333333"/>
                </a:solidFill>
              </a:rPr>
              <a:t> і фруктам, а </a:t>
            </a:r>
            <a:r>
              <a:rPr lang="ru-RU" sz="4000" dirty="0" err="1">
                <a:solidFill>
                  <a:srgbClr val="333333"/>
                </a:solidFill>
              </a:rPr>
              <a:t>також</a:t>
            </a:r>
            <a:r>
              <a:rPr lang="ru-RU" sz="4000" dirty="0">
                <a:solidFill>
                  <a:srgbClr val="333333"/>
                </a:solidFill>
              </a:rPr>
              <a:t> по </a:t>
            </a:r>
            <a:r>
              <a:rPr lang="ru-RU" sz="4000" dirty="0" smtClean="0">
                <a:solidFill>
                  <a:srgbClr val="333333"/>
                </a:solidFill>
              </a:rPr>
              <a:t>дереву, </a:t>
            </a:r>
            <a:r>
              <a:rPr lang="ru-RU" sz="4000" dirty="0" err="1" smtClean="0">
                <a:solidFill>
                  <a:srgbClr val="333333"/>
                </a:solidFill>
              </a:rPr>
              <a:t>льоду</a:t>
            </a:r>
            <a:r>
              <a:rPr lang="ru-RU" sz="4000" dirty="0" smtClean="0">
                <a:solidFill>
                  <a:srgbClr val="333333"/>
                </a:solidFill>
              </a:rPr>
              <a:t> і </a:t>
            </a:r>
            <a:r>
              <a:rPr lang="ru-RU" sz="4000" dirty="0" err="1" smtClean="0">
                <a:solidFill>
                  <a:srgbClr val="333333"/>
                </a:solidFill>
              </a:rPr>
              <a:t>камінню</a:t>
            </a:r>
            <a:r>
              <a:rPr lang="ru-RU" sz="4000" dirty="0">
                <a:solidFill>
                  <a:srgbClr val="333333"/>
                </a:solidFill>
              </a:rPr>
              <a:t>.</a:t>
            </a:r>
            <a:endParaRPr lang="ru-RU" sz="40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3933056"/>
            <a:ext cx="3454896" cy="2589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4365104"/>
            <a:ext cx="2649472" cy="1988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273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D:\downloads\1029.jpg"/>
          <p:cNvPicPr>
            <a:picLocks noChangeAspect="1" noChangeArrowheads="1"/>
          </p:cNvPicPr>
          <p:nvPr/>
        </p:nvPicPr>
        <p:blipFill>
          <a:blip r:embed="rId2" cstate="print"/>
          <a:srcRect/>
          <a:stretch>
            <a:fillRect/>
          </a:stretch>
        </p:blipFill>
        <p:spPr bwMode="auto">
          <a:xfrm>
            <a:off x="589729" y="3645024"/>
            <a:ext cx="3649083" cy="2679622"/>
          </a:xfrm>
          <a:prstGeom prst="rect">
            <a:avLst/>
          </a:prstGeom>
          <a:noFill/>
        </p:spPr>
      </p:pic>
      <p:pic>
        <p:nvPicPr>
          <p:cNvPr id="8196" name="Picture 4" descr="D:\downloads\25a6a23882.jpg"/>
          <p:cNvPicPr>
            <a:picLocks noChangeAspect="1" noChangeArrowheads="1"/>
          </p:cNvPicPr>
          <p:nvPr/>
        </p:nvPicPr>
        <p:blipFill>
          <a:blip r:embed="rId3" cstate="print"/>
          <a:srcRect l="10356" r="582" b="6019"/>
          <a:stretch>
            <a:fillRect/>
          </a:stretch>
        </p:blipFill>
        <p:spPr bwMode="auto">
          <a:xfrm>
            <a:off x="4976139" y="404664"/>
            <a:ext cx="3268269" cy="2584213"/>
          </a:xfrm>
          <a:prstGeom prst="rect">
            <a:avLst/>
          </a:prstGeom>
          <a:noFill/>
        </p:spPr>
      </p:pic>
      <p:pic>
        <p:nvPicPr>
          <p:cNvPr id="9" name="Picture 4" descr="D:\downloads\carving02wa7.jpg"/>
          <p:cNvPicPr>
            <a:picLocks noChangeAspect="1" noChangeArrowheads="1"/>
          </p:cNvPicPr>
          <p:nvPr/>
        </p:nvPicPr>
        <p:blipFill>
          <a:blip r:embed="rId4" cstate="print"/>
          <a:srcRect/>
          <a:stretch>
            <a:fillRect/>
          </a:stretch>
        </p:blipFill>
        <p:spPr bwMode="auto">
          <a:xfrm>
            <a:off x="494718" y="100482"/>
            <a:ext cx="3717094" cy="3328518"/>
          </a:xfrm>
          <a:prstGeom prst="rect">
            <a:avLst/>
          </a:prstGeom>
          <a:noFill/>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1593" y="3447869"/>
            <a:ext cx="3025949" cy="2964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1247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downloads\ogurec-00.jpg"/>
          <p:cNvPicPr>
            <a:picLocks noGrp="1" noChangeAspect="1" noChangeArrowheads="1"/>
          </p:cNvPicPr>
          <p:nvPr>
            <p:ph sz="quarter" idx="1"/>
          </p:nvPr>
        </p:nvPicPr>
        <p:blipFill>
          <a:blip r:embed="rId2" cstate="print"/>
          <a:srcRect/>
          <a:stretch>
            <a:fillRect/>
          </a:stretch>
        </p:blipFill>
        <p:spPr bwMode="auto">
          <a:xfrm>
            <a:off x="5107313" y="548680"/>
            <a:ext cx="3143780" cy="4680520"/>
          </a:xfrm>
          <a:prstGeom prst="rect">
            <a:avLst/>
          </a:prstGeom>
          <a:noFill/>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620688"/>
            <a:ext cx="3214066" cy="2606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3861048"/>
            <a:ext cx="3309541" cy="2346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3360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404664"/>
            <a:ext cx="8229600" cy="5976664"/>
          </a:xfrm>
        </p:spPr>
        <p:txBody>
          <a:bodyPr>
            <a:normAutofit fontScale="92500" lnSpcReduction="20000"/>
          </a:bodyPr>
          <a:lstStyle/>
          <a:p>
            <a:pPr algn="ctr">
              <a:lnSpc>
                <a:spcPct val="120000"/>
              </a:lnSpc>
              <a:buNone/>
            </a:pPr>
            <a:r>
              <a:rPr lang="en-US" sz="3100" b="1" dirty="0" smtClean="0">
                <a:solidFill>
                  <a:srgbClr val="FF0000"/>
                </a:solidFill>
              </a:rPr>
              <a:t>           </a:t>
            </a:r>
            <a:r>
              <a:rPr lang="ru-RU" sz="2800" b="1" dirty="0" err="1">
                <a:solidFill>
                  <a:srgbClr val="FF0000"/>
                </a:solidFill>
              </a:rPr>
              <a:t>Буккросинг</a:t>
            </a:r>
            <a:r>
              <a:rPr lang="ru-RU" sz="2800" b="1" dirty="0">
                <a:solidFill>
                  <a:srgbClr val="FF0000"/>
                </a:solidFill>
              </a:rPr>
              <a:t> </a:t>
            </a:r>
            <a:endParaRPr lang="ru-RU" sz="2800" b="1" dirty="0" smtClean="0">
              <a:solidFill>
                <a:srgbClr val="FF0000"/>
              </a:solidFill>
            </a:endParaRPr>
          </a:p>
          <a:p>
            <a:pPr algn="ctr">
              <a:lnSpc>
                <a:spcPct val="120000"/>
              </a:lnSpc>
              <a:buNone/>
            </a:pPr>
            <a:r>
              <a:rPr lang="ru-RU" sz="2800" b="1" dirty="0" smtClean="0">
                <a:solidFill>
                  <a:schemeClr val="bg2">
                    <a:lumMod val="50000"/>
                  </a:schemeClr>
                </a:solidFill>
              </a:rPr>
              <a:t>(</a:t>
            </a:r>
            <a:r>
              <a:rPr lang="ru-RU" sz="2800" b="1" dirty="0" err="1">
                <a:solidFill>
                  <a:schemeClr val="bg2">
                    <a:lumMod val="50000"/>
                  </a:schemeClr>
                </a:solidFill>
              </a:rPr>
              <a:t>від</a:t>
            </a:r>
            <a:r>
              <a:rPr lang="ru-RU" sz="2800" b="1" dirty="0">
                <a:solidFill>
                  <a:schemeClr val="bg2">
                    <a:lumMod val="50000"/>
                  </a:schemeClr>
                </a:solidFill>
              </a:rPr>
              <a:t> англ. </a:t>
            </a:r>
            <a:r>
              <a:rPr lang="en-US" sz="2800" b="1" dirty="0" err="1">
                <a:solidFill>
                  <a:schemeClr val="bg2">
                    <a:lumMod val="50000"/>
                  </a:schemeClr>
                </a:solidFill>
              </a:rPr>
              <a:t>bookcrossing</a:t>
            </a:r>
            <a:r>
              <a:rPr lang="en-US" sz="2800" b="1" dirty="0">
                <a:solidFill>
                  <a:schemeClr val="bg2">
                    <a:lumMod val="50000"/>
                  </a:schemeClr>
                </a:solidFill>
              </a:rPr>
              <a:t>) </a:t>
            </a:r>
            <a:endParaRPr lang="uk-UA" sz="2800" b="1" dirty="0" smtClean="0">
              <a:solidFill>
                <a:schemeClr val="bg2">
                  <a:lumMod val="50000"/>
                </a:schemeClr>
              </a:solidFill>
            </a:endParaRPr>
          </a:p>
          <a:p>
            <a:pPr algn="ctr">
              <a:lnSpc>
                <a:spcPct val="120000"/>
              </a:lnSpc>
              <a:buNone/>
            </a:pPr>
            <a:r>
              <a:rPr lang="en-US" sz="2800" b="1" dirty="0" smtClean="0">
                <a:solidFill>
                  <a:srgbClr val="333333"/>
                </a:solidFill>
              </a:rPr>
              <a:t> </a:t>
            </a:r>
            <a:r>
              <a:rPr lang="ru-RU" sz="2800" b="1" dirty="0" err="1">
                <a:solidFill>
                  <a:srgbClr val="333333"/>
                </a:solidFill>
              </a:rPr>
              <a:t>це</a:t>
            </a:r>
            <a:r>
              <a:rPr lang="ru-RU" sz="2800" b="1" dirty="0">
                <a:solidFill>
                  <a:srgbClr val="333333"/>
                </a:solidFill>
              </a:rPr>
              <a:t> </a:t>
            </a:r>
            <a:r>
              <a:rPr lang="ru-RU" sz="2800" b="1" dirty="0" err="1">
                <a:solidFill>
                  <a:srgbClr val="333333"/>
                </a:solidFill>
              </a:rPr>
              <a:t>всесвітній</a:t>
            </a:r>
            <a:r>
              <a:rPr lang="ru-RU" sz="2800" b="1" dirty="0">
                <a:solidFill>
                  <a:srgbClr val="333333"/>
                </a:solidFill>
              </a:rPr>
              <a:t> </a:t>
            </a:r>
            <a:r>
              <a:rPr lang="ru-RU" sz="2800" b="1" dirty="0" err="1">
                <a:solidFill>
                  <a:srgbClr val="333333"/>
                </a:solidFill>
              </a:rPr>
              <a:t>рух</a:t>
            </a:r>
            <a:r>
              <a:rPr lang="ru-RU" sz="2800" b="1" dirty="0">
                <a:solidFill>
                  <a:srgbClr val="333333"/>
                </a:solidFill>
              </a:rPr>
              <a:t>, </a:t>
            </a:r>
            <a:r>
              <a:rPr lang="ru-RU" sz="2800" b="1" dirty="0" err="1">
                <a:solidFill>
                  <a:srgbClr val="333333"/>
                </a:solidFill>
              </a:rPr>
              <a:t>смисл</a:t>
            </a:r>
            <a:r>
              <a:rPr lang="ru-RU" sz="2800" b="1" dirty="0">
                <a:solidFill>
                  <a:srgbClr val="333333"/>
                </a:solidFill>
              </a:rPr>
              <a:t> </a:t>
            </a:r>
            <a:r>
              <a:rPr lang="ru-RU" sz="2800" b="1" dirty="0" err="1">
                <a:solidFill>
                  <a:srgbClr val="333333"/>
                </a:solidFill>
              </a:rPr>
              <a:t>якого</a:t>
            </a:r>
            <a:r>
              <a:rPr lang="ru-RU" sz="2800" b="1" dirty="0">
                <a:solidFill>
                  <a:srgbClr val="333333"/>
                </a:solidFill>
              </a:rPr>
              <a:t> </a:t>
            </a:r>
            <a:r>
              <a:rPr lang="ru-RU" sz="2800" b="1" dirty="0" err="1">
                <a:solidFill>
                  <a:srgbClr val="333333"/>
                </a:solidFill>
              </a:rPr>
              <a:t>полягає</a:t>
            </a:r>
            <a:r>
              <a:rPr lang="ru-RU" sz="2800" b="1" dirty="0">
                <a:solidFill>
                  <a:srgbClr val="333333"/>
                </a:solidFill>
              </a:rPr>
              <a:t> у </a:t>
            </a:r>
            <a:r>
              <a:rPr lang="ru-RU" sz="2800" b="1" dirty="0" err="1" smtClean="0">
                <a:solidFill>
                  <a:srgbClr val="333333"/>
                </a:solidFill>
              </a:rPr>
              <a:t>вільній</a:t>
            </a:r>
            <a:r>
              <a:rPr lang="ru-RU" sz="2800" b="1" dirty="0" smtClean="0">
                <a:solidFill>
                  <a:srgbClr val="333333"/>
                </a:solidFill>
              </a:rPr>
              <a:t> </a:t>
            </a:r>
            <a:r>
              <a:rPr lang="ru-RU" sz="2800" b="1" dirty="0" err="1">
                <a:solidFill>
                  <a:srgbClr val="333333"/>
                </a:solidFill>
              </a:rPr>
              <a:t>подорожі</a:t>
            </a:r>
            <a:r>
              <a:rPr lang="ru-RU" sz="2800" b="1" dirty="0">
                <a:solidFill>
                  <a:srgbClr val="333333"/>
                </a:solidFill>
              </a:rPr>
              <a:t> книг </a:t>
            </a:r>
            <a:r>
              <a:rPr lang="ru-RU" sz="2800" b="1" dirty="0" err="1">
                <a:solidFill>
                  <a:srgbClr val="333333"/>
                </a:solidFill>
              </a:rPr>
              <a:t>від</a:t>
            </a:r>
            <a:r>
              <a:rPr lang="ru-RU" sz="2800" b="1" dirty="0">
                <a:solidFill>
                  <a:srgbClr val="333333"/>
                </a:solidFill>
              </a:rPr>
              <a:t> одного </a:t>
            </a:r>
            <a:r>
              <a:rPr lang="ru-RU" sz="2800" b="1" dirty="0" err="1">
                <a:solidFill>
                  <a:srgbClr val="333333"/>
                </a:solidFill>
              </a:rPr>
              <a:t>читача</a:t>
            </a:r>
            <a:r>
              <a:rPr lang="ru-RU" sz="2800" b="1" dirty="0">
                <a:solidFill>
                  <a:srgbClr val="333333"/>
                </a:solidFill>
              </a:rPr>
              <a:t> до </a:t>
            </a:r>
            <a:r>
              <a:rPr lang="ru-RU" sz="2800" b="1" dirty="0" err="1">
                <a:solidFill>
                  <a:srgbClr val="333333"/>
                </a:solidFill>
              </a:rPr>
              <a:t>іншого</a:t>
            </a:r>
            <a:r>
              <a:rPr lang="ru-RU" sz="2800" b="1" dirty="0">
                <a:solidFill>
                  <a:srgbClr val="333333"/>
                </a:solidFill>
              </a:rPr>
              <a:t>. Людина, прочитавши книгу, </a:t>
            </a:r>
            <a:r>
              <a:rPr lang="ru-RU" sz="2800" b="1" dirty="0" err="1">
                <a:solidFill>
                  <a:srgbClr val="333333"/>
                </a:solidFill>
              </a:rPr>
              <a:t>залишає</a:t>
            </a:r>
            <a:r>
              <a:rPr lang="ru-RU" sz="2800" b="1" dirty="0">
                <a:solidFill>
                  <a:srgbClr val="333333"/>
                </a:solidFill>
              </a:rPr>
              <a:t> ("</a:t>
            </a:r>
            <a:r>
              <a:rPr lang="ru-RU" sz="2800" b="1" dirty="0" err="1">
                <a:solidFill>
                  <a:srgbClr val="333333"/>
                </a:solidFill>
              </a:rPr>
              <a:t>звільняє</a:t>
            </a:r>
            <a:r>
              <a:rPr lang="ru-RU" sz="2800" b="1" dirty="0">
                <a:solidFill>
                  <a:srgbClr val="333333"/>
                </a:solidFill>
              </a:rPr>
              <a:t>") </a:t>
            </a:r>
            <a:r>
              <a:rPr lang="ru-RU" sz="2800" b="1" dirty="0" err="1">
                <a:solidFill>
                  <a:srgbClr val="333333"/>
                </a:solidFill>
              </a:rPr>
              <a:t>її</a:t>
            </a:r>
            <a:r>
              <a:rPr lang="ru-RU" sz="2800" b="1" dirty="0">
                <a:solidFill>
                  <a:srgbClr val="333333"/>
                </a:solidFill>
              </a:rPr>
              <a:t> у </a:t>
            </a:r>
            <a:r>
              <a:rPr lang="ru-RU" sz="2800" b="1" dirty="0" err="1">
                <a:solidFill>
                  <a:srgbClr val="333333"/>
                </a:solidFill>
              </a:rPr>
              <a:t>громадському</a:t>
            </a:r>
            <a:r>
              <a:rPr lang="ru-RU" sz="2800" b="1" dirty="0">
                <a:solidFill>
                  <a:srgbClr val="333333"/>
                </a:solidFill>
              </a:rPr>
              <a:t> </a:t>
            </a:r>
            <a:r>
              <a:rPr lang="ru-RU" sz="2800" b="1" dirty="0" err="1">
                <a:solidFill>
                  <a:srgbClr val="333333"/>
                </a:solidFill>
              </a:rPr>
              <a:t>місці</a:t>
            </a:r>
            <a:r>
              <a:rPr lang="ru-RU" sz="2800" b="1" dirty="0">
                <a:solidFill>
                  <a:srgbClr val="333333"/>
                </a:solidFill>
              </a:rPr>
              <a:t> (парк, кафе, </a:t>
            </a:r>
            <a:r>
              <a:rPr lang="ru-RU" sz="2800" b="1" dirty="0" err="1">
                <a:solidFill>
                  <a:srgbClr val="333333"/>
                </a:solidFill>
              </a:rPr>
              <a:t>поїзд</a:t>
            </a:r>
            <a:r>
              <a:rPr lang="ru-RU" sz="2800" b="1" dirty="0">
                <a:solidFill>
                  <a:srgbClr val="333333"/>
                </a:solidFill>
              </a:rPr>
              <a:t>, </a:t>
            </a:r>
            <a:r>
              <a:rPr lang="ru-RU" sz="2800" b="1" dirty="0" err="1">
                <a:solidFill>
                  <a:srgbClr val="333333"/>
                </a:solidFill>
              </a:rPr>
              <a:t>станція</a:t>
            </a:r>
            <a:r>
              <a:rPr lang="ru-RU" sz="2800" b="1" dirty="0">
                <a:solidFill>
                  <a:srgbClr val="333333"/>
                </a:solidFill>
              </a:rPr>
              <a:t> метро), </a:t>
            </a:r>
            <a:r>
              <a:rPr lang="ru-RU" sz="2800" b="1" dirty="0" err="1">
                <a:solidFill>
                  <a:srgbClr val="333333"/>
                </a:solidFill>
              </a:rPr>
              <a:t>щоб</a:t>
            </a:r>
            <a:r>
              <a:rPr lang="ru-RU" sz="2800" b="1" dirty="0">
                <a:solidFill>
                  <a:srgbClr val="333333"/>
                </a:solidFill>
              </a:rPr>
              <a:t> </a:t>
            </a:r>
            <a:r>
              <a:rPr lang="ru-RU" sz="2800" b="1" dirty="0" err="1">
                <a:solidFill>
                  <a:srgbClr val="333333"/>
                </a:solidFill>
              </a:rPr>
              <a:t>випадкова</a:t>
            </a:r>
            <a:r>
              <a:rPr lang="ru-RU" sz="2800" b="1" dirty="0">
                <a:solidFill>
                  <a:srgbClr val="333333"/>
                </a:solidFill>
              </a:rPr>
              <a:t> </a:t>
            </a:r>
            <a:r>
              <a:rPr lang="ru-RU" sz="2800" b="1" dirty="0" err="1">
                <a:solidFill>
                  <a:srgbClr val="333333"/>
                </a:solidFill>
              </a:rPr>
              <a:t>людина</a:t>
            </a:r>
            <a:r>
              <a:rPr lang="ru-RU" sz="2800" b="1" dirty="0">
                <a:solidFill>
                  <a:srgbClr val="333333"/>
                </a:solidFill>
              </a:rPr>
              <a:t> могла </a:t>
            </a:r>
            <a:r>
              <a:rPr lang="ru-RU" sz="2800" b="1" dirty="0" err="1">
                <a:solidFill>
                  <a:srgbClr val="333333"/>
                </a:solidFill>
              </a:rPr>
              <a:t>цю</a:t>
            </a:r>
            <a:r>
              <a:rPr lang="ru-RU" sz="2800" b="1" dirty="0">
                <a:solidFill>
                  <a:srgbClr val="333333"/>
                </a:solidFill>
              </a:rPr>
              <a:t> книгу </a:t>
            </a:r>
            <a:r>
              <a:rPr lang="ru-RU" sz="2800" b="1" dirty="0" err="1">
                <a:solidFill>
                  <a:srgbClr val="333333"/>
                </a:solidFill>
              </a:rPr>
              <a:t>знайти</a:t>
            </a:r>
            <a:r>
              <a:rPr lang="ru-RU" sz="2800" b="1" dirty="0">
                <a:solidFill>
                  <a:srgbClr val="333333"/>
                </a:solidFill>
              </a:rPr>
              <a:t> та </a:t>
            </a:r>
            <a:r>
              <a:rPr lang="ru-RU" sz="2800" b="1" dirty="0" err="1">
                <a:solidFill>
                  <a:srgbClr val="333333"/>
                </a:solidFill>
              </a:rPr>
              <a:t>прочитати</a:t>
            </a:r>
            <a:r>
              <a:rPr lang="ru-RU" sz="2800" b="1" dirty="0">
                <a:solidFill>
                  <a:srgbClr val="333333"/>
                </a:solidFill>
              </a:rPr>
              <a:t>; той, у свою </a:t>
            </a:r>
            <a:r>
              <a:rPr lang="ru-RU" sz="2800" b="1" dirty="0" err="1">
                <a:solidFill>
                  <a:srgbClr val="333333"/>
                </a:solidFill>
              </a:rPr>
              <a:t>чергу</a:t>
            </a:r>
            <a:r>
              <a:rPr lang="ru-RU" sz="2800" b="1" dirty="0">
                <a:solidFill>
                  <a:srgbClr val="333333"/>
                </a:solidFill>
              </a:rPr>
              <a:t> повинен </a:t>
            </a:r>
            <a:r>
              <a:rPr lang="ru-RU" sz="2800" b="1" dirty="0" err="1">
                <a:solidFill>
                  <a:srgbClr val="333333"/>
                </a:solidFill>
              </a:rPr>
              <a:t>повторити</a:t>
            </a:r>
            <a:r>
              <a:rPr lang="ru-RU" sz="2800" b="1" dirty="0">
                <a:solidFill>
                  <a:srgbClr val="333333"/>
                </a:solidFill>
              </a:rPr>
              <a:t> </a:t>
            </a:r>
            <a:r>
              <a:rPr lang="ru-RU" sz="2800" b="1" dirty="0" err="1">
                <a:solidFill>
                  <a:srgbClr val="333333"/>
                </a:solidFill>
              </a:rPr>
              <a:t>процес</a:t>
            </a:r>
            <a:r>
              <a:rPr lang="ru-RU" sz="2800" b="1" dirty="0">
                <a:solidFill>
                  <a:srgbClr val="333333"/>
                </a:solidFill>
              </a:rPr>
              <a:t>. </a:t>
            </a:r>
            <a:r>
              <a:rPr lang="ru-RU" sz="2800" b="1" dirty="0" err="1">
                <a:solidFill>
                  <a:srgbClr val="333333"/>
                </a:solidFill>
              </a:rPr>
              <a:t>Спостереження</a:t>
            </a:r>
            <a:r>
              <a:rPr lang="ru-RU" sz="2800" b="1" dirty="0">
                <a:solidFill>
                  <a:srgbClr val="333333"/>
                </a:solidFill>
              </a:rPr>
              <a:t> за "</a:t>
            </a:r>
            <a:r>
              <a:rPr lang="ru-RU" sz="2800" b="1" dirty="0" err="1">
                <a:solidFill>
                  <a:srgbClr val="333333"/>
                </a:solidFill>
              </a:rPr>
              <a:t>подорожжю</a:t>
            </a:r>
            <a:r>
              <a:rPr lang="ru-RU" sz="2800" b="1" dirty="0">
                <a:solidFill>
                  <a:srgbClr val="333333"/>
                </a:solidFill>
              </a:rPr>
              <a:t>" книги </a:t>
            </a:r>
            <a:r>
              <a:rPr lang="ru-RU" sz="2800" b="1" dirty="0" err="1">
                <a:solidFill>
                  <a:srgbClr val="333333"/>
                </a:solidFill>
              </a:rPr>
              <a:t>здійснюється</a:t>
            </a:r>
            <a:r>
              <a:rPr lang="ru-RU" sz="2800" b="1" dirty="0">
                <a:solidFill>
                  <a:srgbClr val="333333"/>
                </a:solidFill>
              </a:rPr>
              <a:t> через сайт. Таким чином </a:t>
            </a:r>
            <a:r>
              <a:rPr lang="ru-RU" sz="2800" b="1" dirty="0" err="1">
                <a:solidFill>
                  <a:srgbClr val="333333"/>
                </a:solidFill>
              </a:rPr>
              <a:t>всі</a:t>
            </a:r>
            <a:r>
              <a:rPr lang="ru-RU" sz="2800" b="1" dirty="0">
                <a:solidFill>
                  <a:srgbClr val="333333"/>
                </a:solidFill>
              </a:rPr>
              <a:t> </a:t>
            </a:r>
            <a:r>
              <a:rPr lang="ru-RU" sz="2800" b="1" dirty="0" err="1">
                <a:solidFill>
                  <a:srgbClr val="333333"/>
                </a:solidFill>
              </a:rPr>
              <a:t>читачі</a:t>
            </a:r>
            <a:r>
              <a:rPr lang="ru-RU" sz="2800" b="1" dirty="0">
                <a:solidFill>
                  <a:srgbClr val="333333"/>
                </a:solidFill>
              </a:rPr>
              <a:t> книги </a:t>
            </a:r>
            <a:r>
              <a:rPr lang="ru-RU" sz="2800" b="1" dirty="0" err="1">
                <a:solidFill>
                  <a:srgbClr val="333333"/>
                </a:solidFill>
              </a:rPr>
              <a:t>зможуть</a:t>
            </a:r>
            <a:r>
              <a:rPr lang="ru-RU" sz="2800" b="1" dirty="0">
                <a:solidFill>
                  <a:srgbClr val="333333"/>
                </a:solidFill>
              </a:rPr>
              <a:t> </a:t>
            </a:r>
            <a:r>
              <a:rPr lang="ru-RU" sz="2800" b="1" dirty="0" err="1">
                <a:solidFill>
                  <a:srgbClr val="333333"/>
                </a:solidFill>
              </a:rPr>
              <a:t>дізнатися</a:t>
            </a:r>
            <a:r>
              <a:rPr lang="ru-RU" sz="2800" b="1" dirty="0">
                <a:solidFill>
                  <a:srgbClr val="333333"/>
                </a:solidFill>
              </a:rPr>
              <a:t> </a:t>
            </a:r>
            <a:r>
              <a:rPr lang="ru-RU" sz="2800" b="1" dirty="0" err="1">
                <a:solidFill>
                  <a:srgbClr val="333333"/>
                </a:solidFill>
              </a:rPr>
              <a:t>її</a:t>
            </a:r>
            <a:r>
              <a:rPr lang="ru-RU" sz="2800" b="1" dirty="0">
                <a:solidFill>
                  <a:srgbClr val="333333"/>
                </a:solidFill>
              </a:rPr>
              <a:t> маршрут. </a:t>
            </a:r>
            <a:r>
              <a:rPr lang="ru-RU" sz="2800" b="1" dirty="0" smtClean="0">
                <a:solidFill>
                  <a:srgbClr val="333333"/>
                </a:solidFill>
              </a:rPr>
              <a:t>В </a:t>
            </a:r>
            <a:r>
              <a:rPr lang="ru-RU" sz="2800" b="1" dirty="0" err="1" smtClean="0">
                <a:solidFill>
                  <a:srgbClr val="333333"/>
                </a:solidFill>
              </a:rPr>
              <a:t>українській</a:t>
            </a:r>
            <a:r>
              <a:rPr lang="ru-RU" sz="2800" b="1" dirty="0" smtClean="0">
                <a:solidFill>
                  <a:srgbClr val="333333"/>
                </a:solidFill>
              </a:rPr>
              <a:t> </a:t>
            </a:r>
            <a:r>
              <a:rPr lang="ru-RU" sz="2800" b="1" dirty="0" err="1" smtClean="0">
                <a:solidFill>
                  <a:srgbClr val="333333"/>
                </a:solidFill>
              </a:rPr>
              <a:t>мові</a:t>
            </a:r>
            <a:r>
              <a:rPr lang="ru-RU" sz="2800" b="1" dirty="0" smtClean="0">
                <a:solidFill>
                  <a:srgbClr val="333333"/>
                </a:solidFill>
              </a:rPr>
              <a:t> </a:t>
            </a:r>
            <a:r>
              <a:rPr lang="ru-RU" sz="2800" b="1" dirty="0" err="1">
                <a:solidFill>
                  <a:srgbClr val="333333"/>
                </a:solidFill>
              </a:rPr>
              <a:t>може</a:t>
            </a:r>
            <a:r>
              <a:rPr lang="ru-RU" sz="2800" b="1" dirty="0">
                <a:solidFill>
                  <a:srgbClr val="333333"/>
                </a:solidFill>
              </a:rPr>
              <a:t> </a:t>
            </a:r>
            <a:r>
              <a:rPr lang="ru-RU" sz="2800" b="1" dirty="0" err="1">
                <a:solidFill>
                  <a:srgbClr val="333333"/>
                </a:solidFill>
              </a:rPr>
              <a:t>також</a:t>
            </a:r>
            <a:r>
              <a:rPr lang="ru-RU" sz="2800" b="1" dirty="0">
                <a:solidFill>
                  <a:srgbClr val="333333"/>
                </a:solidFill>
              </a:rPr>
              <a:t> </a:t>
            </a:r>
            <a:r>
              <a:rPr lang="ru-RU" sz="2800" b="1" dirty="0" err="1">
                <a:solidFill>
                  <a:srgbClr val="333333"/>
                </a:solidFill>
              </a:rPr>
              <a:t>використовуватися</a:t>
            </a:r>
            <a:r>
              <a:rPr lang="ru-RU" sz="2800" b="1" dirty="0">
                <a:solidFill>
                  <a:srgbClr val="333333"/>
                </a:solidFill>
              </a:rPr>
              <a:t> слово «</a:t>
            </a:r>
            <a:r>
              <a:rPr lang="ru-RU" sz="2800" b="1" dirty="0" err="1">
                <a:solidFill>
                  <a:srgbClr val="333333"/>
                </a:solidFill>
              </a:rPr>
              <a:t>книговорот</a:t>
            </a:r>
            <a:r>
              <a:rPr lang="ru-RU" sz="2800" b="1" dirty="0">
                <a:solidFill>
                  <a:srgbClr val="333333"/>
                </a:solidFill>
              </a:rPr>
              <a:t>».</a:t>
            </a:r>
            <a:endParaRPr lang="ru-RU" sz="2800" b="1" dirty="0"/>
          </a:p>
          <a:p>
            <a:endParaRPr lang="ru-RU" sz="2800" b="1" dirty="0"/>
          </a:p>
        </p:txBody>
      </p:sp>
    </p:spTree>
    <p:extLst>
      <p:ext uri="{BB962C8B-B14F-4D97-AF65-F5344CB8AC3E}">
        <p14:creationId xmlns:p14="http://schemas.microsoft.com/office/powerpoint/2010/main" val="5706760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D:\downloads\Bukkrossing.jpg"/>
          <p:cNvPicPr>
            <a:picLocks noChangeAspect="1" noChangeArrowheads="1"/>
          </p:cNvPicPr>
          <p:nvPr/>
        </p:nvPicPr>
        <p:blipFill>
          <a:blip r:embed="rId2" cstate="print"/>
          <a:srcRect/>
          <a:stretch>
            <a:fillRect/>
          </a:stretch>
        </p:blipFill>
        <p:spPr bwMode="auto">
          <a:xfrm>
            <a:off x="1351044" y="188640"/>
            <a:ext cx="5165172" cy="3312368"/>
          </a:xfrm>
          <a:prstGeom prst="rect">
            <a:avLst/>
          </a:prstGeom>
          <a:noFill/>
        </p:spPr>
      </p:pic>
      <p:pic>
        <p:nvPicPr>
          <p:cNvPr id="2053" name="Picture 5" descr="D:\downloads\file1205.jpg"/>
          <p:cNvPicPr>
            <a:picLocks noChangeAspect="1" noChangeArrowheads="1"/>
          </p:cNvPicPr>
          <p:nvPr/>
        </p:nvPicPr>
        <p:blipFill>
          <a:blip r:embed="rId3" cstate="print"/>
          <a:srcRect/>
          <a:stretch>
            <a:fillRect/>
          </a:stretch>
        </p:blipFill>
        <p:spPr bwMode="auto">
          <a:xfrm>
            <a:off x="5004048" y="3645024"/>
            <a:ext cx="3744416" cy="2890760"/>
          </a:xfrm>
          <a:prstGeom prst="rect">
            <a:avLst/>
          </a:prstGeom>
          <a:noFill/>
        </p:spPr>
      </p:pic>
      <p:pic>
        <p:nvPicPr>
          <p:cNvPr id="2054" name="Picture 6" descr="D:\downloads\bk2.jpg"/>
          <p:cNvPicPr>
            <a:picLocks noChangeAspect="1" noChangeArrowheads="1"/>
          </p:cNvPicPr>
          <p:nvPr/>
        </p:nvPicPr>
        <p:blipFill>
          <a:blip r:embed="rId4" cstate="print"/>
          <a:srcRect/>
          <a:stretch>
            <a:fillRect/>
          </a:stretch>
        </p:blipFill>
        <p:spPr bwMode="auto">
          <a:xfrm>
            <a:off x="395536" y="4005064"/>
            <a:ext cx="4299678" cy="2279876"/>
          </a:xfrm>
          <a:prstGeom prst="rect">
            <a:avLst/>
          </a:prstGeom>
          <a:noFill/>
        </p:spPr>
      </p:pic>
    </p:spTree>
    <p:extLst>
      <p:ext uri="{BB962C8B-B14F-4D97-AF65-F5344CB8AC3E}">
        <p14:creationId xmlns:p14="http://schemas.microsoft.com/office/powerpoint/2010/main" val="2895995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downloads\up221185-9476_06d9738c.jpg"/>
          <p:cNvPicPr>
            <a:picLocks noGrp="1" noChangeAspect="1" noChangeArrowheads="1"/>
          </p:cNvPicPr>
          <p:nvPr>
            <p:ph sz="quarter" idx="1"/>
          </p:nvPr>
        </p:nvPicPr>
        <p:blipFill>
          <a:blip r:embed="rId2" cstate="print"/>
          <a:srcRect/>
          <a:stretch>
            <a:fillRect/>
          </a:stretch>
        </p:blipFill>
        <p:spPr bwMode="auto">
          <a:xfrm>
            <a:off x="251520" y="764704"/>
            <a:ext cx="4464496" cy="5713965"/>
          </a:xfrm>
          <a:prstGeom prst="rect">
            <a:avLst/>
          </a:prstGeom>
          <a:noFill/>
        </p:spPr>
      </p:pic>
      <p:pic>
        <p:nvPicPr>
          <p:cNvPr id="5" name="Picture 2" descr="D:\downloads\28_5395.jpg"/>
          <p:cNvPicPr>
            <a:picLocks noChangeAspect="1" noChangeArrowheads="1"/>
          </p:cNvPicPr>
          <p:nvPr/>
        </p:nvPicPr>
        <p:blipFill>
          <a:blip r:embed="rId3" cstate="print"/>
          <a:srcRect/>
          <a:stretch>
            <a:fillRect/>
          </a:stretch>
        </p:blipFill>
        <p:spPr bwMode="auto">
          <a:xfrm>
            <a:off x="5004048" y="764704"/>
            <a:ext cx="3960440" cy="5678091"/>
          </a:xfrm>
          <a:prstGeom prst="rect">
            <a:avLst/>
          </a:prstGeom>
          <a:noFill/>
        </p:spPr>
      </p:pic>
    </p:spTree>
    <p:extLst>
      <p:ext uri="{BB962C8B-B14F-4D97-AF65-F5344CB8AC3E}">
        <p14:creationId xmlns:p14="http://schemas.microsoft.com/office/powerpoint/2010/main" val="3698473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251520" y="548680"/>
            <a:ext cx="8229600" cy="3816425"/>
          </a:xfrm>
        </p:spPr>
        <p:txBody>
          <a:bodyPr>
            <a:normAutofit/>
          </a:bodyPr>
          <a:lstStyle/>
          <a:p>
            <a:pPr algn="ctr">
              <a:buNone/>
            </a:pPr>
            <a:r>
              <a:rPr lang="ru-RU" sz="2800" b="1" dirty="0" smtClean="0">
                <a:solidFill>
                  <a:srgbClr val="FF0000"/>
                </a:solidFill>
              </a:rPr>
              <a:t>             </a:t>
            </a:r>
            <a:r>
              <a:rPr lang="ru-RU" sz="2800" b="1" dirty="0" err="1">
                <a:solidFill>
                  <a:srgbClr val="FF0000"/>
                </a:solidFill>
              </a:rPr>
              <a:t>Капкейк</a:t>
            </a:r>
            <a:r>
              <a:rPr lang="ru-RU" sz="2800" b="1" dirty="0">
                <a:solidFill>
                  <a:srgbClr val="333333"/>
                </a:solidFill>
              </a:rPr>
              <a:t> </a:t>
            </a:r>
            <a:endParaRPr lang="ru-RU" sz="2800" b="1" dirty="0" smtClean="0">
              <a:solidFill>
                <a:srgbClr val="333333"/>
              </a:solidFill>
            </a:endParaRPr>
          </a:p>
          <a:p>
            <a:pPr algn="ctr">
              <a:buNone/>
            </a:pPr>
            <a:r>
              <a:rPr lang="ru-RU" sz="2800" b="1" dirty="0" smtClean="0">
                <a:solidFill>
                  <a:schemeClr val="bg2">
                    <a:lumMod val="50000"/>
                  </a:schemeClr>
                </a:solidFill>
              </a:rPr>
              <a:t>(</a:t>
            </a:r>
            <a:r>
              <a:rPr lang="ru-RU" sz="2800" b="1" dirty="0" err="1">
                <a:solidFill>
                  <a:schemeClr val="bg2">
                    <a:lumMod val="50000"/>
                  </a:schemeClr>
                </a:solidFill>
              </a:rPr>
              <a:t>від</a:t>
            </a:r>
            <a:r>
              <a:rPr lang="ru-RU" sz="2800" b="1" dirty="0">
                <a:solidFill>
                  <a:schemeClr val="bg2">
                    <a:lumMod val="50000"/>
                  </a:schemeClr>
                </a:solidFill>
              </a:rPr>
              <a:t> англ. </a:t>
            </a:r>
            <a:r>
              <a:rPr lang="en-US" sz="2800" b="1" dirty="0">
                <a:solidFill>
                  <a:schemeClr val="bg2">
                    <a:lumMod val="50000"/>
                  </a:schemeClr>
                </a:solidFill>
              </a:rPr>
              <a:t>cup - </a:t>
            </a:r>
            <a:r>
              <a:rPr lang="ru-RU" sz="2800" b="1" dirty="0">
                <a:solidFill>
                  <a:schemeClr val="bg2">
                    <a:lumMod val="50000"/>
                  </a:schemeClr>
                </a:solidFill>
              </a:rPr>
              <a:t>чашка і </a:t>
            </a:r>
            <a:r>
              <a:rPr lang="en-US" sz="2800" b="1" dirty="0">
                <a:solidFill>
                  <a:schemeClr val="bg2">
                    <a:lumMod val="50000"/>
                  </a:schemeClr>
                </a:solidFill>
              </a:rPr>
              <a:t>cake - </a:t>
            </a:r>
            <a:r>
              <a:rPr lang="ru-RU" sz="2800" b="1" dirty="0" smtClean="0">
                <a:solidFill>
                  <a:schemeClr val="bg2">
                    <a:lumMod val="50000"/>
                  </a:schemeClr>
                </a:solidFill>
              </a:rPr>
              <a:t>торт)</a:t>
            </a:r>
            <a:endParaRPr lang="uk-UA" sz="2800" b="1" dirty="0">
              <a:solidFill>
                <a:schemeClr val="bg2">
                  <a:lumMod val="50000"/>
                </a:schemeClr>
              </a:solidFill>
            </a:endParaRPr>
          </a:p>
          <a:p>
            <a:pPr algn="ctr">
              <a:buNone/>
            </a:pPr>
            <a:r>
              <a:rPr lang="ru-RU" sz="2800" b="1" dirty="0" smtClean="0">
                <a:solidFill>
                  <a:srgbClr val="333333"/>
                </a:solidFill>
              </a:rPr>
              <a:t>торт </a:t>
            </a:r>
            <a:r>
              <a:rPr lang="ru-RU" sz="2800" b="1" dirty="0">
                <a:solidFill>
                  <a:srgbClr val="333333"/>
                </a:solidFill>
              </a:rPr>
              <a:t>(кекс, </a:t>
            </a:r>
            <a:r>
              <a:rPr lang="ru-RU" sz="2800" b="1" dirty="0" err="1">
                <a:solidFill>
                  <a:srgbClr val="333333"/>
                </a:solidFill>
              </a:rPr>
              <a:t>тістечко</a:t>
            </a:r>
            <a:r>
              <a:rPr lang="ru-RU" sz="2800" b="1" dirty="0">
                <a:solidFill>
                  <a:srgbClr val="333333"/>
                </a:solidFill>
              </a:rPr>
              <a:t>) невеликого </a:t>
            </a:r>
            <a:r>
              <a:rPr lang="ru-RU" sz="2800" b="1" dirty="0" err="1">
                <a:solidFill>
                  <a:srgbClr val="333333"/>
                </a:solidFill>
              </a:rPr>
              <a:t>розміру</a:t>
            </a:r>
            <a:r>
              <a:rPr lang="ru-RU" sz="2800" b="1" dirty="0">
                <a:solidFill>
                  <a:srgbClr val="333333"/>
                </a:solidFill>
              </a:rPr>
              <a:t>, </a:t>
            </a:r>
            <a:r>
              <a:rPr lang="ru-RU" sz="2800" b="1" dirty="0" err="1">
                <a:solidFill>
                  <a:srgbClr val="333333"/>
                </a:solidFill>
              </a:rPr>
              <a:t>призначений</a:t>
            </a:r>
            <a:r>
              <a:rPr lang="ru-RU" sz="2800" b="1" dirty="0">
                <a:solidFill>
                  <a:srgbClr val="333333"/>
                </a:solidFill>
              </a:rPr>
              <a:t> для </a:t>
            </a:r>
            <a:r>
              <a:rPr lang="ru-RU" sz="2800" b="1" dirty="0" err="1">
                <a:solidFill>
                  <a:srgbClr val="333333"/>
                </a:solidFill>
              </a:rPr>
              <a:t>вживання</a:t>
            </a:r>
            <a:r>
              <a:rPr lang="ru-RU" sz="2800" b="1" dirty="0">
                <a:solidFill>
                  <a:srgbClr val="333333"/>
                </a:solidFill>
              </a:rPr>
              <a:t> в </a:t>
            </a:r>
            <a:r>
              <a:rPr lang="ru-RU" sz="2800" b="1" dirty="0" err="1">
                <a:solidFill>
                  <a:srgbClr val="333333"/>
                </a:solidFill>
              </a:rPr>
              <a:t>їжу</a:t>
            </a:r>
            <a:r>
              <a:rPr lang="ru-RU" sz="2800" b="1" dirty="0">
                <a:solidFill>
                  <a:srgbClr val="333333"/>
                </a:solidFill>
              </a:rPr>
              <a:t> </a:t>
            </a:r>
            <a:r>
              <a:rPr lang="ru-RU" sz="2800" b="1" dirty="0" err="1">
                <a:solidFill>
                  <a:srgbClr val="333333"/>
                </a:solidFill>
              </a:rPr>
              <a:t>однією</a:t>
            </a:r>
            <a:r>
              <a:rPr lang="ru-RU" sz="2800" b="1" dirty="0">
                <a:solidFill>
                  <a:srgbClr val="333333"/>
                </a:solidFill>
              </a:rPr>
              <a:t> </a:t>
            </a:r>
            <a:r>
              <a:rPr lang="ru-RU" sz="2800" b="1" dirty="0" err="1">
                <a:solidFill>
                  <a:srgbClr val="333333"/>
                </a:solidFill>
              </a:rPr>
              <a:t>людиною</a:t>
            </a:r>
            <a:r>
              <a:rPr lang="ru-RU" sz="2800" b="1" dirty="0">
                <a:solidFill>
                  <a:srgbClr val="333333"/>
                </a:solidFill>
              </a:rPr>
              <a:t>, </a:t>
            </a:r>
            <a:r>
              <a:rPr lang="ru-RU" sz="2800" b="1" dirty="0" err="1">
                <a:solidFill>
                  <a:srgbClr val="333333"/>
                </a:solidFill>
              </a:rPr>
              <a:t>запечений</a:t>
            </a:r>
            <a:r>
              <a:rPr lang="ru-RU" sz="2800" b="1" dirty="0">
                <a:solidFill>
                  <a:srgbClr val="333333"/>
                </a:solidFill>
              </a:rPr>
              <a:t> в тонкому </a:t>
            </a:r>
            <a:r>
              <a:rPr lang="ru-RU" sz="2800" b="1" dirty="0" err="1">
                <a:solidFill>
                  <a:srgbClr val="333333"/>
                </a:solidFill>
              </a:rPr>
              <a:t>папері</a:t>
            </a:r>
            <a:r>
              <a:rPr lang="ru-RU" sz="2800" b="1" dirty="0">
                <a:solidFill>
                  <a:srgbClr val="333333"/>
                </a:solidFill>
              </a:rPr>
              <a:t> </a:t>
            </a:r>
            <a:r>
              <a:rPr lang="ru-RU" sz="2800" b="1" dirty="0" err="1">
                <a:solidFill>
                  <a:srgbClr val="333333"/>
                </a:solidFill>
              </a:rPr>
              <a:t>або</a:t>
            </a:r>
            <a:r>
              <a:rPr lang="ru-RU" sz="2800" b="1" dirty="0">
                <a:solidFill>
                  <a:srgbClr val="333333"/>
                </a:solidFill>
              </a:rPr>
              <a:t> </a:t>
            </a:r>
            <a:r>
              <a:rPr lang="ru-RU" sz="2800" b="1" dirty="0" err="1">
                <a:solidFill>
                  <a:srgbClr val="333333"/>
                </a:solidFill>
              </a:rPr>
              <a:t>алюмінієвої</a:t>
            </a:r>
            <a:r>
              <a:rPr lang="ru-RU" sz="2800" b="1" dirty="0">
                <a:solidFill>
                  <a:srgbClr val="333333"/>
                </a:solidFill>
              </a:rPr>
              <a:t> </a:t>
            </a:r>
            <a:r>
              <a:rPr lang="ru-RU" sz="2800" b="1" dirty="0" err="1">
                <a:solidFill>
                  <a:srgbClr val="333333"/>
                </a:solidFill>
              </a:rPr>
              <a:t>чашці</a:t>
            </a:r>
            <a:r>
              <a:rPr lang="ru-RU" sz="2800" b="1" dirty="0">
                <a:solidFill>
                  <a:srgbClr val="333333"/>
                </a:solidFill>
              </a:rPr>
              <a:t>. Часто </a:t>
            </a:r>
            <a:r>
              <a:rPr lang="ru-RU" sz="2800" b="1" dirty="0" err="1">
                <a:solidFill>
                  <a:srgbClr val="333333"/>
                </a:solidFill>
              </a:rPr>
              <a:t>містить</a:t>
            </a:r>
            <a:r>
              <a:rPr lang="ru-RU" sz="2800" b="1" dirty="0">
                <a:solidFill>
                  <a:srgbClr val="333333"/>
                </a:solidFill>
              </a:rPr>
              <a:t> </a:t>
            </a:r>
            <a:r>
              <a:rPr lang="ru-RU" sz="2800" b="1" dirty="0" err="1">
                <a:solidFill>
                  <a:srgbClr val="333333"/>
                </a:solidFill>
              </a:rPr>
              <a:t>різноманітні</a:t>
            </a:r>
            <a:r>
              <a:rPr lang="ru-RU" sz="2800" b="1" dirty="0">
                <a:solidFill>
                  <a:srgbClr val="333333"/>
                </a:solidFill>
              </a:rPr>
              <a:t> </a:t>
            </a:r>
            <a:r>
              <a:rPr lang="ru-RU" sz="2800" b="1" dirty="0" err="1">
                <a:solidFill>
                  <a:srgbClr val="333333"/>
                </a:solidFill>
              </a:rPr>
              <a:t>елементи</a:t>
            </a:r>
            <a:r>
              <a:rPr lang="ru-RU" sz="2800" b="1" dirty="0">
                <a:solidFill>
                  <a:srgbClr val="333333"/>
                </a:solidFill>
              </a:rPr>
              <a:t> </a:t>
            </a:r>
            <a:r>
              <a:rPr lang="ru-RU" sz="2800" b="1" dirty="0" err="1">
                <a:solidFill>
                  <a:srgbClr val="333333"/>
                </a:solidFill>
              </a:rPr>
              <a:t>кондитерських</a:t>
            </a:r>
            <a:r>
              <a:rPr lang="ru-RU" sz="2800" b="1" dirty="0">
                <a:solidFill>
                  <a:srgbClr val="333333"/>
                </a:solidFill>
              </a:rPr>
              <a:t> прикрас.</a:t>
            </a:r>
            <a:endParaRPr lang="ru-RU" sz="2800" b="1"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4262880"/>
            <a:ext cx="3600400" cy="2190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6345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downloads\twitter cupcaker by Bakerella.jpg"/>
          <p:cNvPicPr>
            <a:picLocks noGrp="1" noChangeAspect="1" noChangeArrowheads="1"/>
          </p:cNvPicPr>
          <p:nvPr>
            <p:ph sz="quarter" idx="1"/>
          </p:nvPr>
        </p:nvPicPr>
        <p:blipFill>
          <a:blip r:embed="rId2" cstate="print"/>
          <a:stretch>
            <a:fillRect/>
          </a:stretch>
        </p:blipFill>
        <p:spPr bwMode="auto">
          <a:xfrm>
            <a:off x="1835696" y="2708920"/>
            <a:ext cx="6473155" cy="3811381"/>
          </a:xfrm>
          <a:prstGeom prst="rect">
            <a:avLst/>
          </a:prstGeom>
          <a:noFill/>
        </p:spPr>
      </p:pic>
      <p:pic>
        <p:nvPicPr>
          <p:cNvPr id="4099" name="Picture 3" descr="D:\downloads\its-a-girl-cake.jpg"/>
          <p:cNvPicPr>
            <a:picLocks noChangeAspect="1" noChangeArrowheads="1"/>
          </p:cNvPicPr>
          <p:nvPr/>
        </p:nvPicPr>
        <p:blipFill>
          <a:blip r:embed="rId3" cstate="print"/>
          <a:srcRect/>
          <a:stretch>
            <a:fillRect/>
          </a:stretch>
        </p:blipFill>
        <p:spPr bwMode="auto">
          <a:xfrm>
            <a:off x="4408858" y="188640"/>
            <a:ext cx="4320480" cy="2952328"/>
          </a:xfrm>
          <a:prstGeom prst="rect">
            <a:avLst/>
          </a:prstGeom>
          <a:noFill/>
        </p:spPr>
      </p:pic>
      <p:pic>
        <p:nvPicPr>
          <p:cNvPr id="4100" name="Picture 4" descr="D:\downloads\34004413.jpg"/>
          <p:cNvPicPr>
            <a:picLocks noChangeAspect="1" noChangeArrowheads="1"/>
          </p:cNvPicPr>
          <p:nvPr/>
        </p:nvPicPr>
        <p:blipFill>
          <a:blip r:embed="rId4" cstate="print"/>
          <a:srcRect/>
          <a:stretch>
            <a:fillRect/>
          </a:stretch>
        </p:blipFill>
        <p:spPr bwMode="auto">
          <a:xfrm>
            <a:off x="1240506" y="174019"/>
            <a:ext cx="3168352" cy="2952328"/>
          </a:xfrm>
          <a:prstGeom prst="rect">
            <a:avLst/>
          </a:prstGeom>
          <a:noFill/>
        </p:spPr>
      </p:pic>
    </p:spTree>
    <p:extLst>
      <p:ext uri="{BB962C8B-B14F-4D97-AF65-F5344CB8AC3E}">
        <p14:creationId xmlns:p14="http://schemas.microsoft.com/office/powerpoint/2010/main" val="2141104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683568" y="-171400"/>
            <a:ext cx="7416824" cy="4437112"/>
          </a:xfrm>
        </p:spPr>
        <p:txBody>
          <a:bodyPr anchor="ctr">
            <a:normAutofit fontScale="92500"/>
          </a:bodyPr>
          <a:lstStyle/>
          <a:p>
            <a:pPr marL="0" indent="0" algn="ctr">
              <a:buNone/>
            </a:pPr>
            <a:r>
              <a:rPr lang="ru-RU" sz="2800" b="1" dirty="0" err="1">
                <a:solidFill>
                  <a:srgbClr val="FF0000"/>
                </a:solidFill>
              </a:rPr>
              <a:t>Кейтеринг</a:t>
            </a:r>
            <a:r>
              <a:rPr lang="ru-RU" sz="2800" b="1" dirty="0">
                <a:solidFill>
                  <a:srgbClr val="FF0000"/>
                </a:solidFill>
              </a:rPr>
              <a:t> </a:t>
            </a:r>
            <a:endParaRPr lang="ru-RU" sz="2800" b="1" dirty="0" smtClean="0">
              <a:solidFill>
                <a:srgbClr val="FF0000"/>
              </a:solidFill>
            </a:endParaRPr>
          </a:p>
          <a:p>
            <a:pPr marL="0" indent="0" algn="ctr">
              <a:buNone/>
            </a:pPr>
            <a:r>
              <a:rPr lang="ru-RU" sz="2800" b="1" dirty="0" smtClean="0">
                <a:solidFill>
                  <a:schemeClr val="bg2">
                    <a:lumMod val="50000"/>
                  </a:schemeClr>
                </a:solidFill>
              </a:rPr>
              <a:t>(</a:t>
            </a:r>
            <a:r>
              <a:rPr lang="ru-RU" sz="2800" b="1" dirty="0" err="1">
                <a:solidFill>
                  <a:schemeClr val="bg2">
                    <a:lumMod val="50000"/>
                  </a:schemeClr>
                </a:solidFill>
              </a:rPr>
              <a:t>від</a:t>
            </a:r>
            <a:r>
              <a:rPr lang="ru-RU" sz="2800" b="1" dirty="0">
                <a:solidFill>
                  <a:schemeClr val="bg2">
                    <a:lumMod val="50000"/>
                  </a:schemeClr>
                </a:solidFill>
              </a:rPr>
              <a:t> англ. </a:t>
            </a:r>
            <a:r>
              <a:rPr lang="en-US" sz="2800" b="1" dirty="0">
                <a:solidFill>
                  <a:schemeClr val="bg2">
                    <a:lumMod val="50000"/>
                  </a:schemeClr>
                </a:solidFill>
              </a:rPr>
              <a:t>catering — </a:t>
            </a:r>
            <a:r>
              <a:rPr lang="ru-RU" sz="2800" b="1" dirty="0" err="1">
                <a:solidFill>
                  <a:schemeClr val="bg2">
                    <a:lumMod val="50000"/>
                  </a:schemeClr>
                </a:solidFill>
              </a:rPr>
              <a:t>громадське</a:t>
            </a:r>
            <a:r>
              <a:rPr lang="ru-RU" sz="2800" b="1" dirty="0">
                <a:solidFill>
                  <a:schemeClr val="bg2">
                    <a:lumMod val="50000"/>
                  </a:schemeClr>
                </a:solidFill>
              </a:rPr>
              <a:t> </a:t>
            </a:r>
            <a:r>
              <a:rPr lang="ru-RU" sz="2800" b="1" dirty="0" err="1">
                <a:solidFill>
                  <a:schemeClr val="bg2">
                    <a:lumMod val="50000"/>
                  </a:schemeClr>
                </a:solidFill>
              </a:rPr>
              <a:t>харчування</a:t>
            </a:r>
            <a:r>
              <a:rPr lang="ru-RU" sz="2800" b="1" dirty="0">
                <a:solidFill>
                  <a:schemeClr val="bg2">
                    <a:lumMod val="50000"/>
                  </a:schemeClr>
                </a:solidFill>
              </a:rPr>
              <a:t>) </a:t>
            </a:r>
            <a:endParaRPr lang="ru-RU" sz="2800" b="1" dirty="0" smtClean="0">
              <a:solidFill>
                <a:schemeClr val="bg2">
                  <a:lumMod val="50000"/>
                </a:schemeClr>
              </a:solidFill>
            </a:endParaRPr>
          </a:p>
          <a:p>
            <a:pPr marL="0" indent="0" algn="ctr">
              <a:buNone/>
            </a:pPr>
            <a:r>
              <a:rPr lang="ru-RU" sz="2800" b="1" dirty="0" smtClean="0">
                <a:solidFill>
                  <a:srgbClr val="333333"/>
                </a:solidFill>
              </a:rPr>
              <a:t>доставка </a:t>
            </a:r>
            <a:r>
              <a:rPr lang="ru-RU" sz="2800" b="1" dirty="0">
                <a:solidFill>
                  <a:srgbClr val="333333"/>
                </a:solidFill>
              </a:rPr>
              <a:t>в </a:t>
            </a:r>
            <a:r>
              <a:rPr lang="ru-RU" sz="2800" b="1" dirty="0" err="1">
                <a:solidFill>
                  <a:srgbClr val="333333"/>
                </a:solidFill>
              </a:rPr>
              <a:t>офіс</a:t>
            </a:r>
            <a:r>
              <a:rPr lang="ru-RU" sz="2800" b="1" dirty="0">
                <a:solidFill>
                  <a:srgbClr val="333333"/>
                </a:solidFill>
              </a:rPr>
              <a:t>, на </a:t>
            </a:r>
            <a:r>
              <a:rPr lang="ru-RU" sz="2800" b="1" dirty="0" err="1">
                <a:solidFill>
                  <a:srgbClr val="333333"/>
                </a:solidFill>
              </a:rPr>
              <a:t>підприємство</a:t>
            </a:r>
            <a:r>
              <a:rPr lang="ru-RU" sz="2800" b="1" dirty="0">
                <a:solidFill>
                  <a:srgbClr val="333333"/>
                </a:solidFill>
              </a:rPr>
              <a:t> </a:t>
            </a:r>
            <a:r>
              <a:rPr lang="ru-RU" sz="2800" b="1" dirty="0" err="1">
                <a:solidFill>
                  <a:srgbClr val="333333"/>
                </a:solidFill>
              </a:rPr>
              <a:t>або</a:t>
            </a:r>
            <a:r>
              <a:rPr lang="ru-RU" sz="2800" b="1" dirty="0">
                <a:solidFill>
                  <a:srgbClr val="333333"/>
                </a:solidFill>
              </a:rPr>
              <a:t> </a:t>
            </a:r>
            <a:r>
              <a:rPr lang="ru-RU" sz="2800" b="1" dirty="0" err="1">
                <a:solidFill>
                  <a:srgbClr val="333333"/>
                </a:solidFill>
              </a:rPr>
              <a:t>приватним</a:t>
            </a:r>
            <a:r>
              <a:rPr lang="ru-RU" sz="2800" b="1" dirty="0">
                <a:solidFill>
                  <a:srgbClr val="333333"/>
                </a:solidFill>
              </a:rPr>
              <a:t> особам </a:t>
            </a:r>
            <a:r>
              <a:rPr lang="ru-RU" sz="2800" b="1" dirty="0" err="1">
                <a:solidFill>
                  <a:srgbClr val="333333"/>
                </a:solidFill>
              </a:rPr>
              <a:t>готових</a:t>
            </a:r>
            <a:r>
              <a:rPr lang="ru-RU" sz="2800" b="1" dirty="0">
                <a:solidFill>
                  <a:srgbClr val="333333"/>
                </a:solidFill>
              </a:rPr>
              <a:t> </a:t>
            </a:r>
            <a:r>
              <a:rPr lang="ru-RU" sz="2800" b="1" dirty="0" err="1">
                <a:solidFill>
                  <a:srgbClr val="333333"/>
                </a:solidFill>
              </a:rPr>
              <a:t>страв</a:t>
            </a:r>
            <a:r>
              <a:rPr lang="ru-RU" sz="2800" b="1" dirty="0">
                <a:solidFill>
                  <a:srgbClr val="333333"/>
                </a:solidFill>
              </a:rPr>
              <a:t>, а </a:t>
            </a:r>
            <a:r>
              <a:rPr lang="ru-RU" sz="2800" b="1" dirty="0" err="1">
                <a:solidFill>
                  <a:srgbClr val="333333"/>
                </a:solidFill>
              </a:rPr>
              <a:t>також</a:t>
            </a:r>
            <a:r>
              <a:rPr lang="ru-RU" sz="2800" b="1" dirty="0">
                <a:solidFill>
                  <a:srgbClr val="333333"/>
                </a:solidFill>
              </a:rPr>
              <a:t> </a:t>
            </a:r>
            <a:r>
              <a:rPr lang="ru-RU" sz="2800" b="1" dirty="0" err="1">
                <a:solidFill>
                  <a:srgbClr val="333333"/>
                </a:solidFill>
              </a:rPr>
              <a:t>розгортання</a:t>
            </a:r>
            <a:r>
              <a:rPr lang="ru-RU" sz="2800" b="1" dirty="0">
                <a:solidFill>
                  <a:srgbClr val="333333"/>
                </a:solidFill>
              </a:rPr>
              <a:t> на </a:t>
            </a:r>
            <a:r>
              <a:rPr lang="ru-RU" sz="2800" b="1" dirty="0" err="1">
                <a:solidFill>
                  <a:srgbClr val="333333"/>
                </a:solidFill>
              </a:rPr>
              <a:t>наданому</a:t>
            </a:r>
            <a:r>
              <a:rPr lang="ru-RU" sz="2800" b="1" dirty="0">
                <a:solidFill>
                  <a:srgbClr val="333333"/>
                </a:solidFill>
              </a:rPr>
              <a:t> </a:t>
            </a:r>
            <a:r>
              <a:rPr lang="ru-RU" sz="2800" b="1" dirty="0" err="1">
                <a:solidFill>
                  <a:srgbClr val="333333"/>
                </a:solidFill>
              </a:rPr>
              <a:t>місці</a:t>
            </a:r>
            <a:r>
              <a:rPr lang="ru-RU" sz="2800" b="1" dirty="0">
                <a:solidFill>
                  <a:srgbClr val="333333"/>
                </a:solidFill>
              </a:rPr>
              <a:t> </a:t>
            </a:r>
            <a:r>
              <a:rPr lang="ru-RU" sz="2800" b="1" dirty="0" err="1">
                <a:solidFill>
                  <a:srgbClr val="333333"/>
                </a:solidFill>
              </a:rPr>
              <a:t>невеликої</a:t>
            </a:r>
            <a:r>
              <a:rPr lang="ru-RU" sz="2800" b="1" dirty="0">
                <a:solidFill>
                  <a:srgbClr val="333333"/>
                </a:solidFill>
              </a:rPr>
              <a:t> </a:t>
            </a:r>
            <a:r>
              <a:rPr lang="ru-RU" sz="2800" b="1" dirty="0" err="1">
                <a:solidFill>
                  <a:srgbClr val="333333"/>
                </a:solidFill>
              </a:rPr>
              <a:t>їдальні</a:t>
            </a:r>
            <a:r>
              <a:rPr lang="ru-RU" sz="2800" b="1" dirty="0">
                <a:solidFill>
                  <a:srgbClr val="333333"/>
                </a:solidFill>
              </a:rPr>
              <a:t> </a:t>
            </a:r>
            <a:r>
              <a:rPr lang="ru-RU" sz="2800" b="1" dirty="0" err="1">
                <a:solidFill>
                  <a:srgbClr val="333333"/>
                </a:solidFill>
              </a:rPr>
              <a:t>або</a:t>
            </a:r>
            <a:r>
              <a:rPr lang="ru-RU" sz="2800" b="1" dirty="0">
                <a:solidFill>
                  <a:srgbClr val="333333"/>
                </a:solidFill>
              </a:rPr>
              <a:t> буфету; </a:t>
            </a:r>
            <a:r>
              <a:rPr lang="ru-RU" sz="2800" b="1" dirty="0" err="1">
                <a:solidFill>
                  <a:srgbClr val="333333"/>
                </a:solidFill>
              </a:rPr>
              <a:t>підігрівання</a:t>
            </a:r>
            <a:r>
              <a:rPr lang="ru-RU" sz="2800" b="1" dirty="0">
                <a:solidFill>
                  <a:srgbClr val="333333"/>
                </a:solidFill>
              </a:rPr>
              <a:t> </a:t>
            </a:r>
            <a:r>
              <a:rPr lang="ru-RU" sz="2800" b="1" dirty="0" err="1">
                <a:solidFill>
                  <a:srgbClr val="333333"/>
                </a:solidFill>
              </a:rPr>
              <a:t>страв</a:t>
            </a:r>
            <a:r>
              <a:rPr lang="ru-RU" sz="2800" b="1" dirty="0">
                <a:solidFill>
                  <a:srgbClr val="333333"/>
                </a:solidFill>
              </a:rPr>
              <a:t> і </a:t>
            </a:r>
            <a:r>
              <a:rPr lang="ru-RU" sz="2800" b="1" dirty="0" err="1">
                <a:solidFill>
                  <a:srgbClr val="333333"/>
                </a:solidFill>
              </a:rPr>
              <a:t>прибирання</a:t>
            </a:r>
            <a:r>
              <a:rPr lang="ru-RU" sz="2800" b="1" dirty="0">
                <a:solidFill>
                  <a:srgbClr val="333333"/>
                </a:solidFill>
              </a:rPr>
              <a:t> посуду </a:t>
            </a:r>
            <a:r>
              <a:rPr lang="ru-RU" sz="2800" b="1" dirty="0" err="1">
                <a:solidFill>
                  <a:srgbClr val="333333"/>
                </a:solidFill>
              </a:rPr>
              <a:t>здійснюється</a:t>
            </a:r>
            <a:r>
              <a:rPr lang="ru-RU" sz="2800" b="1" dirty="0">
                <a:solidFill>
                  <a:srgbClr val="333333"/>
                </a:solidFill>
              </a:rPr>
              <a:t> </a:t>
            </a:r>
            <a:r>
              <a:rPr lang="ru-RU" sz="2800" b="1" dirty="0" err="1">
                <a:solidFill>
                  <a:srgbClr val="333333"/>
                </a:solidFill>
              </a:rPr>
              <a:t>обслуговуючим</a:t>
            </a:r>
            <a:r>
              <a:rPr lang="ru-RU" sz="2800" b="1" dirty="0">
                <a:solidFill>
                  <a:srgbClr val="333333"/>
                </a:solidFill>
              </a:rPr>
              <a:t> </a:t>
            </a:r>
            <a:r>
              <a:rPr lang="ru-RU" sz="2800" b="1" dirty="0" err="1">
                <a:solidFill>
                  <a:srgbClr val="333333"/>
                </a:solidFill>
              </a:rPr>
              <a:t>виїзним</a:t>
            </a:r>
            <a:r>
              <a:rPr lang="ru-RU" sz="2800" b="1" dirty="0">
                <a:solidFill>
                  <a:srgbClr val="333333"/>
                </a:solidFill>
              </a:rPr>
              <a:t> персоналом — кухарями та </a:t>
            </a:r>
            <a:r>
              <a:rPr lang="ru-RU" sz="2800" b="1" dirty="0" err="1">
                <a:solidFill>
                  <a:srgbClr val="333333"/>
                </a:solidFill>
              </a:rPr>
              <a:t>офіціантами</a:t>
            </a:r>
            <a:r>
              <a:rPr lang="ru-RU" sz="2800" b="1" dirty="0">
                <a:solidFill>
                  <a:srgbClr val="333333"/>
                </a:solidFill>
              </a:rPr>
              <a:t>.</a:t>
            </a:r>
            <a:endParaRPr lang="ru-RU" sz="2800" b="1"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434" y="4221088"/>
            <a:ext cx="3749668" cy="2387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4328689"/>
            <a:ext cx="3268467" cy="217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47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downloads\702067.jpg"/>
          <p:cNvPicPr>
            <a:picLocks noGrp="1" noChangeAspect="1" noChangeArrowheads="1"/>
          </p:cNvPicPr>
          <p:nvPr>
            <p:ph sz="quarter" idx="1"/>
          </p:nvPr>
        </p:nvPicPr>
        <p:blipFill>
          <a:blip r:embed="rId2" cstate="print"/>
          <a:srcRect/>
          <a:stretch>
            <a:fillRect/>
          </a:stretch>
        </p:blipFill>
        <p:spPr bwMode="auto">
          <a:xfrm>
            <a:off x="5148064" y="476672"/>
            <a:ext cx="3600400" cy="2385265"/>
          </a:xfrm>
          <a:prstGeom prst="rect">
            <a:avLst/>
          </a:prstGeom>
          <a:noFill/>
        </p:spPr>
      </p:pic>
      <p:pic>
        <p:nvPicPr>
          <p:cNvPr id="6147" name="Picture 3" descr="D:\downloads\1919_l.jpg"/>
          <p:cNvPicPr>
            <a:picLocks noChangeAspect="1" noChangeArrowheads="1"/>
          </p:cNvPicPr>
          <p:nvPr/>
        </p:nvPicPr>
        <p:blipFill>
          <a:blip r:embed="rId3" cstate="print"/>
          <a:srcRect/>
          <a:stretch>
            <a:fillRect/>
          </a:stretch>
        </p:blipFill>
        <p:spPr bwMode="auto">
          <a:xfrm>
            <a:off x="323528" y="980728"/>
            <a:ext cx="4104456" cy="5570984"/>
          </a:xfrm>
          <a:prstGeom prst="rect">
            <a:avLst/>
          </a:prstGeom>
          <a:noFill/>
        </p:spPr>
      </p:pic>
      <p:pic>
        <p:nvPicPr>
          <p:cNvPr id="6149" name="Picture 5" descr="D:\downloads\102_67521169_11apreview_7Hxpa6.jpg"/>
          <p:cNvPicPr>
            <a:picLocks noChangeAspect="1" noChangeArrowheads="1"/>
          </p:cNvPicPr>
          <p:nvPr/>
        </p:nvPicPr>
        <p:blipFill>
          <a:blip r:embed="rId4" cstate="print"/>
          <a:srcRect/>
          <a:stretch>
            <a:fillRect/>
          </a:stretch>
        </p:blipFill>
        <p:spPr bwMode="auto">
          <a:xfrm>
            <a:off x="4644008" y="3212976"/>
            <a:ext cx="4363244" cy="3272433"/>
          </a:xfrm>
          <a:prstGeom prst="rect">
            <a:avLst/>
          </a:prstGeom>
          <a:noFill/>
        </p:spPr>
      </p:pic>
    </p:spTree>
    <p:extLst>
      <p:ext uri="{BB962C8B-B14F-4D97-AF65-F5344CB8AC3E}">
        <p14:creationId xmlns:p14="http://schemas.microsoft.com/office/powerpoint/2010/main" val="40983719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187624" y="323566"/>
            <a:ext cx="3240360" cy="584775"/>
          </a:xfrm>
          <a:prstGeom prst="rect">
            <a:avLst/>
          </a:prstGeom>
          <a:effectLst>
            <a:glow rad="63500">
              <a:schemeClr val="accent5">
                <a:satMod val="175000"/>
                <a:alpha val="40000"/>
              </a:scheme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GB" sz="3200" i="1" dirty="0" smtClean="0">
                <a:effectLst>
                  <a:outerShdw blurRad="38100" dist="38100" dir="2700000" algn="tl">
                    <a:srgbClr val="000000">
                      <a:alpha val="43137"/>
                    </a:srgbClr>
                  </a:outerShdw>
                </a:effectLst>
              </a:rPr>
              <a:t>Great Britain</a:t>
            </a:r>
            <a:endParaRPr lang="ru-RU" sz="3200" i="1" dirty="0">
              <a:effectLst>
                <a:outerShdw blurRad="38100" dist="38100" dir="2700000" algn="tl">
                  <a:srgbClr val="000000">
                    <a:alpha val="43137"/>
                  </a:srgbClr>
                </a:outerShdw>
              </a:effectLst>
            </a:endParaRPr>
          </a:p>
        </p:txBody>
      </p:sp>
      <p:pic>
        <p:nvPicPr>
          <p:cNvPr id="1026" name="Picture 2" descr="C:\Users\Windows-7\Desktop\для меня\англ. през\велик бр\5fcde81204af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4008" y="80918"/>
            <a:ext cx="3780807" cy="24359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1729160" y="1340768"/>
            <a:ext cx="2800546" cy="5847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GB" sz="3200" i="1" dirty="0">
                <a:effectLst>
                  <a:outerShdw blurRad="38100" dist="38100" dir="2700000" algn="tl">
                    <a:srgbClr val="000000">
                      <a:alpha val="43137"/>
                    </a:srgbClr>
                  </a:outerShdw>
                </a:effectLst>
              </a:rPr>
              <a:t>Canada</a:t>
            </a:r>
            <a:endParaRPr lang="ru-RU" sz="3200" dirty="0">
              <a:effectLst>
                <a:outerShdw blurRad="38100" dist="38100" dir="2700000" algn="tl">
                  <a:srgbClr val="000000">
                    <a:alpha val="43137"/>
                  </a:srgbClr>
                </a:outerShdw>
              </a:effectLst>
            </a:endParaRPr>
          </a:p>
        </p:txBody>
      </p:sp>
      <p:pic>
        <p:nvPicPr>
          <p:cNvPr id="1027" name="Picture 3" descr="C:\Users\Windows-7\Desktop\для меня\англ. през\канад\dc98fa881ccc.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18226" y="2924944"/>
            <a:ext cx="3431326" cy="3674790"/>
          </a:xfrm>
          <a:prstGeom prst="rect">
            <a:avLst/>
          </a:prstGeom>
          <a:ln>
            <a:noFill/>
          </a:ln>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2339752" y="2132856"/>
            <a:ext cx="2232248" cy="523220"/>
          </a:xfrm>
          <a:prstGeom prst="rect">
            <a:avLst/>
          </a:prstGeom>
          <a:ln/>
        </p:spPr>
        <p:style>
          <a:lnRef idx="2">
            <a:schemeClr val="accent2"/>
          </a:lnRef>
          <a:fillRef idx="1">
            <a:schemeClr val="lt1"/>
          </a:fillRef>
          <a:effectRef idx="0">
            <a:schemeClr val="accent2"/>
          </a:effectRef>
          <a:fontRef idx="minor">
            <a:schemeClr val="dk1"/>
          </a:fontRef>
        </p:style>
        <p:txBody>
          <a:bodyPr wrap="square">
            <a:spAutoFit/>
          </a:bodyPr>
          <a:lstStyle/>
          <a:p>
            <a:r>
              <a:rPr lang="ru-RU" sz="2800" i="1" dirty="0">
                <a:effectLst>
                  <a:glow rad="63500">
                    <a:schemeClr val="accent4">
                      <a:satMod val="175000"/>
                      <a:alpha val="40000"/>
                    </a:schemeClr>
                  </a:glow>
                  <a:outerShdw blurRad="38100" dist="38100" dir="2700000" algn="tl">
                    <a:srgbClr val="000000">
                      <a:alpha val="43137"/>
                    </a:srgbClr>
                  </a:outerShdw>
                </a:effectLst>
              </a:rPr>
              <a:t>Т</a:t>
            </a:r>
            <a:r>
              <a:rPr lang="en-GB" sz="2800" i="1" dirty="0" smtClean="0">
                <a:effectLst>
                  <a:glow rad="63500">
                    <a:schemeClr val="accent4">
                      <a:satMod val="175000"/>
                      <a:alpha val="40000"/>
                    </a:schemeClr>
                  </a:glow>
                  <a:outerShdw blurRad="38100" dist="38100" dir="2700000" algn="tl">
                    <a:srgbClr val="000000">
                      <a:alpha val="43137"/>
                    </a:srgbClr>
                  </a:outerShdw>
                </a:effectLst>
              </a:rPr>
              <a:t>he </a:t>
            </a:r>
            <a:r>
              <a:rPr lang="en-GB" sz="2800" i="1" dirty="0">
                <a:effectLst>
                  <a:glow rad="63500">
                    <a:schemeClr val="accent4">
                      <a:satMod val="175000"/>
                      <a:alpha val="40000"/>
                    </a:schemeClr>
                  </a:glow>
                  <a:outerShdw blurRad="38100" dist="38100" dir="2700000" algn="tl">
                    <a:srgbClr val="000000">
                      <a:alpha val="43137"/>
                    </a:srgbClr>
                  </a:outerShdw>
                </a:effectLst>
              </a:rPr>
              <a:t>USA</a:t>
            </a:r>
            <a:endParaRPr lang="ru-RU" sz="2800" dirty="0">
              <a:effectLst>
                <a:glow rad="63500">
                  <a:schemeClr val="accent4">
                    <a:satMod val="175000"/>
                    <a:alpha val="40000"/>
                  </a:schemeClr>
                </a:glow>
                <a:outerShdw blurRad="38100" dist="38100" dir="2700000" algn="tl">
                  <a:srgbClr val="000000">
                    <a:alpha val="43137"/>
                  </a:srgbClr>
                </a:outerShdw>
              </a:effectLst>
            </a:endParaRPr>
          </a:p>
        </p:txBody>
      </p:sp>
      <p:pic>
        <p:nvPicPr>
          <p:cNvPr id="1028" name="Picture 4" descr="C:\Users\Windows-7\Desktop\для меня\англ. през\сша\NY-Statue-of-Liberty-140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85429" y="122409"/>
            <a:ext cx="4104456" cy="3076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7" name="Прямоугольник 6"/>
          <p:cNvSpPr/>
          <p:nvPr/>
        </p:nvSpPr>
        <p:spPr>
          <a:xfrm>
            <a:off x="1729160" y="2966622"/>
            <a:ext cx="1867769"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GB" sz="2800" i="1" dirty="0">
                <a:effectLst>
                  <a:glow rad="139700">
                    <a:schemeClr val="accent6">
                      <a:satMod val="175000"/>
                      <a:alpha val="40000"/>
                    </a:schemeClr>
                  </a:glow>
                  <a:outerShdw blurRad="38100" dist="38100" dir="2700000" algn="tl">
                    <a:srgbClr val="000000">
                      <a:alpha val="43137"/>
                    </a:srgbClr>
                  </a:outerShdw>
                </a:effectLst>
              </a:rPr>
              <a:t>Australia</a:t>
            </a:r>
            <a:endParaRPr lang="ru-RU" sz="2800" dirty="0">
              <a:effectLst>
                <a:glow rad="139700">
                  <a:schemeClr val="accent6">
                    <a:satMod val="175000"/>
                    <a:alpha val="40000"/>
                  </a:schemeClr>
                </a:glow>
                <a:outerShdw blurRad="38100" dist="38100" dir="2700000" algn="tl">
                  <a:srgbClr val="000000">
                    <a:alpha val="43137"/>
                  </a:srgbClr>
                </a:outerShdw>
              </a:effectLst>
            </a:endParaRPr>
          </a:p>
        </p:txBody>
      </p:sp>
      <p:pic>
        <p:nvPicPr>
          <p:cNvPr id="1030" name="Picture 6" descr="C:\Users\Windows-7\Desktop\для меня\англ. през\австрали\1_ivkegfqkzc bmprn.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38582" y="3717032"/>
            <a:ext cx="3621782" cy="27801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971600" y="3789040"/>
            <a:ext cx="2382383"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GB" sz="2800" b="1" i="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New Zealand</a:t>
            </a:r>
            <a:endParaRPr lang="ru-RU"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1031" name="Picture 7" descr="C:\Users\Windows-7\Desktop\для меня\англ. през\нв. зелн\207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44008" y="89615"/>
            <a:ext cx="4248472" cy="3186354"/>
          </a:xfrm>
          <a:prstGeom prst="rect">
            <a:avLst/>
          </a:prstGeom>
          <a:ln w="19050">
            <a:solidFill>
              <a:schemeClr val="tx1"/>
            </a:solid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5173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4"/>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500" fill="hold"/>
                                        <p:tgtEl>
                                          <p:spTgt spid="1026"/>
                                        </p:tgtEl>
                                        <p:attrNameLst>
                                          <p:attrName>ppt_w</p:attrName>
                                        </p:attrNameLst>
                                      </p:cBhvr>
                                      <p:tavLst>
                                        <p:tav tm="0">
                                          <p:val>
                                            <p:fltVal val="0"/>
                                          </p:val>
                                        </p:tav>
                                        <p:tav tm="100000">
                                          <p:val>
                                            <p:strVal val="#ppt_w"/>
                                          </p:val>
                                        </p:tav>
                                      </p:tavLst>
                                    </p:anim>
                                    <p:anim calcmode="lin" valueType="num">
                                      <p:cBhvr>
                                        <p:cTn id="12" dur="500" fill="hold"/>
                                        <p:tgtEl>
                                          <p:spTgt spid="1026"/>
                                        </p:tgtEl>
                                        <p:attrNameLst>
                                          <p:attrName>ppt_h</p:attrName>
                                        </p:attrNameLst>
                                      </p:cBhvr>
                                      <p:tavLst>
                                        <p:tav tm="0">
                                          <p:val>
                                            <p:fltVal val="0"/>
                                          </p:val>
                                        </p:tav>
                                        <p:tav tm="100000">
                                          <p:val>
                                            <p:strVal val="#ppt_h"/>
                                          </p:val>
                                        </p:tav>
                                      </p:tavLst>
                                    </p:anim>
                                    <p:animEffect transition="in" filter="fade">
                                      <p:cBhvr>
                                        <p:cTn id="13" dur="5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mph" presetSubtype="0" fill="hold" grpId="0" nodeType="clickEffect">
                                  <p:stCondLst>
                                    <p:cond delay="0"/>
                                  </p:stCondLst>
                                  <p:iterate type="lt">
                                    <p:tmPct val="4000"/>
                                  </p:iterate>
                                  <p:childTnLst>
                                    <p:set>
                                      <p:cBhvr override="childStyle">
                                        <p:cTn id="17" dur="500" fill="hold"/>
                                        <p:tgtEl>
                                          <p:spTgt spid="5"/>
                                        </p:tgtEl>
                                        <p:attrNameLst>
                                          <p:attrName>style.textDecorationUnderline</p:attrName>
                                        </p:attrNameLst>
                                      </p:cBhvr>
                                      <p:to>
                                        <p:strVal val="true"/>
                                      </p:to>
                                    </p:set>
                                  </p:childTnLst>
                                </p:cTn>
                              </p:par>
                            </p:childTnLst>
                          </p:cTn>
                        </p:par>
                      </p:childTnLst>
                    </p:cTn>
                  </p:par>
                  <p:par>
                    <p:cTn id="18" fill="hold">
                      <p:stCondLst>
                        <p:cond delay="indefinite"/>
                      </p:stCondLst>
                      <p:childTnLst>
                        <p:par>
                          <p:cTn id="19" fill="hold">
                            <p:stCondLst>
                              <p:cond delay="0"/>
                            </p:stCondLst>
                            <p:childTnLst>
                              <p:par>
                                <p:cTn id="20" presetID="25" presetClass="entr" presetSubtype="0" fill="hold" nodeType="clickEffect">
                                  <p:stCondLst>
                                    <p:cond delay="0"/>
                                  </p:stCondLst>
                                  <p:childTnLst>
                                    <p:set>
                                      <p:cBhvr>
                                        <p:cTn id="21" dur="1" fill="hold">
                                          <p:stCondLst>
                                            <p:cond delay="0"/>
                                          </p:stCondLst>
                                        </p:cTn>
                                        <p:tgtEl>
                                          <p:spTgt spid="1027"/>
                                        </p:tgtEl>
                                        <p:attrNameLst>
                                          <p:attrName>style.visibility</p:attrName>
                                        </p:attrNameLst>
                                      </p:cBhvr>
                                      <p:to>
                                        <p:strVal val="visible"/>
                                      </p:to>
                                    </p:set>
                                    <p:anim calcmode="lin" valueType="num">
                                      <p:cBhvr>
                                        <p:cTn id="22" dur="500" decel="50000" fill="hold">
                                          <p:stCondLst>
                                            <p:cond delay="0"/>
                                          </p:stCondLst>
                                        </p:cTn>
                                        <p:tgtEl>
                                          <p:spTgt spid="1027"/>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1027"/>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1027"/>
                                        </p:tgtEl>
                                        <p:attrNameLst>
                                          <p:attrName>ppt_w</p:attrName>
                                        </p:attrNameLst>
                                      </p:cBhvr>
                                      <p:tavLst>
                                        <p:tav tm="0">
                                          <p:val>
                                            <p:strVal val="#ppt_w*.05"/>
                                          </p:val>
                                        </p:tav>
                                        <p:tav tm="100000">
                                          <p:val>
                                            <p:strVal val="#ppt_w"/>
                                          </p:val>
                                        </p:tav>
                                      </p:tavLst>
                                    </p:anim>
                                    <p:anim calcmode="lin" valueType="num">
                                      <p:cBhvr>
                                        <p:cTn id="25" dur="1000" fill="hold"/>
                                        <p:tgtEl>
                                          <p:spTgt spid="1027"/>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1027"/>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1027"/>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1027"/>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1027"/>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mph" presetSubtype="0" fill="hold" grpId="0" nodeType="clickEffect">
                                  <p:stCondLst>
                                    <p:cond delay="0"/>
                                  </p:stCondLst>
                                  <p:iterate type="lt">
                                    <p:tmPct val="4000"/>
                                  </p:iterate>
                                  <p:childTnLst>
                                    <p:set>
                                      <p:cBhvr override="childStyle">
                                        <p:cTn id="33" dur="500" fill="hold"/>
                                        <p:tgtEl>
                                          <p:spTgt spid="6"/>
                                        </p:tgtEl>
                                        <p:attrNameLst>
                                          <p:attrName>style.textDecorationUnderline</p:attrName>
                                        </p:attrNameLst>
                                      </p:cBhvr>
                                      <p:to>
                                        <p:strVal val="true"/>
                                      </p:to>
                                    </p:se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028"/>
                                        </p:tgtEl>
                                        <p:attrNameLst>
                                          <p:attrName>style.visibility</p:attrName>
                                        </p:attrNameLst>
                                      </p:cBhvr>
                                      <p:to>
                                        <p:strVal val="visible"/>
                                      </p:to>
                                    </p:set>
                                    <p:animEffect transition="in" filter="barn(inVertical)">
                                      <p:cBhvr>
                                        <p:cTn id="38" dur="500"/>
                                        <p:tgtEl>
                                          <p:spTgt spid="1028"/>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mph" presetSubtype="0" fill="hold" grpId="0" nodeType="clickEffect">
                                  <p:stCondLst>
                                    <p:cond delay="0"/>
                                  </p:stCondLst>
                                  <p:iterate type="lt">
                                    <p:tmPct val="4000"/>
                                  </p:iterate>
                                  <p:childTnLst>
                                    <p:set>
                                      <p:cBhvr override="childStyle">
                                        <p:cTn id="42" dur="500" fill="hold"/>
                                        <p:tgtEl>
                                          <p:spTgt spid="7"/>
                                        </p:tgtEl>
                                        <p:attrNameLst>
                                          <p:attrName>style.textDecorationUnderline</p:attrName>
                                        </p:attrNameLst>
                                      </p:cBhvr>
                                      <p:to>
                                        <p:strVal val="true"/>
                                      </p:to>
                                    </p:se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1030"/>
                                        </p:tgtEl>
                                        <p:attrNameLst>
                                          <p:attrName>style.visibility</p:attrName>
                                        </p:attrNameLst>
                                      </p:cBhvr>
                                      <p:to>
                                        <p:strVal val="visible"/>
                                      </p:to>
                                    </p:set>
                                    <p:anim calcmode="lin" valueType="num">
                                      <p:cBhvr>
                                        <p:cTn id="47" dur="500" fill="hold"/>
                                        <p:tgtEl>
                                          <p:spTgt spid="1030"/>
                                        </p:tgtEl>
                                        <p:attrNameLst>
                                          <p:attrName>ppt_w</p:attrName>
                                        </p:attrNameLst>
                                      </p:cBhvr>
                                      <p:tavLst>
                                        <p:tav tm="0">
                                          <p:val>
                                            <p:fltVal val="0"/>
                                          </p:val>
                                        </p:tav>
                                        <p:tav tm="100000">
                                          <p:val>
                                            <p:strVal val="#ppt_w"/>
                                          </p:val>
                                        </p:tav>
                                      </p:tavLst>
                                    </p:anim>
                                    <p:anim calcmode="lin" valueType="num">
                                      <p:cBhvr>
                                        <p:cTn id="48" dur="500" fill="hold"/>
                                        <p:tgtEl>
                                          <p:spTgt spid="1030"/>
                                        </p:tgtEl>
                                        <p:attrNameLst>
                                          <p:attrName>ppt_h</p:attrName>
                                        </p:attrNameLst>
                                      </p:cBhvr>
                                      <p:tavLst>
                                        <p:tav tm="0">
                                          <p:val>
                                            <p:fltVal val="0"/>
                                          </p:val>
                                        </p:tav>
                                        <p:tav tm="100000">
                                          <p:val>
                                            <p:strVal val="#ppt_h"/>
                                          </p:val>
                                        </p:tav>
                                      </p:tavLst>
                                    </p:anim>
                                    <p:animEffect transition="in" filter="fade">
                                      <p:cBhvr>
                                        <p:cTn id="49" dur="500"/>
                                        <p:tgtEl>
                                          <p:spTgt spid="1030"/>
                                        </p:tgtEl>
                                      </p:cBhvr>
                                    </p:animEffect>
                                  </p:childTnLst>
                                </p:cTn>
                              </p:par>
                            </p:childTnLst>
                          </p:cTn>
                        </p:par>
                      </p:childTnLst>
                    </p:cTn>
                  </p:par>
                  <p:par>
                    <p:cTn id="50" fill="hold">
                      <p:stCondLst>
                        <p:cond delay="indefinite"/>
                      </p:stCondLst>
                      <p:childTnLst>
                        <p:par>
                          <p:cTn id="51" fill="hold">
                            <p:stCondLst>
                              <p:cond delay="0"/>
                            </p:stCondLst>
                            <p:childTnLst>
                              <p:par>
                                <p:cTn id="52" presetID="18" presetClass="emph" presetSubtype="0" fill="hold" grpId="0" nodeType="clickEffect">
                                  <p:stCondLst>
                                    <p:cond delay="0"/>
                                  </p:stCondLst>
                                  <p:iterate type="lt">
                                    <p:tmPct val="4000"/>
                                  </p:iterate>
                                  <p:childTnLst>
                                    <p:set>
                                      <p:cBhvr override="childStyle">
                                        <p:cTn id="53" dur="500" fill="hold"/>
                                        <p:tgtEl>
                                          <p:spTgt spid="8"/>
                                        </p:tgtEl>
                                        <p:attrNameLst>
                                          <p:attrName>style.textDecorationUnderline</p:attrName>
                                        </p:attrNameLst>
                                      </p:cBhvr>
                                      <p:to>
                                        <p:strVal val="true"/>
                                      </p:to>
                                    </p:set>
                                  </p:childTnLst>
                                </p:cTn>
                              </p:par>
                            </p:childTnLst>
                          </p:cTn>
                        </p:par>
                      </p:childTnLst>
                    </p:cTn>
                  </p:par>
                  <p:par>
                    <p:cTn id="54" fill="hold">
                      <p:stCondLst>
                        <p:cond delay="indefinite"/>
                      </p:stCondLst>
                      <p:childTnLst>
                        <p:par>
                          <p:cTn id="55" fill="hold">
                            <p:stCondLst>
                              <p:cond delay="0"/>
                            </p:stCondLst>
                            <p:childTnLst>
                              <p:par>
                                <p:cTn id="56" presetID="30" presetClass="entr" presetSubtype="0" fill="hold" nodeType="clickEffect">
                                  <p:stCondLst>
                                    <p:cond delay="0"/>
                                  </p:stCondLst>
                                  <p:childTnLst>
                                    <p:set>
                                      <p:cBhvr>
                                        <p:cTn id="57" dur="1" fill="hold">
                                          <p:stCondLst>
                                            <p:cond delay="0"/>
                                          </p:stCondLst>
                                        </p:cTn>
                                        <p:tgtEl>
                                          <p:spTgt spid="1031"/>
                                        </p:tgtEl>
                                        <p:attrNameLst>
                                          <p:attrName>style.visibility</p:attrName>
                                        </p:attrNameLst>
                                      </p:cBhvr>
                                      <p:to>
                                        <p:strVal val="visible"/>
                                      </p:to>
                                    </p:set>
                                    <p:animEffect transition="in" filter="fade">
                                      <p:cBhvr>
                                        <p:cTn id="58" dur="800" decel="100000"/>
                                        <p:tgtEl>
                                          <p:spTgt spid="1031"/>
                                        </p:tgtEl>
                                      </p:cBhvr>
                                    </p:animEffect>
                                    <p:anim calcmode="lin" valueType="num">
                                      <p:cBhvr>
                                        <p:cTn id="59" dur="800" decel="100000" fill="hold"/>
                                        <p:tgtEl>
                                          <p:spTgt spid="1031"/>
                                        </p:tgtEl>
                                        <p:attrNameLst>
                                          <p:attrName>style.rotation</p:attrName>
                                        </p:attrNameLst>
                                      </p:cBhvr>
                                      <p:tavLst>
                                        <p:tav tm="0">
                                          <p:val>
                                            <p:fltVal val="-90"/>
                                          </p:val>
                                        </p:tav>
                                        <p:tav tm="100000">
                                          <p:val>
                                            <p:fltVal val="0"/>
                                          </p:val>
                                        </p:tav>
                                      </p:tavLst>
                                    </p:anim>
                                    <p:anim calcmode="lin" valueType="num">
                                      <p:cBhvr>
                                        <p:cTn id="60" dur="800" decel="100000" fill="hold"/>
                                        <p:tgtEl>
                                          <p:spTgt spid="1031"/>
                                        </p:tgtEl>
                                        <p:attrNameLst>
                                          <p:attrName>ppt_x</p:attrName>
                                        </p:attrNameLst>
                                      </p:cBhvr>
                                      <p:tavLst>
                                        <p:tav tm="0">
                                          <p:val>
                                            <p:strVal val="#ppt_x+0.4"/>
                                          </p:val>
                                        </p:tav>
                                        <p:tav tm="100000">
                                          <p:val>
                                            <p:strVal val="#ppt_x-0.05"/>
                                          </p:val>
                                        </p:tav>
                                      </p:tavLst>
                                    </p:anim>
                                    <p:anim calcmode="lin" valueType="num">
                                      <p:cBhvr>
                                        <p:cTn id="61" dur="800" decel="100000" fill="hold"/>
                                        <p:tgtEl>
                                          <p:spTgt spid="1031"/>
                                        </p:tgtEl>
                                        <p:attrNameLst>
                                          <p:attrName>ppt_y</p:attrName>
                                        </p:attrNameLst>
                                      </p:cBhvr>
                                      <p:tavLst>
                                        <p:tav tm="0">
                                          <p:val>
                                            <p:strVal val="#ppt_y-0.4"/>
                                          </p:val>
                                        </p:tav>
                                        <p:tav tm="100000">
                                          <p:val>
                                            <p:strVal val="#ppt_y+0.1"/>
                                          </p:val>
                                        </p:tav>
                                      </p:tavLst>
                                    </p:anim>
                                    <p:anim calcmode="lin" valueType="num">
                                      <p:cBhvr>
                                        <p:cTn id="62" dur="200" accel="100000" fill="hold">
                                          <p:stCondLst>
                                            <p:cond delay="800"/>
                                          </p:stCondLst>
                                        </p:cTn>
                                        <p:tgtEl>
                                          <p:spTgt spid="1031"/>
                                        </p:tgtEl>
                                        <p:attrNameLst>
                                          <p:attrName>ppt_x</p:attrName>
                                        </p:attrNameLst>
                                      </p:cBhvr>
                                      <p:tavLst>
                                        <p:tav tm="0">
                                          <p:val>
                                            <p:strVal val="#ppt_x-0.05"/>
                                          </p:val>
                                        </p:tav>
                                        <p:tav tm="100000">
                                          <p:val>
                                            <p:strVal val="#ppt_x"/>
                                          </p:val>
                                        </p:tav>
                                      </p:tavLst>
                                    </p:anim>
                                    <p:anim calcmode="lin" valueType="num">
                                      <p:cBhvr>
                                        <p:cTn id="63" dur="200" accel="100000" fill="hold">
                                          <p:stCondLst>
                                            <p:cond delay="800"/>
                                          </p:stCondLst>
                                        </p:cTn>
                                        <p:tgtEl>
                                          <p:spTgt spid="103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Windows-7\Desktop\для меня\англ. през\1185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3388"/>
            <a:ext cx="9144000" cy="691138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Windows-7\Desktop\для меня\англ. през\20106 (1).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6176" y="260648"/>
            <a:ext cx="2845474" cy="20771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 name="Заголовок 1"/>
          <p:cNvSpPr>
            <a:spLocks noGrp="1"/>
          </p:cNvSpPr>
          <p:nvPr>
            <p:ph type="title"/>
          </p:nvPr>
        </p:nvSpPr>
        <p:spPr>
          <a:xfrm>
            <a:off x="2303748" y="692250"/>
            <a:ext cx="4536504" cy="4824536"/>
          </a:xfrm>
        </p:spPr>
        <p:txBody>
          <a:bodyPr>
            <a:normAutofit/>
          </a:bodyPr>
          <a:lstStyle/>
          <a:p>
            <a:pPr algn="ctr"/>
            <a:r>
              <a:rPr lang="en-US" sz="6000" i="1" spc="300" dirty="0" smtClean="0">
                <a:solidFill>
                  <a:schemeClr val="bg1"/>
                </a:solidFill>
                <a:effectLst>
                  <a:outerShdw blurRad="38100" dist="38100" dir="2700000" algn="tl">
                    <a:srgbClr val="000000">
                      <a:alpha val="43137"/>
                    </a:srgbClr>
                  </a:outerShdw>
                </a:effectLst>
              </a:rPr>
              <a:t>It</a:t>
            </a:r>
            <a:r>
              <a:rPr lang="en-GB" sz="6000" i="1" spc="300" dirty="0" smtClean="0">
                <a:solidFill>
                  <a:schemeClr val="bg1"/>
                </a:solidFill>
                <a:effectLst>
                  <a:outerShdw blurRad="38100" dist="38100" dir="2700000" algn="tl">
                    <a:srgbClr val="000000">
                      <a:alpha val="43137"/>
                    </a:srgbClr>
                  </a:outerShdw>
                </a:effectLst>
              </a:rPr>
              <a:t> </a:t>
            </a:r>
            <a:r>
              <a:rPr lang="en-GB" sz="6000" i="1" spc="300" dirty="0">
                <a:solidFill>
                  <a:schemeClr val="bg1"/>
                </a:solidFill>
                <a:effectLst>
                  <a:outerShdw blurRad="38100" dist="38100" dir="2700000" algn="tl">
                    <a:srgbClr val="000000">
                      <a:alpha val="43137"/>
                    </a:srgbClr>
                  </a:outerShdw>
                </a:effectLst>
              </a:rPr>
              <a:t>is very important to learn </a:t>
            </a:r>
            <a:r>
              <a:rPr lang="en-GB" sz="6000" i="1" spc="300" dirty="0" smtClean="0">
                <a:solidFill>
                  <a:schemeClr val="bg1"/>
                </a:solidFill>
                <a:effectLst>
                  <a:outerShdw blurRad="38100" dist="38100" dir="2700000" algn="tl">
                    <a:srgbClr val="000000">
                      <a:alpha val="43137"/>
                    </a:srgbClr>
                  </a:outerShdw>
                </a:effectLst>
              </a:rPr>
              <a:t>English!</a:t>
            </a:r>
            <a:r>
              <a:rPr lang="ru-RU" sz="6000" dirty="0">
                <a:solidFill>
                  <a:schemeClr val="bg1"/>
                </a:solidFill>
              </a:rPr>
              <a:t/>
            </a:r>
            <a:br>
              <a:rPr lang="ru-RU" sz="6000" dirty="0">
                <a:solidFill>
                  <a:schemeClr val="bg1"/>
                </a:solidFill>
              </a:rPr>
            </a:br>
            <a:endParaRPr lang="ru-RU" sz="6000" dirty="0">
              <a:solidFill>
                <a:schemeClr val="bg1"/>
              </a:solidFill>
            </a:endParaRPr>
          </a:p>
        </p:txBody>
      </p:sp>
      <p:pic>
        <p:nvPicPr>
          <p:cNvPr id="1029" name="Picture 5" descr="C:\Users\Windows-7\Desktop\для меня\англ. през\51599eeb284ae741c8aa82a87.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4509120"/>
            <a:ext cx="2837681" cy="2015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879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029"/>
                                        </p:tgtEl>
                                        <p:attrNameLst>
                                          <p:attrName>style.visibility</p:attrName>
                                        </p:attrNameLst>
                                      </p:cBhvr>
                                      <p:to>
                                        <p:strVal val="visible"/>
                                      </p:to>
                                    </p:set>
                                    <p:anim calcmode="lin" valueType="num">
                                      <p:cBhvr>
                                        <p:cTn id="15" dur="500" fill="hold"/>
                                        <p:tgtEl>
                                          <p:spTgt spid="1029"/>
                                        </p:tgtEl>
                                        <p:attrNameLst>
                                          <p:attrName>ppt_w</p:attrName>
                                        </p:attrNameLst>
                                      </p:cBhvr>
                                      <p:tavLst>
                                        <p:tav tm="0">
                                          <p:val>
                                            <p:fltVal val="0"/>
                                          </p:val>
                                        </p:tav>
                                        <p:tav tm="100000">
                                          <p:val>
                                            <p:strVal val="#ppt_w"/>
                                          </p:val>
                                        </p:tav>
                                      </p:tavLst>
                                    </p:anim>
                                    <p:anim calcmode="lin" valueType="num">
                                      <p:cBhvr>
                                        <p:cTn id="16" dur="500" fill="hold"/>
                                        <p:tgtEl>
                                          <p:spTgt spid="1029"/>
                                        </p:tgtEl>
                                        <p:attrNameLst>
                                          <p:attrName>ppt_h</p:attrName>
                                        </p:attrNameLst>
                                      </p:cBhvr>
                                      <p:tavLst>
                                        <p:tav tm="0">
                                          <p:val>
                                            <p:fltVal val="0"/>
                                          </p:val>
                                        </p:tav>
                                        <p:tav tm="100000">
                                          <p:val>
                                            <p:strVal val="#ppt_h"/>
                                          </p:val>
                                        </p:tav>
                                      </p:tavLst>
                                    </p:anim>
                                    <p:animEffect transition="in" filter="fade">
                                      <p:cBhvr>
                                        <p:cTn id="17"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3500" y="332656"/>
            <a:ext cx="8712968" cy="792088"/>
          </a:xfrm>
        </p:spPr>
        <p:txBody>
          <a:bodyPr>
            <a:noAutofit/>
          </a:bodyPr>
          <a:lstStyle/>
          <a:p>
            <a:r>
              <a:rPr lang="en-GB" sz="4000" dirty="0">
                <a:solidFill>
                  <a:schemeClr val="tx1"/>
                </a:solidFill>
              </a:rPr>
              <a:t>A new language — a new </a:t>
            </a:r>
            <a:r>
              <a:rPr lang="en-GB" sz="4000" dirty="0" smtClean="0">
                <a:solidFill>
                  <a:schemeClr val="tx1"/>
                </a:solidFill>
              </a:rPr>
              <a:t>world!</a:t>
            </a:r>
            <a:endParaRPr lang="ru-RU" sz="4000" dirty="0">
              <a:solidFill>
                <a:schemeClr val="tx1"/>
              </a:solidFill>
            </a:endParaRPr>
          </a:p>
        </p:txBody>
      </p:sp>
      <p:sp>
        <p:nvSpPr>
          <p:cNvPr id="3" name="Подзаголовок 2"/>
          <p:cNvSpPr>
            <a:spLocks noGrp="1"/>
          </p:cNvSpPr>
          <p:nvPr>
            <p:ph type="subTitle" idx="1"/>
          </p:nvPr>
        </p:nvSpPr>
        <p:spPr>
          <a:xfrm>
            <a:off x="539552" y="1268760"/>
            <a:ext cx="7776864" cy="1512168"/>
          </a:xfrm>
        </p:spPr>
        <p:txBody>
          <a:bodyPr>
            <a:normAutofit fontScale="92500" lnSpcReduction="10000"/>
          </a:bodyPr>
          <a:lstStyle/>
          <a:p>
            <a:pPr algn="ctr"/>
            <a:r>
              <a:rPr lang="en-GB" sz="3200" dirty="0" smtClean="0">
                <a:solidFill>
                  <a:schemeClr val="accent1">
                    <a:lumMod val="75000"/>
                  </a:schemeClr>
                </a:solidFill>
              </a:rPr>
              <a:t>English </a:t>
            </a:r>
            <a:r>
              <a:rPr lang="en-GB" sz="3200" dirty="0">
                <a:solidFill>
                  <a:schemeClr val="accent1">
                    <a:lumMod val="75000"/>
                  </a:schemeClr>
                </a:solidFill>
              </a:rPr>
              <a:t>is worth studying. </a:t>
            </a:r>
            <a:endParaRPr lang="uk-UA" sz="3200" dirty="0" smtClean="0">
              <a:solidFill>
                <a:schemeClr val="accent1">
                  <a:lumMod val="75000"/>
                </a:schemeClr>
              </a:solidFill>
            </a:endParaRPr>
          </a:p>
          <a:p>
            <a:pPr algn="ctr"/>
            <a:r>
              <a:rPr lang="en-GB" sz="3200" dirty="0" smtClean="0">
                <a:solidFill>
                  <a:schemeClr val="accent1">
                    <a:lumMod val="75000"/>
                  </a:schemeClr>
                </a:solidFill>
              </a:rPr>
              <a:t>There </a:t>
            </a:r>
            <a:r>
              <a:rPr lang="en-GB" sz="3200" dirty="0">
                <a:solidFill>
                  <a:schemeClr val="accent1">
                    <a:lumMod val="75000"/>
                  </a:schemeClr>
                </a:solidFill>
              </a:rPr>
              <a:t>is a </a:t>
            </a:r>
            <a:r>
              <a:rPr lang="en-GB" sz="3200" dirty="0" smtClean="0">
                <a:solidFill>
                  <a:schemeClr val="accent1">
                    <a:lumMod val="75000"/>
                  </a:schemeClr>
                </a:solidFill>
              </a:rPr>
              <a:t>proverb</a:t>
            </a:r>
            <a:r>
              <a:rPr lang="uk-UA" sz="3200" dirty="0" smtClean="0">
                <a:solidFill>
                  <a:schemeClr val="accent1">
                    <a:lumMod val="75000"/>
                  </a:schemeClr>
                </a:solidFill>
              </a:rPr>
              <a:t>:</a:t>
            </a:r>
            <a:r>
              <a:rPr lang="en-GB" sz="3200" dirty="0" smtClean="0">
                <a:solidFill>
                  <a:schemeClr val="accent1">
                    <a:lumMod val="75000"/>
                  </a:schemeClr>
                </a:solidFill>
              </a:rPr>
              <a:t> </a:t>
            </a:r>
            <a:endParaRPr lang="uk-UA" sz="3200" dirty="0" smtClean="0">
              <a:solidFill>
                <a:schemeClr val="accent1">
                  <a:lumMod val="75000"/>
                </a:schemeClr>
              </a:solidFill>
            </a:endParaRPr>
          </a:p>
          <a:p>
            <a:pPr algn="ctr"/>
            <a:r>
              <a:rPr lang="ru-RU" sz="3200" dirty="0" smtClean="0">
                <a:solidFill>
                  <a:schemeClr val="accent1">
                    <a:lumMod val="75000"/>
                  </a:schemeClr>
                </a:solidFill>
              </a:rPr>
              <a:t>«</a:t>
            </a:r>
            <a:r>
              <a:rPr lang="en-GB" sz="3200" dirty="0" smtClean="0">
                <a:solidFill>
                  <a:schemeClr val="accent1">
                    <a:lumMod val="75000"/>
                  </a:schemeClr>
                </a:solidFill>
              </a:rPr>
              <a:t>A </a:t>
            </a:r>
            <a:r>
              <a:rPr lang="en-GB" sz="3200" dirty="0">
                <a:solidFill>
                  <a:schemeClr val="accent1">
                    <a:lumMod val="75000"/>
                  </a:schemeClr>
                </a:solidFill>
              </a:rPr>
              <a:t>new language — a new </a:t>
            </a:r>
            <a:r>
              <a:rPr lang="en-GB" sz="3200" dirty="0" smtClean="0">
                <a:solidFill>
                  <a:schemeClr val="accent1">
                    <a:lumMod val="75000"/>
                  </a:schemeClr>
                </a:solidFill>
              </a:rPr>
              <a:t>world</a:t>
            </a:r>
            <a:r>
              <a:rPr lang="ru-RU" sz="3200" dirty="0" smtClean="0">
                <a:solidFill>
                  <a:schemeClr val="accent1">
                    <a:lumMod val="75000"/>
                  </a:schemeClr>
                </a:solidFill>
              </a:rPr>
              <a:t>»</a:t>
            </a:r>
            <a:r>
              <a:rPr lang="en-GB" sz="3200" dirty="0" smtClean="0">
                <a:solidFill>
                  <a:schemeClr val="accent1">
                    <a:lumMod val="75000"/>
                  </a:schemeClr>
                </a:solidFill>
              </a:rPr>
              <a:t>…</a:t>
            </a:r>
            <a:endParaRPr lang="ru-RU" sz="3200" dirty="0">
              <a:solidFill>
                <a:schemeClr val="accent1">
                  <a:lumMod val="75000"/>
                </a:schemeClr>
              </a:solidFill>
            </a:endParaRPr>
          </a:p>
          <a:p>
            <a:pPr algn="ctr"/>
            <a:endParaRPr lang="ru-RU" dirty="0"/>
          </a:p>
        </p:txBody>
      </p:sp>
      <p:pic>
        <p:nvPicPr>
          <p:cNvPr id="2052" name="Picture 4" descr="C:\Users\Windows-7\Desktop\для меня\англ. през\english_dialekt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7864" y="3140968"/>
            <a:ext cx="4824536" cy="3288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649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0"/>
                                  </p:iterate>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iterate type="lt">
                                    <p:tmPct val="0"/>
                                  </p:iterate>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iterate type="lt">
                                    <p:tmPct val="0"/>
                                  </p:iterate>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p:cTn id="31"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6" presetClass="emph" presetSubtype="0" fill="hold" grpId="1" nodeType="clickEffect">
                                  <p:stCondLst>
                                    <p:cond delay="0"/>
                                  </p:stCondLst>
                                  <p:iterate type="lt">
                                    <p:tmPct val="10000"/>
                                  </p:iterate>
                                  <p:childTnLst>
                                    <p:animScale>
                                      <p:cBhvr>
                                        <p:cTn id="38" dur="250" autoRev="1" fill="hold">
                                          <p:stCondLst>
                                            <p:cond delay="0"/>
                                          </p:stCondLst>
                                        </p:cTn>
                                        <p:tgtEl>
                                          <p:spTgt spid="3">
                                            <p:txEl>
                                              <p:pRg st="0" end="0"/>
                                            </p:txEl>
                                          </p:spTgt>
                                        </p:tgtEl>
                                      </p:cBhvr>
                                      <p:to x="80000" y="100000"/>
                                    </p:animScale>
                                    <p:anim by="(#ppt_w*0.10)" calcmode="lin" valueType="num">
                                      <p:cBhvr>
                                        <p:cTn id="39" dur="250" autoRev="1" fill="hold">
                                          <p:stCondLst>
                                            <p:cond delay="0"/>
                                          </p:stCondLst>
                                        </p:cTn>
                                        <p:tgtEl>
                                          <p:spTgt spid="3">
                                            <p:txEl>
                                              <p:pRg st="0" end="0"/>
                                            </p:txEl>
                                          </p:spTgt>
                                        </p:tgtEl>
                                        <p:attrNameLst>
                                          <p:attrName>ppt_x</p:attrName>
                                        </p:attrNameLst>
                                      </p:cBhvr>
                                    </p:anim>
                                    <p:anim by="(-#ppt_w*0.10)" calcmode="lin" valueType="num">
                                      <p:cBhvr>
                                        <p:cTn id="40" dur="250" autoRev="1" fill="hold">
                                          <p:stCondLst>
                                            <p:cond delay="0"/>
                                          </p:stCondLst>
                                        </p:cTn>
                                        <p:tgtEl>
                                          <p:spTgt spid="3">
                                            <p:txEl>
                                              <p:pRg st="0" end="0"/>
                                            </p:txEl>
                                          </p:spTgt>
                                        </p:tgtEl>
                                        <p:attrNameLst>
                                          <p:attrName>ppt_y</p:attrName>
                                        </p:attrNameLst>
                                      </p:cBhvr>
                                    </p:anim>
                                    <p:animRot by="-480000">
                                      <p:cBhvr>
                                        <p:cTn id="41" dur="250" autoRev="1" fill="hold">
                                          <p:stCondLst>
                                            <p:cond delay="0"/>
                                          </p:stCondLst>
                                        </p:cTn>
                                        <p:tgtEl>
                                          <p:spTgt spid="3">
                                            <p:txEl>
                                              <p:pRg st="0" end="0"/>
                                            </p:txEl>
                                          </p:spTgt>
                                        </p:tgtEl>
                                        <p:attrNameLst>
                                          <p:attrName>r</p:attrName>
                                        </p:attrNameLst>
                                      </p:cBhvr>
                                    </p:animRot>
                                  </p:childTnLst>
                                </p:cTn>
                              </p:par>
                            </p:childTnLst>
                          </p:cTn>
                        </p:par>
                      </p:childTnLst>
                    </p:cTn>
                  </p:par>
                  <p:par>
                    <p:cTn id="42" fill="hold">
                      <p:stCondLst>
                        <p:cond delay="indefinite"/>
                      </p:stCondLst>
                      <p:childTnLst>
                        <p:par>
                          <p:cTn id="43" fill="hold">
                            <p:stCondLst>
                              <p:cond delay="0"/>
                            </p:stCondLst>
                            <p:childTnLst>
                              <p:par>
                                <p:cTn id="44" presetID="36" presetClass="emph" presetSubtype="0" fill="hold" grpId="1" nodeType="clickEffect">
                                  <p:stCondLst>
                                    <p:cond delay="0"/>
                                  </p:stCondLst>
                                  <p:iterate type="lt">
                                    <p:tmPct val="10000"/>
                                  </p:iterate>
                                  <p:childTnLst>
                                    <p:animScale>
                                      <p:cBhvr>
                                        <p:cTn id="45" dur="250" autoRev="1" fill="hold">
                                          <p:stCondLst>
                                            <p:cond delay="0"/>
                                          </p:stCondLst>
                                        </p:cTn>
                                        <p:tgtEl>
                                          <p:spTgt spid="3">
                                            <p:txEl>
                                              <p:pRg st="1" end="1"/>
                                            </p:txEl>
                                          </p:spTgt>
                                        </p:tgtEl>
                                      </p:cBhvr>
                                      <p:to x="80000" y="100000"/>
                                    </p:animScale>
                                    <p:anim by="(#ppt_w*0.10)" calcmode="lin" valueType="num">
                                      <p:cBhvr>
                                        <p:cTn id="46" dur="250" autoRev="1" fill="hold">
                                          <p:stCondLst>
                                            <p:cond delay="0"/>
                                          </p:stCondLst>
                                        </p:cTn>
                                        <p:tgtEl>
                                          <p:spTgt spid="3">
                                            <p:txEl>
                                              <p:pRg st="1" end="1"/>
                                            </p:txEl>
                                          </p:spTgt>
                                        </p:tgtEl>
                                        <p:attrNameLst>
                                          <p:attrName>ppt_x</p:attrName>
                                        </p:attrNameLst>
                                      </p:cBhvr>
                                    </p:anim>
                                    <p:anim by="(-#ppt_w*0.10)" calcmode="lin" valueType="num">
                                      <p:cBhvr>
                                        <p:cTn id="47" dur="250" autoRev="1" fill="hold">
                                          <p:stCondLst>
                                            <p:cond delay="0"/>
                                          </p:stCondLst>
                                        </p:cTn>
                                        <p:tgtEl>
                                          <p:spTgt spid="3">
                                            <p:txEl>
                                              <p:pRg st="1" end="1"/>
                                            </p:txEl>
                                          </p:spTgt>
                                        </p:tgtEl>
                                        <p:attrNameLst>
                                          <p:attrName>ppt_y</p:attrName>
                                        </p:attrNameLst>
                                      </p:cBhvr>
                                    </p:anim>
                                    <p:animRot by="-480000">
                                      <p:cBhvr>
                                        <p:cTn id="48" dur="250" autoRev="1" fill="hold">
                                          <p:stCondLst>
                                            <p:cond delay="0"/>
                                          </p:stCondLst>
                                        </p:cTn>
                                        <p:tgtEl>
                                          <p:spTgt spid="3">
                                            <p:txEl>
                                              <p:pRg st="1" end="1"/>
                                            </p:txEl>
                                          </p:spTgt>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36" presetClass="emph" presetSubtype="0" fill="hold" grpId="1" nodeType="clickEffect">
                                  <p:stCondLst>
                                    <p:cond delay="0"/>
                                  </p:stCondLst>
                                  <p:iterate type="lt">
                                    <p:tmPct val="10000"/>
                                  </p:iterate>
                                  <p:childTnLst>
                                    <p:animScale>
                                      <p:cBhvr>
                                        <p:cTn id="52" dur="250" autoRev="1" fill="hold">
                                          <p:stCondLst>
                                            <p:cond delay="0"/>
                                          </p:stCondLst>
                                        </p:cTn>
                                        <p:tgtEl>
                                          <p:spTgt spid="3">
                                            <p:txEl>
                                              <p:pRg st="2" end="2"/>
                                            </p:txEl>
                                          </p:spTgt>
                                        </p:tgtEl>
                                      </p:cBhvr>
                                      <p:to x="80000" y="100000"/>
                                    </p:animScale>
                                    <p:anim by="(#ppt_w*0.10)" calcmode="lin" valueType="num">
                                      <p:cBhvr>
                                        <p:cTn id="53" dur="250" autoRev="1" fill="hold">
                                          <p:stCondLst>
                                            <p:cond delay="0"/>
                                          </p:stCondLst>
                                        </p:cTn>
                                        <p:tgtEl>
                                          <p:spTgt spid="3">
                                            <p:txEl>
                                              <p:pRg st="2" end="2"/>
                                            </p:txEl>
                                          </p:spTgt>
                                        </p:tgtEl>
                                        <p:attrNameLst>
                                          <p:attrName>ppt_x</p:attrName>
                                        </p:attrNameLst>
                                      </p:cBhvr>
                                    </p:anim>
                                    <p:anim by="(-#ppt_w*0.10)" calcmode="lin" valueType="num">
                                      <p:cBhvr>
                                        <p:cTn id="54" dur="250" autoRev="1" fill="hold">
                                          <p:stCondLst>
                                            <p:cond delay="0"/>
                                          </p:stCondLst>
                                        </p:cTn>
                                        <p:tgtEl>
                                          <p:spTgt spid="3">
                                            <p:txEl>
                                              <p:pRg st="2" end="2"/>
                                            </p:txEl>
                                          </p:spTgt>
                                        </p:tgtEl>
                                        <p:attrNameLst>
                                          <p:attrName>ppt_y</p:attrName>
                                        </p:attrNameLst>
                                      </p:cBhvr>
                                    </p:anim>
                                    <p:animRot by="-480000">
                                      <p:cBhvr>
                                        <p:cTn id="55" dur="250" autoRev="1" fill="hold">
                                          <p:stCondLst>
                                            <p:cond delay="0"/>
                                          </p:stCondLst>
                                        </p:cTn>
                                        <p:tgtEl>
                                          <p:spTgt spid="3">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620688"/>
            <a:ext cx="7683624" cy="5400600"/>
          </a:xfrm>
          <a:gradFill>
            <a:gsLst>
              <a:gs pos="0">
                <a:schemeClr val="accent1">
                  <a:tint val="66000"/>
                  <a:satMod val="160000"/>
                </a:schemeClr>
              </a:gs>
              <a:gs pos="13000">
                <a:schemeClr val="accent1">
                  <a:tint val="44500"/>
                  <a:satMod val="160000"/>
                </a:schemeClr>
              </a:gs>
              <a:gs pos="97000">
                <a:schemeClr val="accent1">
                  <a:tint val="23500"/>
                  <a:satMod val="160000"/>
                </a:schemeClr>
              </a:gs>
            </a:gsLst>
            <a:lin ang="5400000" scaled="0"/>
          </a:gradFill>
        </p:spPr>
        <p:txBody>
          <a:bodyPr anchor="ctr">
            <a:normAutofit/>
          </a:bodyPr>
          <a:lstStyle/>
          <a:p>
            <a:pPr algn="ctr"/>
            <a:r>
              <a:rPr lang="en-US" sz="8800" b="1" cap="none" dirty="0" smtClean="0">
                <a:ln w="18000">
                  <a:solidFill>
                    <a:schemeClr val="accent2">
                      <a:satMod val="140000"/>
                    </a:schemeClr>
                  </a:solidFill>
                  <a:prstDash val="solid"/>
                  <a:miter lim="800000"/>
                </a:ln>
                <a:solidFill>
                  <a:schemeClr val="accent5">
                    <a:lumMod val="60000"/>
                    <a:lumOff val="40000"/>
                  </a:schemeClr>
                </a:solidFill>
                <a:effectLst>
                  <a:outerShdw blurRad="25500" dist="23000" dir="7020000" algn="tl">
                    <a:srgbClr val="000000">
                      <a:alpha val="50000"/>
                    </a:srgbClr>
                  </a:outerShdw>
                </a:effectLst>
              </a:rPr>
              <a:t>Thank you for your attention!</a:t>
            </a:r>
            <a:endParaRPr lang="ru-RU" sz="8800" b="1" cap="none" dirty="0">
              <a:ln w="18000">
                <a:solidFill>
                  <a:schemeClr val="accent2">
                    <a:satMod val="140000"/>
                  </a:schemeClr>
                </a:solidFill>
                <a:prstDash val="solid"/>
                <a:miter lim="800000"/>
              </a:ln>
              <a:solidFill>
                <a:schemeClr val="accent5">
                  <a:lumMod val="60000"/>
                  <a:lumOff val="40000"/>
                </a:schemeClr>
              </a:solid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4198024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827584" y="158465"/>
            <a:ext cx="7704856" cy="2880742"/>
          </a:xfrm>
        </p:spPr>
        <p:txBody>
          <a:bodyPr/>
          <a:lstStyle/>
          <a:p>
            <a:pPr algn="ctr"/>
            <a:r>
              <a:rPr lang="en-US" i="1" dirty="0">
                <a:solidFill>
                  <a:schemeClr val="tx1"/>
                </a:solidFill>
              </a:rPr>
              <a:t>English is the language of </a:t>
            </a:r>
            <a:r>
              <a:rPr lang="en-US" i="1" dirty="0" smtClean="0">
                <a:solidFill>
                  <a:schemeClr val="tx1"/>
                </a:solidFill>
              </a:rPr>
              <a:t>communication</a:t>
            </a:r>
            <a:r>
              <a:rPr lang="ru-RU" i="1" dirty="0" smtClean="0">
                <a:solidFill>
                  <a:schemeClr val="tx1"/>
                </a:solidFill>
              </a:rPr>
              <a:t>,</a:t>
            </a:r>
            <a:r>
              <a:rPr lang="en-GB" i="1" dirty="0">
                <a:solidFill>
                  <a:schemeClr val="tx1"/>
                </a:solidFill>
              </a:rPr>
              <a:t> </a:t>
            </a:r>
            <a:r>
              <a:rPr lang="en-GB" i="1" dirty="0" smtClean="0">
                <a:solidFill>
                  <a:schemeClr val="tx1"/>
                </a:solidFill>
              </a:rPr>
              <a:t>business</a:t>
            </a:r>
            <a:r>
              <a:rPr lang="en-GB" i="1" dirty="0">
                <a:solidFill>
                  <a:schemeClr val="tx1"/>
                </a:solidFill>
              </a:rPr>
              <a:t>, </a:t>
            </a:r>
            <a:endParaRPr lang="ru-RU" i="1" dirty="0" smtClean="0">
              <a:solidFill>
                <a:schemeClr val="tx1"/>
              </a:solidFill>
            </a:endParaRPr>
          </a:p>
          <a:p>
            <a:pPr algn="ctr"/>
            <a:r>
              <a:rPr lang="en-GB" i="1" dirty="0" smtClean="0">
                <a:solidFill>
                  <a:schemeClr val="tx1"/>
                </a:solidFill>
              </a:rPr>
              <a:t>science </a:t>
            </a:r>
            <a:r>
              <a:rPr lang="en-GB" i="1" dirty="0">
                <a:solidFill>
                  <a:schemeClr val="tx1"/>
                </a:solidFill>
              </a:rPr>
              <a:t>and culture.</a:t>
            </a:r>
            <a:br>
              <a:rPr lang="en-GB" i="1" dirty="0">
                <a:solidFill>
                  <a:schemeClr val="tx1"/>
                </a:solidFill>
              </a:rPr>
            </a:br>
            <a:r>
              <a:rPr lang="en-GB" i="1" dirty="0">
                <a:solidFill>
                  <a:schemeClr val="tx1"/>
                </a:solidFill>
              </a:rPr>
              <a:t>English is now the most important and widespread language in the </a:t>
            </a:r>
            <a:endParaRPr lang="ru-RU" i="1" dirty="0" smtClean="0">
              <a:solidFill>
                <a:schemeClr val="tx1"/>
              </a:solidFill>
            </a:endParaRPr>
          </a:p>
          <a:p>
            <a:pPr algn="ctr"/>
            <a:r>
              <a:rPr lang="en-GB" i="1" dirty="0" smtClean="0">
                <a:solidFill>
                  <a:schemeClr val="tx1"/>
                </a:solidFill>
              </a:rPr>
              <a:t>world</a:t>
            </a:r>
            <a:r>
              <a:rPr lang="en-GB" i="1" dirty="0">
                <a:solidFill>
                  <a:schemeClr val="tx1"/>
                </a:solidFill>
              </a:rPr>
              <a:t>. It is the state language in five countries: Great Britain</a:t>
            </a:r>
            <a:r>
              <a:rPr lang="en-GB" i="1" dirty="0" smtClean="0">
                <a:solidFill>
                  <a:schemeClr val="tx1"/>
                </a:solidFill>
              </a:rPr>
              <a:t>,</a:t>
            </a:r>
            <a:endParaRPr lang="ru-RU" i="1" dirty="0" smtClean="0">
              <a:solidFill>
                <a:schemeClr val="tx1"/>
              </a:solidFill>
            </a:endParaRPr>
          </a:p>
          <a:p>
            <a:pPr algn="ctr"/>
            <a:r>
              <a:rPr lang="en-GB" i="1" dirty="0" smtClean="0">
                <a:solidFill>
                  <a:schemeClr val="tx1"/>
                </a:solidFill>
              </a:rPr>
              <a:t> </a:t>
            </a:r>
            <a:r>
              <a:rPr lang="en-GB" i="1" dirty="0">
                <a:solidFill>
                  <a:schemeClr val="tx1"/>
                </a:solidFill>
              </a:rPr>
              <a:t>Canada, the USA, Australia and New Zealand. In many Asian and </a:t>
            </a:r>
            <a:endParaRPr lang="ru-RU" i="1" dirty="0" smtClean="0">
              <a:solidFill>
                <a:schemeClr val="tx1"/>
              </a:solidFill>
            </a:endParaRPr>
          </a:p>
          <a:p>
            <a:pPr algn="ctr"/>
            <a:r>
              <a:rPr lang="en-GB" i="1" dirty="0" smtClean="0">
                <a:solidFill>
                  <a:schemeClr val="tx1"/>
                </a:solidFill>
              </a:rPr>
              <a:t>African </a:t>
            </a:r>
            <a:r>
              <a:rPr lang="en-GB" i="1" dirty="0">
                <a:solidFill>
                  <a:schemeClr val="tx1"/>
                </a:solidFill>
              </a:rPr>
              <a:t>countries people speak English besides their native one. </a:t>
            </a:r>
            <a:endParaRPr lang="ru-RU" i="1" dirty="0" smtClean="0">
              <a:solidFill>
                <a:schemeClr val="tx1"/>
              </a:solidFill>
            </a:endParaRPr>
          </a:p>
          <a:p>
            <a:pPr algn="ctr"/>
            <a:r>
              <a:rPr lang="en-GB" i="1" dirty="0" smtClean="0">
                <a:solidFill>
                  <a:schemeClr val="tx1"/>
                </a:solidFill>
              </a:rPr>
              <a:t>People</a:t>
            </a:r>
            <a:r>
              <a:rPr lang="en-US" i="1" dirty="0">
                <a:solidFill>
                  <a:schemeClr val="tx1"/>
                </a:solidFill>
              </a:rPr>
              <a:t> </a:t>
            </a:r>
            <a:r>
              <a:rPr lang="en-GB" i="1" dirty="0">
                <a:solidFill>
                  <a:schemeClr val="tx1"/>
                </a:solidFill>
              </a:rPr>
              <a:t>also speak English in Europe. English is spoken practically </a:t>
            </a:r>
            <a:endParaRPr lang="ru-RU" i="1" dirty="0" smtClean="0">
              <a:solidFill>
                <a:schemeClr val="tx1"/>
              </a:solidFill>
            </a:endParaRPr>
          </a:p>
          <a:p>
            <a:pPr algn="ctr"/>
            <a:r>
              <a:rPr lang="en-GB" i="1" dirty="0" smtClean="0">
                <a:solidFill>
                  <a:schemeClr val="tx1"/>
                </a:solidFill>
              </a:rPr>
              <a:t>all </a:t>
            </a:r>
            <a:r>
              <a:rPr lang="en-GB" i="1" dirty="0">
                <a:solidFill>
                  <a:schemeClr val="tx1"/>
                </a:solidFill>
              </a:rPr>
              <a:t>over the world.</a:t>
            </a:r>
            <a:endParaRPr lang="ru-RU" i="1" dirty="0">
              <a:solidFill>
                <a:schemeClr val="tx1"/>
              </a:solidFill>
            </a:endParaRPr>
          </a:p>
        </p:txBody>
      </p:sp>
      <p:pic>
        <p:nvPicPr>
          <p:cNvPr id="2052" name="Picture 4" descr="C:\Users\Windows-7\Desktop\для меня\англ. през\10-ru-424dcb75487f6f97cc17440816044e3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31840" y="3014954"/>
            <a:ext cx="4458072" cy="3343554"/>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Tree>
    <p:extLst>
      <p:ext uri="{BB962C8B-B14F-4D97-AF65-F5344CB8AC3E}">
        <p14:creationId xmlns:p14="http://schemas.microsoft.com/office/powerpoint/2010/main" val="1630822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p:cTn id="7" dur="500" fill="hold"/>
                                        <p:tgtEl>
                                          <p:spTgt spid="2052"/>
                                        </p:tgtEl>
                                        <p:attrNameLst>
                                          <p:attrName>ppt_w</p:attrName>
                                        </p:attrNameLst>
                                      </p:cBhvr>
                                      <p:tavLst>
                                        <p:tav tm="0">
                                          <p:val>
                                            <p:fltVal val="0"/>
                                          </p:val>
                                        </p:tav>
                                        <p:tav tm="100000">
                                          <p:val>
                                            <p:strVal val="#ppt_w"/>
                                          </p:val>
                                        </p:tav>
                                      </p:tavLst>
                                    </p:anim>
                                    <p:anim calcmode="lin" valueType="num">
                                      <p:cBhvr>
                                        <p:cTn id="8" dur="500" fill="hold"/>
                                        <p:tgtEl>
                                          <p:spTgt spid="2052"/>
                                        </p:tgtEl>
                                        <p:attrNameLst>
                                          <p:attrName>ppt_h</p:attrName>
                                        </p:attrNameLst>
                                      </p:cBhvr>
                                      <p:tavLst>
                                        <p:tav tm="0">
                                          <p:val>
                                            <p:fltVal val="0"/>
                                          </p:val>
                                        </p:tav>
                                        <p:tav tm="100000">
                                          <p:val>
                                            <p:strVal val="#ppt_h"/>
                                          </p:val>
                                        </p:tav>
                                      </p:tavLst>
                                    </p:anim>
                                    <p:anim calcmode="lin" valueType="num">
                                      <p:cBhvr>
                                        <p:cTn id="9" dur="500" fill="hold"/>
                                        <p:tgtEl>
                                          <p:spTgt spid="2052"/>
                                        </p:tgtEl>
                                        <p:attrNameLst>
                                          <p:attrName>style.rotation</p:attrName>
                                        </p:attrNameLst>
                                      </p:cBhvr>
                                      <p:tavLst>
                                        <p:tav tm="0">
                                          <p:val>
                                            <p:fltVal val="360"/>
                                          </p:val>
                                        </p:tav>
                                        <p:tav tm="100000">
                                          <p:val>
                                            <p:fltVal val="0"/>
                                          </p:val>
                                        </p:tav>
                                      </p:tavLst>
                                    </p:anim>
                                    <p:animEffect transition="in" filter="fade">
                                      <p:cBhvr>
                                        <p:cTn id="10"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descr="C:\Users\Windows-7\Desktop\для меня\англ. през\1514065_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3584" y="4738455"/>
            <a:ext cx="2399928" cy="179994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755576" y="188640"/>
            <a:ext cx="7539608" cy="1989988"/>
          </a:xfrm>
        </p:spPr>
        <p:txBody>
          <a:bodyPr>
            <a:normAutofit fontScale="90000"/>
          </a:bodyPr>
          <a:lstStyle/>
          <a:p>
            <a:pPr algn="ctr"/>
            <a:r>
              <a:rPr lang="en-GB" sz="2800" dirty="0"/>
              <a:t> </a:t>
            </a:r>
            <a:r>
              <a:rPr lang="en-GB" sz="2800" b="1" dirty="0"/>
              <a:t>Speaking a foreign language one can not only read the papers, magazines and original books by outstanding writers, but as well watch satellite TV programs, travel easily in the different parts of the </a:t>
            </a:r>
            <a:r>
              <a:rPr lang="en-GB" sz="2800" b="1" dirty="0" smtClean="0"/>
              <a:t>world…</a:t>
            </a:r>
            <a:endParaRPr lang="ru-RU" sz="2800" b="1" dirty="0"/>
          </a:p>
        </p:txBody>
      </p:sp>
      <p:pic>
        <p:nvPicPr>
          <p:cNvPr id="5123" name="Picture 3" descr="C:\Users\Windows-7\Desktop\для меня\англ. през\1309615546_btpmrkcgq6vfe5r.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89749" y="2334766"/>
            <a:ext cx="3810000" cy="28575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pic>
        <p:nvPicPr>
          <p:cNvPr id="5124" name="Picture 4" descr="C:\Users\Windows-7\Desktop\для меня\англ. през\128-vmeste-smotrim-televizor-oboi-1366x76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3584" y="2348880"/>
            <a:ext cx="3273686" cy="18405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5" name="Picture 5" descr="C:\Users\Windows-7\Desktop\для меня\англ. през\загруженное (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39752" y="3573016"/>
            <a:ext cx="2828925" cy="1619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122" name="Picture 2" descr="C:\Users\Windows-7\Desktop\для меня\англ. през\загруженное (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31840" y="5065061"/>
            <a:ext cx="2562225" cy="1781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9169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6" presetClass="emph" presetSubtype="0" fill="hold" grpId="0" nodeType="clickEffect">
                                  <p:stCondLst>
                                    <p:cond delay="0"/>
                                  </p:stCondLst>
                                  <p:iterate type="lt">
                                    <p:tmPct val="10000"/>
                                  </p:iterate>
                                  <p:childTnLst>
                                    <p:animScale>
                                      <p:cBhvr>
                                        <p:cTn id="6" dur="250" autoRev="1" fill="hold">
                                          <p:stCondLst>
                                            <p:cond delay="0"/>
                                          </p:stCondLst>
                                        </p:cTn>
                                        <p:tgtEl>
                                          <p:spTgt spid="2"/>
                                        </p:tgtEl>
                                      </p:cBhvr>
                                      <p:to x="80000" y="100000"/>
                                    </p:animScale>
                                    <p:anim by="(#ppt_w*0.10)" calcmode="lin" valueType="num">
                                      <p:cBhvr>
                                        <p:cTn id="7" dur="250" autoRev="1" fill="hold">
                                          <p:stCondLst>
                                            <p:cond delay="0"/>
                                          </p:stCondLst>
                                        </p:cTn>
                                        <p:tgtEl>
                                          <p:spTgt spid="2"/>
                                        </p:tgtEl>
                                        <p:attrNameLst>
                                          <p:attrName>ppt_x</p:attrName>
                                        </p:attrNameLst>
                                      </p:cBhvr>
                                    </p:anim>
                                    <p:anim by="(-#ppt_w*0.10)" calcmode="lin" valueType="num">
                                      <p:cBhvr>
                                        <p:cTn id="8" dur="250" autoRev="1" fill="hold">
                                          <p:stCondLst>
                                            <p:cond delay="0"/>
                                          </p:stCondLst>
                                        </p:cTn>
                                        <p:tgtEl>
                                          <p:spTgt spid="2"/>
                                        </p:tgtEl>
                                        <p:attrNameLst>
                                          <p:attrName>ppt_y</p:attrName>
                                        </p:attrNameLst>
                                      </p:cBhvr>
                                    </p:anim>
                                    <p:animRot by="-480000">
                                      <p:cBhvr>
                                        <p:cTn id="9" dur="250" autoRev="1" fill="hold">
                                          <p:stCondLst>
                                            <p:cond delay="0"/>
                                          </p:stCondLst>
                                        </p:cTn>
                                        <p:tgtEl>
                                          <p:spTgt spid="2"/>
                                        </p:tgtEl>
                                        <p:attrNameLst>
                                          <p:attrName>r</p:attrName>
                                        </p:attrNameLst>
                                      </p:cBhvr>
                                    </p:animRo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124"/>
                                        </p:tgtEl>
                                        <p:attrNameLst>
                                          <p:attrName>style.visibility</p:attrName>
                                        </p:attrNameLst>
                                      </p:cBhvr>
                                      <p:to>
                                        <p:strVal val="visible"/>
                                      </p:to>
                                    </p:set>
                                    <p:animEffect transition="in" filter="fade">
                                      <p:cBhvr>
                                        <p:cTn id="14" dur="500"/>
                                        <p:tgtEl>
                                          <p:spTgt spid="5124"/>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5123"/>
                                        </p:tgtEl>
                                        <p:attrNameLst>
                                          <p:attrName>style.visibility</p:attrName>
                                        </p:attrNameLst>
                                      </p:cBhvr>
                                      <p:to>
                                        <p:strVal val="visible"/>
                                      </p:to>
                                    </p:set>
                                    <p:animEffect transition="in" filter="wipe(down)">
                                      <p:cBhvr>
                                        <p:cTn id="19" dur="580">
                                          <p:stCondLst>
                                            <p:cond delay="0"/>
                                          </p:stCondLst>
                                        </p:cTn>
                                        <p:tgtEl>
                                          <p:spTgt spid="5123"/>
                                        </p:tgtEl>
                                      </p:cBhvr>
                                    </p:animEffect>
                                    <p:anim calcmode="lin" valueType="num">
                                      <p:cBhvr>
                                        <p:cTn id="20" dur="1822" tmFilter="0,0; 0.14,0.36; 0.43,0.73; 0.71,0.91; 1.0,1.0">
                                          <p:stCondLst>
                                            <p:cond delay="0"/>
                                          </p:stCondLst>
                                        </p:cTn>
                                        <p:tgtEl>
                                          <p:spTgt spid="5123"/>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5123"/>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5123"/>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5123"/>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5123"/>
                                        </p:tgtEl>
                                        <p:attrNameLst>
                                          <p:attrName>ppt_y</p:attrName>
                                        </p:attrNameLst>
                                      </p:cBhvr>
                                      <p:tavLst>
                                        <p:tav tm="0" fmla="#ppt_y-sin(pi*$)/81">
                                          <p:val>
                                            <p:fltVal val="0"/>
                                          </p:val>
                                        </p:tav>
                                        <p:tav tm="100000">
                                          <p:val>
                                            <p:fltVal val="1"/>
                                          </p:val>
                                        </p:tav>
                                      </p:tavLst>
                                    </p:anim>
                                    <p:animScale>
                                      <p:cBhvr>
                                        <p:cTn id="25" dur="26">
                                          <p:stCondLst>
                                            <p:cond delay="650"/>
                                          </p:stCondLst>
                                        </p:cTn>
                                        <p:tgtEl>
                                          <p:spTgt spid="5123"/>
                                        </p:tgtEl>
                                      </p:cBhvr>
                                      <p:to x="100000" y="60000"/>
                                    </p:animScale>
                                    <p:animScale>
                                      <p:cBhvr>
                                        <p:cTn id="26" dur="166" decel="50000">
                                          <p:stCondLst>
                                            <p:cond delay="676"/>
                                          </p:stCondLst>
                                        </p:cTn>
                                        <p:tgtEl>
                                          <p:spTgt spid="5123"/>
                                        </p:tgtEl>
                                      </p:cBhvr>
                                      <p:to x="100000" y="100000"/>
                                    </p:animScale>
                                    <p:animScale>
                                      <p:cBhvr>
                                        <p:cTn id="27" dur="26">
                                          <p:stCondLst>
                                            <p:cond delay="1312"/>
                                          </p:stCondLst>
                                        </p:cTn>
                                        <p:tgtEl>
                                          <p:spTgt spid="5123"/>
                                        </p:tgtEl>
                                      </p:cBhvr>
                                      <p:to x="100000" y="80000"/>
                                    </p:animScale>
                                    <p:animScale>
                                      <p:cBhvr>
                                        <p:cTn id="28" dur="166" decel="50000">
                                          <p:stCondLst>
                                            <p:cond delay="1338"/>
                                          </p:stCondLst>
                                        </p:cTn>
                                        <p:tgtEl>
                                          <p:spTgt spid="5123"/>
                                        </p:tgtEl>
                                      </p:cBhvr>
                                      <p:to x="100000" y="100000"/>
                                    </p:animScale>
                                    <p:animScale>
                                      <p:cBhvr>
                                        <p:cTn id="29" dur="26">
                                          <p:stCondLst>
                                            <p:cond delay="1642"/>
                                          </p:stCondLst>
                                        </p:cTn>
                                        <p:tgtEl>
                                          <p:spTgt spid="5123"/>
                                        </p:tgtEl>
                                      </p:cBhvr>
                                      <p:to x="100000" y="90000"/>
                                    </p:animScale>
                                    <p:animScale>
                                      <p:cBhvr>
                                        <p:cTn id="30" dur="166" decel="50000">
                                          <p:stCondLst>
                                            <p:cond delay="1668"/>
                                          </p:stCondLst>
                                        </p:cTn>
                                        <p:tgtEl>
                                          <p:spTgt spid="5123"/>
                                        </p:tgtEl>
                                      </p:cBhvr>
                                      <p:to x="100000" y="100000"/>
                                    </p:animScale>
                                    <p:animScale>
                                      <p:cBhvr>
                                        <p:cTn id="31" dur="26">
                                          <p:stCondLst>
                                            <p:cond delay="1808"/>
                                          </p:stCondLst>
                                        </p:cTn>
                                        <p:tgtEl>
                                          <p:spTgt spid="5123"/>
                                        </p:tgtEl>
                                      </p:cBhvr>
                                      <p:to x="100000" y="95000"/>
                                    </p:animScale>
                                    <p:animScale>
                                      <p:cBhvr>
                                        <p:cTn id="32" dur="166" decel="50000">
                                          <p:stCondLst>
                                            <p:cond delay="1834"/>
                                          </p:stCondLst>
                                        </p:cTn>
                                        <p:tgtEl>
                                          <p:spTgt spid="5123"/>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5122"/>
                                        </p:tgtEl>
                                        <p:attrNameLst>
                                          <p:attrName>style.visibility</p:attrName>
                                        </p:attrNameLst>
                                      </p:cBhvr>
                                      <p:to>
                                        <p:strVal val="visible"/>
                                      </p:to>
                                    </p:set>
                                    <p:anim calcmode="lin" valueType="num">
                                      <p:cBhvr>
                                        <p:cTn id="37" dur="500" fill="hold"/>
                                        <p:tgtEl>
                                          <p:spTgt spid="5122"/>
                                        </p:tgtEl>
                                        <p:attrNameLst>
                                          <p:attrName>ppt_w</p:attrName>
                                        </p:attrNameLst>
                                      </p:cBhvr>
                                      <p:tavLst>
                                        <p:tav tm="0">
                                          <p:val>
                                            <p:fltVal val="0"/>
                                          </p:val>
                                        </p:tav>
                                        <p:tav tm="100000">
                                          <p:val>
                                            <p:strVal val="#ppt_w"/>
                                          </p:val>
                                        </p:tav>
                                      </p:tavLst>
                                    </p:anim>
                                    <p:anim calcmode="lin" valueType="num">
                                      <p:cBhvr>
                                        <p:cTn id="38" dur="500" fill="hold"/>
                                        <p:tgtEl>
                                          <p:spTgt spid="5122"/>
                                        </p:tgtEl>
                                        <p:attrNameLst>
                                          <p:attrName>ppt_h</p:attrName>
                                        </p:attrNameLst>
                                      </p:cBhvr>
                                      <p:tavLst>
                                        <p:tav tm="0">
                                          <p:val>
                                            <p:fltVal val="0"/>
                                          </p:val>
                                        </p:tav>
                                        <p:tav tm="100000">
                                          <p:val>
                                            <p:strVal val="#ppt_h"/>
                                          </p:val>
                                        </p:tav>
                                      </p:tavLst>
                                    </p:anim>
                                    <p:animEffect transition="in" filter="fade">
                                      <p:cBhvr>
                                        <p:cTn id="39"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3794"/>
            <a:ext cx="7467600" cy="2304256"/>
          </a:xfrm>
        </p:spPr>
        <p:txBody>
          <a:bodyPr>
            <a:normAutofit/>
          </a:bodyPr>
          <a:lstStyle/>
          <a:p>
            <a:pPr algn="ctr"/>
            <a:r>
              <a:rPr lang="en-GB" b="1" dirty="0">
                <a:solidFill>
                  <a:schemeClr val="accent2">
                    <a:lumMod val="75000"/>
                  </a:schemeClr>
                </a:solidFill>
              </a:rPr>
              <a:t>People of different countries and nations have to get along well with the progress in world trade and technology as well as with each </a:t>
            </a:r>
            <a:r>
              <a:rPr lang="en-GB" b="1" dirty="0" smtClean="0">
                <a:solidFill>
                  <a:schemeClr val="accent2">
                    <a:lumMod val="75000"/>
                  </a:schemeClr>
                </a:solidFill>
              </a:rPr>
              <a:t>other.</a:t>
            </a:r>
            <a:endParaRPr lang="ru-RU" b="1" dirty="0">
              <a:solidFill>
                <a:schemeClr val="accent2">
                  <a:lumMod val="75000"/>
                </a:schemeClr>
              </a:solidFill>
            </a:endParaRPr>
          </a:p>
        </p:txBody>
      </p:sp>
      <p:pic>
        <p:nvPicPr>
          <p:cNvPr id="1026" name="Picture 2" descr="E:\Документы (не удалять)!!!\Home\Рабочий стол\anglijskij_yazyk_dlya_vzroslyh_i_postupayuschih_v_VU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3068960"/>
            <a:ext cx="4536504"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07647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260648"/>
            <a:ext cx="7467600" cy="1944216"/>
          </a:xfrm>
        </p:spPr>
        <p:txBody>
          <a:bodyPr>
            <a:normAutofit fontScale="90000"/>
          </a:bodyPr>
          <a:lstStyle/>
          <a:p>
            <a:pPr algn="ctr"/>
            <a:r>
              <a:rPr lang="en-US" dirty="0" smtClean="0"/>
              <a:t>…</a:t>
            </a:r>
            <a:r>
              <a:rPr lang="en-GB" b="1" dirty="0"/>
              <a:t>Besides, understanding and speaking a foreign language or two became necessary while applying for a good and well-paid job.</a:t>
            </a:r>
            <a:r>
              <a:rPr lang="ru-RU" dirty="0"/>
              <a:t/>
            </a:r>
            <a:br>
              <a:rPr lang="ru-RU" dirty="0"/>
            </a:br>
            <a:endParaRPr lang="ru-RU" dirty="0"/>
          </a:p>
        </p:txBody>
      </p:sp>
      <p:pic>
        <p:nvPicPr>
          <p:cNvPr id="6146" name="Picture 2" descr="C:\Users\Windows-7\Desktop\для меня\англ. през\rabot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5" y="2060848"/>
            <a:ext cx="3313563" cy="360367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6147" name="Picture 3" descr="C:\Users\Windows-7\Desktop\для меня\англ. през\rabota-v-google-chrome-1024px-1024px.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7904" y="3457523"/>
            <a:ext cx="3121025" cy="31210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148" name="Picture 4" descr="C:\Users\Windows-7\Desktop\для меня\англ. през\17bdb1878b500220bf325b3086b59a94.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6096" y="1899105"/>
            <a:ext cx="3189312" cy="2404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8377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 calcmode="lin" valueType="num">
                                      <p:cBhvr>
                                        <p:cTn id="12" dur="500" decel="50000" fill="hold">
                                          <p:stCondLst>
                                            <p:cond delay="0"/>
                                          </p:stCondLst>
                                        </p:cTn>
                                        <p:tgtEl>
                                          <p:spTgt spid="6146"/>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6146"/>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6146"/>
                                        </p:tgtEl>
                                        <p:attrNameLst>
                                          <p:attrName>ppt_w</p:attrName>
                                        </p:attrNameLst>
                                      </p:cBhvr>
                                      <p:tavLst>
                                        <p:tav tm="0">
                                          <p:val>
                                            <p:strVal val="#ppt_w*.05"/>
                                          </p:val>
                                        </p:tav>
                                        <p:tav tm="100000">
                                          <p:val>
                                            <p:strVal val="#ppt_w"/>
                                          </p:val>
                                        </p:tav>
                                      </p:tavLst>
                                    </p:anim>
                                    <p:anim calcmode="lin" valueType="num">
                                      <p:cBhvr>
                                        <p:cTn id="15" dur="1000" fill="hold"/>
                                        <p:tgtEl>
                                          <p:spTgt spid="6146"/>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6146"/>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6146"/>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6146"/>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downloads\x_1a866753.jpg"/>
          <p:cNvPicPr>
            <a:picLocks noChangeAspect="1" noChangeArrowheads="1"/>
          </p:cNvPicPr>
          <p:nvPr/>
        </p:nvPicPr>
        <p:blipFill>
          <a:blip r:embed="rId2" cstate="print"/>
          <a:srcRect t="1680" r="461" b="14321"/>
          <a:stretch>
            <a:fillRect/>
          </a:stretch>
        </p:blipFill>
        <p:spPr bwMode="auto">
          <a:xfrm>
            <a:off x="4799544" y="3429000"/>
            <a:ext cx="3982043" cy="2736304"/>
          </a:xfrm>
          <a:prstGeom prst="rect">
            <a:avLst/>
          </a:prstGeom>
          <a:noFill/>
        </p:spPr>
      </p:pic>
      <p:pic>
        <p:nvPicPr>
          <p:cNvPr id="1028" name="Picture 4" descr="D:\downloads\medium_d512aee1b04ec32dc50e134d068ec30a.jpeg"/>
          <p:cNvPicPr>
            <a:picLocks noGrp="1" noChangeAspect="1" noChangeArrowheads="1"/>
          </p:cNvPicPr>
          <p:nvPr>
            <p:ph sz="quarter" idx="1"/>
          </p:nvPr>
        </p:nvPicPr>
        <p:blipFill>
          <a:blip r:embed="rId3" cstate="print"/>
          <a:srcRect/>
          <a:stretch>
            <a:fillRect/>
          </a:stretch>
        </p:blipFill>
        <p:spPr bwMode="auto">
          <a:xfrm>
            <a:off x="827584" y="220125"/>
            <a:ext cx="3563055" cy="2592288"/>
          </a:xfrm>
          <a:prstGeom prst="rect">
            <a:avLst/>
          </a:prstGeom>
          <a:noFill/>
        </p:spPr>
      </p:pic>
      <p:pic>
        <p:nvPicPr>
          <p:cNvPr id="1027" name="Picture 3" descr="D:\downloads\rafting_na_Beloy.jpg"/>
          <p:cNvPicPr>
            <a:picLocks noGrp="1" noChangeAspect="1" noChangeArrowheads="1"/>
          </p:cNvPicPr>
          <p:nvPr>
            <p:ph sz="quarter" idx="2"/>
          </p:nvPr>
        </p:nvPicPr>
        <p:blipFill>
          <a:blip r:embed="rId4" cstate="print"/>
          <a:srcRect/>
          <a:stretch>
            <a:fillRect/>
          </a:stretch>
        </p:blipFill>
        <p:spPr bwMode="auto">
          <a:xfrm>
            <a:off x="731971" y="3392339"/>
            <a:ext cx="3377952" cy="2680623"/>
          </a:xfrm>
          <a:prstGeom prst="rect">
            <a:avLst/>
          </a:prstGeom>
          <a:noFill/>
        </p:spPr>
      </p:pic>
      <p:pic>
        <p:nvPicPr>
          <p:cNvPr id="1029" name="Picture 5" descr="D:\downloads\3-10_to_Yuma-03.jpg"/>
          <p:cNvPicPr>
            <a:picLocks noChangeAspect="1" noChangeArrowheads="1"/>
          </p:cNvPicPr>
          <p:nvPr/>
        </p:nvPicPr>
        <p:blipFill>
          <a:blip r:embed="rId5" cstate="print"/>
          <a:srcRect/>
          <a:stretch>
            <a:fillRect/>
          </a:stretch>
        </p:blipFill>
        <p:spPr bwMode="auto">
          <a:xfrm>
            <a:off x="5492108" y="249467"/>
            <a:ext cx="3112340" cy="2751746"/>
          </a:xfrm>
          <a:prstGeom prst="rect">
            <a:avLst/>
          </a:prstGeom>
          <a:noFill/>
        </p:spPr>
      </p:pic>
      <p:sp>
        <p:nvSpPr>
          <p:cNvPr id="3" name="Прямоугольник 2"/>
          <p:cNvSpPr/>
          <p:nvPr/>
        </p:nvSpPr>
        <p:spPr>
          <a:xfrm>
            <a:off x="4248186" y="3331840"/>
            <a:ext cx="482352" cy="4823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4</a:t>
            </a:r>
          </a:p>
        </p:txBody>
      </p:sp>
      <p:sp>
        <p:nvSpPr>
          <p:cNvPr id="9" name="Прямоугольник 8"/>
          <p:cNvSpPr/>
          <p:nvPr/>
        </p:nvSpPr>
        <p:spPr>
          <a:xfrm>
            <a:off x="191642" y="3090664"/>
            <a:ext cx="482352" cy="4823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a:t>
            </a:r>
          </a:p>
        </p:txBody>
      </p:sp>
      <p:sp>
        <p:nvSpPr>
          <p:cNvPr id="11" name="Прямоугольник 10"/>
          <p:cNvSpPr/>
          <p:nvPr/>
        </p:nvSpPr>
        <p:spPr>
          <a:xfrm>
            <a:off x="4499992" y="372525"/>
            <a:ext cx="482352" cy="4823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2</a:t>
            </a:r>
          </a:p>
        </p:txBody>
      </p:sp>
      <p:pic>
        <p:nvPicPr>
          <p:cNvPr id="205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2287" y="272050"/>
            <a:ext cx="500063"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3195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p:cNvSpPr>
            <a:spLocks noGrp="1"/>
          </p:cNvSpPr>
          <p:nvPr>
            <p:ph type="body" idx="2"/>
          </p:nvPr>
        </p:nvSpPr>
        <p:spPr>
          <a:xfrm>
            <a:off x="107504" y="908720"/>
            <a:ext cx="4536504" cy="5400600"/>
          </a:xfrm>
        </p:spPr>
        <p:txBody>
          <a:bodyPr>
            <a:normAutofit/>
          </a:bodyPr>
          <a:lstStyle/>
          <a:p>
            <a:r>
              <a:rPr lang="en-US" sz="2800" b="1" dirty="0">
                <a:solidFill>
                  <a:schemeClr val="accent4">
                    <a:lumMod val="75000"/>
                  </a:schemeClr>
                </a:solidFill>
              </a:rPr>
              <a:t>a)</a:t>
            </a:r>
            <a:r>
              <a:rPr lang="ru-RU" sz="2800" b="1" dirty="0">
                <a:solidFill>
                  <a:schemeClr val="accent4">
                    <a:lumMod val="75000"/>
                  </a:schemeClr>
                </a:solidFill>
              </a:rPr>
              <a:t> </a:t>
            </a:r>
            <a:r>
              <a:rPr lang="en-US" sz="2800" b="1" dirty="0">
                <a:solidFill>
                  <a:schemeClr val="accent4">
                    <a:lumMod val="75000"/>
                  </a:schemeClr>
                </a:solidFill>
              </a:rPr>
              <a:t>Remake (</a:t>
            </a:r>
            <a:r>
              <a:rPr lang="ru-RU" sz="2800" b="1" dirty="0" err="1" smtClean="0">
                <a:solidFill>
                  <a:schemeClr val="accent4">
                    <a:lumMod val="75000"/>
                  </a:schemeClr>
                </a:solidFill>
              </a:rPr>
              <a:t>рімейк</a:t>
            </a:r>
            <a:r>
              <a:rPr lang="ru-RU" sz="2800" b="1" dirty="0">
                <a:solidFill>
                  <a:schemeClr val="accent4">
                    <a:lumMod val="75000"/>
                  </a:schemeClr>
                </a:solidFill>
              </a:rPr>
              <a:t>)</a:t>
            </a:r>
          </a:p>
          <a:p>
            <a:r>
              <a:rPr lang="en-US" sz="2800" b="1" dirty="0" smtClean="0">
                <a:solidFill>
                  <a:schemeClr val="accent4">
                    <a:lumMod val="75000"/>
                  </a:schemeClr>
                </a:solidFill>
              </a:rPr>
              <a:t>b) Dress code</a:t>
            </a:r>
            <a:r>
              <a:rPr lang="ru-RU" sz="2800" b="1" dirty="0" smtClean="0">
                <a:solidFill>
                  <a:schemeClr val="accent4">
                    <a:lumMod val="75000"/>
                  </a:schemeClr>
                </a:solidFill>
              </a:rPr>
              <a:t> (</a:t>
            </a:r>
            <a:r>
              <a:rPr lang="ru-RU" sz="2800" b="1" dirty="0" err="1" smtClean="0">
                <a:solidFill>
                  <a:schemeClr val="accent4">
                    <a:lumMod val="75000"/>
                  </a:schemeClr>
                </a:solidFill>
              </a:rPr>
              <a:t>дрес</a:t>
            </a:r>
            <a:r>
              <a:rPr lang="ru-RU" sz="2800" b="1" dirty="0" smtClean="0">
                <a:solidFill>
                  <a:schemeClr val="accent4">
                    <a:lumMod val="75000"/>
                  </a:schemeClr>
                </a:solidFill>
              </a:rPr>
              <a:t>-код)</a:t>
            </a:r>
            <a:endParaRPr lang="en-US" sz="2800" b="1" dirty="0" smtClean="0">
              <a:solidFill>
                <a:schemeClr val="accent4">
                  <a:lumMod val="75000"/>
                </a:schemeClr>
              </a:solidFill>
            </a:endParaRPr>
          </a:p>
          <a:p>
            <a:r>
              <a:rPr lang="en-US" sz="2800" b="1" dirty="0" smtClean="0">
                <a:solidFill>
                  <a:schemeClr val="accent4">
                    <a:lumMod val="75000"/>
                  </a:schemeClr>
                </a:solidFill>
              </a:rPr>
              <a:t>c) Supervisor</a:t>
            </a:r>
            <a:r>
              <a:rPr lang="ru-RU" sz="2800" b="1" dirty="0" smtClean="0">
                <a:solidFill>
                  <a:schemeClr val="accent4">
                    <a:lumMod val="75000"/>
                  </a:schemeClr>
                </a:solidFill>
              </a:rPr>
              <a:t> (</a:t>
            </a:r>
            <a:r>
              <a:rPr lang="ru-RU" sz="2800" b="1" dirty="0" err="1" smtClean="0">
                <a:solidFill>
                  <a:schemeClr val="accent4">
                    <a:lumMod val="75000"/>
                  </a:schemeClr>
                </a:solidFill>
              </a:rPr>
              <a:t>супервайзер</a:t>
            </a:r>
            <a:r>
              <a:rPr lang="ru-RU" sz="2800" b="1" dirty="0" smtClean="0">
                <a:solidFill>
                  <a:schemeClr val="accent4">
                    <a:lumMod val="75000"/>
                  </a:schemeClr>
                </a:solidFill>
              </a:rPr>
              <a:t>)</a:t>
            </a:r>
            <a:endParaRPr lang="en-US" sz="2800" b="1" dirty="0" smtClean="0">
              <a:solidFill>
                <a:schemeClr val="accent4">
                  <a:lumMod val="75000"/>
                </a:schemeClr>
              </a:solidFill>
            </a:endParaRPr>
          </a:p>
          <a:p>
            <a:r>
              <a:rPr lang="en-US" sz="2800" b="1" dirty="0" smtClean="0">
                <a:solidFill>
                  <a:schemeClr val="accent4">
                    <a:lumMod val="75000"/>
                  </a:schemeClr>
                </a:solidFill>
              </a:rPr>
              <a:t>d) Sequel</a:t>
            </a:r>
            <a:r>
              <a:rPr lang="ru-RU" sz="2800" b="1" dirty="0" smtClean="0">
                <a:solidFill>
                  <a:schemeClr val="accent4">
                    <a:lumMod val="75000"/>
                  </a:schemeClr>
                </a:solidFill>
              </a:rPr>
              <a:t> (</a:t>
            </a:r>
            <a:r>
              <a:rPr lang="ru-RU" sz="2800" b="1" dirty="0" err="1" smtClean="0">
                <a:solidFill>
                  <a:schemeClr val="accent4">
                    <a:lumMod val="75000"/>
                  </a:schemeClr>
                </a:solidFill>
              </a:rPr>
              <a:t>сіквел</a:t>
            </a:r>
            <a:r>
              <a:rPr lang="ru-RU" sz="2800" b="1" dirty="0" smtClean="0">
                <a:solidFill>
                  <a:schemeClr val="accent4">
                    <a:lumMod val="75000"/>
                  </a:schemeClr>
                </a:solidFill>
              </a:rPr>
              <a:t>)</a:t>
            </a:r>
            <a:endParaRPr lang="en-US" sz="2800" b="1" dirty="0" smtClean="0">
              <a:solidFill>
                <a:schemeClr val="accent4">
                  <a:lumMod val="75000"/>
                </a:schemeClr>
              </a:solidFill>
            </a:endParaRPr>
          </a:p>
          <a:p>
            <a:r>
              <a:rPr lang="en-US" sz="2800" b="1" dirty="0" smtClean="0">
                <a:solidFill>
                  <a:schemeClr val="accent4">
                    <a:lumMod val="75000"/>
                  </a:schemeClr>
                </a:solidFill>
              </a:rPr>
              <a:t>e) Price list</a:t>
            </a:r>
            <a:r>
              <a:rPr lang="ru-RU" sz="2800" b="1" dirty="0" smtClean="0">
                <a:solidFill>
                  <a:schemeClr val="accent4">
                    <a:lumMod val="75000"/>
                  </a:schemeClr>
                </a:solidFill>
              </a:rPr>
              <a:t> (прайс-лист)</a:t>
            </a:r>
            <a:endParaRPr lang="en-US" sz="2800" b="1" dirty="0" smtClean="0">
              <a:solidFill>
                <a:schemeClr val="accent4">
                  <a:lumMod val="75000"/>
                </a:schemeClr>
              </a:solidFill>
            </a:endParaRPr>
          </a:p>
          <a:p>
            <a:r>
              <a:rPr lang="en-US" sz="2800" b="1" dirty="0" smtClean="0">
                <a:solidFill>
                  <a:schemeClr val="accent4">
                    <a:lumMod val="75000"/>
                  </a:schemeClr>
                </a:solidFill>
              </a:rPr>
              <a:t>f) </a:t>
            </a:r>
            <a:r>
              <a:rPr lang="en-US" sz="2800" b="1" dirty="0" err="1" smtClean="0">
                <a:solidFill>
                  <a:schemeClr val="accent4">
                    <a:lumMod val="75000"/>
                  </a:schemeClr>
                </a:solidFill>
              </a:rPr>
              <a:t>Ska</a:t>
            </a:r>
            <a:r>
              <a:rPr lang="ru-RU" sz="2800" b="1" dirty="0" smtClean="0">
                <a:solidFill>
                  <a:schemeClr val="accent4">
                    <a:lumMod val="75000"/>
                  </a:schemeClr>
                </a:solidFill>
              </a:rPr>
              <a:t> (</a:t>
            </a:r>
            <a:r>
              <a:rPr lang="ru-RU" sz="2800" b="1" dirty="0" err="1" smtClean="0">
                <a:solidFill>
                  <a:schemeClr val="accent4">
                    <a:lumMod val="75000"/>
                  </a:schemeClr>
                </a:solidFill>
              </a:rPr>
              <a:t>ска</a:t>
            </a:r>
            <a:r>
              <a:rPr lang="ru-RU" sz="2800" b="1" dirty="0" smtClean="0">
                <a:solidFill>
                  <a:schemeClr val="accent4">
                    <a:lumMod val="75000"/>
                  </a:schemeClr>
                </a:solidFill>
              </a:rPr>
              <a:t>)</a:t>
            </a:r>
            <a:endParaRPr lang="ru-RU" sz="2800" b="1" dirty="0">
              <a:solidFill>
                <a:schemeClr val="accent4">
                  <a:lumMod val="75000"/>
                </a:schemeClr>
              </a:solidFill>
            </a:endParaRPr>
          </a:p>
        </p:txBody>
      </p:sp>
      <p:sp>
        <p:nvSpPr>
          <p:cNvPr id="5" name="Содержимое 4"/>
          <p:cNvSpPr>
            <a:spLocks noGrp="1"/>
          </p:cNvSpPr>
          <p:nvPr>
            <p:ph sz="quarter" idx="1"/>
          </p:nvPr>
        </p:nvSpPr>
        <p:spPr>
          <a:xfrm>
            <a:off x="4355976" y="476672"/>
            <a:ext cx="4680520" cy="6264696"/>
          </a:xfrm>
        </p:spPr>
        <p:txBody>
          <a:bodyPr>
            <a:normAutofit fontScale="92500"/>
          </a:bodyPr>
          <a:lstStyle/>
          <a:p>
            <a:pPr marL="457200" indent="-457200">
              <a:buNone/>
            </a:pPr>
            <a:r>
              <a:rPr lang="ru-RU" sz="2400" b="1" dirty="0" smtClean="0">
                <a:solidFill>
                  <a:srgbClr val="0033CC"/>
                </a:solidFill>
              </a:rPr>
              <a:t>1)</a:t>
            </a:r>
            <a:r>
              <a:rPr lang="ru-RU" dirty="0">
                <a:solidFill>
                  <a:srgbClr val="333333"/>
                </a:solidFill>
              </a:rPr>
              <a:t> </a:t>
            </a:r>
            <a:r>
              <a:rPr lang="ru-RU" b="1" dirty="0" err="1">
                <a:solidFill>
                  <a:schemeClr val="bg2">
                    <a:lumMod val="50000"/>
                  </a:schemeClr>
                </a:solidFill>
              </a:rPr>
              <a:t>адміністративна</a:t>
            </a:r>
            <a:r>
              <a:rPr lang="ru-RU" b="1" dirty="0">
                <a:solidFill>
                  <a:schemeClr val="bg2">
                    <a:lumMod val="50000"/>
                  </a:schemeClr>
                </a:solidFill>
              </a:rPr>
              <a:t> посада</a:t>
            </a:r>
            <a:endParaRPr lang="ru-RU" sz="2400" b="1" dirty="0" smtClean="0">
              <a:solidFill>
                <a:schemeClr val="bg2">
                  <a:lumMod val="50000"/>
                </a:schemeClr>
              </a:solidFill>
            </a:endParaRPr>
          </a:p>
          <a:p>
            <a:pPr marL="457200" indent="-457200">
              <a:buNone/>
            </a:pPr>
            <a:r>
              <a:rPr lang="ru-RU" sz="2400" b="1" dirty="0" smtClean="0">
                <a:solidFill>
                  <a:schemeClr val="bg2">
                    <a:lumMod val="50000"/>
                  </a:schemeClr>
                </a:solidFill>
              </a:rPr>
              <a:t>2) </a:t>
            </a:r>
            <a:r>
              <a:rPr lang="ru-RU" b="1" dirty="0" err="1">
                <a:solidFill>
                  <a:schemeClr val="bg2">
                    <a:lumMod val="50000"/>
                  </a:schemeClr>
                </a:solidFill>
              </a:rPr>
              <a:t>видання</a:t>
            </a:r>
            <a:r>
              <a:rPr lang="ru-RU" b="1" dirty="0">
                <a:solidFill>
                  <a:schemeClr val="bg2">
                    <a:lumMod val="50000"/>
                  </a:schemeClr>
                </a:solidFill>
              </a:rPr>
              <a:t>, яке </a:t>
            </a:r>
            <a:r>
              <a:rPr lang="ru-RU" b="1" dirty="0" err="1">
                <a:solidFill>
                  <a:schemeClr val="bg2">
                    <a:lumMod val="50000"/>
                  </a:schemeClr>
                </a:solidFill>
              </a:rPr>
              <a:t>містить</a:t>
            </a:r>
            <a:r>
              <a:rPr lang="ru-RU" b="1" dirty="0">
                <a:solidFill>
                  <a:schemeClr val="bg2">
                    <a:lumMod val="50000"/>
                  </a:schemeClr>
                </a:solidFill>
              </a:rPr>
              <a:t> </a:t>
            </a:r>
            <a:r>
              <a:rPr lang="ru-RU" b="1" dirty="0" err="1" smtClean="0">
                <a:solidFill>
                  <a:schemeClr val="bg2">
                    <a:lumMod val="50000"/>
                  </a:schemeClr>
                </a:solidFill>
              </a:rPr>
              <a:t>перелік</a:t>
            </a:r>
            <a:r>
              <a:rPr lang="ru-RU" b="1" dirty="0" smtClean="0">
                <a:solidFill>
                  <a:schemeClr val="bg2">
                    <a:lumMod val="50000"/>
                  </a:schemeClr>
                </a:solidFill>
              </a:rPr>
              <a:t> </a:t>
            </a:r>
            <a:r>
              <a:rPr lang="ru-RU" b="1" dirty="0" err="1" smtClean="0">
                <a:solidFill>
                  <a:schemeClr val="bg2">
                    <a:lumMod val="50000"/>
                  </a:schemeClr>
                </a:solidFill>
              </a:rPr>
              <a:t>товарів</a:t>
            </a:r>
            <a:r>
              <a:rPr lang="ru-RU" b="1" dirty="0">
                <a:solidFill>
                  <a:schemeClr val="bg2">
                    <a:lumMod val="50000"/>
                  </a:schemeClr>
                </a:solidFill>
              </a:rPr>
              <a:t>, </a:t>
            </a:r>
            <a:r>
              <a:rPr lang="ru-RU" b="1" dirty="0" err="1">
                <a:solidFill>
                  <a:schemeClr val="bg2">
                    <a:lumMod val="50000"/>
                  </a:schemeClr>
                </a:solidFill>
              </a:rPr>
              <a:t>послуг</a:t>
            </a:r>
            <a:r>
              <a:rPr lang="ru-RU" b="1" dirty="0">
                <a:solidFill>
                  <a:schemeClr val="bg2">
                    <a:lumMod val="50000"/>
                  </a:schemeClr>
                </a:solidFill>
              </a:rPr>
              <a:t>, </a:t>
            </a:r>
            <a:r>
              <a:rPr lang="ru-RU" b="1" dirty="0" err="1">
                <a:solidFill>
                  <a:schemeClr val="bg2">
                    <a:lumMod val="50000"/>
                  </a:schemeClr>
                </a:solidFill>
              </a:rPr>
              <a:t>коротку</a:t>
            </a:r>
            <a:r>
              <a:rPr lang="ru-RU" b="1" dirty="0">
                <a:solidFill>
                  <a:schemeClr val="bg2">
                    <a:lumMod val="50000"/>
                  </a:schemeClr>
                </a:solidFill>
              </a:rPr>
              <a:t> характеристику, </a:t>
            </a:r>
            <a:r>
              <a:rPr lang="ru-RU" b="1" dirty="0" err="1">
                <a:solidFill>
                  <a:schemeClr val="bg2">
                    <a:lumMod val="50000"/>
                  </a:schemeClr>
                </a:solidFill>
              </a:rPr>
              <a:t>призначення</a:t>
            </a:r>
            <a:r>
              <a:rPr lang="ru-RU" b="1" dirty="0">
                <a:solidFill>
                  <a:schemeClr val="bg2">
                    <a:lumMod val="50000"/>
                  </a:schemeClr>
                </a:solidFill>
              </a:rPr>
              <a:t>, </a:t>
            </a:r>
            <a:r>
              <a:rPr lang="ru-RU" b="1" dirty="0" err="1" smtClean="0">
                <a:solidFill>
                  <a:schemeClr val="bg2">
                    <a:lumMod val="50000"/>
                  </a:schemeClr>
                </a:solidFill>
              </a:rPr>
              <a:t>ціни</a:t>
            </a:r>
            <a:endParaRPr lang="ru-RU" b="1" dirty="0" smtClean="0">
              <a:solidFill>
                <a:schemeClr val="bg2">
                  <a:lumMod val="50000"/>
                </a:schemeClr>
              </a:solidFill>
            </a:endParaRPr>
          </a:p>
          <a:p>
            <a:pPr marL="457200" indent="-457200">
              <a:buNone/>
            </a:pPr>
            <a:r>
              <a:rPr lang="ru-RU" sz="2400" b="1" dirty="0" smtClean="0">
                <a:solidFill>
                  <a:schemeClr val="bg2">
                    <a:lumMod val="50000"/>
                  </a:schemeClr>
                </a:solidFill>
              </a:rPr>
              <a:t>3) </a:t>
            </a:r>
            <a:r>
              <a:rPr lang="ru-RU" b="1" dirty="0">
                <a:solidFill>
                  <a:schemeClr val="bg2">
                    <a:lumMod val="50000"/>
                  </a:schemeClr>
                </a:solidFill>
              </a:rPr>
              <a:t>книга, </a:t>
            </a:r>
            <a:r>
              <a:rPr lang="ru-RU" b="1" dirty="0" err="1">
                <a:solidFill>
                  <a:schemeClr val="bg2">
                    <a:lumMod val="50000"/>
                  </a:schemeClr>
                </a:solidFill>
              </a:rPr>
              <a:t>фільм</a:t>
            </a:r>
            <a:r>
              <a:rPr lang="ru-RU" b="1" dirty="0">
                <a:solidFill>
                  <a:schemeClr val="bg2">
                    <a:lumMod val="50000"/>
                  </a:schemeClr>
                </a:solidFill>
              </a:rPr>
              <a:t> </a:t>
            </a:r>
            <a:r>
              <a:rPr lang="ru-RU" b="1" dirty="0" err="1">
                <a:solidFill>
                  <a:schemeClr val="bg2">
                    <a:lumMod val="50000"/>
                  </a:schemeClr>
                </a:solidFill>
              </a:rPr>
              <a:t>або</a:t>
            </a:r>
            <a:r>
              <a:rPr lang="ru-RU" b="1" dirty="0">
                <a:solidFill>
                  <a:schemeClr val="bg2">
                    <a:lumMod val="50000"/>
                  </a:schemeClr>
                </a:solidFill>
              </a:rPr>
              <a:t> будь-</a:t>
            </a:r>
            <a:r>
              <a:rPr lang="ru-RU" b="1" dirty="0" err="1">
                <a:solidFill>
                  <a:schemeClr val="bg2">
                    <a:lumMod val="50000"/>
                  </a:schemeClr>
                </a:solidFill>
              </a:rPr>
              <a:t>який</a:t>
            </a:r>
            <a:r>
              <a:rPr lang="ru-RU" b="1" dirty="0">
                <a:solidFill>
                  <a:schemeClr val="bg2">
                    <a:lumMod val="50000"/>
                  </a:schemeClr>
                </a:solidFill>
              </a:rPr>
              <a:t> </a:t>
            </a:r>
            <a:r>
              <a:rPr lang="ru-RU" b="1" dirty="0" err="1">
                <a:solidFill>
                  <a:schemeClr val="bg2">
                    <a:lumMod val="50000"/>
                  </a:schemeClr>
                </a:solidFill>
              </a:rPr>
              <a:t>інший</a:t>
            </a:r>
            <a:r>
              <a:rPr lang="ru-RU" b="1" dirty="0">
                <a:solidFill>
                  <a:schemeClr val="bg2">
                    <a:lumMod val="50000"/>
                  </a:schemeClr>
                </a:solidFill>
              </a:rPr>
              <a:t> </a:t>
            </a:r>
            <a:r>
              <a:rPr lang="ru-RU" b="1" dirty="0" err="1">
                <a:solidFill>
                  <a:schemeClr val="bg2">
                    <a:lumMod val="50000"/>
                  </a:schemeClr>
                </a:solidFill>
              </a:rPr>
              <a:t>твір</a:t>
            </a:r>
            <a:r>
              <a:rPr lang="ru-RU" b="1" dirty="0">
                <a:solidFill>
                  <a:schemeClr val="bg2">
                    <a:lumMod val="50000"/>
                  </a:schemeClr>
                </a:solidFill>
              </a:rPr>
              <a:t> </a:t>
            </a:r>
            <a:r>
              <a:rPr lang="ru-RU" b="1" dirty="0" err="1">
                <a:solidFill>
                  <a:schemeClr val="bg2">
                    <a:lumMod val="50000"/>
                  </a:schemeClr>
                </a:solidFill>
              </a:rPr>
              <a:t>мистецтва</a:t>
            </a:r>
            <a:r>
              <a:rPr lang="ru-RU" b="1" dirty="0">
                <a:solidFill>
                  <a:schemeClr val="bg2">
                    <a:lumMod val="50000"/>
                  </a:schemeClr>
                </a:solidFill>
              </a:rPr>
              <a:t>, за сюжетом є </a:t>
            </a:r>
            <a:r>
              <a:rPr lang="ru-RU" b="1" dirty="0" err="1">
                <a:solidFill>
                  <a:schemeClr val="bg2">
                    <a:lumMod val="50000"/>
                  </a:schemeClr>
                </a:solidFill>
              </a:rPr>
              <a:t>продовженням</a:t>
            </a:r>
            <a:r>
              <a:rPr lang="ru-RU" b="1" dirty="0">
                <a:solidFill>
                  <a:schemeClr val="bg2">
                    <a:lumMod val="50000"/>
                  </a:schemeClr>
                </a:solidFill>
              </a:rPr>
              <a:t> </a:t>
            </a:r>
            <a:r>
              <a:rPr lang="ru-RU" b="1" dirty="0" err="1">
                <a:solidFill>
                  <a:schemeClr val="bg2">
                    <a:lumMod val="50000"/>
                  </a:schemeClr>
                </a:solidFill>
              </a:rPr>
              <a:t>іншого</a:t>
            </a:r>
            <a:r>
              <a:rPr lang="ru-RU" b="1" dirty="0">
                <a:solidFill>
                  <a:schemeClr val="bg2">
                    <a:lumMod val="50000"/>
                  </a:schemeClr>
                </a:solidFill>
              </a:rPr>
              <a:t> </a:t>
            </a:r>
            <a:r>
              <a:rPr lang="ru-RU" b="1" dirty="0" err="1">
                <a:solidFill>
                  <a:schemeClr val="bg2">
                    <a:lumMod val="50000"/>
                  </a:schemeClr>
                </a:solidFill>
              </a:rPr>
              <a:t>твору</a:t>
            </a:r>
            <a:endParaRPr lang="ru-RU" sz="2400" b="1" dirty="0" smtClean="0">
              <a:solidFill>
                <a:schemeClr val="bg2">
                  <a:lumMod val="50000"/>
                </a:schemeClr>
              </a:solidFill>
            </a:endParaRPr>
          </a:p>
          <a:p>
            <a:pPr marL="457200" indent="-457200">
              <a:buNone/>
            </a:pPr>
            <a:r>
              <a:rPr lang="ru-RU" sz="2400" b="1" dirty="0" smtClean="0">
                <a:solidFill>
                  <a:schemeClr val="bg2">
                    <a:lumMod val="50000"/>
                  </a:schemeClr>
                </a:solidFill>
              </a:rPr>
              <a:t>4)  </a:t>
            </a:r>
            <a:r>
              <a:rPr lang="ru-RU" b="1" dirty="0" err="1" smtClean="0">
                <a:solidFill>
                  <a:schemeClr val="bg2">
                    <a:lumMod val="50000"/>
                  </a:schemeClr>
                </a:solidFill>
              </a:rPr>
              <a:t>м</a:t>
            </a:r>
            <a:r>
              <a:rPr lang="ru-RU" sz="2400" b="1" dirty="0" err="1" smtClean="0">
                <a:solidFill>
                  <a:schemeClr val="bg2">
                    <a:lumMod val="50000"/>
                  </a:schemeClr>
                </a:solidFill>
              </a:rPr>
              <a:t>узикальний</a:t>
            </a:r>
            <a:r>
              <a:rPr lang="ru-RU" sz="2400" b="1" dirty="0" smtClean="0">
                <a:solidFill>
                  <a:schemeClr val="bg2">
                    <a:lumMod val="50000"/>
                  </a:schemeClr>
                </a:solidFill>
              </a:rPr>
              <a:t> стиль</a:t>
            </a:r>
          </a:p>
          <a:p>
            <a:pPr marL="457200" indent="-457200">
              <a:buNone/>
            </a:pPr>
            <a:r>
              <a:rPr lang="ru-RU" sz="2400" b="1" dirty="0" smtClean="0">
                <a:solidFill>
                  <a:schemeClr val="bg2">
                    <a:lumMod val="50000"/>
                  </a:schemeClr>
                </a:solidFill>
              </a:rPr>
              <a:t>5) </a:t>
            </a:r>
            <a:r>
              <a:rPr lang="ru-RU" b="1" dirty="0" err="1">
                <a:solidFill>
                  <a:schemeClr val="bg2">
                    <a:lumMod val="50000"/>
                  </a:schemeClr>
                </a:solidFill>
              </a:rPr>
              <a:t>більш</a:t>
            </a:r>
            <a:r>
              <a:rPr lang="ru-RU" b="1" dirty="0">
                <a:solidFill>
                  <a:schemeClr val="bg2">
                    <a:lumMod val="50000"/>
                  </a:schemeClr>
                </a:solidFill>
              </a:rPr>
              <a:t> нова </a:t>
            </a:r>
            <a:r>
              <a:rPr lang="ru-RU" b="1" dirty="0" err="1">
                <a:solidFill>
                  <a:schemeClr val="bg2">
                    <a:lumMod val="50000"/>
                  </a:schemeClr>
                </a:solidFill>
              </a:rPr>
              <a:t>версія</a:t>
            </a:r>
            <a:r>
              <a:rPr lang="ru-RU" b="1" dirty="0">
                <a:solidFill>
                  <a:schemeClr val="bg2">
                    <a:lumMod val="50000"/>
                  </a:schemeClr>
                </a:solidFill>
              </a:rPr>
              <a:t> </a:t>
            </a:r>
            <a:r>
              <a:rPr lang="ru-RU" b="1" dirty="0" err="1">
                <a:solidFill>
                  <a:schemeClr val="bg2">
                    <a:lumMod val="50000"/>
                  </a:schemeClr>
                </a:solidFill>
              </a:rPr>
              <a:t>або</a:t>
            </a:r>
            <a:r>
              <a:rPr lang="ru-RU" b="1" dirty="0">
                <a:solidFill>
                  <a:schemeClr val="bg2">
                    <a:lumMod val="50000"/>
                  </a:schemeClr>
                </a:solidFill>
              </a:rPr>
              <a:t> </a:t>
            </a:r>
            <a:r>
              <a:rPr lang="ru-RU" b="1" dirty="0" err="1">
                <a:solidFill>
                  <a:schemeClr val="bg2">
                    <a:lumMod val="50000"/>
                  </a:schemeClr>
                </a:solidFill>
              </a:rPr>
              <a:t>інтерпретація</a:t>
            </a:r>
            <a:r>
              <a:rPr lang="ru-RU" b="1" dirty="0">
                <a:solidFill>
                  <a:schemeClr val="bg2">
                    <a:lumMod val="50000"/>
                  </a:schemeClr>
                </a:solidFill>
              </a:rPr>
              <a:t> </a:t>
            </a:r>
            <a:r>
              <a:rPr lang="ru-RU" b="1" dirty="0" err="1">
                <a:solidFill>
                  <a:schemeClr val="bg2">
                    <a:lumMod val="50000"/>
                  </a:schemeClr>
                </a:solidFill>
              </a:rPr>
              <a:t>раніше</a:t>
            </a:r>
            <a:r>
              <a:rPr lang="ru-RU" b="1" dirty="0">
                <a:solidFill>
                  <a:schemeClr val="bg2">
                    <a:lumMod val="50000"/>
                  </a:schemeClr>
                </a:solidFill>
              </a:rPr>
              <a:t> виданого </a:t>
            </a:r>
            <a:r>
              <a:rPr lang="ru-RU" b="1" dirty="0" err="1" smtClean="0">
                <a:solidFill>
                  <a:schemeClr val="bg2">
                    <a:lumMod val="50000"/>
                  </a:schemeClr>
                </a:solidFill>
              </a:rPr>
              <a:t>твору</a:t>
            </a:r>
            <a:endParaRPr lang="ru-RU" b="1" dirty="0" smtClean="0">
              <a:solidFill>
                <a:schemeClr val="bg2">
                  <a:lumMod val="50000"/>
                </a:schemeClr>
              </a:solidFill>
            </a:endParaRPr>
          </a:p>
          <a:p>
            <a:pPr marL="457200" indent="-457200">
              <a:buNone/>
            </a:pPr>
            <a:r>
              <a:rPr lang="ru-RU" sz="2400" b="1" dirty="0" smtClean="0">
                <a:solidFill>
                  <a:schemeClr val="bg2">
                    <a:lumMod val="50000"/>
                  </a:schemeClr>
                </a:solidFill>
              </a:rPr>
              <a:t>6)</a:t>
            </a:r>
            <a:r>
              <a:rPr lang="ru-RU" dirty="0">
                <a:solidFill>
                  <a:schemeClr val="bg2">
                    <a:lumMod val="50000"/>
                  </a:schemeClr>
                </a:solidFill>
              </a:rPr>
              <a:t> </a:t>
            </a:r>
            <a:r>
              <a:rPr lang="ru-RU" b="1" dirty="0">
                <a:solidFill>
                  <a:schemeClr val="bg2">
                    <a:lumMod val="50000"/>
                  </a:schemeClr>
                </a:solidFill>
              </a:rPr>
              <a:t>форма </a:t>
            </a:r>
            <a:r>
              <a:rPr lang="ru-RU" b="1" dirty="0" err="1">
                <a:solidFill>
                  <a:schemeClr val="bg2">
                    <a:lumMod val="50000"/>
                  </a:schemeClr>
                </a:solidFill>
              </a:rPr>
              <a:t>одягу</a:t>
            </a:r>
            <a:r>
              <a:rPr lang="ru-RU" b="1" dirty="0">
                <a:solidFill>
                  <a:schemeClr val="bg2">
                    <a:lumMod val="50000"/>
                  </a:schemeClr>
                </a:solidFill>
              </a:rPr>
              <a:t>, </a:t>
            </a:r>
            <a:r>
              <a:rPr lang="ru-RU" b="1" dirty="0" err="1">
                <a:solidFill>
                  <a:schemeClr val="bg2">
                    <a:lumMod val="50000"/>
                  </a:schemeClr>
                </a:solidFill>
              </a:rPr>
              <a:t>необхідна</a:t>
            </a:r>
            <a:r>
              <a:rPr lang="ru-RU" b="1" dirty="0">
                <a:solidFill>
                  <a:schemeClr val="bg2">
                    <a:lumMod val="50000"/>
                  </a:schemeClr>
                </a:solidFill>
              </a:rPr>
              <a:t> при </a:t>
            </a:r>
            <a:r>
              <a:rPr lang="ru-RU" b="1" dirty="0" err="1">
                <a:solidFill>
                  <a:schemeClr val="bg2">
                    <a:lumMod val="50000"/>
                  </a:schemeClr>
                </a:solidFill>
              </a:rPr>
              <a:t>відвідуванні</a:t>
            </a:r>
            <a:r>
              <a:rPr lang="ru-RU" b="1" dirty="0">
                <a:solidFill>
                  <a:schemeClr val="bg2">
                    <a:lumMod val="50000"/>
                  </a:schemeClr>
                </a:solidFill>
              </a:rPr>
              <a:t> </a:t>
            </a:r>
            <a:r>
              <a:rPr lang="ru-RU" b="1" dirty="0" err="1">
                <a:solidFill>
                  <a:schemeClr val="bg2">
                    <a:lumMod val="50000"/>
                  </a:schemeClr>
                </a:solidFill>
              </a:rPr>
              <a:t>певних</a:t>
            </a:r>
            <a:r>
              <a:rPr lang="ru-RU" b="1" dirty="0">
                <a:solidFill>
                  <a:schemeClr val="bg2">
                    <a:lumMod val="50000"/>
                  </a:schemeClr>
                </a:solidFill>
              </a:rPr>
              <a:t> </a:t>
            </a:r>
            <a:r>
              <a:rPr lang="ru-RU" b="1" dirty="0" err="1">
                <a:solidFill>
                  <a:schemeClr val="bg2">
                    <a:lumMod val="50000"/>
                  </a:schemeClr>
                </a:solidFill>
              </a:rPr>
              <a:t>заходів</a:t>
            </a:r>
            <a:r>
              <a:rPr lang="ru-RU" b="1" dirty="0">
                <a:solidFill>
                  <a:schemeClr val="bg2">
                    <a:lumMod val="50000"/>
                  </a:schemeClr>
                </a:solidFill>
              </a:rPr>
              <a:t>, </a:t>
            </a:r>
            <a:r>
              <a:rPr lang="ru-RU" b="1" dirty="0" err="1">
                <a:solidFill>
                  <a:schemeClr val="bg2">
                    <a:lumMod val="50000"/>
                  </a:schemeClr>
                </a:solidFill>
              </a:rPr>
              <a:t>організацій</a:t>
            </a:r>
            <a:r>
              <a:rPr lang="ru-RU" b="1" dirty="0">
                <a:solidFill>
                  <a:schemeClr val="bg2">
                    <a:lumMod val="50000"/>
                  </a:schemeClr>
                </a:solidFill>
              </a:rPr>
              <a:t>, </a:t>
            </a:r>
            <a:r>
              <a:rPr lang="ru-RU" b="1" dirty="0" err="1">
                <a:solidFill>
                  <a:schemeClr val="bg2">
                    <a:lumMod val="50000"/>
                  </a:schemeClr>
                </a:solidFill>
              </a:rPr>
              <a:t>закладів</a:t>
            </a:r>
            <a:endParaRPr lang="ru-RU" sz="2400" b="1" dirty="0">
              <a:solidFill>
                <a:schemeClr val="bg2">
                  <a:lumMod val="50000"/>
                </a:schemeClr>
              </a:solidFill>
            </a:endParaRPr>
          </a:p>
          <a:p>
            <a:pPr marL="457200" indent="-457200">
              <a:buNone/>
            </a:pPr>
            <a:endParaRPr lang="ru-RU" sz="2400" dirty="0" smtClean="0"/>
          </a:p>
          <a:p>
            <a:pPr marL="457200" indent="-457200">
              <a:buNone/>
            </a:pPr>
            <a:endParaRPr lang="ru-RU" sz="2400" dirty="0" smtClean="0"/>
          </a:p>
          <a:p>
            <a:pPr marL="457200" indent="-457200">
              <a:buNone/>
            </a:pPr>
            <a:endParaRPr lang="ru-RU" sz="2400" dirty="0"/>
          </a:p>
        </p:txBody>
      </p:sp>
    </p:spTree>
    <p:extLst>
      <p:ext uri="{BB962C8B-B14F-4D97-AF65-F5344CB8AC3E}">
        <p14:creationId xmlns:p14="http://schemas.microsoft.com/office/powerpoint/2010/main" val="3207083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1"/>
          </p:nvPr>
        </p:nvSpPr>
        <p:spPr>
          <a:xfrm>
            <a:off x="323528" y="332656"/>
            <a:ext cx="5184576" cy="3312368"/>
          </a:xfrm>
        </p:spPr>
        <p:txBody>
          <a:bodyPr>
            <a:noAutofit/>
          </a:bodyPr>
          <a:lstStyle/>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sz="3200" b="1" dirty="0" err="1">
                <a:solidFill>
                  <a:srgbClr val="0070C0"/>
                </a:solidFill>
                <a:latin typeface="+mj-lt"/>
                <a:ea typeface="Times New Roman"/>
                <a:cs typeface="Times New Roman"/>
              </a:rPr>
              <a:t>Too</a:t>
            </a:r>
            <a:r>
              <a:rPr lang="uk-UA" sz="3200" b="1" dirty="0">
                <a:solidFill>
                  <a:srgbClr val="0070C0"/>
                </a:solidFill>
                <a:latin typeface="+mj-lt"/>
                <a:ea typeface="Times New Roman"/>
                <a:cs typeface="Times New Roman"/>
              </a:rPr>
              <a:t> </a:t>
            </a:r>
            <a:r>
              <a:rPr lang="uk-UA" sz="3200" b="1" dirty="0" err="1">
                <a:solidFill>
                  <a:srgbClr val="0070C0"/>
                </a:solidFill>
                <a:latin typeface="+mj-lt"/>
                <a:ea typeface="Times New Roman"/>
                <a:cs typeface="Times New Roman"/>
              </a:rPr>
              <a:t>much</a:t>
            </a:r>
            <a:r>
              <a:rPr lang="uk-UA" sz="3200" b="1" dirty="0">
                <a:solidFill>
                  <a:srgbClr val="0070C0"/>
                </a:solidFill>
                <a:latin typeface="+mj-lt"/>
                <a:ea typeface="Times New Roman"/>
                <a:cs typeface="Times New Roman"/>
              </a:rPr>
              <a:t> </a:t>
            </a:r>
            <a:r>
              <a:rPr lang="uk-UA" sz="3200" b="1" dirty="0" err="1">
                <a:solidFill>
                  <a:srgbClr val="0070C0"/>
                </a:solidFill>
                <a:latin typeface="+mj-lt"/>
                <a:ea typeface="Times New Roman"/>
                <a:cs typeface="Times New Roman"/>
              </a:rPr>
              <a:t>information</a:t>
            </a:r>
            <a:r>
              <a:rPr lang="uk-UA" sz="3200" b="1" dirty="0">
                <a:solidFill>
                  <a:srgbClr val="0070C0"/>
                </a:solidFill>
                <a:latin typeface="+mj-lt"/>
                <a:ea typeface="Times New Roman"/>
                <a:cs typeface="Times New Roman"/>
              </a:rPr>
              <a:t>       </a:t>
            </a:r>
            <a:endParaRPr lang="uk-UA" sz="3200" b="1" dirty="0" smtClean="0">
              <a:solidFill>
                <a:srgbClr val="0070C0"/>
              </a:solidFill>
              <a:latin typeface="+mj-lt"/>
              <a:ea typeface="Times New Roman"/>
              <a:cs typeface="Times New Roman"/>
            </a:endParaRPr>
          </a:p>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sz="3200" b="1" dirty="0" err="1" smtClean="0">
                <a:solidFill>
                  <a:srgbClr val="0070C0"/>
                </a:solidFill>
                <a:latin typeface="+mj-lt"/>
                <a:ea typeface="Times New Roman"/>
                <a:cs typeface="Times New Roman"/>
              </a:rPr>
              <a:t>Best</a:t>
            </a:r>
            <a:r>
              <a:rPr lang="uk-UA" sz="3200" b="1" dirty="0" smtClean="0">
                <a:solidFill>
                  <a:srgbClr val="0070C0"/>
                </a:solidFill>
                <a:latin typeface="+mj-lt"/>
                <a:ea typeface="Times New Roman"/>
                <a:cs typeface="Times New Roman"/>
              </a:rPr>
              <a:t> </a:t>
            </a:r>
            <a:r>
              <a:rPr lang="uk-UA" sz="3200" b="1" dirty="0" err="1">
                <a:solidFill>
                  <a:srgbClr val="0070C0"/>
                </a:solidFill>
                <a:latin typeface="+mj-lt"/>
                <a:ea typeface="Times New Roman"/>
                <a:cs typeface="Times New Roman"/>
              </a:rPr>
              <a:t>friends</a:t>
            </a:r>
            <a:r>
              <a:rPr lang="uk-UA" sz="3200" b="1" dirty="0">
                <a:solidFill>
                  <a:srgbClr val="0070C0"/>
                </a:solidFill>
                <a:latin typeface="+mj-lt"/>
                <a:ea typeface="Times New Roman"/>
                <a:cs typeface="Times New Roman"/>
              </a:rPr>
              <a:t> </a:t>
            </a:r>
            <a:r>
              <a:rPr lang="uk-UA" sz="3200" b="1" dirty="0" err="1">
                <a:solidFill>
                  <a:srgbClr val="0070C0"/>
                </a:solidFill>
                <a:latin typeface="+mj-lt"/>
                <a:ea typeface="Times New Roman"/>
                <a:cs typeface="Times New Roman"/>
              </a:rPr>
              <a:t>forever</a:t>
            </a:r>
            <a:r>
              <a:rPr lang="uk-UA" sz="3200" b="1" dirty="0">
                <a:solidFill>
                  <a:srgbClr val="0070C0"/>
                </a:solidFill>
                <a:latin typeface="+mj-lt"/>
                <a:ea typeface="Times New Roman"/>
                <a:cs typeface="Times New Roman"/>
              </a:rPr>
              <a:t>      </a:t>
            </a:r>
            <a:endParaRPr lang="uk-UA" sz="3200" b="1" dirty="0" smtClean="0">
              <a:solidFill>
                <a:srgbClr val="0070C0"/>
              </a:solidFill>
              <a:latin typeface="+mj-lt"/>
              <a:ea typeface="Times New Roman"/>
              <a:cs typeface="Times New Roman"/>
            </a:endParaRPr>
          </a:p>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sz="3200" b="1" dirty="0" err="1" smtClean="0">
                <a:solidFill>
                  <a:srgbClr val="0070C0"/>
                </a:solidFill>
                <a:latin typeface="+mj-lt"/>
                <a:ea typeface="Times New Roman"/>
                <a:cs typeface="Times New Roman"/>
              </a:rPr>
              <a:t>In</a:t>
            </a:r>
            <a:r>
              <a:rPr lang="uk-UA" sz="3200" b="1" dirty="0" smtClean="0">
                <a:solidFill>
                  <a:srgbClr val="0070C0"/>
                </a:solidFill>
                <a:latin typeface="+mj-lt"/>
                <a:ea typeface="Times New Roman"/>
                <a:cs typeface="Times New Roman"/>
              </a:rPr>
              <a:t> </a:t>
            </a:r>
            <a:r>
              <a:rPr lang="uk-UA" sz="3200" b="1" dirty="0" err="1">
                <a:solidFill>
                  <a:srgbClr val="0070C0"/>
                </a:solidFill>
                <a:latin typeface="+mj-lt"/>
                <a:ea typeface="Times New Roman"/>
                <a:cs typeface="Times New Roman"/>
              </a:rPr>
              <a:t>my</a:t>
            </a:r>
            <a:r>
              <a:rPr lang="uk-UA" sz="3200" b="1" dirty="0">
                <a:solidFill>
                  <a:srgbClr val="0070C0"/>
                </a:solidFill>
                <a:latin typeface="+mj-lt"/>
                <a:ea typeface="Times New Roman"/>
                <a:cs typeface="Times New Roman"/>
              </a:rPr>
              <a:t> </a:t>
            </a:r>
            <a:r>
              <a:rPr lang="uk-UA" sz="3200" b="1" dirty="0" err="1">
                <a:solidFill>
                  <a:srgbClr val="0070C0"/>
                </a:solidFill>
                <a:latin typeface="+mj-lt"/>
                <a:ea typeface="Times New Roman"/>
                <a:cs typeface="Times New Roman"/>
              </a:rPr>
              <a:t>humble</a:t>
            </a:r>
            <a:r>
              <a:rPr lang="uk-UA" sz="3200" b="1" dirty="0">
                <a:solidFill>
                  <a:srgbClr val="0070C0"/>
                </a:solidFill>
                <a:latin typeface="+mj-lt"/>
                <a:ea typeface="Times New Roman"/>
                <a:cs typeface="Times New Roman"/>
              </a:rPr>
              <a:t> </a:t>
            </a:r>
            <a:r>
              <a:rPr lang="uk-UA" sz="3200" b="1" dirty="0" err="1">
                <a:solidFill>
                  <a:srgbClr val="0070C0"/>
                </a:solidFill>
                <a:latin typeface="+mj-lt"/>
                <a:ea typeface="Times New Roman"/>
                <a:cs typeface="Times New Roman"/>
              </a:rPr>
              <a:t>opinion</a:t>
            </a:r>
            <a:r>
              <a:rPr lang="uk-UA" sz="3200" b="1" dirty="0">
                <a:solidFill>
                  <a:srgbClr val="0070C0"/>
                </a:solidFill>
                <a:latin typeface="+mj-lt"/>
                <a:ea typeface="Times New Roman"/>
                <a:cs typeface="Times New Roman"/>
              </a:rPr>
              <a:t>  </a:t>
            </a:r>
            <a:endParaRPr lang="uk-UA" sz="3200" b="1" dirty="0" smtClean="0">
              <a:solidFill>
                <a:srgbClr val="0070C0"/>
              </a:solidFill>
              <a:latin typeface="+mj-lt"/>
              <a:ea typeface="Times New Roman"/>
              <a:cs typeface="Times New Roman"/>
            </a:endParaRPr>
          </a:p>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sz="3200" b="1" dirty="0" err="1" smtClean="0">
                <a:solidFill>
                  <a:srgbClr val="0070C0"/>
                </a:solidFill>
                <a:latin typeface="+mj-lt"/>
                <a:ea typeface="Times New Roman"/>
                <a:cs typeface="Times New Roman"/>
              </a:rPr>
              <a:t>Talk</a:t>
            </a:r>
            <a:r>
              <a:rPr lang="uk-UA" sz="3200" b="1" dirty="0" smtClean="0">
                <a:solidFill>
                  <a:srgbClr val="0070C0"/>
                </a:solidFill>
                <a:latin typeface="+mj-lt"/>
                <a:ea typeface="Times New Roman"/>
                <a:cs typeface="Times New Roman"/>
              </a:rPr>
              <a:t> </a:t>
            </a:r>
            <a:r>
              <a:rPr lang="uk-UA" sz="3200" b="1" dirty="0" err="1">
                <a:solidFill>
                  <a:srgbClr val="0070C0"/>
                </a:solidFill>
                <a:latin typeface="+mj-lt"/>
                <a:ea typeface="Times New Roman"/>
                <a:cs typeface="Times New Roman"/>
              </a:rPr>
              <a:t>to</a:t>
            </a:r>
            <a:r>
              <a:rPr lang="uk-UA" sz="3200" b="1" dirty="0">
                <a:solidFill>
                  <a:srgbClr val="0070C0"/>
                </a:solidFill>
                <a:latin typeface="+mj-lt"/>
                <a:ea typeface="Times New Roman"/>
                <a:cs typeface="Times New Roman"/>
              </a:rPr>
              <a:t> </a:t>
            </a:r>
            <a:r>
              <a:rPr lang="uk-UA" sz="3200" b="1" dirty="0" err="1">
                <a:solidFill>
                  <a:srgbClr val="0070C0"/>
                </a:solidFill>
                <a:latin typeface="+mj-lt"/>
                <a:ea typeface="Times New Roman"/>
                <a:cs typeface="Times New Roman"/>
              </a:rPr>
              <a:t>you</a:t>
            </a:r>
            <a:r>
              <a:rPr lang="uk-UA" sz="3200" b="1" dirty="0">
                <a:solidFill>
                  <a:srgbClr val="0070C0"/>
                </a:solidFill>
                <a:latin typeface="+mj-lt"/>
                <a:ea typeface="Times New Roman"/>
                <a:cs typeface="Times New Roman"/>
              </a:rPr>
              <a:t> </a:t>
            </a:r>
            <a:r>
              <a:rPr lang="uk-UA" sz="3200" b="1" dirty="0" err="1">
                <a:solidFill>
                  <a:srgbClr val="0070C0"/>
                </a:solidFill>
                <a:latin typeface="+mj-lt"/>
                <a:ea typeface="Times New Roman"/>
                <a:cs typeface="Times New Roman"/>
              </a:rPr>
              <a:t>later</a:t>
            </a:r>
            <a:r>
              <a:rPr lang="uk-UA" sz="3200" b="1" dirty="0">
                <a:solidFill>
                  <a:srgbClr val="0070C0"/>
                </a:solidFill>
                <a:latin typeface="+mj-lt"/>
                <a:ea typeface="Times New Roman"/>
                <a:cs typeface="Times New Roman"/>
              </a:rPr>
              <a:t>            </a:t>
            </a:r>
            <a:endParaRPr lang="uk-UA" sz="3200" b="1" dirty="0" smtClean="0">
              <a:solidFill>
                <a:srgbClr val="0070C0"/>
              </a:solidFill>
              <a:latin typeface="+mj-lt"/>
              <a:ea typeface="Times New Roman"/>
              <a:cs typeface="Times New Roman"/>
            </a:endParaRPr>
          </a:p>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sz="3200" b="1" dirty="0" err="1" smtClean="0">
                <a:solidFill>
                  <a:srgbClr val="0070C0"/>
                </a:solidFill>
                <a:latin typeface="+mj-lt"/>
                <a:ea typeface="Times New Roman"/>
                <a:cs typeface="Times New Roman"/>
              </a:rPr>
              <a:t>Laughing</a:t>
            </a:r>
            <a:r>
              <a:rPr lang="uk-UA" sz="3200" b="1" dirty="0" smtClean="0">
                <a:solidFill>
                  <a:srgbClr val="0070C0"/>
                </a:solidFill>
                <a:latin typeface="+mj-lt"/>
                <a:ea typeface="Times New Roman"/>
                <a:cs typeface="Times New Roman"/>
              </a:rPr>
              <a:t> </a:t>
            </a:r>
            <a:r>
              <a:rPr lang="uk-UA" sz="3200" b="1" dirty="0" err="1">
                <a:solidFill>
                  <a:srgbClr val="0070C0"/>
                </a:solidFill>
                <a:latin typeface="+mj-lt"/>
                <a:ea typeface="Times New Roman"/>
                <a:cs typeface="Times New Roman"/>
              </a:rPr>
              <a:t>out</a:t>
            </a:r>
            <a:r>
              <a:rPr lang="uk-UA" sz="3200" b="1" dirty="0">
                <a:solidFill>
                  <a:srgbClr val="0070C0"/>
                </a:solidFill>
                <a:latin typeface="+mj-lt"/>
                <a:ea typeface="Times New Roman"/>
                <a:cs typeface="Times New Roman"/>
              </a:rPr>
              <a:t> </a:t>
            </a:r>
            <a:r>
              <a:rPr lang="uk-UA" sz="3200" b="1" dirty="0" err="1">
                <a:solidFill>
                  <a:srgbClr val="0070C0"/>
                </a:solidFill>
                <a:latin typeface="+mj-lt"/>
                <a:ea typeface="Times New Roman"/>
                <a:cs typeface="Times New Roman"/>
              </a:rPr>
              <a:t>loud</a:t>
            </a:r>
            <a:r>
              <a:rPr lang="uk-UA" sz="3200" b="1" dirty="0">
                <a:solidFill>
                  <a:srgbClr val="0070C0"/>
                </a:solidFill>
                <a:latin typeface="+mj-lt"/>
                <a:ea typeface="Times New Roman"/>
                <a:cs typeface="Times New Roman"/>
              </a:rPr>
              <a:t>        </a:t>
            </a:r>
            <a:r>
              <a:rPr lang="uk-UA" sz="3200" b="1" dirty="0" smtClean="0">
                <a:solidFill>
                  <a:srgbClr val="0070C0"/>
                </a:solidFill>
                <a:latin typeface="+mj-lt"/>
                <a:ea typeface="Times New Roman"/>
                <a:cs typeface="Times New Roman"/>
              </a:rPr>
              <a:t> </a:t>
            </a:r>
            <a:endParaRPr lang="uk-UA" sz="3200" b="1" dirty="0">
              <a:solidFill>
                <a:srgbClr val="0070C0"/>
              </a:solidFill>
              <a:latin typeface="+mj-lt"/>
              <a:ea typeface="Times New Roman"/>
              <a:cs typeface="Times New Roman"/>
            </a:endParaRPr>
          </a:p>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sz="3200" b="1" dirty="0" err="1" smtClean="0">
                <a:solidFill>
                  <a:srgbClr val="0070C0"/>
                </a:solidFill>
                <a:latin typeface="+mj-lt"/>
                <a:ea typeface="Times New Roman"/>
              </a:rPr>
              <a:t>In</a:t>
            </a:r>
            <a:r>
              <a:rPr lang="uk-UA" sz="3200" b="1" dirty="0" smtClean="0">
                <a:solidFill>
                  <a:srgbClr val="0070C0"/>
                </a:solidFill>
                <a:latin typeface="+mj-lt"/>
                <a:ea typeface="Times New Roman"/>
              </a:rPr>
              <a:t> </a:t>
            </a:r>
            <a:r>
              <a:rPr lang="uk-UA" sz="3200" b="1" dirty="0" err="1">
                <a:solidFill>
                  <a:srgbClr val="0070C0"/>
                </a:solidFill>
                <a:latin typeface="+mj-lt"/>
                <a:ea typeface="Times New Roman"/>
              </a:rPr>
              <a:t>real</a:t>
            </a:r>
            <a:r>
              <a:rPr lang="uk-UA" sz="3200" b="1" dirty="0">
                <a:solidFill>
                  <a:srgbClr val="0070C0"/>
                </a:solidFill>
                <a:latin typeface="+mj-lt"/>
                <a:ea typeface="Times New Roman"/>
              </a:rPr>
              <a:t> </a:t>
            </a:r>
            <a:r>
              <a:rPr lang="uk-UA" sz="3200" b="1" dirty="0" err="1">
                <a:solidFill>
                  <a:srgbClr val="0070C0"/>
                </a:solidFill>
                <a:latin typeface="+mj-lt"/>
                <a:ea typeface="Times New Roman"/>
              </a:rPr>
              <a:t>life</a:t>
            </a:r>
            <a:r>
              <a:rPr lang="uk-UA" sz="3200" b="1" dirty="0">
                <a:solidFill>
                  <a:srgbClr val="0070C0"/>
                </a:solidFill>
                <a:latin typeface="+mj-lt"/>
                <a:ea typeface="Times New Roman"/>
              </a:rPr>
              <a:t>.</a:t>
            </a:r>
            <a:endParaRPr lang="ru-RU" sz="3200" b="1" dirty="0">
              <a:latin typeface="+mj-lt"/>
            </a:endParaRPr>
          </a:p>
        </p:txBody>
      </p:sp>
      <p:pic>
        <p:nvPicPr>
          <p:cNvPr id="1026" name="Picture 2" descr="E:\Документы (не удалять)!!!\Home\Рабочий стол\collection-of-acronyms-and-abbreviations-colorful-speech-bubbles-400-141767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4219618"/>
            <a:ext cx="2952328" cy="2376264"/>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5004048" y="332656"/>
            <a:ext cx="3960440" cy="3886962"/>
          </a:xfrm>
          <a:prstGeom prst="rect">
            <a:avLst/>
          </a:prstGeom>
        </p:spPr>
        <p:txBody>
          <a:bodyPr wrap="square">
            <a:spAutoFit/>
          </a:bodyPr>
          <a:lstStyle/>
          <a:p>
            <a:pPr marL="285750" indent="-285750">
              <a:lnSpc>
                <a:spcPct val="107000"/>
              </a:lnSpc>
              <a:spcAft>
                <a:spcPts val="0"/>
              </a:spcAft>
              <a:buFontTx/>
              <a:buChar cha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b="1" dirty="0" smtClean="0">
                <a:solidFill>
                  <a:schemeClr val="tx2"/>
                </a:solidFill>
                <a:latin typeface="+mj-lt"/>
                <a:ea typeface="Times New Roman"/>
                <a:cs typeface="Times New Roman"/>
              </a:rPr>
              <a:t>занадто </a:t>
            </a:r>
            <a:r>
              <a:rPr lang="uk-UA" b="1" dirty="0">
                <a:solidFill>
                  <a:schemeClr val="tx2"/>
                </a:solidFill>
                <a:latin typeface="+mj-lt"/>
                <a:ea typeface="Times New Roman"/>
                <a:cs typeface="Times New Roman"/>
              </a:rPr>
              <a:t>багато </a:t>
            </a:r>
            <a:r>
              <a:rPr lang="uk-UA" b="1" dirty="0" smtClean="0">
                <a:solidFill>
                  <a:schemeClr val="tx2"/>
                </a:solidFill>
                <a:latin typeface="+mj-lt"/>
                <a:ea typeface="Times New Roman"/>
                <a:cs typeface="Times New Roman"/>
              </a:rPr>
              <a:t>інформації</a:t>
            </a:r>
          </a:p>
          <a:p>
            <a:pP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b="1" dirty="0" smtClean="0">
                <a:solidFill>
                  <a:schemeClr val="tx2"/>
                </a:solidFill>
                <a:latin typeface="+mj-lt"/>
                <a:ea typeface="Times New Roman"/>
                <a:cs typeface="Times New Roman"/>
              </a:rPr>
              <a:t>                   TMI</a:t>
            </a:r>
          </a:p>
          <a:p>
            <a:pPr marL="285750" indent="-285750">
              <a:lnSpc>
                <a:spcPct val="107000"/>
              </a:lnSpc>
              <a:spcAft>
                <a:spcPts val="0"/>
              </a:spcAft>
              <a:buFontTx/>
              <a:buChar cha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b="1" dirty="0" smtClean="0">
                <a:solidFill>
                  <a:schemeClr val="tx2"/>
                </a:solidFill>
                <a:latin typeface="+mj-lt"/>
                <a:ea typeface="Times New Roman"/>
                <a:cs typeface="Times New Roman"/>
              </a:rPr>
              <a:t>найкращі </a:t>
            </a:r>
            <a:r>
              <a:rPr lang="uk-UA" b="1" dirty="0">
                <a:solidFill>
                  <a:schemeClr val="tx2"/>
                </a:solidFill>
                <a:latin typeface="+mj-lt"/>
                <a:ea typeface="Times New Roman"/>
                <a:cs typeface="Times New Roman"/>
              </a:rPr>
              <a:t>друзі </a:t>
            </a:r>
            <a:r>
              <a:rPr lang="uk-UA" b="1" dirty="0" smtClean="0">
                <a:solidFill>
                  <a:schemeClr val="tx2"/>
                </a:solidFill>
                <a:latin typeface="+mj-lt"/>
                <a:ea typeface="Times New Roman"/>
                <a:cs typeface="Times New Roman"/>
              </a:rPr>
              <a:t>назавжди</a:t>
            </a:r>
          </a:p>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b="1" dirty="0" smtClean="0">
                <a:solidFill>
                  <a:schemeClr val="tx2"/>
                </a:solidFill>
                <a:latin typeface="+mj-lt"/>
                <a:ea typeface="Times New Roman"/>
                <a:cs typeface="Times New Roman"/>
              </a:rPr>
              <a:t>                    BFF</a:t>
            </a:r>
          </a:p>
          <a:p>
            <a:pPr marL="285750" indent="-285750">
              <a:lnSpc>
                <a:spcPct val="107000"/>
              </a:lnSpc>
              <a:spcAft>
                <a:spcPts val="0"/>
              </a:spcAft>
              <a:buFontTx/>
              <a:buChar cha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b="1" dirty="0" smtClean="0">
                <a:solidFill>
                  <a:schemeClr val="tx2"/>
                </a:solidFill>
                <a:latin typeface="+mj-lt"/>
                <a:ea typeface="Times New Roman"/>
                <a:cs typeface="Times New Roman"/>
              </a:rPr>
              <a:t>на </a:t>
            </a:r>
            <a:r>
              <a:rPr lang="uk-UA" b="1" dirty="0">
                <a:solidFill>
                  <a:schemeClr val="tx2"/>
                </a:solidFill>
                <a:latin typeface="+mj-lt"/>
                <a:ea typeface="Times New Roman"/>
                <a:cs typeface="Times New Roman"/>
              </a:rPr>
              <a:t>мою скромну </a:t>
            </a:r>
            <a:r>
              <a:rPr lang="uk-UA" b="1" dirty="0" smtClean="0">
                <a:solidFill>
                  <a:schemeClr val="tx2"/>
                </a:solidFill>
                <a:latin typeface="+mj-lt"/>
                <a:ea typeface="Times New Roman"/>
                <a:cs typeface="Times New Roman"/>
              </a:rPr>
              <a:t>думку</a:t>
            </a:r>
          </a:p>
          <a:p>
            <a:pP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b="1" dirty="0" smtClean="0">
                <a:solidFill>
                  <a:schemeClr val="tx2"/>
                </a:solidFill>
                <a:latin typeface="+mj-lt"/>
                <a:ea typeface="Times New Roman"/>
                <a:cs typeface="Times New Roman"/>
              </a:rPr>
              <a:t>                   IMHO</a:t>
            </a:r>
          </a:p>
          <a:p>
            <a:pPr marL="285750" indent="-285750">
              <a:lnSpc>
                <a:spcPct val="107000"/>
              </a:lnSpc>
              <a:spcAft>
                <a:spcPts val="0"/>
              </a:spcAft>
              <a:buFontTx/>
              <a:buChar cha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b="1" dirty="0" smtClean="0">
                <a:solidFill>
                  <a:schemeClr val="tx2"/>
                </a:solidFill>
                <a:latin typeface="+mj-lt"/>
                <a:ea typeface="Times New Roman"/>
                <a:cs typeface="Times New Roman"/>
              </a:rPr>
              <a:t>поговоримо </a:t>
            </a:r>
            <a:r>
              <a:rPr lang="uk-UA" b="1" dirty="0">
                <a:solidFill>
                  <a:schemeClr val="tx2"/>
                </a:solidFill>
                <a:latin typeface="+mj-lt"/>
                <a:ea typeface="Times New Roman"/>
                <a:cs typeface="Times New Roman"/>
              </a:rPr>
              <a:t>з тобою  </a:t>
            </a:r>
            <a:r>
              <a:rPr lang="uk-UA" b="1" dirty="0" smtClean="0">
                <a:solidFill>
                  <a:schemeClr val="tx2"/>
                </a:solidFill>
                <a:latin typeface="+mj-lt"/>
                <a:ea typeface="Times New Roman"/>
                <a:cs typeface="Times New Roman"/>
              </a:rPr>
              <a:t>пізніше</a:t>
            </a:r>
          </a:p>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b="1" dirty="0" smtClean="0">
                <a:solidFill>
                  <a:schemeClr val="tx2"/>
                </a:solidFill>
                <a:latin typeface="+mj-lt"/>
                <a:ea typeface="Times New Roman"/>
                <a:cs typeface="Times New Roman"/>
              </a:rPr>
              <a:t>                    TTYL</a:t>
            </a:r>
          </a:p>
          <a:p>
            <a:pPr marL="285750" indent="-285750">
              <a:lnSpc>
                <a:spcPct val="107000"/>
              </a:lnSpc>
              <a:spcAft>
                <a:spcPts val="0"/>
              </a:spcAft>
              <a:buFontTx/>
              <a:buChar cha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b="1" dirty="0" smtClean="0">
                <a:solidFill>
                  <a:schemeClr val="tx2"/>
                </a:solidFill>
                <a:latin typeface="+mj-lt"/>
                <a:ea typeface="Times New Roman"/>
                <a:cs typeface="Times New Roman"/>
              </a:rPr>
              <a:t>голосно сміятись</a:t>
            </a:r>
          </a:p>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b="1" dirty="0" smtClean="0">
                <a:solidFill>
                  <a:schemeClr val="tx2"/>
                </a:solidFill>
                <a:latin typeface="+mj-lt"/>
                <a:ea typeface="Times New Roman"/>
                <a:cs typeface="Times New Roman"/>
              </a:rPr>
              <a:t>                      LOL</a:t>
            </a:r>
          </a:p>
          <a:p>
            <a:pPr marL="285750" indent="-285750">
              <a:lnSpc>
                <a:spcPct val="107000"/>
              </a:lnSpc>
              <a:spcAft>
                <a:spcPts val="0"/>
              </a:spcAft>
              <a:buFontTx/>
              <a:buChar cha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b="1" dirty="0" smtClean="0">
                <a:solidFill>
                  <a:schemeClr val="tx2"/>
                </a:solidFill>
                <a:latin typeface="+mj-lt"/>
                <a:ea typeface="Times New Roman"/>
                <a:cs typeface="Times New Roman"/>
              </a:rPr>
              <a:t>в </a:t>
            </a:r>
            <a:r>
              <a:rPr lang="uk-UA" b="1" dirty="0">
                <a:solidFill>
                  <a:schemeClr val="tx2"/>
                </a:solidFill>
                <a:latin typeface="+mj-lt"/>
                <a:ea typeface="Times New Roman"/>
                <a:cs typeface="Times New Roman"/>
              </a:rPr>
              <a:t>реальному </a:t>
            </a:r>
            <a:r>
              <a:rPr lang="uk-UA" b="1" dirty="0" smtClean="0">
                <a:solidFill>
                  <a:schemeClr val="tx2"/>
                </a:solidFill>
                <a:latin typeface="+mj-lt"/>
                <a:ea typeface="Times New Roman"/>
                <a:cs typeface="Times New Roman"/>
              </a:rPr>
              <a:t>житті </a:t>
            </a:r>
          </a:p>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uk-UA" b="1" dirty="0" smtClean="0">
                <a:solidFill>
                  <a:schemeClr val="tx2"/>
                </a:solidFill>
                <a:latin typeface="+mj-lt"/>
                <a:ea typeface="Times New Roman"/>
                <a:cs typeface="Times New Roman"/>
              </a:rPr>
              <a:t>                        IRL</a:t>
            </a:r>
            <a:endParaRPr lang="ru-RU" b="1" dirty="0">
              <a:solidFill>
                <a:schemeClr val="tx2"/>
              </a:solidFill>
              <a:effectLst/>
              <a:latin typeface="+mj-lt"/>
              <a:ea typeface="Calibri"/>
              <a:cs typeface="Times New Roman"/>
            </a:endParaRPr>
          </a:p>
        </p:txBody>
      </p:sp>
      <p:pic>
        <p:nvPicPr>
          <p:cNvPr id="1027" name="Picture 3" descr="E:\Документы (не удалять)!!!\Home\Рабочий стол\oOsl_J-a1g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4005064"/>
            <a:ext cx="3264340"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9740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 calcmode="lin" valueType="num">
                                      <p:cBhvr additive="base">
                                        <p:cTn id="31" dur="500" fill="hold"/>
                                        <p:tgtEl>
                                          <p:spTgt spid="1026"/>
                                        </p:tgtEl>
                                        <p:attrNameLst>
                                          <p:attrName>ppt_x</p:attrName>
                                        </p:attrNameLst>
                                      </p:cBhvr>
                                      <p:tavLst>
                                        <p:tav tm="0">
                                          <p:val>
                                            <p:strVal val="#ppt_x"/>
                                          </p:val>
                                        </p:tav>
                                        <p:tav tm="100000">
                                          <p:val>
                                            <p:strVal val="#ppt_x"/>
                                          </p:val>
                                        </p:tav>
                                      </p:tavLst>
                                    </p:anim>
                                    <p:anim calcmode="lin" valueType="num">
                                      <p:cBhvr additive="base">
                                        <p:cTn id="3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27"/>
                                        </p:tgtEl>
                                        <p:attrNameLst>
                                          <p:attrName>style.visibility</p:attrName>
                                        </p:attrNameLst>
                                      </p:cBhvr>
                                      <p:to>
                                        <p:strVal val="visible"/>
                                      </p:to>
                                    </p:set>
                                    <p:animEffect transition="in" filter="fade">
                                      <p:cBhvr>
                                        <p:cTn id="37" dur="500"/>
                                        <p:tgtEl>
                                          <p:spTgt spid="1027"/>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Базовая">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632</TotalTime>
  <Words>540</Words>
  <Application>Microsoft Office PowerPoint</Application>
  <PresentationFormat>Экран (4:3)</PresentationFormat>
  <Paragraphs>68</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Эркер</vt:lpstr>
      <vt:lpstr>English world  around us. </vt:lpstr>
      <vt:lpstr>Презентация PowerPoint</vt:lpstr>
      <vt:lpstr>Презентация PowerPoint</vt:lpstr>
      <vt:lpstr> Speaking a foreign language one can not only read the papers, magazines and original books by outstanding writers, but as well watch satellite TV programs, travel easily in the different parts of the world…</vt:lpstr>
      <vt:lpstr>People of different countries and nations have to get along well with the progress in world trade and technology as well as with each other.</vt:lpstr>
      <vt:lpstr>…Besides, understanding and speaking a foreign language or two became necessary while applying for a good and well-paid job.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It is very important to learn English! </vt:lpstr>
      <vt:lpstr>A new language — a new world!</vt:lpstr>
      <vt:lpstr>Thank you for your attention!</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Windows-7</dc:creator>
  <cp:lastModifiedBy>Home</cp:lastModifiedBy>
  <cp:revision>46</cp:revision>
  <dcterms:created xsi:type="dcterms:W3CDTF">2013-10-08T14:12:20Z</dcterms:created>
  <dcterms:modified xsi:type="dcterms:W3CDTF">2018-03-19T19:10:00Z</dcterms:modified>
</cp:coreProperties>
</file>