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71" r:id="rId12"/>
    <p:sldId id="266" r:id="rId13"/>
    <p:sldId id="267" r:id="rId14"/>
    <p:sldId id="268" r:id="rId15"/>
    <p:sldId id="269" r:id="rId16"/>
    <p:sldId id="272" r:id="rId17"/>
    <p:sldId id="273" r:id="rId18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browse/>
    <p:sldRg st="1" end="17"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>
      <p:cViewPr>
        <p:scale>
          <a:sx n="100" d="100"/>
          <a:sy n="100" d="100"/>
        </p:scale>
        <p:origin x="-51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AA49CF-D3B6-4110-8BD4-BE7F6B73F200}" type="datetimeFigureOut">
              <a:rPr lang="uk-UA" smtClean="0"/>
              <a:pPr/>
              <a:t>14.03.2018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19FB88-C204-4828-91B6-1FEB74C8496A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3911903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9FB88-C204-4828-91B6-1FEB74C8496A}" type="slidenum">
              <a:rPr lang="uk-UA" smtClean="0"/>
              <a:pPr/>
              <a:t>14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7291439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F896D-2AC8-4BCC-BE12-2D0AECDE08B4}" type="datetimeFigureOut">
              <a:rPr lang="uk-UA" smtClean="0"/>
              <a:pPr/>
              <a:t>14.03.2018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9E658-CBEF-4079-90E2-2BBFEAE22F0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 advClick="0" advTm="10000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F896D-2AC8-4BCC-BE12-2D0AECDE08B4}" type="datetimeFigureOut">
              <a:rPr lang="uk-UA" smtClean="0"/>
              <a:pPr/>
              <a:t>14.03.2018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9E658-CBEF-4079-90E2-2BBFEAE22F0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 advClick="0" advTm="10000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F896D-2AC8-4BCC-BE12-2D0AECDE08B4}" type="datetimeFigureOut">
              <a:rPr lang="uk-UA" smtClean="0"/>
              <a:pPr/>
              <a:t>14.03.2018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9E658-CBEF-4079-90E2-2BBFEAE22F0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 advClick="0" advTm="10000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F896D-2AC8-4BCC-BE12-2D0AECDE08B4}" type="datetimeFigureOut">
              <a:rPr lang="uk-UA" smtClean="0"/>
              <a:pPr/>
              <a:t>14.03.2018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9E658-CBEF-4079-90E2-2BBFEAE22F0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 advClick="0" advTm="10000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F896D-2AC8-4BCC-BE12-2D0AECDE08B4}" type="datetimeFigureOut">
              <a:rPr lang="uk-UA" smtClean="0"/>
              <a:pPr/>
              <a:t>14.03.2018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9E658-CBEF-4079-90E2-2BBFEAE22F0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 advClick="0" advTm="10000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F896D-2AC8-4BCC-BE12-2D0AECDE08B4}" type="datetimeFigureOut">
              <a:rPr lang="uk-UA" smtClean="0"/>
              <a:pPr/>
              <a:t>14.03.2018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9E658-CBEF-4079-90E2-2BBFEAE22F0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 advClick="0" advTm="10000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F896D-2AC8-4BCC-BE12-2D0AECDE08B4}" type="datetimeFigureOut">
              <a:rPr lang="uk-UA" smtClean="0"/>
              <a:pPr/>
              <a:t>14.03.2018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9E658-CBEF-4079-90E2-2BBFEAE22F0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 advClick="0" advTm="10000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F896D-2AC8-4BCC-BE12-2D0AECDE08B4}" type="datetimeFigureOut">
              <a:rPr lang="uk-UA" smtClean="0"/>
              <a:pPr/>
              <a:t>14.03.2018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9E658-CBEF-4079-90E2-2BBFEAE22F0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 advClick="0" advTm="10000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F896D-2AC8-4BCC-BE12-2D0AECDE08B4}" type="datetimeFigureOut">
              <a:rPr lang="uk-UA" smtClean="0"/>
              <a:pPr/>
              <a:t>14.03.2018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9E658-CBEF-4079-90E2-2BBFEAE22F0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 advClick="0" advTm="10000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F896D-2AC8-4BCC-BE12-2D0AECDE08B4}" type="datetimeFigureOut">
              <a:rPr lang="uk-UA" smtClean="0"/>
              <a:pPr/>
              <a:t>14.03.2018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9E658-CBEF-4079-90E2-2BBFEAE22F0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 advClick="0" advTm="10000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F896D-2AC8-4BCC-BE12-2D0AECDE08B4}" type="datetimeFigureOut">
              <a:rPr lang="uk-UA" smtClean="0"/>
              <a:pPr/>
              <a:t>14.03.2018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9E658-CBEF-4079-90E2-2BBFEAE22F0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 advClick="0" advTm="10000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2F896D-2AC8-4BCC-BE12-2D0AECDE08B4}" type="datetimeFigureOut">
              <a:rPr lang="uk-UA" smtClean="0"/>
              <a:pPr/>
              <a:t>14.03.2018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D9E658-CBEF-4079-90E2-2BBFEAE22F0A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10000"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19\Downloads\tina_karol_-_ukrana_-_ce_ti_(zv.fm)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260648"/>
            <a:ext cx="8352928" cy="6120680"/>
          </a:xfrm>
        </p:spPr>
        <p:txBody>
          <a:bodyPr>
            <a:normAutofit/>
          </a:bodyPr>
          <a:lstStyle/>
          <a:p>
            <a:r>
              <a:rPr lang="uk-UA" sz="4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Бути здоровим – круто!!!</a:t>
            </a:r>
          </a:p>
          <a:p>
            <a:endParaRPr lang="uk-UA" sz="4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uk-UA" sz="4800" dirty="0">
              <a:solidFill>
                <a:schemeClr val="tx1"/>
              </a:solidFill>
            </a:endParaRPr>
          </a:p>
        </p:txBody>
      </p:sp>
      <p:pic>
        <p:nvPicPr>
          <p:cNvPr id="7" name="Рисунок 6" descr="27750076_278912342639650_7712513914923362043_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1268760"/>
            <a:ext cx="7068277" cy="5301208"/>
          </a:xfrm>
          <a:prstGeom prst="rect">
            <a:avLst/>
          </a:prstGeom>
        </p:spPr>
      </p:pic>
      <p:pic>
        <p:nvPicPr>
          <p:cNvPr id="5" name="tina_karol_-_ukrana_-_ce_ti_(zv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16416" y="54868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10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23626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/>
            <a:r>
              <a:rPr lang="ru-RU" sz="2000" dirty="0">
                <a:solidFill>
                  <a:srgbClr val="FF0000"/>
                </a:solidFill>
                <a:latin typeface="arial"/>
              </a:rPr>
              <a:t>Наркотики і цигарки, </a:t>
            </a:r>
            <a:r>
              <a:rPr lang="ru-RU" sz="2000" dirty="0" err="1">
                <a:solidFill>
                  <a:srgbClr val="FF0000"/>
                </a:solidFill>
                <a:latin typeface="arial"/>
              </a:rPr>
              <a:t>спиртне</a:t>
            </a:r>
            <a:r>
              <a:rPr lang="ru-RU" sz="2000" dirty="0">
                <a:solidFill>
                  <a:srgbClr val="FF0000"/>
                </a:solidFill>
                <a:latin typeface="arial"/>
              </a:rPr>
              <a:t> — </a:t>
            </a:r>
            <a:endParaRPr lang="ru-RU" sz="2000" dirty="0" smtClean="0">
              <a:solidFill>
                <a:srgbClr val="FF0000"/>
              </a:solidFill>
              <a:latin typeface="arial"/>
            </a:endParaRPr>
          </a:p>
          <a:p>
            <a:pPr fontAlgn="base"/>
            <a:r>
              <a:rPr lang="ru-RU" sz="2000" dirty="0" err="1" smtClean="0">
                <a:solidFill>
                  <a:srgbClr val="FF0000"/>
                </a:solidFill>
                <a:latin typeface="arial"/>
              </a:rPr>
              <a:t>Це</a:t>
            </a:r>
            <a:r>
              <a:rPr lang="ru-RU" sz="2000" dirty="0" smtClean="0">
                <a:solidFill>
                  <a:srgbClr val="FF0000"/>
                </a:solidFill>
                <a:latin typeface="arial"/>
              </a:rPr>
              <a:t> </a:t>
            </a:r>
            <a:r>
              <a:rPr lang="ru-RU" sz="2000" dirty="0">
                <a:solidFill>
                  <a:srgbClr val="FF0000"/>
                </a:solidFill>
                <a:latin typeface="arial"/>
              </a:rPr>
              <a:t>просто страх, </a:t>
            </a:r>
            <a:endParaRPr lang="ru-RU" sz="2000" dirty="0" smtClean="0">
              <a:solidFill>
                <a:srgbClr val="FF0000"/>
              </a:solidFill>
              <a:latin typeface="arial"/>
            </a:endParaRPr>
          </a:p>
          <a:p>
            <a:pPr fontAlgn="base"/>
            <a:r>
              <a:rPr lang="ru-RU" sz="2000" dirty="0" smtClean="0">
                <a:solidFill>
                  <a:srgbClr val="FF0000"/>
                </a:solidFill>
                <a:latin typeface="arial"/>
              </a:rPr>
              <a:t>Як </a:t>
            </a:r>
            <a:r>
              <a:rPr lang="ru-RU" sz="2000" dirty="0" err="1">
                <a:solidFill>
                  <a:srgbClr val="FF0000"/>
                </a:solidFill>
                <a:latin typeface="arial"/>
              </a:rPr>
              <a:t>ви</a:t>
            </a:r>
            <a:r>
              <a:rPr lang="ru-RU" sz="2000" dirty="0">
                <a:solidFill>
                  <a:srgbClr val="FF0000"/>
                </a:solidFill>
                <a:latin typeface="arial"/>
              </a:rPr>
              <a:t> подружитесь </a:t>
            </a:r>
            <a:r>
              <a:rPr lang="ru-RU" sz="2000" dirty="0" err="1">
                <a:solidFill>
                  <a:srgbClr val="FF0000"/>
                </a:solidFill>
                <a:latin typeface="arial"/>
              </a:rPr>
              <a:t>із</a:t>
            </a:r>
            <a:r>
              <a:rPr lang="ru-RU" sz="2000" dirty="0">
                <a:solidFill>
                  <a:srgbClr val="FF0000"/>
                </a:solidFill>
                <a:latin typeface="arial"/>
              </a:rPr>
              <a:t> ними — </a:t>
            </a:r>
            <a:endParaRPr lang="ru-RU" sz="2000" dirty="0" smtClean="0">
              <a:solidFill>
                <a:srgbClr val="FF0000"/>
              </a:solidFill>
              <a:latin typeface="arial"/>
            </a:endParaRPr>
          </a:p>
          <a:p>
            <a:pPr fontAlgn="base"/>
            <a:r>
              <a:rPr lang="ru-RU" sz="2000" dirty="0" err="1" smtClean="0">
                <a:solidFill>
                  <a:srgbClr val="FF0000"/>
                </a:solidFill>
                <a:latin typeface="arial"/>
              </a:rPr>
              <a:t>Здоров’ю</a:t>
            </a:r>
            <a:r>
              <a:rPr lang="ru-RU" sz="2000" dirty="0" smtClean="0">
                <a:solidFill>
                  <a:srgbClr val="FF0000"/>
                </a:solidFill>
                <a:latin typeface="arial"/>
              </a:rPr>
              <a:t> </a:t>
            </a:r>
            <a:r>
              <a:rPr lang="ru-RU" sz="2000" dirty="0">
                <a:solidFill>
                  <a:srgbClr val="FF0000"/>
                </a:solidFill>
                <a:latin typeface="arial"/>
              </a:rPr>
              <a:t>буде крах</a:t>
            </a:r>
            <a:r>
              <a:rPr lang="ru-RU" sz="2000" dirty="0" smtClean="0">
                <a:solidFill>
                  <a:srgbClr val="FF0000"/>
                </a:solidFill>
                <a:latin typeface="arial"/>
              </a:rPr>
              <a:t>.</a:t>
            </a:r>
            <a:endParaRPr lang="ru-RU" sz="2000" b="0" i="0" dirty="0">
              <a:solidFill>
                <a:srgbClr val="FF0000"/>
              </a:solidFill>
              <a:effectLst/>
              <a:latin typeface="arial"/>
            </a:endParaRPr>
          </a:p>
        </p:txBody>
      </p:sp>
      <p:pic>
        <p:nvPicPr>
          <p:cNvPr id="6" name="Содержимое 5" descr="20171214_14002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3607809" y="1440863"/>
            <a:ext cx="5924213" cy="3563784"/>
          </a:xfrm>
        </p:spPr>
      </p:pic>
    </p:spTree>
  </p:cSld>
  <p:clrMapOvr>
    <a:masterClrMapping/>
  </p:clrMapOvr>
  <p:transition spd="slow" advClick="0" advTm="10000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У </a:t>
            </a:r>
            <a:r>
              <a:rPr lang="ru-RU" dirty="0" err="1" smtClean="0">
                <a:solidFill>
                  <a:srgbClr val="FF0000"/>
                </a:solidFill>
              </a:rPr>
              <a:t>житті</a:t>
            </a:r>
            <a:r>
              <a:rPr lang="ru-RU" dirty="0" smtClean="0">
                <a:solidFill>
                  <a:srgbClr val="FF0000"/>
                </a:solidFill>
              </a:rPr>
              <a:t> так </a:t>
            </a:r>
            <a:r>
              <a:rPr lang="ru-RU" dirty="0" err="1" smtClean="0">
                <a:solidFill>
                  <a:srgbClr val="FF0000"/>
                </a:solidFill>
              </a:rPr>
              <a:t>багато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спокус</a:t>
            </a:r>
            <a:r>
              <a:rPr lang="ru-RU" dirty="0" smtClean="0">
                <a:solidFill>
                  <a:srgbClr val="FF0000"/>
                </a:solidFill>
              </a:rPr>
              <a:t>!!!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Але </a:t>
            </a:r>
            <a:r>
              <a:rPr lang="ru-RU" dirty="0" err="1" smtClean="0">
                <a:solidFill>
                  <a:srgbClr val="FF0000"/>
                </a:solidFill>
              </a:rPr>
              <a:t>тільки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ти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можеш</a:t>
            </a:r>
            <a:r>
              <a:rPr lang="ru-RU" dirty="0" smtClean="0">
                <a:solidFill>
                  <a:srgbClr val="FF0000"/>
                </a:solidFill>
              </a:rPr>
              <a:t> себе </a:t>
            </a:r>
            <a:r>
              <a:rPr lang="ru-RU" dirty="0" err="1" smtClean="0">
                <a:solidFill>
                  <a:srgbClr val="FF0000"/>
                </a:solidFill>
              </a:rPr>
              <a:t>уберегти</a:t>
            </a:r>
            <a:endParaRPr lang="ru-RU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dirty="0">
              <a:solidFill>
                <a:srgbClr val="FF0000"/>
              </a:solidFill>
            </a:endParaRPr>
          </a:p>
          <a:p>
            <a:pPr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.</a:t>
            </a:r>
          </a:p>
          <a:p>
            <a:pPr>
              <a:buNone/>
            </a:pPr>
            <a:endParaRPr lang="uk-UA" dirty="0"/>
          </a:p>
        </p:txBody>
      </p:sp>
      <p:pic>
        <p:nvPicPr>
          <p:cNvPr id="7" name="Рисунок 6" descr="20171212_20495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556792"/>
            <a:ext cx="7848872" cy="4622551"/>
          </a:xfrm>
          <a:prstGeom prst="rect">
            <a:avLst/>
          </a:prstGeom>
        </p:spPr>
      </p:pic>
    </p:spTree>
  </p:cSld>
  <p:clrMapOvr>
    <a:masterClrMapping/>
  </p:clrMapOvr>
  <p:transition spd="slow" advClick="0" advTm="10000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6009531"/>
          </a:xfrm>
        </p:spPr>
        <p:txBody>
          <a:bodyPr/>
          <a:lstStyle/>
          <a:p>
            <a:pPr>
              <a:buNone/>
            </a:pPr>
            <a:r>
              <a:rPr lang="ru-RU" sz="2000" dirty="0" smtClean="0">
                <a:solidFill>
                  <a:srgbClr val="00B050"/>
                </a:solidFill>
              </a:rPr>
              <a:t>  </a:t>
            </a:r>
          </a:p>
          <a:p>
            <a:pPr>
              <a:buNone/>
            </a:pPr>
            <a:r>
              <a:rPr lang="ru-RU" sz="2000" dirty="0" smtClean="0">
                <a:solidFill>
                  <a:srgbClr val="00B050"/>
                </a:solidFill>
              </a:rPr>
              <a:t>Здоровий </a:t>
            </a:r>
            <a:r>
              <a:rPr lang="ru-RU" sz="2000" dirty="0" err="1" smtClean="0">
                <a:solidFill>
                  <a:srgbClr val="00B050"/>
                </a:solidFill>
              </a:rPr>
              <a:t>відпочинок</a:t>
            </a:r>
            <a:r>
              <a:rPr lang="ru-RU" sz="2000" dirty="0">
                <a:solidFill>
                  <a:srgbClr val="00B050"/>
                </a:solidFill>
              </a:rPr>
              <a:t> </a:t>
            </a:r>
            <a:r>
              <a:rPr lang="ru-RU" sz="2000" dirty="0" smtClean="0">
                <a:solidFill>
                  <a:srgbClr val="00B050"/>
                </a:solidFill>
              </a:rPr>
              <a:t>                                                                                                                                     </a:t>
            </a:r>
          </a:p>
          <a:p>
            <a:pPr>
              <a:buNone/>
            </a:pPr>
            <a:r>
              <a:rPr lang="ru-RU" sz="1800" dirty="0" err="1">
                <a:solidFill>
                  <a:srgbClr val="002060"/>
                </a:solidFill>
              </a:rPr>
              <a:t>Хто</a:t>
            </a:r>
            <a:r>
              <a:rPr lang="ru-RU" sz="1800" dirty="0">
                <a:solidFill>
                  <a:srgbClr val="002060"/>
                </a:solidFill>
              </a:rPr>
              <a:t> здоровий, той не плаче. </a:t>
            </a:r>
          </a:p>
          <a:p>
            <a:pPr>
              <a:buNone/>
            </a:pPr>
            <a:r>
              <a:rPr lang="ru-RU" sz="1800" dirty="0" err="1">
                <a:solidFill>
                  <a:srgbClr val="002060"/>
                </a:solidFill>
              </a:rPr>
              <a:t>Жде</a:t>
            </a:r>
            <a:r>
              <a:rPr lang="ru-RU" sz="1800" dirty="0">
                <a:solidFill>
                  <a:srgbClr val="002060"/>
                </a:solidFill>
              </a:rPr>
              <a:t> </a:t>
            </a:r>
            <a:r>
              <a:rPr lang="ru-RU" sz="1800" dirty="0" err="1">
                <a:solidFill>
                  <a:srgbClr val="002060"/>
                </a:solidFill>
              </a:rPr>
              <a:t>його</a:t>
            </a:r>
            <a:r>
              <a:rPr lang="ru-RU" sz="1800" dirty="0">
                <a:solidFill>
                  <a:srgbClr val="002060"/>
                </a:solidFill>
              </a:rPr>
              <a:t> в </a:t>
            </a:r>
            <a:r>
              <a:rPr lang="ru-RU" sz="1800" dirty="0" err="1">
                <a:solidFill>
                  <a:srgbClr val="002060"/>
                </a:solidFill>
              </a:rPr>
              <a:t>житті</a:t>
            </a:r>
            <a:r>
              <a:rPr lang="ru-RU" sz="1800" dirty="0">
                <a:solidFill>
                  <a:srgbClr val="002060"/>
                </a:solidFill>
              </a:rPr>
              <a:t> удача.                  </a:t>
            </a:r>
          </a:p>
          <a:p>
            <a:pPr>
              <a:buNone/>
            </a:pPr>
            <a:r>
              <a:rPr lang="ru-RU" sz="1800" dirty="0" err="1">
                <a:solidFill>
                  <a:srgbClr val="002060"/>
                </a:solidFill>
              </a:rPr>
              <a:t>Він</a:t>
            </a:r>
            <a:r>
              <a:rPr lang="ru-RU" sz="1800" dirty="0">
                <a:solidFill>
                  <a:srgbClr val="002060"/>
                </a:solidFill>
              </a:rPr>
              <a:t> </a:t>
            </a:r>
            <a:r>
              <a:rPr lang="ru-RU" sz="1800" dirty="0" err="1">
                <a:solidFill>
                  <a:srgbClr val="002060"/>
                </a:solidFill>
              </a:rPr>
              <a:t>уміє</a:t>
            </a:r>
            <a:r>
              <a:rPr lang="ru-RU" sz="1800" dirty="0">
                <a:solidFill>
                  <a:srgbClr val="002060"/>
                </a:solidFill>
              </a:rPr>
              <a:t> </a:t>
            </a:r>
            <a:r>
              <a:rPr lang="ru-RU" sz="1800" dirty="0" err="1">
                <a:solidFill>
                  <a:srgbClr val="002060"/>
                </a:solidFill>
              </a:rPr>
              <a:t>працювати</a:t>
            </a:r>
            <a:r>
              <a:rPr lang="ru-RU" sz="1800" dirty="0">
                <a:solidFill>
                  <a:srgbClr val="002060"/>
                </a:solidFill>
              </a:rPr>
              <a:t>. </a:t>
            </a:r>
          </a:p>
          <a:p>
            <a:pPr>
              <a:buNone/>
            </a:pPr>
            <a:r>
              <a:rPr lang="ru-RU" sz="1800" dirty="0" err="1">
                <a:solidFill>
                  <a:srgbClr val="002060"/>
                </a:solidFill>
              </a:rPr>
              <a:t>Вчитись</a:t>
            </a:r>
            <a:r>
              <a:rPr lang="ru-RU" sz="1800" dirty="0">
                <a:solidFill>
                  <a:srgbClr val="002060"/>
                </a:solidFill>
              </a:rPr>
              <a:t> і </a:t>
            </a:r>
            <a:r>
              <a:rPr lang="ru-RU" sz="1800" dirty="0" err="1">
                <a:solidFill>
                  <a:srgbClr val="002060"/>
                </a:solidFill>
              </a:rPr>
              <a:t>відпочивати</a:t>
            </a:r>
            <a:r>
              <a:rPr lang="ru-RU" sz="1800" dirty="0">
                <a:solidFill>
                  <a:srgbClr val="002060"/>
                </a:solidFill>
              </a:rPr>
              <a:t>. </a:t>
            </a:r>
          </a:p>
          <a:p>
            <a:pPr>
              <a:buNone/>
            </a:pPr>
            <a:endParaRPr lang="ru-RU" sz="2000" dirty="0" smtClean="0">
              <a:solidFill>
                <a:srgbClr val="00B050"/>
              </a:solidFill>
            </a:endParaRPr>
          </a:p>
          <a:p>
            <a:pPr>
              <a:buNone/>
            </a:pPr>
            <a:endParaRPr lang="uk-UA" dirty="0">
              <a:solidFill>
                <a:srgbClr val="FF0000"/>
              </a:solidFill>
            </a:endParaRPr>
          </a:p>
        </p:txBody>
      </p:sp>
      <p:pic>
        <p:nvPicPr>
          <p:cNvPr id="6" name="Рисунок 5" descr="17861801_146241059240113_5628994937644180082_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2204864"/>
            <a:ext cx="5664629" cy="4248472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0652" y="188640"/>
            <a:ext cx="25431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завантаження (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44208" y="3645024"/>
            <a:ext cx="2181225" cy="2095500"/>
          </a:xfrm>
          <a:prstGeom prst="rect">
            <a:avLst/>
          </a:prstGeom>
        </p:spPr>
      </p:pic>
    </p:spTree>
  </p:cSld>
  <p:clrMapOvr>
    <a:masterClrMapping/>
  </p:clrMapOvr>
  <p:transition spd="slow" advClick="0" advTm="10000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12616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Ми </a:t>
            </a:r>
            <a:r>
              <a:rPr lang="ru-RU" dirty="0" smtClean="0">
                <a:solidFill>
                  <a:srgbClr val="FF0000"/>
                </a:solidFill>
              </a:rPr>
              <a:t>за здоровий </a:t>
            </a:r>
            <a:r>
              <a:rPr lang="ru-RU" dirty="0" err="1" smtClean="0">
                <a:solidFill>
                  <a:srgbClr val="FF0000"/>
                </a:solidFill>
              </a:rPr>
              <a:t>спосіб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життя</a:t>
            </a:r>
            <a:r>
              <a:rPr lang="ru-RU" dirty="0" smtClean="0">
                <a:solidFill>
                  <a:srgbClr val="FF0000"/>
                </a:solidFill>
              </a:rPr>
              <a:t>!</a:t>
            </a:r>
          </a:p>
          <a:p>
            <a:pPr>
              <a:buNone/>
            </a:pPr>
            <a:r>
              <a:rPr lang="uk-UA" sz="2000" dirty="0" smtClean="0">
                <a:solidFill>
                  <a:schemeClr val="tx2"/>
                </a:solidFill>
              </a:rPr>
              <a:t>Хто </a:t>
            </a:r>
            <a:r>
              <a:rPr lang="uk-UA" sz="2000" dirty="0">
                <a:solidFill>
                  <a:schemeClr val="tx2"/>
                </a:solidFill>
              </a:rPr>
              <a:t>здоровий, той </a:t>
            </a:r>
            <a:r>
              <a:rPr lang="uk-UA" sz="2000" dirty="0" smtClean="0">
                <a:solidFill>
                  <a:schemeClr val="tx2"/>
                </a:solidFill>
              </a:rPr>
              <a:t>сміється</a:t>
            </a:r>
          </a:p>
          <a:p>
            <a:pPr>
              <a:buNone/>
            </a:pPr>
            <a:r>
              <a:rPr lang="uk-UA" sz="2000" dirty="0" smtClean="0">
                <a:solidFill>
                  <a:schemeClr val="tx2"/>
                </a:solidFill>
              </a:rPr>
              <a:t>Все </a:t>
            </a:r>
            <a:r>
              <a:rPr lang="uk-UA" sz="2000" dirty="0">
                <a:solidFill>
                  <a:schemeClr val="tx2"/>
                </a:solidFill>
              </a:rPr>
              <a:t>йому в житті вдається. </a:t>
            </a:r>
            <a:endParaRPr lang="uk-UA" sz="2000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uk-UA" sz="2000" dirty="0" smtClean="0">
                <a:solidFill>
                  <a:schemeClr val="tx2"/>
                </a:solidFill>
              </a:rPr>
              <a:t>Він </a:t>
            </a:r>
            <a:r>
              <a:rPr lang="uk-UA" sz="2000" dirty="0">
                <a:solidFill>
                  <a:schemeClr val="tx2"/>
                </a:solidFill>
              </a:rPr>
              <a:t>долає всі вершини – </a:t>
            </a:r>
            <a:endParaRPr lang="uk-UA" sz="2000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uk-UA" sz="2000" dirty="0" smtClean="0">
                <a:solidFill>
                  <a:schemeClr val="tx2"/>
                </a:solidFill>
              </a:rPr>
              <a:t>Це </a:t>
            </a:r>
            <a:r>
              <a:rPr lang="uk-UA" sz="2000" dirty="0">
                <a:solidFill>
                  <a:schemeClr val="tx2"/>
                </a:solidFill>
              </a:rPr>
              <a:t>ж чудово для </a:t>
            </a:r>
            <a:r>
              <a:rPr lang="uk-UA" sz="2000" dirty="0" smtClean="0">
                <a:solidFill>
                  <a:schemeClr val="tx2"/>
                </a:solidFill>
              </a:rPr>
              <a:t>людини.</a:t>
            </a:r>
            <a:endParaRPr lang="uk-UA" dirty="0">
              <a:solidFill>
                <a:schemeClr val="tx2"/>
              </a:solidFill>
            </a:endParaRPr>
          </a:p>
        </p:txBody>
      </p:sp>
      <p:pic>
        <p:nvPicPr>
          <p:cNvPr id="4" name="Рисунок 3" descr="20171214_1353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2492896"/>
            <a:ext cx="6804248" cy="4093181"/>
          </a:xfrm>
          <a:prstGeom prst="rect">
            <a:avLst/>
          </a:prstGeom>
        </p:spPr>
      </p:pic>
    </p:spTree>
  </p:cSld>
  <p:clrMapOvr>
    <a:masterClrMapping/>
  </p:clrMapOvr>
  <p:transition spd="slow" advClick="0" advTm="10000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/>
          <a:lstStyle/>
          <a:p>
            <a:pPr>
              <a:buNone/>
            </a:pPr>
            <a:r>
              <a:rPr lang="uk-UA" dirty="0" smtClean="0">
                <a:solidFill>
                  <a:srgbClr val="FF0000"/>
                </a:solidFill>
              </a:rPr>
              <a:t> Фізкультура </a:t>
            </a:r>
          </a:p>
          <a:p>
            <a:pPr>
              <a:buNone/>
            </a:pPr>
            <a:endParaRPr lang="ru-RU" dirty="0" smtClean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2852936"/>
            <a:ext cx="196215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завантаження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72200" y="179207"/>
            <a:ext cx="2579241" cy="1889745"/>
          </a:xfrm>
          <a:prstGeom prst="rect">
            <a:avLst/>
          </a:prstGeom>
        </p:spPr>
      </p:pic>
      <p:pic>
        <p:nvPicPr>
          <p:cNvPr id="6" name="Рисунок 5" descr="завантаження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95936" y="130480"/>
            <a:ext cx="1872208" cy="1987200"/>
          </a:xfrm>
          <a:prstGeom prst="rect">
            <a:avLst/>
          </a:prstGeom>
        </p:spPr>
      </p:pic>
      <p:pic>
        <p:nvPicPr>
          <p:cNvPr id="7" name="Рисунок 6" descr="image-0-02-05-8a1b35baa64b27ac7c9aad03513df2dac818b28995a845be73af6c0b9865cb69-V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59077" y="2534419"/>
            <a:ext cx="3219822" cy="429309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11560" y="384661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endParaRPr lang="ru-RU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ru-RU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Всім</a:t>
            </a: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потрібна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 </a:t>
            </a:r>
            <a:r>
              <a:rPr lang="ru-RU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дорослим</a:t>
            </a: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і </a:t>
            </a:r>
            <a:r>
              <a:rPr lang="ru-RU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малим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Треба спортом нам </a:t>
            </a:r>
          </a:p>
          <a:p>
            <a:pPr>
              <a:buNone/>
            </a:pPr>
            <a:r>
              <a:rPr lang="ru-RU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займатись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ru-RU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Щоб</a:t>
            </a: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здоровими</a:t>
            </a: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рости</a:t>
            </a: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uk-U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10000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23730"/>
            <a:ext cx="8229600" cy="5794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0000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07637102_c11ae7ae8278531f89cdd39dc7faa5a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80892" y="2060848"/>
            <a:ext cx="5281711" cy="368759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83568" y="404664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err="1" smtClean="0">
                <a:solidFill>
                  <a:srgbClr val="FF0000"/>
                </a:solidFill>
              </a:rPr>
              <a:t>Здорові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діти</a:t>
            </a:r>
            <a:r>
              <a:rPr lang="ru-RU" dirty="0" smtClean="0">
                <a:solidFill>
                  <a:srgbClr val="FF0000"/>
                </a:solidFill>
              </a:rPr>
              <a:t> - </a:t>
            </a:r>
            <a:r>
              <a:rPr lang="ru-RU" dirty="0" err="1" smtClean="0">
                <a:solidFill>
                  <a:srgbClr val="FF0000"/>
                </a:solidFill>
              </a:rPr>
              <a:t>нація</a:t>
            </a:r>
            <a:r>
              <a:rPr lang="ru-RU" dirty="0" smtClean="0">
                <a:solidFill>
                  <a:srgbClr val="FF0000"/>
                </a:solidFill>
              </a:rPr>
              <a:t> здорова,</a:t>
            </a:r>
          </a:p>
          <a:p>
            <a:r>
              <a:rPr lang="ru-RU" dirty="0" err="1" smtClean="0">
                <a:solidFill>
                  <a:srgbClr val="FF0000"/>
                </a:solidFill>
              </a:rPr>
              <a:t>Багата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Україна</a:t>
            </a:r>
            <a:r>
              <a:rPr lang="ru-RU" dirty="0" smtClean="0">
                <a:solidFill>
                  <a:srgbClr val="FF0000"/>
                </a:solidFill>
              </a:rPr>
              <a:t> і </a:t>
            </a:r>
            <a:r>
              <a:rPr lang="ru-RU" dirty="0" err="1" smtClean="0">
                <a:solidFill>
                  <a:srgbClr val="FF0000"/>
                </a:solidFill>
              </a:rPr>
              <a:t>чудова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smtClean="0">
                <a:solidFill>
                  <a:srgbClr val="FF0000"/>
                </a:solidFill>
              </a:rPr>
              <a:t>То ж, </a:t>
            </a:r>
            <a:r>
              <a:rPr lang="ru-RU" dirty="0" err="1" smtClean="0">
                <a:solidFill>
                  <a:srgbClr val="FF0000"/>
                </a:solidFill>
              </a:rPr>
              <a:t>діти</a:t>
            </a:r>
            <a:r>
              <a:rPr lang="ru-RU" dirty="0" smtClean="0">
                <a:solidFill>
                  <a:srgbClr val="FF0000"/>
                </a:solidFill>
              </a:rPr>
              <a:t>, </a:t>
            </a:r>
            <a:r>
              <a:rPr lang="ru-RU" dirty="0" err="1" smtClean="0">
                <a:solidFill>
                  <a:srgbClr val="FF0000"/>
                </a:solidFill>
              </a:rPr>
              <a:t>ви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здоровими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ростіть</a:t>
            </a:r>
            <a:r>
              <a:rPr lang="ru-RU" dirty="0" smtClean="0">
                <a:solidFill>
                  <a:srgbClr val="FF0000"/>
                </a:solidFill>
              </a:rPr>
              <a:t>,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В </a:t>
            </a:r>
            <a:r>
              <a:rPr lang="ru-RU" dirty="0" err="1" smtClean="0">
                <a:solidFill>
                  <a:srgbClr val="FF0000"/>
                </a:solidFill>
              </a:rPr>
              <a:t>майбутнє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сильними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ідіть</a:t>
            </a:r>
            <a:r>
              <a:rPr lang="ru-RU" dirty="0" smtClean="0">
                <a:solidFill>
                  <a:srgbClr val="FF0000"/>
                </a:solidFill>
              </a:rPr>
              <a:t>!</a:t>
            </a:r>
          </a:p>
          <a:p>
            <a:endParaRPr lang="ru-RU" dirty="0"/>
          </a:p>
        </p:txBody>
      </p:sp>
    </p:spTree>
  </p:cSld>
  <p:clrMapOvr>
    <a:masterClrMapping/>
  </p:clrMapOvr>
  <p:transition spd="slow" advClick="0" advTm="10000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/>
            </a:r>
            <a:br>
              <a:rPr lang="uk-UA" dirty="0" smtClean="0">
                <a:solidFill>
                  <a:srgbClr val="FF0000"/>
                </a:solidFill>
              </a:rPr>
            </a:br>
            <a:r>
              <a:rPr lang="uk-UA" dirty="0" smtClean="0">
                <a:solidFill>
                  <a:srgbClr val="FF0000"/>
                </a:solidFill>
              </a:rPr>
              <a:t>6 клас</a:t>
            </a:r>
            <a:br>
              <a:rPr lang="uk-UA" dirty="0" smtClean="0">
                <a:solidFill>
                  <a:srgbClr val="FF0000"/>
                </a:solidFill>
              </a:rPr>
            </a:br>
            <a:r>
              <a:rPr lang="uk-UA" dirty="0" smtClean="0">
                <a:solidFill>
                  <a:srgbClr val="FF0000"/>
                </a:solidFill>
              </a:rPr>
              <a:t>Дякую за гарну роботу на занятті. </a:t>
            </a:r>
            <a:br>
              <a:rPr lang="uk-UA" dirty="0" smtClean="0">
                <a:solidFill>
                  <a:srgbClr val="FF0000"/>
                </a:solidFill>
              </a:rPr>
            </a:br>
            <a:r>
              <a:rPr lang="uk-UA" dirty="0" smtClean="0">
                <a:solidFill>
                  <a:srgbClr val="FF0000"/>
                </a:solidFill>
              </a:rPr>
              <a:t>Молодці!!!</a:t>
            </a:r>
            <a:endParaRPr lang="uk-UA" dirty="0">
              <a:solidFill>
                <a:srgbClr val="FF0000"/>
              </a:solidFill>
            </a:endParaRPr>
          </a:p>
        </p:txBody>
      </p:sp>
      <p:pic>
        <p:nvPicPr>
          <p:cNvPr id="9218" name="Picture 2" descr="C:\Users\user19\Desktop\18486451_171161733414712_7142771181545347626_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2672" t="20683" r="20052" b="25223"/>
          <a:stretch>
            <a:fillRect/>
          </a:stretch>
        </p:blipFill>
        <p:spPr bwMode="auto">
          <a:xfrm>
            <a:off x="4499992" y="2924944"/>
            <a:ext cx="3456384" cy="2448272"/>
          </a:xfrm>
          <a:prstGeom prst="rect">
            <a:avLst/>
          </a:prstGeom>
          <a:noFill/>
        </p:spPr>
      </p:pic>
      <p:pic>
        <p:nvPicPr>
          <p:cNvPr id="4" name="Рисунок 3" descr="images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2924944"/>
            <a:ext cx="3240360" cy="2448272"/>
          </a:xfrm>
          <a:prstGeom prst="rect">
            <a:avLst/>
          </a:prstGeom>
        </p:spPr>
      </p:pic>
    </p:spTree>
  </p:cSld>
  <p:clrMapOvr>
    <a:masterClrMapping/>
  </p:clrMapOvr>
  <p:transition spd="slow" advClick="0" advTm="10000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/>
          <a:lstStyle/>
          <a:p>
            <a:pPr algn="ctr">
              <a:buNone/>
            </a:pPr>
            <a:r>
              <a:rPr lang="ru-RU" dirty="0" err="1" smtClean="0">
                <a:solidFill>
                  <a:srgbClr val="FF0000"/>
                </a:solidFill>
              </a:rPr>
              <a:t>Щоб</a:t>
            </a:r>
            <a:r>
              <a:rPr lang="ru-RU" dirty="0" smtClean="0">
                <a:solidFill>
                  <a:srgbClr val="FF0000"/>
                </a:solidFill>
              </a:rPr>
              <a:t> бути </a:t>
            </a:r>
            <a:r>
              <a:rPr lang="ru-RU" dirty="0" err="1" smtClean="0">
                <a:solidFill>
                  <a:srgbClr val="FF0000"/>
                </a:solidFill>
              </a:rPr>
              <a:t>здоровим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потрібно</a:t>
            </a:r>
            <a:r>
              <a:rPr lang="ru-RU" dirty="0" smtClean="0">
                <a:solidFill>
                  <a:srgbClr val="FF0000"/>
                </a:solidFill>
              </a:rPr>
              <a:t> правильно вести здоровий </a:t>
            </a:r>
            <a:r>
              <a:rPr lang="ru-RU" dirty="0" err="1" smtClean="0">
                <a:solidFill>
                  <a:srgbClr val="FF0000"/>
                </a:solidFill>
              </a:rPr>
              <a:t>спосіб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життя</a:t>
            </a:r>
            <a:r>
              <a:rPr lang="ru-RU" dirty="0" smtClean="0">
                <a:solidFill>
                  <a:srgbClr val="FF0000"/>
                </a:solidFill>
              </a:rPr>
              <a:t>:</a:t>
            </a:r>
            <a:endParaRPr lang="ru-RU" dirty="0" smtClean="0"/>
          </a:p>
          <a:p>
            <a:pPr algn="r"/>
            <a:r>
              <a:rPr lang="ru-RU" dirty="0" err="1" smtClean="0"/>
              <a:t>Позитивні</a:t>
            </a:r>
            <a:r>
              <a:rPr lang="ru-RU" dirty="0" smtClean="0"/>
              <a:t> </a:t>
            </a:r>
            <a:r>
              <a:rPr lang="ru-RU" dirty="0" err="1" smtClean="0"/>
              <a:t>емоції</a:t>
            </a:r>
            <a:endParaRPr lang="ru-RU" dirty="0" smtClean="0"/>
          </a:p>
          <a:p>
            <a:pPr algn="r"/>
            <a:r>
              <a:rPr lang="ru-RU" dirty="0" err="1" smtClean="0"/>
              <a:t>Фізична</a:t>
            </a:r>
            <a:r>
              <a:rPr lang="ru-RU" dirty="0" smtClean="0"/>
              <a:t> </a:t>
            </a:r>
            <a:r>
              <a:rPr lang="ru-RU" dirty="0"/>
              <a:t>культура, </a:t>
            </a:r>
            <a:r>
              <a:rPr lang="ru-RU" dirty="0" smtClean="0"/>
              <a:t>спорт</a:t>
            </a:r>
          </a:p>
          <a:p>
            <a:pPr algn="r"/>
            <a:r>
              <a:rPr lang="ru-RU" dirty="0" err="1" smtClean="0"/>
              <a:t>Корисна</a:t>
            </a:r>
            <a:r>
              <a:rPr lang="ru-RU" dirty="0" smtClean="0"/>
              <a:t> </a:t>
            </a:r>
            <a:r>
              <a:rPr lang="ru-RU" dirty="0" err="1" smtClean="0"/>
              <a:t>їжа</a:t>
            </a:r>
            <a:endParaRPr lang="ru-RU" dirty="0" smtClean="0"/>
          </a:p>
          <a:p>
            <a:pPr algn="r"/>
            <a:r>
              <a:rPr lang="ru-RU" sz="2800" dirty="0" err="1" smtClean="0"/>
              <a:t>Відмова</a:t>
            </a:r>
            <a:r>
              <a:rPr lang="ru-RU" sz="2800" dirty="0" smtClean="0"/>
              <a:t> </a:t>
            </a:r>
            <a:r>
              <a:rPr lang="ru-RU" sz="2800" dirty="0" err="1"/>
              <a:t>від</a:t>
            </a:r>
            <a:r>
              <a:rPr lang="ru-RU" sz="2800" dirty="0"/>
              <a:t> </a:t>
            </a:r>
            <a:r>
              <a:rPr lang="ru-RU" sz="2800" dirty="0" err="1"/>
              <a:t>шкідливих</a:t>
            </a:r>
            <a:r>
              <a:rPr lang="ru-RU" sz="2800" dirty="0"/>
              <a:t> </a:t>
            </a:r>
            <a:r>
              <a:rPr lang="ru-RU" sz="2800" dirty="0" err="1" smtClean="0"/>
              <a:t>звичок</a:t>
            </a:r>
            <a:endParaRPr lang="ru-RU" sz="2800" dirty="0" smtClean="0"/>
          </a:p>
          <a:p>
            <a:pPr algn="r"/>
            <a:r>
              <a:rPr lang="ru-RU" dirty="0" err="1" smtClean="0"/>
              <a:t>Особиста</a:t>
            </a:r>
            <a:r>
              <a:rPr lang="ru-RU" dirty="0" smtClean="0"/>
              <a:t> </a:t>
            </a:r>
            <a:r>
              <a:rPr lang="ru-RU" dirty="0" err="1" smtClean="0"/>
              <a:t>гігієна</a:t>
            </a:r>
            <a:endParaRPr lang="ru-RU" dirty="0" smtClean="0"/>
          </a:p>
          <a:p>
            <a:pPr algn="r"/>
            <a:r>
              <a:rPr lang="ru-RU" dirty="0" smtClean="0"/>
              <a:t>Здоровий </a:t>
            </a:r>
            <a:r>
              <a:rPr lang="ru-RU" dirty="0" err="1"/>
              <a:t>відпочинок</a:t>
            </a:r>
            <a:endParaRPr lang="uk-UA" dirty="0"/>
          </a:p>
        </p:txBody>
      </p:sp>
      <p:pic>
        <p:nvPicPr>
          <p:cNvPr id="3" name="Рисунок 2" descr="6V_u1PyGhC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2564904"/>
            <a:ext cx="3242520" cy="2397248"/>
          </a:xfrm>
          <a:prstGeom prst="rect">
            <a:avLst/>
          </a:prstGeom>
        </p:spPr>
      </p:pic>
    </p:spTree>
  </p:cSld>
  <p:clrMapOvr>
    <a:masterClrMapping/>
  </p:clrMapOvr>
  <p:transition spd="slow" advClick="0" advTm="10000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                </a:t>
            </a:r>
            <a:r>
              <a:rPr lang="ru-RU" b="1" dirty="0" smtClean="0"/>
              <a:t> </a:t>
            </a:r>
            <a:r>
              <a:rPr lang="uk-UA" b="1" dirty="0" smtClean="0">
                <a:solidFill>
                  <a:srgbClr val="FF0000"/>
                </a:solidFill>
              </a:rPr>
              <a:t>Позитивні емоції</a:t>
            </a:r>
          </a:p>
          <a:p>
            <a:pPr>
              <a:buNone/>
            </a:pPr>
            <a:r>
              <a:rPr lang="uk-UA" dirty="0"/>
              <a:t> </a:t>
            </a:r>
            <a:r>
              <a:rPr lang="uk-UA" dirty="0" smtClean="0"/>
              <a:t>  </a:t>
            </a:r>
            <a:r>
              <a:rPr lang="ru-RU" dirty="0" smtClean="0"/>
              <a:t/>
            </a:r>
            <a:br>
              <a:rPr lang="ru-RU" dirty="0" smtClean="0"/>
            </a:br>
            <a:endParaRPr lang="uk-UA" dirty="0"/>
          </a:p>
        </p:txBody>
      </p:sp>
      <p:pic>
        <p:nvPicPr>
          <p:cNvPr id="5" name="Рисунок 4" descr="20171212_2026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4365104"/>
            <a:ext cx="3816423" cy="2295817"/>
          </a:xfrm>
          <a:prstGeom prst="rect">
            <a:avLst/>
          </a:prstGeom>
        </p:spPr>
      </p:pic>
      <p:pic>
        <p:nvPicPr>
          <p:cNvPr id="6" name="Рисунок 5" descr="20171212_2037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5284472" y="3076568"/>
            <a:ext cx="4375614" cy="2632206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116632"/>
            <a:ext cx="2447925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61345004"/>
              </p:ext>
            </p:extLst>
          </p:nvPr>
        </p:nvGraphicFramePr>
        <p:xfrm>
          <a:off x="395536" y="1297732"/>
          <a:ext cx="3456384" cy="2103120"/>
        </p:xfrm>
        <a:graphic>
          <a:graphicData uri="http://schemas.openxmlformats.org/drawingml/2006/table">
            <a:tbl>
              <a:tblPr/>
              <a:tblGrid>
                <a:gridCol w="3456384"/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ru-RU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/>
                      </a:r>
                      <a:br>
                        <a:rPr lang="ru-RU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</a:br>
                      <a:r>
                        <a:rPr lang="ru-RU" sz="2400" dirty="0" err="1">
                          <a:solidFill>
                            <a:srgbClr val="002060"/>
                          </a:solidFill>
                          <a:effectLst/>
                          <a:latin typeface="Verdana"/>
                        </a:rPr>
                        <a:t>Позитивні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Verdana"/>
                        </a:rPr>
                        <a:t> </a:t>
                      </a:r>
                      <a:r>
                        <a:rPr lang="ru-RU" sz="2400" dirty="0" err="1">
                          <a:solidFill>
                            <a:srgbClr val="002060"/>
                          </a:solidFill>
                          <a:effectLst/>
                          <a:latin typeface="Verdana"/>
                        </a:rPr>
                        <a:t>емоції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Verdana"/>
                        </a:rPr>
                        <a:t>, </a:t>
                      </a:r>
                      <a:endParaRPr lang="ru-RU" sz="2400" dirty="0" smtClean="0">
                        <a:solidFill>
                          <a:srgbClr val="002060"/>
                        </a:solidFill>
                        <a:effectLst/>
                        <a:latin typeface="Verdana"/>
                      </a:endParaRPr>
                    </a:p>
                    <a:p>
                      <a:pPr algn="l"/>
                      <a:r>
                        <a:rPr lang="ru-RU" sz="2400" dirty="0" smtClean="0">
                          <a:solidFill>
                            <a:srgbClr val="002060"/>
                          </a:solidFill>
                          <a:effectLst/>
                          <a:latin typeface="Verdana"/>
                        </a:rPr>
                        <a:t>То 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Verdana"/>
                        </a:rPr>
                        <a:t>є з </a:t>
                      </a:r>
                      <a:r>
                        <a:rPr lang="ru-RU" sz="2400" dirty="0" err="1">
                          <a:solidFill>
                            <a:srgbClr val="002060"/>
                          </a:solidFill>
                          <a:effectLst/>
                          <a:latin typeface="Verdana"/>
                        </a:rPr>
                        <a:t>ліків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Verdana"/>
                        </a:rPr>
                        <a:t>, - </a:t>
                      </a:r>
                      <a:r>
                        <a:rPr lang="ru-RU" sz="2400" dirty="0" err="1">
                          <a:solidFill>
                            <a:srgbClr val="002060"/>
                          </a:solidFill>
                          <a:effectLst/>
                          <a:latin typeface="Verdana"/>
                        </a:rPr>
                        <a:t>лік</a:t>
                      </a:r>
                      <a:r>
                        <a:rPr lang="ru-RU" sz="2400" dirty="0" smtClean="0">
                          <a:solidFill>
                            <a:srgbClr val="002060"/>
                          </a:solidFill>
                          <a:effectLst/>
                          <a:latin typeface="Verdana"/>
                        </a:rPr>
                        <a:t>,</a:t>
                      </a:r>
                    </a:p>
                    <a:p>
                      <a:pPr algn="l"/>
                      <a:r>
                        <a:rPr lang="ru-RU" sz="2400" dirty="0" smtClean="0">
                          <a:solidFill>
                            <a:srgbClr val="002060"/>
                          </a:solidFill>
                          <a:effectLst/>
                          <a:latin typeface="Verdana"/>
                        </a:rPr>
                        <a:t> </a:t>
                      </a:r>
                      <a:r>
                        <a:rPr lang="ru-RU" sz="2400" dirty="0" err="1">
                          <a:solidFill>
                            <a:srgbClr val="002060"/>
                          </a:solidFill>
                          <a:effectLst/>
                          <a:latin typeface="Verdana"/>
                        </a:rPr>
                        <a:t>Бо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Verdana"/>
                        </a:rPr>
                        <a:t> </a:t>
                      </a:r>
                      <a:r>
                        <a:rPr lang="ru-RU" sz="2400" dirty="0" err="1">
                          <a:solidFill>
                            <a:srgbClr val="002060"/>
                          </a:solidFill>
                          <a:effectLst/>
                          <a:latin typeface="Verdana"/>
                        </a:rPr>
                        <a:t>продовжують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Verdana"/>
                        </a:rPr>
                        <a:t> </a:t>
                      </a:r>
                      <a:r>
                        <a:rPr lang="ru-RU" sz="2400" dirty="0" err="1">
                          <a:solidFill>
                            <a:srgbClr val="002060"/>
                          </a:solidFill>
                          <a:effectLst/>
                          <a:latin typeface="Verdana"/>
                        </a:rPr>
                        <a:t>життя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Verdana"/>
                        </a:rPr>
                        <a:t> нам, </a:t>
                      </a:r>
                      <a:endParaRPr lang="ru-RU" sz="2400" dirty="0" smtClean="0">
                        <a:solidFill>
                          <a:srgbClr val="002060"/>
                        </a:solidFill>
                        <a:effectLst/>
                        <a:latin typeface="Verdana"/>
                      </a:endParaRPr>
                    </a:p>
                    <a:p>
                      <a:pPr algn="l"/>
                      <a:r>
                        <a:rPr lang="ru-RU" sz="2400" dirty="0" err="1" smtClean="0">
                          <a:solidFill>
                            <a:srgbClr val="002060"/>
                          </a:solidFill>
                          <a:effectLst/>
                          <a:latin typeface="Verdana"/>
                        </a:rPr>
                        <a:t>Продовжують</a:t>
                      </a:r>
                      <a:r>
                        <a:rPr lang="ru-RU" sz="2400" dirty="0" smtClean="0">
                          <a:solidFill>
                            <a:srgbClr val="002060"/>
                          </a:solidFill>
                          <a:effectLst/>
                          <a:latin typeface="Verdana"/>
                        </a:rPr>
                        <a:t> </a:t>
                      </a:r>
                      <a:r>
                        <a:rPr lang="ru-RU" sz="2400" dirty="0" err="1">
                          <a:solidFill>
                            <a:srgbClr val="002060"/>
                          </a:solidFill>
                          <a:effectLst/>
                          <a:latin typeface="Verdana"/>
                        </a:rPr>
                        <a:t>вік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Verdana"/>
                        </a:rPr>
                        <a:t>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1E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 advClick="0" advTm="10000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8686800" cy="6126163"/>
          </a:xfrm>
        </p:spPr>
        <p:txBody>
          <a:bodyPr/>
          <a:lstStyle/>
          <a:p>
            <a:pPr>
              <a:buNone/>
            </a:pP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             </a:t>
            </a:r>
          </a:p>
          <a:p>
            <a:pPr>
              <a:buNone/>
            </a:pP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            </a:t>
            </a:r>
            <a:r>
              <a:rPr lang="ru-RU" dirty="0" err="1" smtClean="0">
                <a:solidFill>
                  <a:srgbClr val="FF0000"/>
                </a:solidFill>
              </a:rPr>
              <a:t>Фізкультура</a:t>
            </a:r>
            <a:endParaRPr lang="en-US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Times New Roman"/>
                <a:ea typeface="Times New Roman"/>
              </a:rPr>
              <a:t>  </a:t>
            </a:r>
            <a:r>
              <a:rPr lang="uk-UA" dirty="0" smtClean="0">
                <a:latin typeface="Times New Roman"/>
                <a:ea typeface="Times New Roman"/>
              </a:rPr>
              <a:t>Дотримуйся </a:t>
            </a:r>
            <a:r>
              <a:rPr lang="uk-UA" dirty="0">
                <a:latin typeface="Times New Roman"/>
                <a:ea typeface="Times New Roman"/>
              </a:rPr>
              <a:t>режиму дня,</a:t>
            </a:r>
            <a:br>
              <a:rPr lang="uk-UA" dirty="0">
                <a:latin typeface="Times New Roman"/>
                <a:ea typeface="Times New Roman"/>
              </a:rPr>
            </a:br>
            <a:r>
              <a:rPr lang="uk-UA" dirty="0">
                <a:latin typeface="Times New Roman"/>
                <a:ea typeface="Times New Roman"/>
              </a:rPr>
              <a:t>Живи по розпорядку:                                   </a:t>
            </a:r>
            <a:br>
              <a:rPr lang="uk-UA" dirty="0">
                <a:latin typeface="Times New Roman"/>
                <a:ea typeface="Times New Roman"/>
              </a:rPr>
            </a:br>
            <a:r>
              <a:rPr lang="uk-UA" dirty="0" err="1">
                <a:latin typeface="Times New Roman"/>
                <a:ea typeface="Times New Roman"/>
              </a:rPr>
              <a:t>Вмивайся</a:t>
            </a:r>
            <a:r>
              <a:rPr lang="uk-UA" dirty="0">
                <a:latin typeface="Times New Roman"/>
                <a:ea typeface="Times New Roman"/>
              </a:rPr>
              <a:t>, снідай і роби</a:t>
            </a:r>
            <a:br>
              <a:rPr lang="uk-UA" dirty="0">
                <a:latin typeface="Times New Roman"/>
                <a:ea typeface="Times New Roman"/>
              </a:rPr>
            </a:br>
            <a:r>
              <a:rPr lang="uk-UA" dirty="0">
                <a:latin typeface="Times New Roman"/>
                <a:ea typeface="Times New Roman"/>
              </a:rPr>
              <a:t>Ранкову ти зарядку</a:t>
            </a:r>
            <a:r>
              <a:rPr lang="uk-UA" dirty="0" smtClean="0">
                <a:latin typeface="Times New Roman"/>
                <a:ea typeface="Times New Roman"/>
              </a:rPr>
              <a:t>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20171212_2041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3819122" y="1517582"/>
            <a:ext cx="6309318" cy="3795450"/>
          </a:xfrm>
          <a:prstGeom prst="rect">
            <a:avLst/>
          </a:prstGeom>
        </p:spPr>
      </p:pic>
      <p:pic>
        <p:nvPicPr>
          <p:cNvPr id="5" name="Рисунок 4" descr="15000_x_1636795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5" y="3645024"/>
            <a:ext cx="3297553" cy="2089026"/>
          </a:xfrm>
          <a:prstGeom prst="rect">
            <a:avLst/>
          </a:prstGeom>
        </p:spPr>
      </p:pic>
    </p:spTree>
  </p:cSld>
  <p:clrMapOvr>
    <a:masterClrMapping/>
  </p:clrMapOvr>
  <p:transition spd="slow" advClick="0" advTm="10000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00B0F0"/>
                </a:solidFill>
              </a:rPr>
              <a:t>Свіжа їжа – здоров'я залог!</a:t>
            </a:r>
            <a:br>
              <a:rPr lang="uk-UA" dirty="0" smtClean="0">
                <a:solidFill>
                  <a:srgbClr val="00B0F0"/>
                </a:solidFill>
              </a:rPr>
            </a:br>
            <a:r>
              <a:rPr lang="uk-UA" dirty="0" smtClean="0">
                <a:solidFill>
                  <a:srgbClr val="00B0F0"/>
                </a:solidFill>
              </a:rPr>
              <a:t>Пам'ятай ти зажди цей урок.</a:t>
            </a:r>
            <a:endParaRPr lang="uk-UA" dirty="0">
              <a:solidFill>
                <a:srgbClr val="00B0F0"/>
              </a:solidFill>
            </a:endParaRPr>
          </a:p>
        </p:txBody>
      </p:sp>
      <p:pic>
        <p:nvPicPr>
          <p:cNvPr id="5" name="Содержимое 4" descr="23622136_158349208232738_7915450340608001158_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44008" y="1556792"/>
            <a:ext cx="3394472" cy="4525963"/>
          </a:xfr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4293096"/>
            <a:ext cx="2247900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images (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31640" y="1700808"/>
            <a:ext cx="2160240" cy="2447925"/>
          </a:xfrm>
          <a:prstGeom prst="rect">
            <a:avLst/>
          </a:prstGeom>
        </p:spPr>
      </p:pic>
    </p:spTree>
  </p:cSld>
  <p:clrMapOvr>
    <a:masterClrMapping/>
  </p:clrMapOvr>
  <p:transition spd="slow" advClick="0" advTm="10000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60648"/>
            <a:ext cx="8229600" cy="6048672"/>
          </a:xfrm>
        </p:spPr>
        <p:txBody>
          <a:bodyPr/>
          <a:lstStyle/>
          <a:p>
            <a:pPr>
              <a:buNone/>
            </a:pPr>
            <a:r>
              <a:rPr lang="ru-RU" sz="2400" dirty="0" err="1">
                <a:solidFill>
                  <a:srgbClr val="FF0000"/>
                </a:solidFill>
              </a:rPr>
              <a:t>Щоб</a:t>
            </a:r>
            <a:r>
              <a:rPr lang="ru-RU" sz="2400" dirty="0">
                <a:solidFill>
                  <a:srgbClr val="FF0000"/>
                </a:solidFill>
              </a:rPr>
              <a:t> </a:t>
            </a:r>
            <a:r>
              <a:rPr lang="ru-RU" sz="2400" dirty="0" err="1">
                <a:solidFill>
                  <a:srgbClr val="FF0000"/>
                </a:solidFill>
              </a:rPr>
              <a:t>мати</a:t>
            </a:r>
            <a:r>
              <a:rPr lang="ru-RU" sz="2400" dirty="0">
                <a:solidFill>
                  <a:srgbClr val="FF0000"/>
                </a:solidFill>
              </a:rPr>
              <a:t> </a:t>
            </a:r>
            <a:r>
              <a:rPr lang="ru-RU" sz="2400" dirty="0" err="1">
                <a:solidFill>
                  <a:srgbClr val="FF0000"/>
                </a:solidFill>
              </a:rPr>
              <a:t>здоров'я</a:t>
            </a:r>
            <a:r>
              <a:rPr lang="ru-RU" sz="2400" dirty="0">
                <a:solidFill>
                  <a:srgbClr val="FF0000"/>
                </a:solidFill>
              </a:rPr>
              <a:t>, </a:t>
            </a:r>
            <a:r>
              <a:rPr lang="ru-RU" sz="2400" dirty="0" err="1">
                <a:solidFill>
                  <a:srgbClr val="FF0000"/>
                </a:solidFill>
              </a:rPr>
              <a:t>слід</a:t>
            </a:r>
            <a:r>
              <a:rPr lang="ru-RU" sz="2400" dirty="0">
                <a:solidFill>
                  <a:srgbClr val="FF0000"/>
                </a:solidFill>
              </a:rPr>
              <a:t> правильно </a:t>
            </a:r>
            <a:r>
              <a:rPr lang="ru-RU" sz="2400" dirty="0" err="1">
                <a:solidFill>
                  <a:srgbClr val="FF0000"/>
                </a:solidFill>
              </a:rPr>
              <a:t>їсти</a:t>
            </a:r>
            <a:r>
              <a:rPr lang="ru-RU" sz="2400" dirty="0">
                <a:solidFill>
                  <a:srgbClr val="FF0000"/>
                </a:solidFill>
              </a:rPr>
              <a:t>,</a:t>
            </a:r>
          </a:p>
          <a:p>
            <a:pPr>
              <a:buNone/>
            </a:pPr>
            <a:r>
              <a:rPr lang="ru-RU" sz="2400" dirty="0" err="1">
                <a:solidFill>
                  <a:srgbClr val="FF0000"/>
                </a:solidFill>
              </a:rPr>
              <a:t>Вживати</a:t>
            </a:r>
            <a:r>
              <a:rPr lang="ru-RU" sz="2400" dirty="0">
                <a:solidFill>
                  <a:srgbClr val="FF0000"/>
                </a:solidFill>
              </a:rPr>
              <a:t> </a:t>
            </a:r>
            <a:r>
              <a:rPr lang="ru-RU" sz="2400" dirty="0" err="1">
                <a:solidFill>
                  <a:srgbClr val="FF0000"/>
                </a:solidFill>
              </a:rPr>
              <a:t>поживне</a:t>
            </a:r>
            <a:r>
              <a:rPr lang="ru-RU" sz="2400" dirty="0">
                <a:solidFill>
                  <a:srgbClr val="FF0000"/>
                </a:solidFill>
              </a:rPr>
              <a:t> і </a:t>
            </a:r>
            <a:r>
              <a:rPr lang="ru-RU" sz="2400" dirty="0" err="1">
                <a:solidFill>
                  <a:srgbClr val="FF0000"/>
                </a:solidFill>
              </a:rPr>
              <a:t>тільки</a:t>
            </a:r>
            <a:r>
              <a:rPr lang="ru-RU" sz="2400" dirty="0">
                <a:solidFill>
                  <a:srgbClr val="FF0000"/>
                </a:solidFill>
              </a:rPr>
              <a:t> </a:t>
            </a:r>
            <a:r>
              <a:rPr lang="ru-RU" sz="2400" dirty="0" err="1">
                <a:solidFill>
                  <a:srgbClr val="FF0000"/>
                </a:solidFill>
              </a:rPr>
              <a:t>корисне</a:t>
            </a:r>
            <a:r>
              <a:rPr lang="ru-RU" sz="2400" dirty="0">
                <a:solidFill>
                  <a:srgbClr val="FF0000"/>
                </a:solidFill>
              </a:rPr>
              <a:t>.                    </a:t>
            </a:r>
          </a:p>
          <a:p>
            <a:pPr>
              <a:buNone/>
            </a:pPr>
            <a:r>
              <a:rPr lang="ru-RU" sz="2400" dirty="0">
                <a:solidFill>
                  <a:srgbClr val="FF0000"/>
                </a:solidFill>
              </a:rPr>
              <a:t>Не </a:t>
            </a:r>
            <a:r>
              <a:rPr lang="ru-RU" sz="2400" dirty="0" err="1">
                <a:solidFill>
                  <a:srgbClr val="FF0000"/>
                </a:solidFill>
              </a:rPr>
              <a:t>їсти</a:t>
            </a:r>
            <a:r>
              <a:rPr lang="ru-RU" sz="2400" dirty="0">
                <a:solidFill>
                  <a:srgbClr val="FF0000"/>
                </a:solidFill>
              </a:rPr>
              <a:t> </a:t>
            </a:r>
            <a:r>
              <a:rPr lang="ru-RU" sz="2400" dirty="0" err="1">
                <a:solidFill>
                  <a:srgbClr val="FF0000"/>
                </a:solidFill>
              </a:rPr>
              <a:t>надміру</a:t>
            </a:r>
            <a:r>
              <a:rPr lang="ru-RU" sz="2400" dirty="0">
                <a:solidFill>
                  <a:srgbClr val="FF0000"/>
                </a:solidFill>
              </a:rPr>
              <a:t>, не </a:t>
            </a:r>
            <a:r>
              <a:rPr lang="ru-RU" sz="2400" dirty="0" err="1">
                <a:solidFill>
                  <a:srgbClr val="FF0000"/>
                </a:solidFill>
              </a:rPr>
              <a:t>шкодити</a:t>
            </a:r>
            <a:r>
              <a:rPr lang="ru-RU" sz="2400" dirty="0">
                <a:solidFill>
                  <a:srgbClr val="FF0000"/>
                </a:solidFill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</a:rPr>
              <a:t>тілу</a:t>
            </a:r>
            <a:endParaRPr lang="ru-RU" sz="24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>
                <a:solidFill>
                  <a:srgbClr val="FF0000"/>
                </a:solidFill>
              </a:rPr>
              <a:t>І </a:t>
            </a:r>
            <a:r>
              <a:rPr lang="ru-RU" sz="2400" dirty="0" err="1">
                <a:solidFill>
                  <a:srgbClr val="FF0000"/>
                </a:solidFill>
              </a:rPr>
              <a:t>пам'ятати</a:t>
            </a:r>
            <a:r>
              <a:rPr lang="ru-RU" sz="2400" dirty="0">
                <a:solidFill>
                  <a:srgbClr val="FF0000"/>
                </a:solidFill>
              </a:rPr>
              <a:t> про </a:t>
            </a:r>
            <a:r>
              <a:rPr lang="ru-RU" sz="2400" dirty="0" err="1" smtClean="0">
                <a:solidFill>
                  <a:srgbClr val="FF0000"/>
                </a:solidFill>
              </a:rPr>
              <a:t>вітаміни</a:t>
            </a:r>
            <a:r>
              <a:rPr lang="ru-RU" sz="2400" dirty="0" smtClean="0">
                <a:solidFill>
                  <a:srgbClr val="FF0000"/>
                </a:solidFill>
              </a:rPr>
              <a:t>.</a:t>
            </a:r>
            <a:endParaRPr lang="ru-RU" sz="2400" dirty="0">
              <a:solidFill>
                <a:srgbClr val="FF0000"/>
              </a:solidFill>
            </a:endParaRPr>
          </a:p>
          <a:p>
            <a:pPr algn="ctr">
              <a:buNone/>
            </a:pP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>
              <a:buNone/>
            </a:pPr>
            <a:endParaRPr lang="uk-UA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5" name="Рисунок 4" descr="20171212_1908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2646437"/>
            <a:ext cx="6068197" cy="3758456"/>
          </a:xfrm>
          <a:prstGeom prst="rect">
            <a:avLst/>
          </a:prstGeom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476672"/>
            <a:ext cx="271462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0000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pPr>
              <a:buNone/>
            </a:pPr>
            <a:r>
              <a:rPr lang="ru-RU" dirty="0" err="1">
                <a:solidFill>
                  <a:srgbClr val="FF0000"/>
                </a:solidFill>
              </a:rPr>
              <a:t>Якщо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хочеш</a:t>
            </a:r>
            <a:r>
              <a:rPr lang="ru-RU" dirty="0">
                <a:solidFill>
                  <a:srgbClr val="FF0000"/>
                </a:solidFill>
              </a:rPr>
              <a:t> бути </a:t>
            </a:r>
            <a:r>
              <a:rPr lang="ru-RU" dirty="0" err="1">
                <a:solidFill>
                  <a:srgbClr val="FF0000"/>
                </a:solidFill>
              </a:rPr>
              <a:t>завжди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                       </a:t>
            </a:r>
            <a:r>
              <a:rPr lang="ru-RU" dirty="0" err="1" smtClean="0">
                <a:solidFill>
                  <a:srgbClr val="FF0000"/>
                </a:solidFill>
              </a:rPr>
              <a:t>здоровим</a:t>
            </a:r>
            <a:r>
              <a:rPr lang="ru-RU" dirty="0" smtClean="0">
                <a:solidFill>
                  <a:srgbClr val="FF0000"/>
                </a:solidFill>
              </a:rPr>
              <a:t> - закаляйся!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Водою холодною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FF0000"/>
                </a:solidFill>
              </a:rPr>
              <a:t>обливайся!</a:t>
            </a:r>
            <a:endParaRPr lang="uk-UA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20171212_1940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3861876" y="1618844"/>
            <a:ext cx="5733255" cy="3448912"/>
          </a:xfrm>
          <a:prstGeom prst="rect">
            <a:avLst/>
          </a:prstGeom>
        </p:spPr>
      </p:pic>
      <p:pic>
        <p:nvPicPr>
          <p:cNvPr id="5" name="Рисунок 4" descr="завантаження (3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2708920"/>
            <a:ext cx="2736304" cy="3312368"/>
          </a:xfrm>
          <a:prstGeom prst="rect">
            <a:avLst/>
          </a:prstGeom>
        </p:spPr>
      </p:pic>
    </p:spTree>
  </p:cSld>
  <p:clrMapOvr>
    <a:masterClrMapping/>
  </p:clrMapOvr>
  <p:transition spd="slow" advClick="0" advTm="10000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Та </a:t>
            </a:r>
            <a:r>
              <a:rPr lang="ru-RU" dirty="0" err="1">
                <a:solidFill>
                  <a:srgbClr val="7030A0"/>
                </a:solidFill>
              </a:rPr>
              <a:t>якщо</a:t>
            </a:r>
            <a:r>
              <a:rPr lang="ru-RU" dirty="0">
                <a:solidFill>
                  <a:srgbClr val="7030A0"/>
                </a:solidFill>
              </a:rPr>
              <a:t> </a:t>
            </a:r>
            <a:r>
              <a:rPr lang="ru-RU" dirty="0" err="1">
                <a:solidFill>
                  <a:srgbClr val="7030A0"/>
                </a:solidFill>
              </a:rPr>
              <a:t>вже</a:t>
            </a:r>
            <a:r>
              <a:rPr lang="ru-RU" dirty="0">
                <a:solidFill>
                  <a:srgbClr val="7030A0"/>
                </a:solidFill>
              </a:rPr>
              <a:t> </a:t>
            </a:r>
            <a:r>
              <a:rPr lang="ru-RU" dirty="0" smtClean="0">
                <a:solidFill>
                  <a:srgbClr val="7030A0"/>
                </a:solidFill>
              </a:rPr>
              <a:t>сталось </a:t>
            </a:r>
            <a:r>
              <a:rPr lang="ru-RU" dirty="0" err="1" smtClean="0">
                <a:solidFill>
                  <a:srgbClr val="7030A0"/>
                </a:solidFill>
              </a:rPr>
              <a:t>захворіти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</a:p>
          <a:p>
            <a:pPr>
              <a:buNone/>
            </a:pPr>
            <a:r>
              <a:rPr lang="ru-RU" dirty="0" err="1" smtClean="0">
                <a:solidFill>
                  <a:srgbClr val="7030A0"/>
                </a:solidFill>
              </a:rPr>
              <a:t>й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ru-RU" dirty="0" err="1">
                <a:solidFill>
                  <a:srgbClr val="7030A0"/>
                </a:solidFill>
              </a:rPr>
              <a:t>знемогти</a:t>
            </a:r>
            <a:r>
              <a:rPr lang="ru-RU" dirty="0" smtClean="0">
                <a:solidFill>
                  <a:srgbClr val="7030A0"/>
                </a:solidFill>
              </a:rPr>
              <a:t>, до </a:t>
            </a:r>
            <a:r>
              <a:rPr lang="ru-RU" dirty="0" err="1">
                <a:solidFill>
                  <a:srgbClr val="7030A0"/>
                </a:solidFill>
              </a:rPr>
              <a:t>лікаря</a:t>
            </a:r>
            <a:r>
              <a:rPr lang="ru-RU" dirty="0">
                <a:solidFill>
                  <a:srgbClr val="7030A0"/>
                </a:solidFill>
              </a:rPr>
              <a:t> </a:t>
            </a:r>
            <a:endParaRPr lang="ru-RU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ru-RU" dirty="0" err="1" smtClean="0">
                <a:solidFill>
                  <a:srgbClr val="7030A0"/>
                </a:solidFill>
              </a:rPr>
              <a:t>зобов'язаний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ru-RU" dirty="0">
                <a:solidFill>
                  <a:srgbClr val="7030A0"/>
                </a:solidFill>
              </a:rPr>
              <a:t>прийти!</a:t>
            </a:r>
            <a:endParaRPr lang="uk-UA" dirty="0">
              <a:solidFill>
                <a:srgbClr val="7030A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492896"/>
            <a:ext cx="6343843" cy="3816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1800" y="476672"/>
            <a:ext cx="236220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3573016"/>
            <a:ext cx="207645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0000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pPr>
              <a:buNone/>
            </a:pPr>
            <a:r>
              <a:rPr lang="uk-UA" dirty="0" smtClean="0">
                <a:solidFill>
                  <a:schemeClr val="accent2"/>
                </a:solidFill>
              </a:rPr>
              <a:t>Особиста гігієна.</a:t>
            </a:r>
            <a:endParaRPr lang="en-US" dirty="0" smtClean="0">
              <a:solidFill>
                <a:schemeClr val="accent2"/>
              </a:solidFill>
            </a:endParaRPr>
          </a:p>
          <a:p>
            <a:pPr>
              <a:buNone/>
            </a:pPr>
            <a:endParaRPr lang="uk-UA" dirty="0" smtClean="0">
              <a:solidFill>
                <a:schemeClr val="accent2"/>
              </a:solidFill>
            </a:endParaRPr>
          </a:p>
        </p:txBody>
      </p:sp>
      <p:pic>
        <p:nvPicPr>
          <p:cNvPr id="4" name="Рисунок 3" descr="20171212_19385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2926054" y="1546554"/>
            <a:ext cx="6093295" cy="3665499"/>
          </a:xfrm>
          <a:prstGeom prst="rect">
            <a:avLst/>
          </a:prstGeom>
        </p:spPr>
      </p:pic>
      <p:pic>
        <p:nvPicPr>
          <p:cNvPr id="5" name="Рисунок 4" descr="56425444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35696" y="2241451"/>
            <a:ext cx="2070230" cy="1656184"/>
          </a:xfrm>
          <a:prstGeom prst="rect">
            <a:avLst/>
          </a:prstGeom>
        </p:spPr>
      </p:pic>
      <p:pic>
        <p:nvPicPr>
          <p:cNvPr id="6" name="Рисунок 5" descr="images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4065475"/>
            <a:ext cx="1910765" cy="237626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51520" y="1196751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err="1"/>
              <a:t>Умиватись</a:t>
            </a:r>
            <a:r>
              <a:rPr lang="ru-RU" dirty="0"/>
              <a:t> треба </a:t>
            </a:r>
            <a:r>
              <a:rPr lang="ru-RU" dirty="0" err="1"/>
              <a:t>зранку</a:t>
            </a:r>
            <a:r>
              <a:rPr lang="ru-RU" dirty="0"/>
              <a:t>                               </a:t>
            </a:r>
          </a:p>
          <a:p>
            <a:r>
              <a:rPr lang="ru-RU" dirty="0"/>
              <a:t>Добре, добре милом,</a:t>
            </a:r>
          </a:p>
          <a:p>
            <a:r>
              <a:rPr lang="ru-RU" dirty="0"/>
              <a:t> </a:t>
            </a:r>
            <a:r>
              <a:rPr lang="ru-RU" dirty="0" err="1"/>
              <a:t>Зуби</a:t>
            </a:r>
            <a:r>
              <a:rPr lang="ru-RU" dirty="0"/>
              <a:t> </a:t>
            </a:r>
            <a:r>
              <a:rPr lang="ru-RU" dirty="0" err="1"/>
              <a:t>чистити</a:t>
            </a:r>
            <a:r>
              <a:rPr lang="ru-RU" dirty="0"/>
              <a:t> </a:t>
            </a:r>
            <a:r>
              <a:rPr lang="ru-RU" dirty="0" err="1"/>
              <a:t>завжди</a:t>
            </a:r>
            <a:r>
              <a:rPr lang="ru-RU" dirty="0"/>
              <a:t>,</a:t>
            </a:r>
          </a:p>
          <a:p>
            <a:r>
              <a:rPr lang="ru-RU" dirty="0" err="1"/>
              <a:t>Щоб</a:t>
            </a:r>
            <a:r>
              <a:rPr lang="ru-RU" dirty="0"/>
              <a:t> ставали </a:t>
            </a:r>
            <a:r>
              <a:rPr lang="ru-RU" dirty="0" err="1"/>
              <a:t>білі</a:t>
            </a:r>
            <a:r>
              <a:rPr lang="ru-RU" dirty="0"/>
              <a:t>.</a:t>
            </a:r>
          </a:p>
        </p:txBody>
      </p:sp>
    </p:spTree>
  </p:cSld>
  <p:clrMapOvr>
    <a:masterClrMapping/>
  </p:clrMapOvr>
  <p:transition spd="slow" advClick="0" advTm="10000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969</TotalTime>
  <Words>249</Words>
  <Application>Microsoft Office PowerPoint</Application>
  <PresentationFormat>Экран (4:3)</PresentationFormat>
  <Paragraphs>67</Paragraphs>
  <Slides>17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Свіжа їжа – здоров'я залог! Пам'ятай ти зажди цей урок.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 6 клас Дякую за гарну роботу на занятті.  Молодці!!!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Бути здоровим - круто</dc:title>
  <dc:creator>user12</dc:creator>
  <cp:lastModifiedBy>user12</cp:lastModifiedBy>
  <cp:revision>43</cp:revision>
  <dcterms:created xsi:type="dcterms:W3CDTF">2018-02-22T18:25:53Z</dcterms:created>
  <dcterms:modified xsi:type="dcterms:W3CDTF">2018-03-14T10:24:30Z</dcterms:modified>
</cp:coreProperties>
</file>