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6" r:id="rId2"/>
  </p:sldMasterIdLst>
  <p:sldIdLst>
    <p:sldId id="257" r:id="rId3"/>
    <p:sldId id="302" r:id="rId4"/>
    <p:sldId id="303" r:id="rId5"/>
    <p:sldId id="304" r:id="rId6"/>
    <p:sldId id="305" r:id="rId7"/>
    <p:sldId id="306" r:id="rId8"/>
    <p:sldId id="307" r:id="rId9"/>
    <p:sldId id="330" r:id="rId10"/>
    <p:sldId id="308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31" r:id="rId20"/>
    <p:sldId id="316" r:id="rId21"/>
    <p:sldId id="317" r:id="rId22"/>
    <p:sldId id="318" r:id="rId23"/>
    <p:sldId id="319" r:id="rId24"/>
    <p:sldId id="328" r:id="rId25"/>
    <p:sldId id="261" r:id="rId26"/>
    <p:sldId id="262" r:id="rId27"/>
    <p:sldId id="263" r:id="rId28"/>
    <p:sldId id="264" r:id="rId29"/>
    <p:sldId id="266" r:id="rId30"/>
    <p:sldId id="267" r:id="rId31"/>
    <p:sldId id="269" r:id="rId32"/>
    <p:sldId id="270" r:id="rId33"/>
    <p:sldId id="271" r:id="rId34"/>
    <p:sldId id="272" r:id="rId35"/>
    <p:sldId id="274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8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Presentations\Shablons\FirstSeptember\FirstSeptemberM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3929068"/>
            <a:ext cx="5715040" cy="114300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2" y="5643580"/>
            <a:ext cx="4643471" cy="7810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611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12/15/2014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509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12/15/2014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019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457200"/>
            <a:ext cx="7772400" cy="1470025"/>
          </a:xfrm>
        </p:spPr>
        <p:txBody>
          <a:bodyPr/>
          <a:lstStyle>
            <a:lvl1pPr>
              <a:defRPr sz="7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76400" y="2819400"/>
            <a:ext cx="6400800" cy="1752600"/>
          </a:xfrm>
          <a:solidFill>
            <a:schemeClr val="accent1">
              <a:alpha val="60001"/>
            </a:schemeClr>
          </a:solidFill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88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C46F4CD-D610-49F5-8412-98CDAA4F1D2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D66EA1-833D-463C-8864-73660439D6F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46942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12/15/2014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6605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831000-6109-4D34-8291-A6FABBCD932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2361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38ADB1-F082-4E54-8CCE-F9B53161F11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2964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12/15/2014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0747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12/15/2014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1537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12/15/2014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970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3128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12/15/2014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747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12/15/2014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8999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12/15/2014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367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12/15/2014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399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8803"/>
            <a:ext cx="4038600" cy="457203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8803"/>
            <a:ext cx="4038600" cy="457203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4578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8" y="178592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2" y="2500307"/>
            <a:ext cx="4040188" cy="407196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3441" y="178592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500307"/>
            <a:ext cx="4041775" cy="407196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1063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12/15/2014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926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12/15/2014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214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12/15/2014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891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12/15/2014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441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Presentations\Shablons\FirstSeptember\FirstSeptemberSlaid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2643190" y="357189"/>
            <a:ext cx="6043612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785938"/>
            <a:ext cx="822960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879833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2A31CCD3-9D0F-4064-AB0F-FD9D10EE81A5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Majestic" pitchFamily="66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Majestic" pitchFamily="66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Majestic" pitchFamily="66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Majestic" pitchFamily="66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Majestic" pitchFamily="66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Majestic" pitchFamily="66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Majestic" pitchFamily="66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Majestic" pitchFamily="66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150000"/>
        <a:buBlip>
          <a:blip r:embed="rId14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microsoft.com/office/2007/relationships/hdphoto" Target="../media/hdphoto13.wdp"/><Relationship Id="rId3" Type="http://schemas.microsoft.com/office/2007/relationships/hdphoto" Target="../media/hdphoto8.wdp"/><Relationship Id="rId7" Type="http://schemas.microsoft.com/office/2007/relationships/hdphoto" Target="../media/hdphoto10.wdp"/><Relationship Id="rId12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3.png"/><Relationship Id="rId11" Type="http://schemas.microsoft.com/office/2007/relationships/hdphoto" Target="../media/hdphoto12.wdp"/><Relationship Id="rId5" Type="http://schemas.microsoft.com/office/2007/relationships/hdphoto" Target="../media/hdphoto9.wdp"/><Relationship Id="rId10" Type="http://schemas.openxmlformats.org/officeDocument/2006/relationships/image" Target="../media/image35.png"/><Relationship Id="rId4" Type="http://schemas.openxmlformats.org/officeDocument/2006/relationships/image" Target="../media/image32.png"/><Relationship Id="rId9" Type="http://schemas.microsoft.com/office/2007/relationships/hdphoto" Target="../media/hdphoto11.wd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9.jpeg"/><Relationship Id="rId4" Type="http://schemas.openxmlformats.org/officeDocument/2006/relationships/hyperlink" Target="http://www.vidania.ru/shigri/images/proroki2_07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9364" y="4077072"/>
            <a:ext cx="7597508" cy="244827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Вітаємо першокласників</a:t>
            </a:r>
            <a:endParaRPr lang="uk-UA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111227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49221" y="-531440"/>
            <a:ext cx="4076758" cy="77251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4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2" descr="D:\Третяк О. В\Картинки\Школа\Школа\0_802ea_ba9425d7_X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88" y="792446"/>
            <a:ext cx="9536672" cy="5077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0082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1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49221" y="-531440"/>
            <a:ext cx="4076758" cy="77251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4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2" descr="C:\Documents and Settings\Администратор\Рабочий стол\портфель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658" y="548680"/>
            <a:ext cx="7365070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524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1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49221" y="-531440"/>
            <a:ext cx="4076758" cy="77251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4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2" descr="C:\Documents and Settings\Администратор\Рабочий стол\руч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04664"/>
            <a:ext cx="6644812" cy="6163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524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1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49221" y="-531440"/>
            <a:ext cx="4076758" cy="77251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4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2" descr="C:\Documents and Settings\Администратор\Рабочий стол\карандаши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81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30" y="260648"/>
            <a:ext cx="8256918" cy="619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524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1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49221" y="-531440"/>
            <a:ext cx="4076758" cy="77251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4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3" descr="C:\Documents and Settings\Администратор\Рабочий стол\щоденник 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415"/>
          <a:stretch/>
        </p:blipFill>
        <p:spPr bwMode="auto">
          <a:xfrm>
            <a:off x="3707904" y="571499"/>
            <a:ext cx="3809321" cy="487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Documents and Settings\Администратор\Рабочий стол\щоденник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1" t="2179" r="12268"/>
          <a:stretch/>
        </p:blipFill>
        <p:spPr bwMode="auto">
          <a:xfrm rot="19555247">
            <a:off x="1418290" y="1466113"/>
            <a:ext cx="3718754" cy="4790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524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1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49221" y="-531440"/>
            <a:ext cx="4076758" cy="77251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4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2" descr="C:\Documents and Settings\Администратор\Рабочий стол\пенал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76674"/>
            <a:ext cx="6120679" cy="6120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524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1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49221" y="-531440"/>
            <a:ext cx="4076758" cy="77251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4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2" descr="C:\Documents and Settings\Администратор\Рабочий стол\зоши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548680"/>
            <a:ext cx="3948731" cy="4577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Documents and Settings\Администратор\Рабочий стол\зошит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47964">
            <a:off x="1166765" y="1562225"/>
            <a:ext cx="3533018" cy="471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524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1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49221" y="-531440"/>
            <a:ext cx="4076758" cy="77251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4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2" descr="C:\Documents and Settings\Администратор\Рабочий стол\буквар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920" y="404664"/>
            <a:ext cx="4366059" cy="6305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524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1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23528" y="2564904"/>
            <a:ext cx="8424936" cy="147002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Математичні задачі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37998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05" name="WordArt 13"/>
          <p:cNvSpPr>
            <a:spLocks noChangeArrowheads="1" noChangeShapeType="1" noTextEdit="1"/>
          </p:cNvSpPr>
          <p:nvPr/>
        </p:nvSpPr>
        <p:spPr bwMode="auto">
          <a:xfrm>
            <a:off x="3203848" y="3067049"/>
            <a:ext cx="78189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+</a:t>
            </a:r>
          </a:p>
        </p:txBody>
      </p:sp>
      <p:sp>
        <p:nvSpPr>
          <p:cNvPr id="59406" name="WordArt 14"/>
          <p:cNvSpPr>
            <a:spLocks noChangeArrowheads="1" noChangeShapeType="1" noTextEdit="1"/>
          </p:cNvSpPr>
          <p:nvPr/>
        </p:nvSpPr>
        <p:spPr bwMode="auto">
          <a:xfrm>
            <a:off x="8100392" y="3067050"/>
            <a:ext cx="772418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=</a:t>
            </a:r>
          </a:p>
        </p:txBody>
      </p:sp>
      <p:pic>
        <p:nvPicPr>
          <p:cNvPr id="10242" name="Picture 2" descr="C:\Documents and Settings\Администратор\Рабочий стол\синиці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2664296" cy="3594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Documents and Settings\Администратор\Рабочий стол\снігурі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056" y="2309254"/>
            <a:ext cx="3810647" cy="2658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7762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916832"/>
            <a:ext cx="7772400" cy="147002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9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14 грудня – </a:t>
            </a:r>
            <a:r>
              <a:rPr lang="uk-UA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uk-UA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День Наума Грамотника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19465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2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1" name="Picture 5" descr="i?id=186409628-30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70163"/>
            <a:ext cx="2998407" cy="2249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422" name="WordArt 6"/>
          <p:cNvSpPr>
            <a:spLocks noChangeArrowheads="1" noChangeShapeType="1" noTextEdit="1"/>
          </p:cNvSpPr>
          <p:nvPr/>
        </p:nvSpPr>
        <p:spPr bwMode="auto">
          <a:xfrm>
            <a:off x="3393943" y="3135708"/>
            <a:ext cx="844550" cy="717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+</a:t>
            </a:r>
          </a:p>
        </p:txBody>
      </p:sp>
      <p:pic>
        <p:nvPicPr>
          <p:cNvPr id="60424" name="Picture 8" descr="i?id=461049365-19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0318" y="2436489"/>
            <a:ext cx="3410666" cy="2358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425" name="WordArt 9"/>
          <p:cNvSpPr>
            <a:spLocks noChangeArrowheads="1" noChangeShapeType="1" noTextEdit="1"/>
          </p:cNvSpPr>
          <p:nvPr/>
        </p:nvSpPr>
        <p:spPr bwMode="auto">
          <a:xfrm>
            <a:off x="7812360" y="3173374"/>
            <a:ext cx="1008063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592505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5" name="Picture 5" descr="i?id=278451510-05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48972"/>
            <a:ext cx="3575279" cy="2852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46" name="WordArt 6"/>
          <p:cNvSpPr>
            <a:spLocks noChangeArrowheads="1" noChangeShapeType="1" noTextEdit="1"/>
          </p:cNvSpPr>
          <p:nvPr/>
        </p:nvSpPr>
        <p:spPr bwMode="auto">
          <a:xfrm>
            <a:off x="4263975" y="3356992"/>
            <a:ext cx="700087" cy="717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+</a:t>
            </a:r>
          </a:p>
        </p:txBody>
      </p:sp>
      <p:pic>
        <p:nvPicPr>
          <p:cNvPr id="61448" name="Picture 8" descr="i?id=558959911-03-72&amp;n=2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83" b="22630"/>
          <a:stretch/>
        </p:blipFill>
        <p:spPr bwMode="auto">
          <a:xfrm>
            <a:off x="5364088" y="2684428"/>
            <a:ext cx="2253347" cy="2348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49" name="WordArt 9"/>
          <p:cNvSpPr>
            <a:spLocks noChangeArrowheads="1" noChangeShapeType="1" noTextEdit="1"/>
          </p:cNvSpPr>
          <p:nvPr/>
        </p:nvSpPr>
        <p:spPr bwMode="auto">
          <a:xfrm>
            <a:off x="7803884" y="3430017"/>
            <a:ext cx="77152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2015553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Администратор\Рабочий стол\малина 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854881"/>
            <a:ext cx="2057400" cy="2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Documents and Settings\Администратор\Рабочий стол\малина 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875513"/>
            <a:ext cx="2057400" cy="2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Documents and Settings\Администратор\Рабочий стол\малина 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918" y="3212976"/>
            <a:ext cx="2057400" cy="2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Documents and Settings\Администратор\Рабочий стол\малина 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087" y="3210796"/>
            <a:ext cx="2057400" cy="2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Documents and Settings\Администратор\Рабочий стол\малина 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854881"/>
            <a:ext cx="2057400" cy="2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1223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Администратор\Рабочий стол\корова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6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3297"/>
          <a:stretch/>
        </p:blipFill>
        <p:spPr bwMode="auto">
          <a:xfrm>
            <a:off x="395537" y="117948"/>
            <a:ext cx="8379973" cy="6523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Documents and Settings\Администратор\Рабочий стол\теличка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86829"/>
            <a:ext cx="6699093" cy="5359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Documents and Settings\Администратор\Рабочий стол\гуси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461" b="89932" l="4625" r="94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9931" y="4171080"/>
            <a:ext cx="3621523" cy="2652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Documents and Settings\Администратор\Рабочий стол\вівця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400" r="98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986077"/>
            <a:ext cx="3403257" cy="3403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:\Documents and Settings\Администратор\Рабочий стол\порося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375" b="96458" l="5156" r="9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108" y="4455865"/>
            <a:ext cx="2777592" cy="2083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 descr="C:\Documents and Settings\Администратор\Рабочий стол\киця.jp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146" y="4687706"/>
            <a:ext cx="1214634" cy="1619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9041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Администратор\Рабочий стол\Картинки\aeuxdmWeQ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516" y="0"/>
            <a:ext cx="92890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1019" y="116632"/>
            <a:ext cx="9220794" cy="646330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13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tilda" pitchFamily="2" charset="0"/>
              </a:rPr>
              <a:t>Українські </a:t>
            </a:r>
          </a:p>
          <a:p>
            <a:pPr algn="ctr"/>
            <a:r>
              <a:rPr lang="uk-UA" sz="13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tilda" pitchFamily="2" charset="0"/>
              </a:rPr>
              <a:t>народні </a:t>
            </a:r>
          </a:p>
          <a:p>
            <a:pPr algn="ctr"/>
            <a:r>
              <a:rPr lang="uk-UA" sz="13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tilda" pitchFamily="2" charset="0"/>
              </a:rPr>
              <a:t>казки </a:t>
            </a:r>
            <a:endParaRPr lang="uk-UA" sz="13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atild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56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7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Колосок </a:t>
            </a:r>
            <a:endParaRPr lang="ru-RU" dirty="0"/>
          </a:p>
        </p:txBody>
      </p:sp>
      <p:pic>
        <p:nvPicPr>
          <p:cNvPr id="6146" name="Picture 2" descr="C:\Documents and Settings\Администратор\Рабочий стол\Українські народні казки\2_66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8241785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154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Лисичка-сестричка і Вовк-панібрат</a:t>
            </a:r>
            <a:endParaRPr lang="ru-RU" dirty="0"/>
          </a:p>
        </p:txBody>
      </p:sp>
      <p:pic>
        <p:nvPicPr>
          <p:cNvPr id="7170" name="Picture 2" descr="C:\Documents and Settings\Администратор\Рабочий стол\Українські народні казки\1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558" y="1738334"/>
            <a:ext cx="7882882" cy="4787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889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7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Рукавичка  </a:t>
            </a:r>
            <a:endParaRPr lang="ru-RU" dirty="0"/>
          </a:p>
        </p:txBody>
      </p:sp>
      <p:pic>
        <p:nvPicPr>
          <p:cNvPr id="8194" name="Picture 2" descr="C:\Documents and Settings\Администратор\Рабочий стол\Українські народні казки\93e66659ac5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61" b="32515"/>
          <a:stretch/>
        </p:blipFill>
        <p:spPr bwMode="auto">
          <a:xfrm>
            <a:off x="1475656" y="1700808"/>
            <a:ext cx="6442035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8960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66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Івасик Телесик </a:t>
            </a:r>
            <a:endParaRPr lang="ru-RU" sz="4000" dirty="0"/>
          </a:p>
        </p:txBody>
      </p:sp>
      <p:pic>
        <p:nvPicPr>
          <p:cNvPr id="10242" name="Picture 2" descr="C:\Documents and Settings\Администратор\Рабочий стол\Українські народні казки\520x390_325021_[www.ArtFile.ru]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74"/>
          <a:stretch/>
        </p:blipFill>
        <p:spPr bwMode="auto">
          <a:xfrm>
            <a:off x="971600" y="1710278"/>
            <a:ext cx="7056784" cy="4928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1639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Кривенька качечка</a:t>
            </a:r>
            <a:endParaRPr lang="ru-RU" sz="3200" dirty="0"/>
          </a:p>
        </p:txBody>
      </p:sp>
      <p:pic>
        <p:nvPicPr>
          <p:cNvPr id="11266" name="Picture 2" descr="C:\Documents and Settings\Администратор\Рабочий стол\Українські народні казки\8398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80" b="15260"/>
          <a:stretch/>
        </p:blipFill>
        <p:spPr bwMode="auto">
          <a:xfrm>
            <a:off x="1403648" y="1788335"/>
            <a:ext cx="5976664" cy="4881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0213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Содержимое 3" descr="OAAAAOJ9z7hWeCvt9FGwYqZ3cQ2MhgV-x9tLAX0sZR8ZCg42O6Ru_8zZV_4HG55z3Ear36j7Vt8EmJf6T1KvavD2NIAA15jOjAZqJglJhsZvpVOwa-atskLNgatW.png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188913"/>
            <a:ext cx="4437062" cy="5329237"/>
          </a:xfrm>
        </p:spPr>
      </p:pic>
      <p:sp>
        <p:nvSpPr>
          <p:cNvPr id="3072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427984" y="1196752"/>
            <a:ext cx="4716016" cy="288032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Пророк Наум – наведе </a:t>
            </a:r>
            <a:b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</a:br>
            <a: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на ум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37033" y="5517232"/>
            <a:ext cx="351698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Пророк Наум</a:t>
            </a:r>
            <a:endParaRPr lang="ru-RU" sz="4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29751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Солом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’</a:t>
            </a:r>
            <a:r>
              <a:rPr lang="uk-UA" sz="54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яний</a:t>
            </a:r>
            <a:r>
              <a:rPr lang="uk-UA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бичок</a:t>
            </a:r>
            <a:endParaRPr lang="ru-RU" sz="3200" dirty="0"/>
          </a:p>
        </p:txBody>
      </p:sp>
      <p:pic>
        <p:nvPicPr>
          <p:cNvPr id="13314" name="Picture 2" descr="C:\Documents and Settings\Администратор\Рабочий стол\Українські народні казки\163239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685454"/>
            <a:ext cx="8229600" cy="435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046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8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Лисичка та Журавель </a:t>
            </a:r>
            <a:endParaRPr lang="ru-RU" sz="2800" dirty="0"/>
          </a:p>
        </p:txBody>
      </p:sp>
      <p:pic>
        <p:nvPicPr>
          <p:cNvPr id="14338" name="Picture 2" descr="C:\Documents and Settings\Администратор\Рабочий стол\Українські народні казки\3498368-931f2dc1ae64264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30296"/>
            <a:ext cx="6840760" cy="4973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367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Коза Дереза</a:t>
            </a:r>
            <a:endParaRPr lang="ru-RU" sz="7200" dirty="0"/>
          </a:p>
        </p:txBody>
      </p:sp>
      <p:pic>
        <p:nvPicPr>
          <p:cNvPr id="15362" name="Picture 2" descr="C:\Documents and Settings\Администратор\Рабочий стол\Українські народні казки\1284613828_kozadereza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2874764" y="1600200"/>
            <a:ext cx="339447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201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Пан Коцький</a:t>
            </a:r>
            <a:endParaRPr lang="ru-RU" sz="7200" dirty="0"/>
          </a:p>
        </p:txBody>
      </p:sp>
      <p:pic>
        <p:nvPicPr>
          <p:cNvPr id="16386" name="Picture 2" descr="C:\Documents and Settings\Администратор\Рабочий стол\Українські народні казки\1704284688457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31365" y="1600200"/>
            <a:ext cx="548127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5041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Котигорошко 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8434" name="Picture 2" descr="C:\Documents and Settings\Администратор\Рабочий стол\Українські народні казки\kotygoroshko_50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28218" y="1600200"/>
            <a:ext cx="2887564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987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Администратор\Рабочий стол\08 vcxd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494" y="620688"/>
            <a:ext cx="6480720" cy="5641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9778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54376" y="476672"/>
            <a:ext cx="5632424" cy="5145435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50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Aft>
                <a:spcPts val="4200"/>
              </a:spcAft>
              <a:buBlip>
                <a:blip r:embed="rId3"/>
              </a:buBlip>
            </a:pPr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Не можна під час навчання їсти, бо заїси вивчене.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</a:t>
            </a:r>
          </a:p>
          <a:p>
            <a:pPr>
              <a:spcAft>
                <a:spcPts val="4200"/>
              </a:spcAft>
              <a:buBlip>
                <a:blip r:embed="rId3"/>
              </a:buBlip>
            </a:pPr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Якщо закінчив читати, то закрий книжку, бо вивчене забудеться.</a:t>
            </a:r>
            <a:endParaRPr lang="ru-RU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Рисунок 4" descr="Пророк Наум. Галерея икон Щигры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1"/>
            <a:ext cx="2730848" cy="58427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34841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3" name="Picture 5" descr="x_257184c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9832"/>
            <a:ext cx="5347793" cy="6542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14" name="WordArt 6"/>
          <p:cNvSpPr>
            <a:spLocks noChangeArrowheads="1" noChangeShapeType="1" noTextEdit="1"/>
          </p:cNvSpPr>
          <p:nvPr/>
        </p:nvSpPr>
        <p:spPr bwMode="auto">
          <a:xfrm>
            <a:off x="4788024" y="2924943"/>
            <a:ext cx="3960440" cy="151216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Володимир</a:t>
            </a:r>
          </a:p>
          <a:p>
            <a:pPr algn="ctr"/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Великий</a:t>
            </a:r>
          </a:p>
        </p:txBody>
      </p:sp>
    </p:spTree>
    <p:extLst>
      <p:ext uri="{BB962C8B-B14F-4D97-AF65-F5344CB8AC3E}">
        <p14:creationId xmlns:p14="http://schemas.microsoft.com/office/powerpoint/2010/main" val="2560122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30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30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30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3" name="WordArt 7"/>
          <p:cNvSpPr>
            <a:spLocks noChangeArrowheads="1" noChangeShapeType="1" noTextEdit="1"/>
          </p:cNvSpPr>
          <p:nvPr/>
        </p:nvSpPr>
        <p:spPr bwMode="auto">
          <a:xfrm>
            <a:off x="1557484" y="5308352"/>
            <a:ext cx="4710732" cy="68753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Цера і писало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797572" y="3717032"/>
            <a:ext cx="21387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Перо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4" name="Picture 6" descr="C:\Documents and Settings\Администратор\Рабочий стол\9461175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438" y="908720"/>
            <a:ext cx="4954330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Администратор\Рабочий стол\0612424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874912"/>
            <a:ext cx="5112568" cy="340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5668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3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916832"/>
            <a:ext cx="7772400" cy="147002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9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14 грудня – </a:t>
            </a:r>
            <a:r>
              <a:rPr lang="uk-UA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uk-UA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День Наума Грамотника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57712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2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49221" y="-531440"/>
            <a:ext cx="4076758" cy="77251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4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D:\Третяк О. В\Картинки\Школа\Ученики\x_6d28448c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44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36149"/>
            <a:ext cx="6135769" cy="6390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4109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1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heme/theme1.xml><?xml version="1.0" encoding="utf-8"?>
<a:theme xmlns:a="http://schemas.openxmlformats.org/drawingml/2006/main" name="1-September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">
  <a:themeElements>
    <a:clrScheme name="Оформление по умолчанию 16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FFFFFF"/>
      </a:hlink>
      <a:folHlink>
        <a:srgbClr val="0066FF"/>
      </a:folHlink>
    </a:clrScheme>
    <a:fontScheme name="Оформление по умолчанию">
      <a:majorFont>
        <a:latin typeface="Majestic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3333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66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333399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FFFFFF"/>
        </a:hlink>
        <a:folHlink>
          <a:srgbClr val="0066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Історія класу</Template>
  <TotalTime>611</TotalTime>
  <Words>80</Words>
  <Application>Microsoft Office PowerPoint</Application>
  <PresentationFormat>Экран (4:3)</PresentationFormat>
  <Paragraphs>40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34</vt:i4>
      </vt:variant>
    </vt:vector>
  </HeadingPairs>
  <TitlesOfParts>
    <vt:vector size="36" baseType="lpstr">
      <vt:lpstr>1-September</vt:lpstr>
      <vt:lpstr>1</vt:lpstr>
      <vt:lpstr>Вітаємо першокласників</vt:lpstr>
      <vt:lpstr>14 грудня –  День Наума Грамотника</vt:lpstr>
      <vt:lpstr> «Пророк Наум – наведе  на ум»</vt:lpstr>
      <vt:lpstr>Презентация PowerPoint</vt:lpstr>
      <vt:lpstr>Презентация PowerPoint</vt:lpstr>
      <vt:lpstr>Презентация PowerPoint</vt:lpstr>
      <vt:lpstr>Презентация PowerPoint</vt:lpstr>
      <vt:lpstr>14 грудня –  День Наума Грамотника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Математичні задачі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Колосок </vt:lpstr>
      <vt:lpstr>Лисичка-сестричка і Вовк-панібрат</vt:lpstr>
      <vt:lpstr>Рукавичка  </vt:lpstr>
      <vt:lpstr>Івасик Телесик </vt:lpstr>
      <vt:lpstr>Кривенька качечка</vt:lpstr>
      <vt:lpstr>Солом’яний бичок</vt:lpstr>
      <vt:lpstr>Лисичка та Журавель </vt:lpstr>
      <vt:lpstr>Коза Дереза</vt:lpstr>
      <vt:lpstr>Пан Коцький</vt:lpstr>
      <vt:lpstr>Котигорошко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Оля</dc:creator>
  <cp:lastModifiedBy>Оля</cp:lastModifiedBy>
  <cp:revision>49</cp:revision>
  <dcterms:created xsi:type="dcterms:W3CDTF">2014-08-31T20:06:09Z</dcterms:created>
  <dcterms:modified xsi:type="dcterms:W3CDTF">2014-12-15T14:18:07Z</dcterms:modified>
</cp:coreProperties>
</file>