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75" r:id="rId3"/>
    <p:sldId id="276" r:id="rId4"/>
    <p:sldId id="277" r:id="rId5"/>
    <p:sldId id="278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9" r:id="rId20"/>
    <p:sldId id="270" r:id="rId21"/>
    <p:sldId id="271" r:id="rId22"/>
    <p:sldId id="272" r:id="rId23"/>
    <p:sldId id="273" r:id="rId24"/>
    <p:sldId id="274" r:id="rId2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271" autoAdjust="0"/>
    <p:restoredTop sz="94660"/>
  </p:normalViewPr>
  <p:slideViewPr>
    <p:cSldViewPr>
      <p:cViewPr varScale="1">
        <p:scale>
          <a:sx n="69" d="100"/>
          <a:sy n="69" d="100"/>
        </p:scale>
        <p:origin x="-468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18.11.2012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18.11.2012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18.11.2012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18.11.2012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18.11.2012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18.11.2012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18.11.2012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18.11.2012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18.11.2012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18.11.2012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18.11.2012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18.11.2012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emf"/><Relationship Id="rId4" Type="http://schemas.openxmlformats.org/officeDocument/2006/relationships/image" Target="../media/image16.em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C:\Documents and Settings\User\Рабочий стол\photo\P809025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81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-213623" y="116632"/>
            <a:ext cx="4785623" cy="313932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uk-UA" sz="6600" b="1" cap="none" spc="0" dirty="0" smtClean="0">
                <a:ln w="11430"/>
                <a:solidFill>
                  <a:schemeClr val="accent5">
                    <a:lumMod val="75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Київ – столиця України</a:t>
            </a:r>
            <a:endParaRPr lang="ru-RU" sz="6600" b="1" cap="none" spc="0" dirty="0">
              <a:ln w="11430"/>
              <a:solidFill>
                <a:schemeClr val="accent5">
                  <a:lumMod val="75000"/>
                </a:schemeClr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03746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0"/>
            <a:ext cx="7664639" cy="1763688"/>
          </a:xfrm>
        </p:spPr>
        <p:txBody>
          <a:bodyPr/>
          <a:lstStyle/>
          <a:p>
            <a:pPr marL="0" indent="0" algn="ctr">
              <a:buNone/>
            </a:pPr>
            <a:r>
              <a:rPr lang="ru-RU" sz="2400" b="0" dirty="0">
                <a:solidFill>
                  <a:srgbClr val="000000"/>
                </a:solidFill>
                <a:latin typeface="Calibri"/>
              </a:rPr>
              <a:t/>
            </a:r>
            <a:br>
              <a:rPr lang="ru-RU" sz="2400" b="0" dirty="0">
                <a:solidFill>
                  <a:srgbClr val="000000"/>
                </a:solidFill>
                <a:latin typeface="Calibri"/>
              </a:rPr>
            </a:br>
            <a:r>
              <a:rPr lang="ru-RU" sz="2800" dirty="0" err="1">
                <a:solidFill>
                  <a:schemeClr val="accent5">
                    <a:lumMod val="75000"/>
                  </a:schemeClr>
                </a:solidFill>
                <a:latin typeface="Calibri"/>
              </a:rPr>
              <a:t>Дніпро</a:t>
            </a:r>
            <a:r>
              <a:rPr lang="ru-RU" sz="2800" dirty="0">
                <a:solidFill>
                  <a:schemeClr val="accent5">
                    <a:lumMod val="75000"/>
                  </a:schemeClr>
                </a:solidFill>
                <a:latin typeface="Calibri"/>
              </a:rPr>
              <a:t> – велика й </a:t>
            </a:r>
            <a:r>
              <a:rPr lang="ru-RU" sz="2800" dirty="0" err="1">
                <a:solidFill>
                  <a:schemeClr val="accent5">
                    <a:lumMod val="75000"/>
                  </a:schemeClr>
                </a:solidFill>
                <a:latin typeface="Calibri"/>
              </a:rPr>
              <a:t>могутня</a:t>
            </a:r>
            <a:r>
              <a:rPr lang="ru-RU" sz="2800" dirty="0">
                <a:solidFill>
                  <a:schemeClr val="accent5">
                    <a:lumMod val="75000"/>
                  </a:schemeClr>
                </a:solidFill>
                <a:latin typeface="Calibri"/>
              </a:rPr>
              <a:t> </a:t>
            </a:r>
            <a:r>
              <a:rPr lang="ru-RU" sz="2800" dirty="0" err="1">
                <a:solidFill>
                  <a:schemeClr val="accent5">
                    <a:lumMod val="75000"/>
                  </a:schemeClr>
                </a:solidFill>
                <a:latin typeface="Calibri"/>
              </a:rPr>
              <a:t>річка</a:t>
            </a:r>
            <a:r>
              <a:rPr lang="ru-RU" sz="2800" dirty="0">
                <a:solidFill>
                  <a:schemeClr val="accent5">
                    <a:lumMod val="75000"/>
                  </a:schemeClr>
                </a:solidFill>
                <a:latin typeface="Calibri"/>
              </a:rPr>
              <a:t>, яка </a:t>
            </a:r>
            <a:r>
              <a:rPr lang="ru-RU" sz="2800" dirty="0" err="1">
                <a:solidFill>
                  <a:schemeClr val="accent5">
                    <a:lumMod val="75000"/>
                  </a:schemeClr>
                </a:solidFill>
                <a:latin typeface="Calibri"/>
              </a:rPr>
              <a:t>тече</a:t>
            </a:r>
            <a:r>
              <a:rPr lang="ru-RU" sz="2800" dirty="0">
                <a:solidFill>
                  <a:schemeClr val="accent5">
                    <a:lumMod val="75000"/>
                  </a:schemeClr>
                </a:solidFill>
                <a:latin typeface="Calibri"/>
              </a:rPr>
              <a:t> </a:t>
            </a:r>
            <a:r>
              <a:rPr lang="ru-RU" sz="2800" dirty="0" err="1">
                <a:solidFill>
                  <a:schemeClr val="accent5">
                    <a:lumMod val="75000"/>
                  </a:schemeClr>
                </a:solidFill>
                <a:latin typeface="Calibri"/>
              </a:rPr>
              <a:t>територією</a:t>
            </a:r>
            <a:r>
              <a:rPr lang="ru-RU" sz="2800" dirty="0">
                <a:solidFill>
                  <a:schemeClr val="accent5">
                    <a:lumMod val="75000"/>
                  </a:schemeClr>
                </a:solidFill>
                <a:latin typeface="Calibri"/>
              </a:rPr>
              <a:t> </a:t>
            </a:r>
            <a:r>
              <a:rPr lang="ru-RU" sz="2800" dirty="0" err="1">
                <a:solidFill>
                  <a:schemeClr val="accent5">
                    <a:lumMod val="75000"/>
                  </a:schemeClr>
                </a:solidFill>
                <a:latin typeface="Calibri"/>
              </a:rPr>
              <a:t>нашої</a:t>
            </a:r>
            <a:r>
              <a:rPr lang="ru-RU" sz="2800" dirty="0">
                <a:solidFill>
                  <a:schemeClr val="accent5">
                    <a:lumMod val="75000"/>
                  </a:schemeClr>
                </a:solidFill>
                <a:latin typeface="Calibri"/>
              </a:rPr>
              <a:t> </a:t>
            </a:r>
            <a:r>
              <a:rPr lang="ru-RU" sz="2800" dirty="0" err="1">
                <a:solidFill>
                  <a:schemeClr val="accent5">
                    <a:lumMod val="75000"/>
                  </a:schemeClr>
                </a:solidFill>
                <a:latin typeface="Calibri"/>
              </a:rPr>
              <a:t>країни</a:t>
            </a:r>
            <a:r>
              <a:rPr lang="ru-RU" sz="2800" dirty="0">
                <a:solidFill>
                  <a:schemeClr val="accent5">
                    <a:lumMod val="75000"/>
                  </a:schemeClr>
                </a:solidFill>
                <a:latin typeface="Calibri"/>
              </a:rPr>
              <a:t> і </a:t>
            </a:r>
            <a:r>
              <a:rPr lang="ru-RU" sz="2800" dirty="0" err="1">
                <a:solidFill>
                  <a:schemeClr val="accent5">
                    <a:lumMod val="75000"/>
                  </a:schemeClr>
                </a:solidFill>
                <a:latin typeface="Calibri"/>
              </a:rPr>
              <a:t>впадає</a:t>
            </a:r>
            <a:r>
              <a:rPr lang="ru-RU" sz="2800" dirty="0">
                <a:solidFill>
                  <a:schemeClr val="accent5">
                    <a:lumMod val="75000"/>
                  </a:schemeClr>
                </a:solidFill>
                <a:latin typeface="Calibri"/>
              </a:rPr>
              <a:t> в </a:t>
            </a:r>
            <a:r>
              <a:rPr lang="ru-RU" sz="2800" dirty="0" err="1">
                <a:solidFill>
                  <a:schemeClr val="accent5">
                    <a:lumMod val="75000"/>
                  </a:schemeClr>
                </a:solidFill>
                <a:latin typeface="Calibri"/>
              </a:rPr>
              <a:t>Чорне</a:t>
            </a:r>
            <a:r>
              <a:rPr lang="ru-RU" sz="2800" dirty="0">
                <a:solidFill>
                  <a:schemeClr val="accent5">
                    <a:lumMod val="75000"/>
                  </a:schemeClr>
                </a:solidFill>
                <a:latin typeface="Calibri"/>
              </a:rPr>
              <a:t> море. По </a:t>
            </a:r>
            <a:r>
              <a:rPr lang="ru-RU" sz="2800" dirty="0" err="1">
                <a:solidFill>
                  <a:schemeClr val="accent5">
                    <a:lumMod val="75000"/>
                  </a:schemeClr>
                </a:solidFill>
                <a:latin typeface="Calibri"/>
              </a:rPr>
              <a:t>Дніпру</a:t>
            </a:r>
            <a:r>
              <a:rPr lang="ru-RU" sz="2800" dirty="0">
                <a:solidFill>
                  <a:schemeClr val="accent5">
                    <a:lumMod val="75000"/>
                  </a:schemeClr>
                </a:solidFill>
                <a:latin typeface="Calibri"/>
              </a:rPr>
              <a:t> </a:t>
            </a:r>
            <a:r>
              <a:rPr lang="ru-RU" sz="2800" dirty="0" err="1">
                <a:solidFill>
                  <a:schemeClr val="accent5">
                    <a:lumMod val="75000"/>
                  </a:schemeClr>
                </a:solidFill>
                <a:latin typeface="Calibri"/>
              </a:rPr>
              <a:t>курсують</a:t>
            </a:r>
            <a:r>
              <a:rPr lang="ru-RU" sz="2800" dirty="0">
                <a:solidFill>
                  <a:schemeClr val="accent5">
                    <a:lumMod val="75000"/>
                  </a:schemeClr>
                </a:solidFill>
                <a:latin typeface="Calibri"/>
              </a:rPr>
              <a:t> </a:t>
            </a:r>
            <a:r>
              <a:rPr lang="ru-RU" sz="2800" dirty="0" err="1">
                <a:solidFill>
                  <a:schemeClr val="accent5">
                    <a:lumMod val="75000"/>
                  </a:schemeClr>
                </a:solidFill>
                <a:latin typeface="Calibri"/>
              </a:rPr>
              <a:t>пасажирські</a:t>
            </a:r>
            <a:r>
              <a:rPr lang="ru-RU" sz="2800" dirty="0">
                <a:solidFill>
                  <a:schemeClr val="accent5">
                    <a:lumMod val="75000"/>
                  </a:schemeClr>
                </a:solidFill>
                <a:latin typeface="Calibri"/>
              </a:rPr>
              <a:t> і </a:t>
            </a:r>
            <a:r>
              <a:rPr lang="ru-RU" sz="2800" dirty="0" err="1">
                <a:solidFill>
                  <a:schemeClr val="accent5">
                    <a:lumMod val="75000"/>
                  </a:schemeClr>
                </a:solidFill>
                <a:latin typeface="Calibri"/>
              </a:rPr>
              <a:t>великі</a:t>
            </a:r>
            <a:r>
              <a:rPr lang="ru-RU" sz="2800" dirty="0">
                <a:solidFill>
                  <a:schemeClr val="accent5">
                    <a:lumMod val="75000"/>
                  </a:schemeClr>
                </a:solidFill>
                <a:latin typeface="Calibri"/>
              </a:rPr>
              <a:t> </a:t>
            </a:r>
            <a:r>
              <a:rPr lang="ru-RU" sz="2800" dirty="0" err="1">
                <a:solidFill>
                  <a:schemeClr val="accent5">
                    <a:lumMod val="75000"/>
                  </a:schemeClr>
                </a:solidFill>
                <a:latin typeface="Calibri"/>
              </a:rPr>
              <a:t>вантажні</a:t>
            </a:r>
            <a:r>
              <a:rPr lang="ru-RU" sz="2800" dirty="0">
                <a:solidFill>
                  <a:schemeClr val="accent5">
                    <a:lumMod val="75000"/>
                  </a:schemeClr>
                </a:solidFill>
                <a:latin typeface="Calibri"/>
              </a:rPr>
              <a:t> судна. </a:t>
            </a:r>
            <a:endParaRPr lang="ru-RU" sz="2800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204864"/>
            <a:ext cx="7704855" cy="4392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82333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-171400"/>
            <a:ext cx="8208912" cy="1584176"/>
          </a:xfrm>
        </p:spPr>
        <p:txBody>
          <a:bodyPr/>
          <a:lstStyle/>
          <a:p>
            <a:pPr marL="0" indent="0" algn="ctr">
              <a:buNone/>
            </a:pPr>
            <a:r>
              <a:rPr lang="ru-RU" sz="2800" b="0" dirty="0">
                <a:solidFill>
                  <a:srgbClr val="000000"/>
                </a:solidFill>
                <a:latin typeface="Calibri"/>
              </a:rPr>
              <a:t/>
            </a:r>
            <a:br>
              <a:rPr lang="ru-RU" sz="2800" b="0" dirty="0">
                <a:solidFill>
                  <a:srgbClr val="000000"/>
                </a:solidFill>
                <a:latin typeface="Calibri"/>
              </a:rPr>
            </a:br>
            <a:r>
              <a:rPr lang="ru-RU" sz="3200" dirty="0" err="1">
                <a:solidFill>
                  <a:schemeClr val="accent5">
                    <a:lumMod val="75000"/>
                  </a:schemeClr>
                </a:solidFill>
                <a:latin typeface="Calibri"/>
              </a:rPr>
              <a:t>Київ</a:t>
            </a:r>
            <a:r>
              <a:rPr lang="ru-RU" sz="3200" dirty="0">
                <a:solidFill>
                  <a:schemeClr val="accent5">
                    <a:lumMod val="75000"/>
                  </a:schemeClr>
                </a:solidFill>
                <a:latin typeface="Calibri"/>
              </a:rPr>
              <a:t> – </a:t>
            </a:r>
            <a:r>
              <a:rPr lang="ru-RU" sz="3200" dirty="0" err="1">
                <a:solidFill>
                  <a:schemeClr val="accent5">
                    <a:lumMod val="75000"/>
                  </a:schemeClr>
                </a:solidFill>
                <a:latin typeface="Calibri"/>
              </a:rPr>
              <a:t>одне</a:t>
            </a:r>
            <a:r>
              <a:rPr lang="ru-RU" sz="3200" dirty="0">
                <a:solidFill>
                  <a:schemeClr val="accent5">
                    <a:lumMod val="75000"/>
                  </a:schemeClr>
                </a:solidFill>
                <a:latin typeface="Calibri"/>
              </a:rPr>
              <a:t> з </a:t>
            </a:r>
            <a:r>
              <a:rPr lang="ru-RU" sz="3200" dirty="0" err="1">
                <a:solidFill>
                  <a:schemeClr val="accent5">
                    <a:lumMod val="75000"/>
                  </a:schemeClr>
                </a:solidFill>
                <a:latin typeface="Calibri"/>
              </a:rPr>
              <a:t>найзеленіших</a:t>
            </a:r>
            <a:r>
              <a:rPr lang="ru-RU" sz="3200" dirty="0">
                <a:solidFill>
                  <a:schemeClr val="accent5">
                    <a:lumMod val="75000"/>
                  </a:schemeClr>
                </a:solidFill>
                <a:latin typeface="Calibri"/>
              </a:rPr>
              <a:t> </a:t>
            </a:r>
            <a:r>
              <a:rPr lang="ru-RU" sz="3200" dirty="0" err="1">
                <a:solidFill>
                  <a:schemeClr val="accent5">
                    <a:lumMod val="75000"/>
                  </a:schemeClr>
                </a:solidFill>
                <a:latin typeface="Calibri"/>
              </a:rPr>
              <a:t>міст</a:t>
            </a:r>
            <a:r>
              <a:rPr lang="ru-RU" sz="3200" dirty="0">
                <a:solidFill>
                  <a:schemeClr val="accent5">
                    <a:lumMod val="75000"/>
                  </a:schemeClr>
                </a:solidFill>
                <a:latin typeface="Calibri"/>
              </a:rPr>
              <a:t> </a:t>
            </a:r>
            <a:r>
              <a:rPr lang="ru-RU" sz="3200" dirty="0" err="1">
                <a:solidFill>
                  <a:schemeClr val="accent5">
                    <a:lumMod val="75000"/>
                  </a:schemeClr>
                </a:solidFill>
                <a:latin typeface="Calibri"/>
              </a:rPr>
              <a:t>нашої</a:t>
            </a:r>
            <a:r>
              <a:rPr lang="ru-RU" sz="3200" dirty="0">
                <a:solidFill>
                  <a:schemeClr val="accent5">
                    <a:lumMod val="75000"/>
                  </a:schemeClr>
                </a:solidFill>
                <a:latin typeface="Calibri"/>
              </a:rPr>
              <a:t> </a:t>
            </a:r>
            <a:r>
              <a:rPr lang="ru-RU" sz="3200" dirty="0" err="1">
                <a:solidFill>
                  <a:schemeClr val="accent5">
                    <a:lumMod val="75000"/>
                  </a:schemeClr>
                </a:solidFill>
                <a:latin typeface="Calibri"/>
              </a:rPr>
              <a:t>країни</a:t>
            </a:r>
            <a:r>
              <a:rPr lang="ru-RU" sz="3200" dirty="0">
                <a:solidFill>
                  <a:schemeClr val="accent5">
                    <a:lumMod val="75000"/>
                  </a:schemeClr>
                </a:solidFill>
                <a:latin typeface="Calibri"/>
              </a:rPr>
              <a:t>. Особливо </a:t>
            </a:r>
            <a:r>
              <a:rPr lang="ru-RU" sz="3200" dirty="0" err="1">
                <a:solidFill>
                  <a:schemeClr val="accent5">
                    <a:lumMod val="75000"/>
                  </a:schemeClr>
                </a:solidFill>
                <a:latin typeface="Calibri"/>
              </a:rPr>
              <a:t>красиві</a:t>
            </a:r>
            <a:r>
              <a:rPr lang="ru-RU" sz="3200" dirty="0">
                <a:solidFill>
                  <a:schemeClr val="accent5">
                    <a:lumMod val="75000"/>
                  </a:schemeClr>
                </a:solidFill>
                <a:latin typeface="Calibri"/>
              </a:rPr>
              <a:t> </a:t>
            </a:r>
            <a:r>
              <a:rPr lang="ru-RU" sz="3200" dirty="0" err="1">
                <a:solidFill>
                  <a:schemeClr val="accent5">
                    <a:lumMod val="75000"/>
                  </a:schemeClr>
                </a:solidFill>
                <a:latin typeface="Calibri"/>
              </a:rPr>
              <a:t>його</a:t>
            </a:r>
            <a:r>
              <a:rPr lang="ru-RU" sz="3200" dirty="0">
                <a:solidFill>
                  <a:schemeClr val="accent5">
                    <a:lumMod val="75000"/>
                  </a:schemeClr>
                </a:solidFill>
                <a:latin typeface="Calibri"/>
              </a:rPr>
              <a:t> </a:t>
            </a:r>
            <a:r>
              <a:rPr lang="ru-RU" sz="3200" dirty="0" err="1">
                <a:solidFill>
                  <a:schemeClr val="accent5">
                    <a:lumMod val="75000"/>
                  </a:schemeClr>
                </a:solidFill>
                <a:latin typeface="Calibri"/>
              </a:rPr>
              <a:t>вулиці</a:t>
            </a:r>
            <a:r>
              <a:rPr lang="ru-RU" sz="3200" dirty="0">
                <a:solidFill>
                  <a:schemeClr val="accent5">
                    <a:lumMod val="75000"/>
                  </a:schemeClr>
                </a:solidFill>
                <a:latin typeface="Calibri"/>
              </a:rPr>
              <a:t> </a:t>
            </a:r>
            <a:r>
              <a:rPr lang="ru-RU" sz="3200" dirty="0" err="1">
                <a:solidFill>
                  <a:schemeClr val="accent5">
                    <a:lumMod val="75000"/>
                  </a:schemeClr>
                </a:solidFill>
                <a:latin typeface="Calibri"/>
              </a:rPr>
              <a:t>навесні</a:t>
            </a:r>
            <a:r>
              <a:rPr lang="ru-RU" sz="3200" dirty="0">
                <a:solidFill>
                  <a:schemeClr val="accent5">
                    <a:lumMod val="75000"/>
                  </a:schemeClr>
                </a:solidFill>
                <a:latin typeface="Calibri"/>
              </a:rPr>
              <a:t> – коли </a:t>
            </a:r>
            <a:r>
              <a:rPr lang="ru-RU" sz="3200" dirty="0" err="1">
                <a:solidFill>
                  <a:schemeClr val="accent5">
                    <a:lumMod val="75000"/>
                  </a:schemeClr>
                </a:solidFill>
                <a:latin typeface="Calibri"/>
              </a:rPr>
              <a:t>починають</a:t>
            </a:r>
            <a:r>
              <a:rPr lang="ru-RU" sz="3200" dirty="0">
                <a:solidFill>
                  <a:schemeClr val="accent5">
                    <a:lumMod val="75000"/>
                  </a:schemeClr>
                </a:solidFill>
                <a:latin typeface="Calibri"/>
              </a:rPr>
              <a:t> </a:t>
            </a:r>
            <a:r>
              <a:rPr lang="ru-RU" sz="3200" dirty="0" err="1">
                <a:solidFill>
                  <a:schemeClr val="accent5">
                    <a:lumMod val="75000"/>
                  </a:schemeClr>
                </a:solidFill>
                <a:latin typeface="Calibri"/>
              </a:rPr>
              <a:t>цвісти</a:t>
            </a:r>
            <a:r>
              <a:rPr lang="ru-RU" sz="3200" dirty="0">
                <a:solidFill>
                  <a:schemeClr val="accent5">
                    <a:lumMod val="75000"/>
                  </a:schemeClr>
                </a:solidFill>
                <a:latin typeface="Calibri"/>
              </a:rPr>
              <a:t> </a:t>
            </a:r>
            <a:r>
              <a:rPr lang="ru-RU" sz="3200" dirty="0" err="1">
                <a:solidFill>
                  <a:schemeClr val="accent5">
                    <a:lumMod val="75000"/>
                  </a:schemeClr>
                </a:solidFill>
                <a:latin typeface="Calibri"/>
              </a:rPr>
              <a:t>каштани</a:t>
            </a:r>
            <a:r>
              <a:rPr lang="ru-RU" sz="3200" dirty="0">
                <a:solidFill>
                  <a:schemeClr val="accent5">
                    <a:lumMod val="75000"/>
                  </a:schemeClr>
                </a:solidFill>
                <a:latin typeface="Calibri"/>
              </a:rPr>
              <a:t>. </a:t>
            </a:r>
            <a:r>
              <a:rPr lang="ru-RU" sz="3200" dirty="0" err="1">
                <a:solidFill>
                  <a:schemeClr val="accent5">
                    <a:lumMod val="75000"/>
                  </a:schemeClr>
                </a:solidFill>
                <a:latin typeface="Calibri"/>
              </a:rPr>
              <a:t>Каштани</a:t>
            </a:r>
            <a:r>
              <a:rPr lang="ru-RU" sz="3200" dirty="0">
                <a:solidFill>
                  <a:schemeClr val="accent5">
                    <a:lumMod val="75000"/>
                  </a:schemeClr>
                </a:solidFill>
                <a:latin typeface="Calibri"/>
              </a:rPr>
              <a:t> стали символом </a:t>
            </a:r>
            <a:r>
              <a:rPr lang="ru-RU" sz="3200" dirty="0" err="1">
                <a:solidFill>
                  <a:schemeClr val="accent5">
                    <a:lumMod val="75000"/>
                  </a:schemeClr>
                </a:solidFill>
                <a:latin typeface="Calibri"/>
              </a:rPr>
              <a:t>міста</a:t>
            </a:r>
            <a:r>
              <a:rPr lang="ru-RU" sz="3200" dirty="0">
                <a:solidFill>
                  <a:schemeClr val="accent5">
                    <a:lumMod val="75000"/>
                  </a:schemeClr>
                </a:solidFill>
                <a:latin typeface="Calibri"/>
              </a:rPr>
              <a:t>. </a:t>
            </a:r>
            <a:endParaRPr lang="ru-RU" sz="3200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348880"/>
            <a:ext cx="8280920" cy="4248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38901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969" y="0"/>
            <a:ext cx="915793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539552" y="731520"/>
            <a:ext cx="7848872" cy="4641696"/>
          </a:xfrm>
        </p:spPr>
        <p:txBody>
          <a:bodyPr>
            <a:normAutofit/>
          </a:bodyPr>
          <a:lstStyle/>
          <a:p>
            <a:endParaRPr lang="ru-RU" sz="800" dirty="0">
              <a:solidFill>
                <a:srgbClr val="000000"/>
              </a:solidFill>
              <a:latin typeface="Calibri"/>
            </a:endParaRPr>
          </a:p>
          <a:p>
            <a:pPr marL="45720" indent="0">
              <a:buNone/>
            </a:pPr>
            <a:r>
              <a:rPr lang="ru-RU" sz="4000" b="1" dirty="0">
                <a:solidFill>
                  <a:schemeClr val="bg1"/>
                </a:solidFill>
                <a:latin typeface="Calibri"/>
              </a:rPr>
              <a:t>Центр </a:t>
            </a:r>
            <a:r>
              <a:rPr lang="ru-RU" sz="4000" b="1" dirty="0" err="1">
                <a:solidFill>
                  <a:schemeClr val="bg1"/>
                </a:solidFill>
                <a:latin typeface="Calibri"/>
              </a:rPr>
              <a:t>Києва</a:t>
            </a:r>
            <a:r>
              <a:rPr lang="ru-RU" sz="4000" b="1" dirty="0">
                <a:solidFill>
                  <a:schemeClr val="bg1"/>
                </a:solidFill>
                <a:latin typeface="Calibri"/>
              </a:rPr>
              <a:t> – </a:t>
            </a:r>
            <a:r>
              <a:rPr lang="ru-RU" sz="4000" b="1" dirty="0" err="1">
                <a:solidFill>
                  <a:schemeClr val="bg1"/>
                </a:solidFill>
                <a:latin typeface="Calibri"/>
              </a:rPr>
              <a:t>давня</a:t>
            </a:r>
            <a:r>
              <a:rPr lang="ru-RU" sz="4000" b="1" dirty="0">
                <a:solidFill>
                  <a:schemeClr val="bg1"/>
                </a:solidFill>
                <a:latin typeface="Calibri"/>
              </a:rPr>
              <a:t> і </a:t>
            </a:r>
            <a:r>
              <a:rPr lang="ru-RU" sz="4000" b="1" dirty="0" err="1">
                <a:solidFill>
                  <a:schemeClr val="bg1"/>
                </a:solidFill>
                <a:latin typeface="Calibri"/>
              </a:rPr>
              <a:t>новітня</a:t>
            </a:r>
            <a:r>
              <a:rPr lang="ru-RU" sz="4000" b="1" dirty="0">
                <a:solidFill>
                  <a:schemeClr val="bg1"/>
                </a:solidFill>
                <a:latin typeface="Calibri"/>
              </a:rPr>
              <a:t> </a:t>
            </a:r>
            <a:r>
              <a:rPr lang="ru-RU" sz="4000" b="1" dirty="0" err="1">
                <a:solidFill>
                  <a:schemeClr val="bg1"/>
                </a:solidFill>
                <a:latin typeface="Calibri"/>
              </a:rPr>
              <a:t>історія</a:t>
            </a:r>
            <a:r>
              <a:rPr lang="ru-RU" sz="4000" b="1" dirty="0">
                <a:solidFill>
                  <a:schemeClr val="bg1"/>
                </a:solidFill>
                <a:latin typeface="Calibri"/>
              </a:rPr>
              <a:t> </a:t>
            </a:r>
            <a:r>
              <a:rPr lang="ru-RU" sz="4000" b="1" dirty="0" err="1">
                <a:solidFill>
                  <a:schemeClr val="bg1"/>
                </a:solidFill>
                <a:latin typeface="Calibri"/>
              </a:rPr>
              <a:t>нашої</a:t>
            </a:r>
            <a:r>
              <a:rPr lang="ru-RU" sz="4000" b="1" dirty="0">
                <a:solidFill>
                  <a:schemeClr val="bg1"/>
                </a:solidFill>
                <a:latin typeface="Calibri"/>
              </a:rPr>
              <a:t> </a:t>
            </a:r>
            <a:r>
              <a:rPr lang="ru-RU" sz="4000" b="1" dirty="0" err="1">
                <a:solidFill>
                  <a:schemeClr val="bg1"/>
                </a:solidFill>
                <a:latin typeface="Calibri"/>
              </a:rPr>
              <a:t>країни</a:t>
            </a:r>
            <a:r>
              <a:rPr lang="ru-RU" sz="4000" b="1" dirty="0">
                <a:solidFill>
                  <a:schemeClr val="bg1"/>
                </a:solidFill>
                <a:latin typeface="Calibri"/>
              </a:rPr>
              <a:t>. Тут </a:t>
            </a:r>
            <a:r>
              <a:rPr lang="ru-RU" sz="4000" b="1" dirty="0" err="1">
                <a:solidFill>
                  <a:schemeClr val="bg1"/>
                </a:solidFill>
                <a:latin typeface="Calibri"/>
              </a:rPr>
              <a:t>можна</a:t>
            </a:r>
            <a:r>
              <a:rPr lang="ru-RU" sz="4000" b="1" dirty="0">
                <a:solidFill>
                  <a:schemeClr val="bg1"/>
                </a:solidFill>
                <a:latin typeface="Calibri"/>
              </a:rPr>
              <a:t> </a:t>
            </a:r>
            <a:r>
              <a:rPr lang="ru-RU" sz="4000" b="1" dirty="0" err="1">
                <a:solidFill>
                  <a:schemeClr val="bg1"/>
                </a:solidFill>
                <a:latin typeface="Calibri"/>
              </a:rPr>
              <a:t>зустріти</a:t>
            </a:r>
            <a:r>
              <a:rPr lang="ru-RU" sz="4000" b="1" dirty="0">
                <a:solidFill>
                  <a:schemeClr val="bg1"/>
                </a:solidFill>
                <a:latin typeface="Calibri"/>
              </a:rPr>
              <a:t> </a:t>
            </a:r>
            <a:r>
              <a:rPr lang="ru-RU" sz="4000" b="1" dirty="0" err="1">
                <a:solidFill>
                  <a:schemeClr val="bg1"/>
                </a:solidFill>
                <a:latin typeface="Calibri"/>
              </a:rPr>
              <a:t>видатні</a:t>
            </a:r>
            <a:r>
              <a:rPr lang="ru-RU" sz="4000" b="1" dirty="0">
                <a:solidFill>
                  <a:schemeClr val="bg1"/>
                </a:solidFill>
                <a:latin typeface="Calibri"/>
              </a:rPr>
              <a:t> </a:t>
            </a:r>
            <a:r>
              <a:rPr lang="ru-RU" sz="4000" b="1" dirty="0" err="1">
                <a:solidFill>
                  <a:schemeClr val="bg1"/>
                </a:solidFill>
                <a:latin typeface="Calibri"/>
              </a:rPr>
              <a:t>архітектурні</a:t>
            </a:r>
            <a:r>
              <a:rPr lang="ru-RU" sz="4000" b="1" dirty="0">
                <a:solidFill>
                  <a:schemeClr val="bg1"/>
                </a:solidFill>
                <a:latin typeface="Calibri"/>
              </a:rPr>
              <a:t> </a:t>
            </a:r>
            <a:r>
              <a:rPr lang="ru-RU" sz="4000" b="1" dirty="0" err="1">
                <a:solidFill>
                  <a:schemeClr val="bg1"/>
                </a:solidFill>
                <a:latin typeface="Calibri"/>
              </a:rPr>
              <a:t>споруди</a:t>
            </a:r>
            <a:r>
              <a:rPr lang="ru-RU" sz="4000" b="1" dirty="0">
                <a:solidFill>
                  <a:schemeClr val="bg1"/>
                </a:solidFill>
                <a:latin typeface="Calibri"/>
              </a:rPr>
              <a:t>, </a:t>
            </a:r>
            <a:r>
              <a:rPr lang="ru-RU" sz="4000" b="1" dirty="0" err="1">
                <a:solidFill>
                  <a:schemeClr val="bg1"/>
                </a:solidFill>
                <a:latin typeface="Calibri"/>
              </a:rPr>
              <a:t>історичні</a:t>
            </a:r>
            <a:r>
              <a:rPr lang="ru-RU" sz="4000" b="1" dirty="0">
                <a:solidFill>
                  <a:schemeClr val="bg1"/>
                </a:solidFill>
                <a:latin typeface="Calibri"/>
              </a:rPr>
              <a:t> </a:t>
            </a:r>
            <a:r>
              <a:rPr lang="ru-RU" sz="4000" b="1" dirty="0" err="1">
                <a:solidFill>
                  <a:schemeClr val="bg1"/>
                </a:solidFill>
                <a:latin typeface="Calibri"/>
              </a:rPr>
              <a:t>пам’ятки</a:t>
            </a:r>
            <a:r>
              <a:rPr lang="ru-RU" sz="4000" b="1" dirty="0">
                <a:solidFill>
                  <a:schemeClr val="bg1"/>
                </a:solidFill>
                <a:latin typeface="Calibri"/>
              </a:rPr>
              <a:t> </a:t>
            </a:r>
            <a:r>
              <a:rPr lang="ru-RU" sz="4000" b="1" dirty="0" err="1">
                <a:solidFill>
                  <a:schemeClr val="bg1"/>
                </a:solidFill>
                <a:latin typeface="Calibri"/>
              </a:rPr>
              <a:t>України</a:t>
            </a:r>
            <a:r>
              <a:rPr lang="ru-RU" sz="4000" b="1" dirty="0">
                <a:solidFill>
                  <a:schemeClr val="bg1"/>
                </a:solidFill>
                <a:latin typeface="Calibri"/>
              </a:rPr>
              <a:t>, </a:t>
            </a:r>
            <a:r>
              <a:rPr lang="ru-RU" sz="4000" b="1" dirty="0" err="1">
                <a:solidFill>
                  <a:schemeClr val="bg1"/>
                </a:solidFill>
                <a:latin typeface="Calibri"/>
              </a:rPr>
              <a:t>пам’ятники</a:t>
            </a:r>
            <a:r>
              <a:rPr lang="ru-RU" sz="4000" b="1" dirty="0">
                <a:solidFill>
                  <a:schemeClr val="bg1"/>
                </a:solidFill>
                <a:latin typeface="Calibri"/>
              </a:rPr>
              <a:t>, </a:t>
            </a:r>
            <a:r>
              <a:rPr lang="ru-RU" sz="4000" b="1" dirty="0" err="1">
                <a:solidFill>
                  <a:schemeClr val="bg1"/>
                </a:solidFill>
                <a:latin typeface="Calibri"/>
              </a:rPr>
              <a:t>шедеври</a:t>
            </a:r>
            <a:r>
              <a:rPr lang="ru-RU" sz="4000" b="1" dirty="0">
                <a:solidFill>
                  <a:schemeClr val="bg1"/>
                </a:solidFill>
                <a:latin typeface="Calibri"/>
              </a:rPr>
              <a:t> </a:t>
            </a:r>
            <a:r>
              <a:rPr lang="ru-RU" sz="4000" b="1" dirty="0" err="1">
                <a:solidFill>
                  <a:schemeClr val="bg1"/>
                </a:solidFill>
                <a:latin typeface="Calibri"/>
              </a:rPr>
              <a:t>давнини</a:t>
            </a:r>
            <a:r>
              <a:rPr lang="ru-RU" sz="4000" b="1" dirty="0">
                <a:solidFill>
                  <a:schemeClr val="bg1"/>
                </a:solidFill>
                <a:latin typeface="Calibri"/>
              </a:rPr>
              <a:t> і </a:t>
            </a:r>
            <a:r>
              <a:rPr lang="ru-RU" sz="4000" b="1" dirty="0" err="1">
                <a:solidFill>
                  <a:schemeClr val="bg1"/>
                </a:solidFill>
                <a:latin typeface="Calibri"/>
              </a:rPr>
              <a:t>сучасності</a:t>
            </a:r>
            <a:r>
              <a:rPr lang="ru-RU" sz="4000" b="1" dirty="0">
                <a:solidFill>
                  <a:schemeClr val="bg1"/>
                </a:solidFill>
                <a:latin typeface="Calibri"/>
              </a:rPr>
              <a:t>. </a:t>
            </a:r>
            <a:endParaRPr lang="ru-RU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4505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332656"/>
            <a:ext cx="7848872" cy="1143000"/>
          </a:xfrm>
        </p:spPr>
        <p:txBody>
          <a:bodyPr/>
          <a:lstStyle/>
          <a:p>
            <a:pPr marL="0" indent="0">
              <a:buNone/>
            </a:pPr>
            <a:r>
              <a:rPr lang="ru-RU" dirty="0">
                <a:solidFill>
                  <a:schemeClr val="accent5">
                    <a:lumMod val="75000"/>
                  </a:schemeClr>
                </a:solidFill>
              </a:rPr>
              <a:t>Головна </a:t>
            </a:r>
            <a:r>
              <a:rPr lang="ru-RU" dirty="0" err="1">
                <a:solidFill>
                  <a:schemeClr val="accent5">
                    <a:lumMod val="75000"/>
                  </a:schemeClr>
                </a:solidFill>
              </a:rPr>
              <a:t>вулиця</a:t>
            </a:r>
            <a:r>
              <a:rPr lang="ru-RU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ru-RU" dirty="0" err="1">
                <a:solidFill>
                  <a:schemeClr val="accent5">
                    <a:lumMod val="75000"/>
                  </a:schemeClr>
                </a:solidFill>
              </a:rPr>
              <a:t>Києва</a:t>
            </a:r>
            <a:r>
              <a:rPr lang="ru-RU" dirty="0">
                <a:solidFill>
                  <a:schemeClr val="accent5">
                    <a:lumMod val="75000"/>
                  </a:schemeClr>
                </a:solidFill>
              </a:rPr>
              <a:t> – </a:t>
            </a:r>
            <a:r>
              <a:rPr lang="ru-RU" dirty="0" err="1">
                <a:solidFill>
                  <a:schemeClr val="accent5">
                    <a:lumMod val="75000"/>
                  </a:schemeClr>
                </a:solidFill>
              </a:rPr>
              <a:t>Хрещатик</a:t>
            </a:r>
            <a:endParaRPr lang="ru-RU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300163"/>
            <a:ext cx="3234799" cy="22008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415" y="3789040"/>
            <a:ext cx="3206912" cy="22838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1844824"/>
            <a:ext cx="4295775" cy="2924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4472246"/>
            <a:ext cx="3708821" cy="23928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65085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9143999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8876" y="0"/>
            <a:ext cx="7766248" cy="1512168"/>
          </a:xfrm>
        </p:spPr>
        <p:txBody>
          <a:bodyPr/>
          <a:lstStyle/>
          <a:p>
            <a:pPr marL="0" indent="0" algn="ctr">
              <a:buNone/>
            </a:pPr>
            <a:r>
              <a:rPr lang="ru-RU" sz="2800" b="0" dirty="0">
                <a:solidFill>
                  <a:srgbClr val="000000"/>
                </a:solidFill>
                <a:latin typeface="Calibri"/>
              </a:rPr>
              <a:t/>
            </a:r>
            <a:br>
              <a:rPr lang="ru-RU" sz="2800" b="0" dirty="0">
                <a:solidFill>
                  <a:srgbClr val="000000"/>
                </a:solidFill>
                <a:latin typeface="Calibri"/>
              </a:rPr>
            </a:br>
            <a:r>
              <a:rPr lang="ru-RU" sz="4800" dirty="0">
                <a:solidFill>
                  <a:srgbClr val="FFFF00"/>
                </a:solidFill>
                <a:latin typeface="Calibri"/>
              </a:rPr>
              <a:t>Майдан </a:t>
            </a:r>
            <a:r>
              <a:rPr lang="ru-RU" sz="4800" dirty="0" err="1">
                <a:solidFill>
                  <a:srgbClr val="FFFF00"/>
                </a:solidFill>
                <a:latin typeface="Calibri"/>
              </a:rPr>
              <a:t>Незалежності</a:t>
            </a:r>
            <a:r>
              <a:rPr lang="ru-RU" sz="4800" dirty="0">
                <a:solidFill>
                  <a:srgbClr val="FFFF00"/>
                </a:solidFill>
                <a:latin typeface="Calibri"/>
              </a:rPr>
              <a:t> </a:t>
            </a:r>
            <a:endParaRPr lang="ru-RU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4814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-459431"/>
            <a:ext cx="6512511" cy="1296144"/>
          </a:xfrm>
        </p:spPr>
        <p:txBody>
          <a:bodyPr/>
          <a:lstStyle/>
          <a:p>
            <a:pPr marL="0" indent="0" algn="ctr">
              <a:buNone/>
            </a:pPr>
            <a:r>
              <a:rPr lang="ru-RU" sz="2000" b="0" dirty="0">
                <a:solidFill>
                  <a:srgbClr val="000000"/>
                </a:solidFill>
                <a:latin typeface="Calibri"/>
              </a:rPr>
              <a:t/>
            </a:r>
            <a:br>
              <a:rPr lang="ru-RU" sz="2000" b="0" dirty="0">
                <a:solidFill>
                  <a:srgbClr val="000000"/>
                </a:solidFill>
                <a:latin typeface="Calibri"/>
              </a:rPr>
            </a:br>
            <a:r>
              <a:rPr lang="ru-RU" sz="4800" dirty="0" err="1">
                <a:solidFill>
                  <a:schemeClr val="accent5">
                    <a:lumMod val="75000"/>
                  </a:schemeClr>
                </a:solidFill>
                <a:latin typeface="Calibri"/>
              </a:rPr>
              <a:t>Андріївський</a:t>
            </a:r>
            <a:r>
              <a:rPr lang="ru-RU" sz="4800" dirty="0">
                <a:solidFill>
                  <a:schemeClr val="accent5">
                    <a:lumMod val="75000"/>
                  </a:schemeClr>
                </a:solidFill>
                <a:latin typeface="Calibri"/>
              </a:rPr>
              <a:t> </a:t>
            </a:r>
            <a:r>
              <a:rPr lang="ru-RU" sz="4800" dirty="0" err="1">
                <a:solidFill>
                  <a:schemeClr val="accent5">
                    <a:lumMod val="75000"/>
                  </a:schemeClr>
                </a:solidFill>
                <a:latin typeface="Calibri"/>
              </a:rPr>
              <a:t>узвіз</a:t>
            </a:r>
            <a:r>
              <a:rPr lang="ru-RU" sz="4800" dirty="0">
                <a:solidFill>
                  <a:schemeClr val="accent5">
                    <a:lumMod val="75000"/>
                  </a:schemeClr>
                </a:solidFill>
                <a:latin typeface="Calibri"/>
              </a:rPr>
              <a:t> </a:t>
            </a:r>
            <a:endParaRPr lang="ru-RU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513" y="836713"/>
            <a:ext cx="8745983" cy="5832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65414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5589240"/>
            <a:ext cx="8640959" cy="360040"/>
          </a:xfrm>
        </p:spPr>
        <p:txBody>
          <a:bodyPr/>
          <a:lstStyle/>
          <a:p>
            <a:pPr marL="0" indent="0" algn="ctr">
              <a:buNone/>
            </a:pPr>
            <a:r>
              <a:rPr lang="ru-RU" sz="2800" b="0" dirty="0">
                <a:solidFill>
                  <a:srgbClr val="000000"/>
                </a:solidFill>
                <a:latin typeface="Calibri"/>
              </a:rPr>
              <a:t/>
            </a:r>
            <a:br>
              <a:rPr lang="ru-RU" sz="2800" b="0" dirty="0">
                <a:solidFill>
                  <a:srgbClr val="000000"/>
                </a:solidFill>
                <a:latin typeface="Calibri"/>
              </a:rPr>
            </a:br>
            <a:r>
              <a:rPr lang="ru-RU" sz="3600" dirty="0">
                <a:solidFill>
                  <a:schemeClr val="accent5">
                    <a:lumMod val="75000"/>
                  </a:schemeClr>
                </a:solidFill>
                <a:latin typeface="Calibri"/>
              </a:rPr>
              <a:t>Собор </a:t>
            </a:r>
            <a:r>
              <a:rPr lang="ru-RU" sz="3600" dirty="0" err="1">
                <a:solidFill>
                  <a:schemeClr val="accent5">
                    <a:lumMod val="75000"/>
                  </a:schemeClr>
                </a:solidFill>
                <a:latin typeface="Calibri"/>
              </a:rPr>
              <a:t>святої</a:t>
            </a:r>
            <a:r>
              <a:rPr lang="ru-RU" sz="3600" dirty="0">
                <a:solidFill>
                  <a:schemeClr val="accent5">
                    <a:lumMod val="75000"/>
                  </a:schemeClr>
                </a:solidFill>
                <a:latin typeface="Calibri"/>
              </a:rPr>
              <a:t> </a:t>
            </a:r>
            <a:r>
              <a:rPr lang="ru-RU" sz="3600" dirty="0" err="1">
                <a:solidFill>
                  <a:schemeClr val="accent5">
                    <a:lumMod val="75000"/>
                  </a:schemeClr>
                </a:solidFill>
                <a:latin typeface="Calibri"/>
              </a:rPr>
              <a:t>Софії</a:t>
            </a:r>
            <a:r>
              <a:rPr lang="ru-RU" sz="3600" dirty="0">
                <a:solidFill>
                  <a:schemeClr val="accent5">
                    <a:lumMod val="75000"/>
                  </a:schemeClr>
                </a:solidFill>
                <a:latin typeface="Calibri"/>
              </a:rPr>
              <a:t> – </a:t>
            </a:r>
            <a:r>
              <a:rPr lang="ru-RU" sz="3600" dirty="0" err="1">
                <a:solidFill>
                  <a:schemeClr val="accent5">
                    <a:lumMod val="75000"/>
                  </a:schemeClr>
                </a:solidFill>
                <a:latin typeface="Calibri"/>
              </a:rPr>
              <a:t>премудрості</a:t>
            </a:r>
            <a:r>
              <a:rPr lang="ru-RU" sz="3600" dirty="0">
                <a:solidFill>
                  <a:schemeClr val="accent5">
                    <a:lumMod val="75000"/>
                  </a:schemeClr>
                </a:solidFill>
                <a:latin typeface="Calibri"/>
              </a:rPr>
              <a:t> </a:t>
            </a:r>
            <a:r>
              <a:rPr lang="ru-RU" sz="3600" dirty="0" err="1">
                <a:solidFill>
                  <a:schemeClr val="accent5">
                    <a:lumMod val="75000"/>
                  </a:schemeClr>
                </a:solidFill>
                <a:latin typeface="Calibri"/>
              </a:rPr>
              <a:t>Божої</a:t>
            </a:r>
            <a:r>
              <a:rPr lang="ru-RU" sz="3600" dirty="0">
                <a:solidFill>
                  <a:schemeClr val="accent5">
                    <a:lumMod val="75000"/>
                  </a:schemeClr>
                </a:solidFill>
                <a:latin typeface="Calibri"/>
              </a:rPr>
              <a:t> </a:t>
            </a:r>
            <a:endParaRPr lang="ru-RU" sz="36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323528" y="116632"/>
            <a:ext cx="8496944" cy="1728192"/>
          </a:xfrm>
        </p:spPr>
        <p:txBody>
          <a:bodyPr>
            <a:normAutofit fontScale="92500" lnSpcReduction="20000"/>
          </a:bodyPr>
          <a:lstStyle/>
          <a:p>
            <a:endParaRPr lang="ru-RU" sz="1100" dirty="0">
              <a:solidFill>
                <a:srgbClr val="000000"/>
              </a:solidFill>
              <a:latin typeface="Calibri"/>
            </a:endParaRPr>
          </a:p>
          <a:p>
            <a:pPr marL="45720" indent="0" algn="ctr">
              <a:buNone/>
            </a:pPr>
            <a:r>
              <a:rPr lang="ru-RU" sz="2800" b="1" dirty="0">
                <a:solidFill>
                  <a:schemeClr val="accent5">
                    <a:lumMod val="75000"/>
                  </a:schemeClr>
                </a:solidFill>
                <a:latin typeface="Calibri"/>
              </a:rPr>
              <a:t>Головну </a:t>
            </a:r>
            <a:r>
              <a:rPr lang="ru-RU" sz="2800" b="1" dirty="0" err="1">
                <a:solidFill>
                  <a:schemeClr val="accent5">
                    <a:lumMod val="75000"/>
                  </a:schemeClr>
                </a:solidFill>
                <a:latin typeface="Calibri"/>
              </a:rPr>
              <a:t>церкву</a:t>
            </a:r>
            <a:r>
              <a:rPr lang="ru-RU" sz="2800" b="1" dirty="0">
                <a:solidFill>
                  <a:schemeClr val="accent5">
                    <a:lumMod val="75000"/>
                  </a:schemeClr>
                </a:solidFill>
                <a:latin typeface="Calibri"/>
              </a:rPr>
              <a:t> </a:t>
            </a:r>
            <a:r>
              <a:rPr lang="ru-RU" sz="2800" b="1" dirty="0" err="1">
                <a:solidFill>
                  <a:schemeClr val="accent5">
                    <a:lumMod val="75000"/>
                  </a:schemeClr>
                </a:solidFill>
                <a:latin typeface="Calibri"/>
              </a:rPr>
              <a:t>землі</a:t>
            </a:r>
            <a:r>
              <a:rPr lang="ru-RU" sz="2800" b="1" dirty="0">
                <a:solidFill>
                  <a:schemeClr val="accent5">
                    <a:lumMod val="75000"/>
                  </a:schemeClr>
                </a:solidFill>
                <a:latin typeface="Calibri"/>
              </a:rPr>
              <a:t> </a:t>
            </a:r>
            <a:r>
              <a:rPr lang="ru-RU" sz="2800" b="1" dirty="0" err="1">
                <a:solidFill>
                  <a:schemeClr val="accent5">
                    <a:lumMod val="75000"/>
                  </a:schemeClr>
                </a:solidFill>
                <a:latin typeface="Calibri"/>
              </a:rPr>
              <a:t>Руської</a:t>
            </a:r>
            <a:r>
              <a:rPr lang="ru-RU" sz="2800" b="1" dirty="0">
                <a:solidFill>
                  <a:schemeClr val="accent5">
                    <a:lumMod val="75000"/>
                  </a:schemeClr>
                </a:solidFill>
                <a:latin typeface="Calibri"/>
              </a:rPr>
              <a:t> Ярослав </a:t>
            </a:r>
            <a:r>
              <a:rPr lang="ru-RU" sz="2800" b="1" dirty="0" err="1">
                <a:solidFill>
                  <a:schemeClr val="accent5">
                    <a:lumMod val="75000"/>
                  </a:schemeClr>
                </a:solidFill>
                <a:latin typeface="Calibri"/>
              </a:rPr>
              <a:t>Мудрий</a:t>
            </a:r>
            <a:r>
              <a:rPr lang="ru-RU" sz="2800" b="1" dirty="0">
                <a:solidFill>
                  <a:schemeClr val="accent5">
                    <a:lumMod val="75000"/>
                  </a:schemeClr>
                </a:solidFill>
                <a:latin typeface="Calibri"/>
              </a:rPr>
              <a:t> </a:t>
            </a:r>
            <a:r>
              <a:rPr lang="ru-RU" sz="2800" b="1" dirty="0" err="1">
                <a:solidFill>
                  <a:schemeClr val="accent5">
                    <a:lumMod val="75000"/>
                  </a:schemeClr>
                </a:solidFill>
                <a:latin typeface="Calibri"/>
              </a:rPr>
              <a:t>присвятив</a:t>
            </a:r>
            <a:r>
              <a:rPr lang="ru-RU" sz="2800" b="1" dirty="0">
                <a:solidFill>
                  <a:schemeClr val="accent5">
                    <a:lumMod val="75000"/>
                  </a:schemeClr>
                </a:solidFill>
                <a:latin typeface="Calibri"/>
              </a:rPr>
              <a:t> </a:t>
            </a:r>
            <a:r>
              <a:rPr lang="ru-RU" sz="2800" b="1" dirty="0" err="1">
                <a:solidFill>
                  <a:schemeClr val="accent5">
                    <a:lumMod val="75000"/>
                  </a:schemeClr>
                </a:solidFill>
                <a:latin typeface="Calibri"/>
              </a:rPr>
              <a:t>Софії</a:t>
            </a:r>
            <a:r>
              <a:rPr lang="ru-RU" sz="2800" b="1" dirty="0">
                <a:solidFill>
                  <a:schemeClr val="accent5">
                    <a:lumMod val="75000"/>
                  </a:schemeClr>
                </a:solidFill>
                <a:latin typeface="Calibri"/>
              </a:rPr>
              <a:t>. Храм </a:t>
            </a:r>
            <a:r>
              <a:rPr lang="ru-RU" sz="2800" b="1" dirty="0" err="1">
                <a:solidFill>
                  <a:schemeClr val="accent5">
                    <a:lumMod val="75000"/>
                  </a:schemeClr>
                </a:solidFill>
                <a:latin typeface="Calibri"/>
              </a:rPr>
              <a:t>був</a:t>
            </a:r>
            <a:r>
              <a:rPr lang="ru-RU" sz="2800" b="1" dirty="0">
                <a:solidFill>
                  <a:schemeClr val="accent5">
                    <a:lumMod val="75000"/>
                  </a:schemeClr>
                </a:solidFill>
                <a:latin typeface="Calibri"/>
              </a:rPr>
              <a:t> </a:t>
            </a:r>
            <a:r>
              <a:rPr lang="ru-RU" sz="2800" b="1" dirty="0" err="1">
                <a:solidFill>
                  <a:schemeClr val="accent5">
                    <a:lumMod val="75000"/>
                  </a:schemeClr>
                </a:solidFill>
                <a:latin typeface="Calibri"/>
              </a:rPr>
              <a:t>зведений</a:t>
            </a:r>
            <a:r>
              <a:rPr lang="ru-RU" sz="2800" b="1" dirty="0">
                <a:solidFill>
                  <a:schemeClr val="accent5">
                    <a:lumMod val="75000"/>
                  </a:schemeClr>
                </a:solidFill>
                <a:latin typeface="Calibri"/>
              </a:rPr>
              <a:t> на </a:t>
            </a:r>
            <a:r>
              <a:rPr lang="ru-RU" sz="2800" b="1" dirty="0" err="1">
                <a:solidFill>
                  <a:schemeClr val="accent5">
                    <a:lumMod val="75000"/>
                  </a:schemeClr>
                </a:solidFill>
                <a:latin typeface="Calibri"/>
              </a:rPr>
              <a:t>місці</a:t>
            </a:r>
            <a:r>
              <a:rPr lang="ru-RU" sz="2800" b="1" dirty="0">
                <a:solidFill>
                  <a:schemeClr val="accent5">
                    <a:lumMod val="75000"/>
                  </a:schemeClr>
                </a:solidFill>
                <a:latin typeface="Calibri"/>
              </a:rPr>
              <a:t> </a:t>
            </a:r>
            <a:r>
              <a:rPr lang="ru-RU" sz="2800" b="1" dirty="0" err="1">
                <a:solidFill>
                  <a:schemeClr val="accent5">
                    <a:lumMod val="75000"/>
                  </a:schemeClr>
                </a:solidFill>
                <a:latin typeface="Calibri"/>
              </a:rPr>
              <a:t>битви</a:t>
            </a:r>
            <a:r>
              <a:rPr lang="ru-RU" sz="2800" b="1" dirty="0">
                <a:solidFill>
                  <a:schemeClr val="accent5">
                    <a:lumMod val="75000"/>
                  </a:schemeClr>
                </a:solidFill>
                <a:latin typeface="Calibri"/>
              </a:rPr>
              <a:t> </a:t>
            </a:r>
            <a:r>
              <a:rPr lang="ru-RU" sz="2800" b="1" dirty="0" err="1">
                <a:solidFill>
                  <a:schemeClr val="accent5">
                    <a:lumMod val="75000"/>
                  </a:schemeClr>
                </a:solidFill>
                <a:latin typeface="Calibri"/>
              </a:rPr>
              <a:t>киян</a:t>
            </a:r>
            <a:r>
              <a:rPr lang="ru-RU" sz="2800" b="1" dirty="0">
                <a:solidFill>
                  <a:schemeClr val="accent5">
                    <a:lumMod val="75000"/>
                  </a:schemeClr>
                </a:solidFill>
                <a:latin typeface="Calibri"/>
              </a:rPr>
              <a:t> з </a:t>
            </a:r>
            <a:r>
              <a:rPr lang="ru-RU" sz="2800" b="1" dirty="0" err="1">
                <a:solidFill>
                  <a:schemeClr val="accent5">
                    <a:lumMod val="75000"/>
                  </a:schemeClr>
                </a:solidFill>
                <a:latin typeface="Calibri"/>
              </a:rPr>
              <a:t>печенігами,що</a:t>
            </a:r>
            <a:r>
              <a:rPr lang="ru-RU" sz="2800" b="1" dirty="0">
                <a:solidFill>
                  <a:schemeClr val="accent5">
                    <a:lumMod val="75000"/>
                  </a:schemeClr>
                </a:solidFill>
                <a:latin typeface="Calibri"/>
              </a:rPr>
              <a:t> </a:t>
            </a:r>
            <a:r>
              <a:rPr lang="ru-RU" sz="2800" b="1" dirty="0" err="1">
                <a:solidFill>
                  <a:schemeClr val="accent5">
                    <a:lumMod val="75000"/>
                  </a:schemeClr>
                </a:solidFill>
                <a:latin typeface="Calibri"/>
              </a:rPr>
              <a:t>закінчилась</a:t>
            </a:r>
            <a:r>
              <a:rPr lang="ru-RU" sz="2800" b="1" dirty="0">
                <a:solidFill>
                  <a:schemeClr val="accent5">
                    <a:lumMod val="75000"/>
                  </a:schemeClr>
                </a:solidFill>
                <a:latin typeface="Calibri"/>
              </a:rPr>
              <a:t> </a:t>
            </a:r>
            <a:r>
              <a:rPr lang="ru-RU" sz="2800" b="1" dirty="0" err="1">
                <a:solidFill>
                  <a:schemeClr val="accent5">
                    <a:lumMod val="75000"/>
                  </a:schemeClr>
                </a:solidFill>
                <a:latin typeface="Calibri"/>
              </a:rPr>
              <a:t>перемогою</a:t>
            </a:r>
            <a:r>
              <a:rPr lang="ru-RU" sz="2800" b="1" dirty="0">
                <a:solidFill>
                  <a:schemeClr val="accent5">
                    <a:lumMod val="75000"/>
                  </a:schemeClr>
                </a:solidFill>
                <a:latin typeface="Calibri"/>
              </a:rPr>
              <a:t> Собор </a:t>
            </a:r>
            <a:r>
              <a:rPr lang="ru-RU" sz="2800" b="1" dirty="0" err="1">
                <a:solidFill>
                  <a:schemeClr val="accent5">
                    <a:lumMod val="75000"/>
                  </a:schemeClr>
                </a:solidFill>
                <a:latin typeface="Calibri"/>
              </a:rPr>
              <a:t>святої</a:t>
            </a:r>
            <a:r>
              <a:rPr lang="ru-RU" sz="2800" b="1" dirty="0">
                <a:solidFill>
                  <a:schemeClr val="accent5">
                    <a:lumMod val="75000"/>
                  </a:schemeClr>
                </a:solidFill>
                <a:latin typeface="Calibri"/>
              </a:rPr>
              <a:t> </a:t>
            </a:r>
            <a:r>
              <a:rPr lang="ru-RU" sz="2800" b="1" dirty="0" err="1">
                <a:solidFill>
                  <a:schemeClr val="accent5">
                    <a:lumMod val="75000"/>
                  </a:schemeClr>
                </a:solidFill>
                <a:latin typeface="Calibri"/>
              </a:rPr>
              <a:t>Софії</a:t>
            </a:r>
            <a:r>
              <a:rPr lang="ru-RU" sz="2800" b="1" dirty="0">
                <a:solidFill>
                  <a:schemeClr val="accent5">
                    <a:lumMod val="75000"/>
                  </a:schemeClr>
                </a:solidFill>
                <a:latin typeface="Calibri"/>
              </a:rPr>
              <a:t> – </a:t>
            </a:r>
            <a:r>
              <a:rPr lang="ru-RU" sz="2800" b="1" dirty="0" err="1">
                <a:solidFill>
                  <a:schemeClr val="accent5">
                    <a:lumMod val="75000"/>
                  </a:schemeClr>
                </a:solidFill>
                <a:latin typeface="Calibri"/>
              </a:rPr>
              <a:t>премудрості</a:t>
            </a:r>
            <a:r>
              <a:rPr lang="ru-RU" sz="2800" b="1" dirty="0">
                <a:solidFill>
                  <a:schemeClr val="accent5">
                    <a:lumMod val="75000"/>
                  </a:schemeClr>
                </a:solidFill>
                <a:latin typeface="Calibri"/>
              </a:rPr>
              <a:t> </a:t>
            </a:r>
            <a:r>
              <a:rPr lang="ru-RU" sz="2800" b="1" dirty="0" err="1">
                <a:solidFill>
                  <a:schemeClr val="accent5">
                    <a:lumMod val="75000"/>
                  </a:schemeClr>
                </a:solidFill>
                <a:latin typeface="Calibri"/>
              </a:rPr>
              <a:t>Божої</a:t>
            </a:r>
            <a:r>
              <a:rPr lang="ru-RU" sz="2800" b="1" dirty="0">
                <a:solidFill>
                  <a:schemeClr val="accent5">
                    <a:lumMod val="75000"/>
                  </a:schemeClr>
                </a:solidFill>
                <a:latin typeface="Calibri"/>
              </a:rPr>
              <a:t> </a:t>
            </a:r>
            <a:endParaRPr lang="ru-RU" sz="2800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772816"/>
            <a:ext cx="8208911" cy="42484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51837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47"/>
            <a:ext cx="8568951" cy="1124597"/>
          </a:xfrm>
        </p:spPr>
        <p:txBody>
          <a:bodyPr/>
          <a:lstStyle/>
          <a:p>
            <a:pPr marL="0" indent="0" algn="ctr">
              <a:buNone/>
            </a:pPr>
            <a:r>
              <a:rPr lang="ru-RU" sz="2400" b="0" dirty="0">
                <a:solidFill>
                  <a:srgbClr val="000000"/>
                </a:solidFill>
                <a:latin typeface="Calibri"/>
              </a:rPr>
              <a:t/>
            </a:r>
            <a:br>
              <a:rPr lang="ru-RU" sz="2400" b="0" dirty="0">
                <a:solidFill>
                  <a:srgbClr val="000000"/>
                </a:solidFill>
                <a:latin typeface="Calibri"/>
              </a:rPr>
            </a:br>
            <a:r>
              <a:rPr lang="ru-RU" sz="4800" dirty="0" err="1" smtClean="0">
                <a:solidFill>
                  <a:schemeClr val="accent5">
                    <a:lumMod val="75000"/>
                  </a:schemeClr>
                </a:solidFill>
                <a:latin typeface="Calibri"/>
              </a:rPr>
              <a:t>Національний</a:t>
            </a:r>
            <a:r>
              <a:rPr lang="ru-RU" sz="4800" dirty="0" smtClean="0">
                <a:solidFill>
                  <a:schemeClr val="accent5">
                    <a:lumMod val="75000"/>
                  </a:schemeClr>
                </a:solidFill>
                <a:latin typeface="Calibri"/>
              </a:rPr>
              <a:t>  </a:t>
            </a:r>
            <a:r>
              <a:rPr lang="ru-RU" sz="4800" dirty="0" err="1">
                <a:solidFill>
                  <a:schemeClr val="accent5">
                    <a:lumMod val="75000"/>
                  </a:schemeClr>
                </a:solidFill>
                <a:latin typeface="Calibri"/>
              </a:rPr>
              <a:t>ботанічний</a:t>
            </a:r>
            <a:r>
              <a:rPr lang="ru-RU" sz="4800" dirty="0">
                <a:solidFill>
                  <a:schemeClr val="accent5">
                    <a:lumMod val="75000"/>
                  </a:schemeClr>
                </a:solidFill>
                <a:latin typeface="Calibri"/>
              </a:rPr>
              <a:t> сад </a:t>
            </a:r>
            <a:endParaRPr lang="ru-RU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412776"/>
            <a:ext cx="8712968" cy="5184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20404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F:\photo\P810028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5" y="74613"/>
            <a:ext cx="8945563" cy="6708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332656"/>
            <a:ext cx="8496944" cy="1143000"/>
          </a:xfrm>
        </p:spPr>
        <p:txBody>
          <a:bodyPr/>
          <a:lstStyle/>
          <a:p>
            <a:pPr marL="0" indent="0" algn="ctr">
              <a:buNone/>
            </a:pPr>
            <a:r>
              <a:rPr lang="ru-RU" sz="2000" b="0" dirty="0">
                <a:solidFill>
                  <a:srgbClr val="000000"/>
                </a:solidFill>
                <a:latin typeface="Calibri"/>
              </a:rPr>
              <a:t/>
            </a:r>
            <a:br>
              <a:rPr lang="ru-RU" sz="2000" b="0" dirty="0">
                <a:solidFill>
                  <a:srgbClr val="000000"/>
                </a:solidFill>
                <a:latin typeface="Calibri"/>
              </a:rPr>
            </a:br>
            <a:r>
              <a:rPr lang="ru-RU" sz="4800" dirty="0" err="1">
                <a:solidFill>
                  <a:schemeClr val="accent5">
                    <a:lumMod val="75000"/>
                  </a:schemeClr>
                </a:solidFill>
                <a:latin typeface="Calibri"/>
              </a:rPr>
              <a:t>Києво</a:t>
            </a:r>
            <a:r>
              <a:rPr lang="ru-RU" sz="4800" dirty="0">
                <a:solidFill>
                  <a:schemeClr val="accent5">
                    <a:lumMod val="75000"/>
                  </a:schemeClr>
                </a:solidFill>
                <a:latin typeface="Calibri"/>
              </a:rPr>
              <a:t> – </a:t>
            </a:r>
            <a:r>
              <a:rPr lang="ru-RU" sz="4800" dirty="0" err="1">
                <a:solidFill>
                  <a:schemeClr val="accent5">
                    <a:lumMod val="75000"/>
                  </a:schemeClr>
                </a:solidFill>
                <a:latin typeface="Calibri"/>
              </a:rPr>
              <a:t>Печерська</a:t>
            </a:r>
            <a:r>
              <a:rPr lang="ru-RU" sz="4800" dirty="0">
                <a:solidFill>
                  <a:schemeClr val="accent5">
                    <a:lumMod val="75000"/>
                  </a:schemeClr>
                </a:solidFill>
                <a:latin typeface="Calibri"/>
              </a:rPr>
              <a:t> лавра </a:t>
            </a:r>
            <a:endParaRPr lang="ru-RU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6255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 descr="F:\photo\P8100284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1826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525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33665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-243408"/>
            <a:ext cx="6512511" cy="1143000"/>
          </a:xfrm>
        </p:spPr>
        <p:txBody>
          <a:bodyPr/>
          <a:lstStyle/>
          <a:p>
            <a:pPr marL="0" indent="0" algn="l">
              <a:buNone/>
            </a:pPr>
            <a:r>
              <a:rPr lang="ru-RU" sz="2400" b="0" dirty="0">
                <a:solidFill>
                  <a:srgbClr val="000000"/>
                </a:solidFill>
                <a:latin typeface="Calibri"/>
              </a:rPr>
              <a:t/>
            </a:r>
            <a:br>
              <a:rPr lang="ru-RU" sz="2400" b="0" dirty="0">
                <a:solidFill>
                  <a:srgbClr val="000000"/>
                </a:solidFill>
                <a:latin typeface="Calibri"/>
              </a:rPr>
            </a:br>
            <a:r>
              <a:rPr lang="ru-RU" sz="4800" dirty="0" err="1">
                <a:solidFill>
                  <a:schemeClr val="accent5">
                    <a:lumMod val="75000"/>
                  </a:schemeClr>
                </a:solidFill>
                <a:latin typeface="Calibri"/>
              </a:rPr>
              <a:t>Батьківщина</a:t>
            </a:r>
            <a:r>
              <a:rPr lang="ru-RU" sz="4800" dirty="0">
                <a:solidFill>
                  <a:schemeClr val="accent5">
                    <a:lumMod val="75000"/>
                  </a:schemeClr>
                </a:solidFill>
                <a:latin typeface="Calibri"/>
              </a:rPr>
              <a:t> - </a:t>
            </a:r>
            <a:r>
              <a:rPr lang="ru-RU" sz="4800" dirty="0" err="1">
                <a:solidFill>
                  <a:schemeClr val="accent5">
                    <a:lumMod val="75000"/>
                  </a:schemeClr>
                </a:solidFill>
                <a:latin typeface="Calibri"/>
              </a:rPr>
              <a:t>мати</a:t>
            </a:r>
            <a:r>
              <a:rPr lang="ru-RU" sz="4800" dirty="0">
                <a:solidFill>
                  <a:schemeClr val="accent5">
                    <a:lumMod val="75000"/>
                  </a:schemeClr>
                </a:solidFill>
                <a:latin typeface="Calibri"/>
              </a:rPr>
              <a:t> </a:t>
            </a:r>
            <a:endParaRPr lang="ru-RU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5013" y="980728"/>
            <a:ext cx="5133975" cy="55915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270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75474" y="-171400"/>
            <a:ext cx="6512511" cy="1143000"/>
          </a:xfrm>
        </p:spPr>
        <p:txBody>
          <a:bodyPr/>
          <a:lstStyle/>
          <a:p>
            <a:pPr marL="0" indent="0" algn="ctr">
              <a:buNone/>
            </a:pPr>
            <a:r>
              <a:rPr lang="ru-RU" sz="2400" b="0" dirty="0">
                <a:solidFill>
                  <a:srgbClr val="000000"/>
                </a:solidFill>
                <a:latin typeface="Calibri"/>
              </a:rPr>
              <a:t/>
            </a:r>
            <a:br>
              <a:rPr lang="ru-RU" sz="2400" b="0" dirty="0">
                <a:solidFill>
                  <a:srgbClr val="000000"/>
                </a:solidFill>
                <a:latin typeface="Calibri"/>
              </a:rPr>
            </a:br>
            <a:r>
              <a:rPr lang="ru-RU" sz="4800" dirty="0" err="1">
                <a:solidFill>
                  <a:schemeClr val="accent5">
                    <a:lumMod val="75000"/>
                  </a:schemeClr>
                </a:solidFill>
                <a:latin typeface="Calibri"/>
              </a:rPr>
              <a:t>Золоті</a:t>
            </a:r>
            <a:r>
              <a:rPr lang="ru-RU" sz="4800" dirty="0">
                <a:solidFill>
                  <a:schemeClr val="accent5">
                    <a:lumMod val="75000"/>
                  </a:schemeClr>
                </a:solidFill>
                <a:latin typeface="Calibri"/>
              </a:rPr>
              <a:t> ворота </a:t>
            </a:r>
            <a:endParaRPr lang="ru-RU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6146" name="Picture 2" descr="F:\photo\P810029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052736"/>
            <a:ext cx="8072388" cy="5616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5388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-243408"/>
            <a:ext cx="8640960" cy="1143000"/>
          </a:xfrm>
        </p:spPr>
        <p:txBody>
          <a:bodyPr/>
          <a:lstStyle/>
          <a:p>
            <a:pPr marL="0" indent="0" algn="ctr">
              <a:buNone/>
            </a:pPr>
            <a:r>
              <a:rPr lang="ru-RU" sz="2800" b="0" dirty="0">
                <a:solidFill>
                  <a:srgbClr val="000000"/>
                </a:solidFill>
                <a:latin typeface="Calibri"/>
              </a:rPr>
              <a:t/>
            </a:r>
            <a:br>
              <a:rPr lang="ru-RU" sz="2800" b="0" dirty="0">
                <a:solidFill>
                  <a:srgbClr val="000000"/>
                </a:solidFill>
                <a:latin typeface="Calibri"/>
              </a:rPr>
            </a:br>
            <a:r>
              <a:rPr lang="ru-RU" sz="4800" dirty="0" err="1">
                <a:solidFill>
                  <a:schemeClr val="accent5">
                    <a:lumMod val="75000"/>
                  </a:schemeClr>
                </a:solidFill>
                <a:latin typeface="Calibri"/>
              </a:rPr>
              <a:t>Михайлівський</a:t>
            </a:r>
            <a:r>
              <a:rPr lang="ru-RU" sz="4800" dirty="0">
                <a:solidFill>
                  <a:schemeClr val="accent5">
                    <a:lumMod val="75000"/>
                  </a:schemeClr>
                </a:solidFill>
                <a:latin typeface="Calibri"/>
              </a:rPr>
              <a:t> Золотоверхий собор </a:t>
            </a:r>
            <a:endParaRPr lang="ru-RU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263" y="1772816"/>
            <a:ext cx="7991475" cy="47232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55337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81" y="0"/>
            <a:ext cx="3635276" cy="48470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6177" y="2783724"/>
            <a:ext cx="5437413" cy="40718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81" y="4293096"/>
            <a:ext cx="3849246" cy="27809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6177" y="-123580"/>
            <a:ext cx="5457823" cy="41286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67073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75656" y="260648"/>
            <a:ext cx="6512511" cy="1143000"/>
          </a:xfrm>
        </p:spPr>
        <p:txBody>
          <a:bodyPr/>
          <a:lstStyle/>
          <a:p>
            <a:pPr marL="0" indent="0" algn="ctr">
              <a:buNone/>
            </a:pPr>
            <a:r>
              <a:rPr lang="uk-UA" dirty="0" smtClean="0">
                <a:solidFill>
                  <a:schemeClr val="accent5">
                    <a:lumMod val="75000"/>
                  </a:schemeClr>
                </a:solidFill>
              </a:rPr>
              <a:t>Домашнє завдання</a:t>
            </a:r>
            <a:endParaRPr lang="ru-RU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259632" y="2348880"/>
            <a:ext cx="6400800" cy="3474720"/>
          </a:xfrm>
        </p:spPr>
        <p:txBody>
          <a:bodyPr/>
          <a:lstStyle/>
          <a:p>
            <a:pPr marL="502920" indent="-457200">
              <a:buAutoNum type="arabicPeriod"/>
            </a:pPr>
            <a:r>
              <a:rPr lang="uk-UA" dirty="0" smtClean="0"/>
              <a:t>Опрацювати матеріал підручника (с. 107 - 110).</a:t>
            </a:r>
          </a:p>
          <a:p>
            <a:pPr marL="502920" indent="-457200">
              <a:buAutoNum type="arabicPeriod"/>
            </a:pPr>
            <a:r>
              <a:rPr lang="uk-UA" dirty="0" smtClean="0"/>
              <a:t>Підготувати невеличку довідку про одне з визначних місць Києва.</a:t>
            </a:r>
            <a:endParaRPr lang="ru-RU" dirty="0"/>
          </a:p>
        </p:txBody>
      </p:sp>
      <p:pic>
        <p:nvPicPr>
          <p:cNvPr id="19458" name="Picture 2" descr="C:\Documents and Settings\User\Рабочий стол\малюнки\картинки на школьныю тему\Рисунок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39" y="3789039"/>
            <a:ext cx="2697485" cy="2697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2318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5" name="Picture 3" descr="F:\photo\P8090259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5245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9" name="Picture 3" descr="F:\photo\P8090264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0921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C:\Documents and Settings\User\Рабочий стол\photo\P8090238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02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545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467544" y="404664"/>
            <a:ext cx="4365104" cy="4425672"/>
          </a:xfrm>
        </p:spPr>
        <p:txBody>
          <a:bodyPr>
            <a:normAutofit fontScale="25000" lnSpcReduction="20000"/>
          </a:bodyPr>
          <a:lstStyle/>
          <a:p>
            <a:endParaRPr lang="ru-RU" sz="900" dirty="0">
              <a:solidFill>
                <a:srgbClr val="000000"/>
              </a:solidFill>
              <a:latin typeface="Calibri"/>
            </a:endParaRPr>
          </a:p>
          <a:p>
            <a:pPr marL="45720" indent="0">
              <a:buNone/>
            </a:pPr>
            <a:r>
              <a:rPr lang="ru-RU" sz="9600" b="1" dirty="0" err="1">
                <a:solidFill>
                  <a:schemeClr val="accent5">
                    <a:lumMod val="75000"/>
                  </a:schemeClr>
                </a:solidFill>
                <a:latin typeface="Calibri"/>
              </a:rPr>
              <a:t>Місто</a:t>
            </a:r>
            <a:r>
              <a:rPr lang="ru-RU" sz="9600" b="1" dirty="0">
                <a:solidFill>
                  <a:schemeClr val="accent5">
                    <a:lumMod val="75000"/>
                  </a:schemeClr>
                </a:solidFill>
                <a:latin typeface="Calibri"/>
              </a:rPr>
              <a:t> </a:t>
            </a:r>
            <a:r>
              <a:rPr lang="ru-RU" sz="9600" b="1" dirty="0" err="1">
                <a:solidFill>
                  <a:schemeClr val="accent5">
                    <a:lumMod val="75000"/>
                  </a:schemeClr>
                </a:solidFill>
                <a:latin typeface="Calibri"/>
              </a:rPr>
              <a:t>гордості</a:t>
            </a:r>
            <a:r>
              <a:rPr lang="ru-RU" sz="9600" b="1" dirty="0">
                <a:solidFill>
                  <a:schemeClr val="accent5">
                    <a:lumMod val="75000"/>
                  </a:schemeClr>
                </a:solidFill>
                <a:latin typeface="Calibri"/>
              </a:rPr>
              <a:t> і </a:t>
            </a:r>
            <a:r>
              <a:rPr lang="ru-RU" sz="9600" b="1" dirty="0" err="1">
                <a:solidFill>
                  <a:schemeClr val="accent5">
                    <a:lumMod val="75000"/>
                  </a:schemeClr>
                </a:solidFill>
                <a:latin typeface="Calibri"/>
              </a:rPr>
              <a:t>слави</a:t>
            </a:r>
            <a:r>
              <a:rPr lang="ru-RU" sz="9600" b="1" dirty="0">
                <a:solidFill>
                  <a:schemeClr val="accent5">
                    <a:lumMod val="75000"/>
                  </a:schemeClr>
                </a:solidFill>
                <a:latin typeface="Calibri"/>
              </a:rPr>
              <a:t> </a:t>
            </a:r>
            <a:endParaRPr lang="ru-RU" sz="9600" dirty="0">
              <a:solidFill>
                <a:schemeClr val="accent5">
                  <a:lumMod val="75000"/>
                </a:schemeClr>
              </a:solidFill>
              <a:latin typeface="Calibri"/>
            </a:endParaRPr>
          </a:p>
          <a:p>
            <a:pPr marL="45720" indent="0">
              <a:buNone/>
            </a:pPr>
            <a:r>
              <a:rPr lang="ru-RU" sz="9600" b="1" dirty="0" err="1">
                <a:solidFill>
                  <a:schemeClr val="accent5">
                    <a:lumMod val="75000"/>
                  </a:schemeClr>
                </a:solidFill>
                <a:latin typeface="Calibri"/>
              </a:rPr>
              <a:t>Збудували</a:t>
            </a:r>
            <a:r>
              <a:rPr lang="ru-RU" sz="9600" b="1" dirty="0">
                <a:solidFill>
                  <a:schemeClr val="accent5">
                    <a:lumMod val="75000"/>
                  </a:schemeClr>
                </a:solidFill>
                <a:latin typeface="Calibri"/>
              </a:rPr>
              <a:t> три </a:t>
            </a:r>
            <a:r>
              <a:rPr lang="ru-RU" sz="9600" b="1" dirty="0" err="1">
                <a:solidFill>
                  <a:schemeClr val="accent5">
                    <a:lumMod val="75000"/>
                  </a:schemeClr>
                </a:solidFill>
                <a:latin typeface="Calibri"/>
              </a:rPr>
              <a:t>брати</a:t>
            </a:r>
            <a:r>
              <a:rPr lang="ru-RU" sz="9600" b="1" dirty="0">
                <a:solidFill>
                  <a:schemeClr val="accent5">
                    <a:lumMod val="75000"/>
                  </a:schemeClr>
                </a:solidFill>
                <a:latin typeface="Calibri"/>
              </a:rPr>
              <a:t>. </a:t>
            </a:r>
            <a:endParaRPr lang="ru-RU" sz="9600" dirty="0">
              <a:solidFill>
                <a:schemeClr val="accent5">
                  <a:lumMod val="75000"/>
                </a:schemeClr>
              </a:solidFill>
              <a:latin typeface="Calibri"/>
            </a:endParaRPr>
          </a:p>
          <a:p>
            <a:pPr marL="45720" indent="0">
              <a:buNone/>
            </a:pPr>
            <a:r>
              <a:rPr lang="ru-RU" sz="9600" b="1" dirty="0">
                <a:solidFill>
                  <a:schemeClr val="accent5">
                    <a:lumMod val="75000"/>
                  </a:schemeClr>
                </a:solidFill>
                <a:latin typeface="Calibri"/>
              </a:rPr>
              <a:t>На честь старшого назвали, </a:t>
            </a:r>
            <a:endParaRPr lang="ru-RU" sz="9600" dirty="0">
              <a:solidFill>
                <a:schemeClr val="accent5">
                  <a:lumMod val="75000"/>
                </a:schemeClr>
              </a:solidFill>
              <a:latin typeface="Calibri"/>
            </a:endParaRPr>
          </a:p>
          <a:p>
            <a:pPr marL="45720" indent="0">
              <a:buNone/>
            </a:pPr>
            <a:r>
              <a:rPr lang="ru-RU" sz="9600" b="1" dirty="0" err="1">
                <a:solidFill>
                  <a:schemeClr val="accent5">
                    <a:lumMod val="75000"/>
                  </a:schemeClr>
                </a:solidFill>
                <a:latin typeface="Calibri"/>
              </a:rPr>
              <a:t>Назву</a:t>
            </a:r>
            <a:r>
              <a:rPr lang="ru-RU" sz="9600" b="1" dirty="0">
                <a:solidFill>
                  <a:schemeClr val="accent5">
                    <a:lumMod val="75000"/>
                  </a:schemeClr>
                </a:solidFill>
                <a:latin typeface="Calibri"/>
              </a:rPr>
              <a:t> </a:t>
            </a:r>
            <a:r>
              <a:rPr lang="ru-RU" sz="9600" b="1" dirty="0" err="1">
                <a:solidFill>
                  <a:schemeClr val="accent5">
                    <a:lumMod val="75000"/>
                  </a:schemeClr>
                </a:solidFill>
                <a:latin typeface="Calibri"/>
              </a:rPr>
              <a:t>міста</a:t>
            </a:r>
            <a:r>
              <a:rPr lang="ru-RU" sz="9600" b="1" dirty="0">
                <a:solidFill>
                  <a:schemeClr val="accent5">
                    <a:lumMod val="75000"/>
                  </a:schemeClr>
                </a:solidFill>
                <a:latin typeface="Calibri"/>
              </a:rPr>
              <a:t> </a:t>
            </a:r>
            <a:r>
              <a:rPr lang="ru-RU" sz="9600" b="1" dirty="0" err="1">
                <a:solidFill>
                  <a:schemeClr val="accent5">
                    <a:lumMod val="75000"/>
                  </a:schemeClr>
                </a:solidFill>
                <a:latin typeface="Calibri"/>
              </a:rPr>
              <a:t>знаєш</a:t>
            </a:r>
            <a:r>
              <a:rPr lang="ru-RU" sz="9600" b="1" dirty="0">
                <a:solidFill>
                  <a:schemeClr val="accent5">
                    <a:lumMod val="75000"/>
                  </a:schemeClr>
                </a:solidFill>
                <a:latin typeface="Calibri"/>
              </a:rPr>
              <a:t> </a:t>
            </a:r>
            <a:r>
              <a:rPr lang="ru-RU" sz="9600" b="1" dirty="0" err="1">
                <a:solidFill>
                  <a:schemeClr val="accent5">
                    <a:lumMod val="75000"/>
                  </a:schemeClr>
                </a:solidFill>
                <a:latin typeface="Calibri"/>
              </a:rPr>
              <a:t>ти</a:t>
            </a:r>
            <a:r>
              <a:rPr lang="ru-RU" sz="9600" b="1" dirty="0">
                <a:solidFill>
                  <a:schemeClr val="accent5">
                    <a:lumMod val="75000"/>
                  </a:schemeClr>
                </a:solidFill>
                <a:latin typeface="Calibri"/>
              </a:rPr>
              <a:t>. </a:t>
            </a:r>
            <a:endParaRPr lang="ru-RU" sz="9600" dirty="0">
              <a:solidFill>
                <a:schemeClr val="accent5">
                  <a:lumMod val="75000"/>
                </a:schemeClr>
              </a:solidFill>
              <a:latin typeface="Calibri"/>
            </a:endParaRPr>
          </a:p>
          <a:p>
            <a:pPr marL="45720" indent="0">
              <a:buNone/>
            </a:pPr>
            <a:r>
              <a:rPr lang="ru-RU" sz="9600" b="1" dirty="0" err="1">
                <a:solidFill>
                  <a:schemeClr val="accent5">
                    <a:lumMod val="75000"/>
                  </a:schemeClr>
                </a:solidFill>
                <a:latin typeface="Calibri"/>
              </a:rPr>
              <a:t>Його</a:t>
            </a:r>
            <a:r>
              <a:rPr lang="ru-RU" sz="9600" b="1" dirty="0">
                <a:solidFill>
                  <a:schemeClr val="accent5">
                    <a:lumMod val="75000"/>
                  </a:schemeClr>
                </a:solidFill>
                <a:latin typeface="Calibri"/>
              </a:rPr>
              <a:t> </a:t>
            </a:r>
            <a:r>
              <a:rPr lang="ru-RU" sz="9600" b="1" dirty="0" err="1">
                <a:solidFill>
                  <a:schemeClr val="accent5">
                    <a:lumMod val="75000"/>
                  </a:schemeClr>
                </a:solidFill>
                <a:latin typeface="Calibri"/>
              </a:rPr>
              <a:t>каштани</a:t>
            </a:r>
            <a:r>
              <a:rPr lang="ru-RU" sz="9600" b="1" dirty="0">
                <a:solidFill>
                  <a:schemeClr val="accent5">
                    <a:lumMod val="75000"/>
                  </a:schemeClr>
                </a:solidFill>
                <a:latin typeface="Calibri"/>
              </a:rPr>
              <a:t> </a:t>
            </a:r>
            <a:r>
              <a:rPr lang="ru-RU" sz="9600" b="1" dirty="0" err="1">
                <a:solidFill>
                  <a:schemeClr val="accent5">
                    <a:lumMod val="75000"/>
                  </a:schemeClr>
                </a:solidFill>
                <a:latin typeface="Calibri"/>
              </a:rPr>
              <a:t>прикрашають</a:t>
            </a:r>
            <a:r>
              <a:rPr lang="ru-RU" sz="9600" b="1" dirty="0">
                <a:solidFill>
                  <a:schemeClr val="accent5">
                    <a:lumMod val="75000"/>
                  </a:schemeClr>
                </a:solidFill>
                <a:latin typeface="Calibri"/>
              </a:rPr>
              <a:t>, </a:t>
            </a:r>
            <a:endParaRPr lang="ru-RU" sz="9600" dirty="0">
              <a:solidFill>
                <a:schemeClr val="accent5">
                  <a:lumMod val="75000"/>
                </a:schemeClr>
              </a:solidFill>
              <a:latin typeface="Calibri"/>
            </a:endParaRPr>
          </a:p>
          <a:p>
            <a:pPr marL="45720" indent="0">
              <a:buNone/>
            </a:pPr>
            <a:r>
              <a:rPr lang="ru-RU" sz="9600" b="1" dirty="0">
                <a:solidFill>
                  <a:schemeClr val="accent5">
                    <a:lumMod val="75000"/>
                  </a:schemeClr>
                </a:solidFill>
                <a:latin typeface="Calibri"/>
              </a:rPr>
              <a:t>Птахи над </a:t>
            </a:r>
            <a:r>
              <a:rPr lang="ru-RU" sz="9600" b="1" dirty="0" err="1">
                <a:solidFill>
                  <a:schemeClr val="accent5">
                    <a:lumMod val="75000"/>
                  </a:schemeClr>
                </a:solidFill>
                <a:latin typeface="Calibri"/>
              </a:rPr>
              <a:t>річкою</a:t>
            </a:r>
            <a:r>
              <a:rPr lang="ru-RU" sz="9600" b="1" dirty="0">
                <a:solidFill>
                  <a:schemeClr val="accent5">
                    <a:lumMod val="75000"/>
                  </a:schemeClr>
                </a:solidFill>
                <a:latin typeface="Calibri"/>
              </a:rPr>
              <a:t> </a:t>
            </a:r>
            <a:r>
              <a:rPr lang="ru-RU" sz="9600" b="1" dirty="0" err="1">
                <a:solidFill>
                  <a:schemeClr val="accent5">
                    <a:lumMod val="75000"/>
                  </a:schemeClr>
                </a:solidFill>
                <a:latin typeface="Calibri"/>
              </a:rPr>
              <a:t>літають</a:t>
            </a:r>
            <a:r>
              <a:rPr lang="ru-RU" sz="9600" b="1" dirty="0">
                <a:solidFill>
                  <a:schemeClr val="accent5">
                    <a:lumMod val="75000"/>
                  </a:schemeClr>
                </a:solidFill>
                <a:latin typeface="Calibri"/>
              </a:rPr>
              <a:t>. </a:t>
            </a:r>
            <a:endParaRPr lang="ru-RU" sz="9600" dirty="0">
              <a:solidFill>
                <a:schemeClr val="accent5">
                  <a:lumMod val="75000"/>
                </a:schemeClr>
              </a:solidFill>
              <a:latin typeface="Calibri"/>
            </a:endParaRPr>
          </a:p>
          <a:p>
            <a:pPr marL="45720" indent="0">
              <a:buNone/>
            </a:pPr>
            <a:r>
              <a:rPr lang="ru-RU" sz="9600" b="1" dirty="0" err="1">
                <a:solidFill>
                  <a:schemeClr val="accent5">
                    <a:lumMod val="75000"/>
                  </a:schemeClr>
                </a:solidFill>
                <a:latin typeface="Calibri"/>
              </a:rPr>
              <a:t>Вітерець</a:t>
            </a:r>
            <a:r>
              <a:rPr lang="ru-RU" sz="9600" b="1" dirty="0">
                <a:solidFill>
                  <a:schemeClr val="accent5">
                    <a:lumMod val="75000"/>
                  </a:schemeClr>
                </a:solidFill>
                <a:latin typeface="Calibri"/>
              </a:rPr>
              <a:t> з </a:t>
            </a:r>
            <a:r>
              <a:rPr lang="ru-RU" sz="9600" b="1" dirty="0" err="1">
                <a:solidFill>
                  <a:schemeClr val="accent5">
                    <a:lumMod val="75000"/>
                  </a:schemeClr>
                </a:solidFill>
                <a:latin typeface="Calibri"/>
              </a:rPr>
              <a:t>Дніпра</a:t>
            </a:r>
            <a:r>
              <a:rPr lang="ru-RU" sz="9600" b="1" dirty="0">
                <a:solidFill>
                  <a:schemeClr val="accent5">
                    <a:lumMod val="75000"/>
                  </a:schemeClr>
                </a:solidFill>
                <a:latin typeface="Calibri"/>
              </a:rPr>
              <a:t> </a:t>
            </a:r>
            <a:r>
              <a:rPr lang="ru-RU" sz="9600" b="1" dirty="0" err="1">
                <a:solidFill>
                  <a:schemeClr val="accent5">
                    <a:lumMod val="75000"/>
                  </a:schemeClr>
                </a:solidFill>
                <a:latin typeface="Calibri"/>
              </a:rPr>
              <a:t>повіяв</a:t>
            </a:r>
            <a:r>
              <a:rPr lang="ru-RU" sz="9600" b="1" dirty="0">
                <a:solidFill>
                  <a:schemeClr val="accent5">
                    <a:lumMod val="75000"/>
                  </a:schemeClr>
                </a:solidFill>
                <a:latin typeface="Calibri"/>
              </a:rPr>
              <a:t> – </a:t>
            </a:r>
            <a:endParaRPr lang="ru-RU" sz="9600" dirty="0">
              <a:solidFill>
                <a:schemeClr val="accent5">
                  <a:lumMod val="75000"/>
                </a:schemeClr>
              </a:solidFill>
              <a:latin typeface="Calibri"/>
            </a:endParaRPr>
          </a:p>
          <a:p>
            <a:pPr marL="45720" indent="0">
              <a:buNone/>
            </a:pPr>
            <a:r>
              <a:rPr lang="ru-RU" sz="9600" b="1" dirty="0" err="1">
                <a:solidFill>
                  <a:schemeClr val="accent5">
                    <a:lumMod val="75000"/>
                  </a:schemeClr>
                </a:solidFill>
                <a:latin typeface="Calibri"/>
              </a:rPr>
              <a:t>Зветься</a:t>
            </a:r>
            <a:r>
              <a:rPr lang="ru-RU" sz="9600" b="1" dirty="0">
                <a:solidFill>
                  <a:schemeClr val="accent5">
                    <a:lumMod val="75000"/>
                  </a:schemeClr>
                </a:solidFill>
                <a:latin typeface="Calibri"/>
              </a:rPr>
              <a:t> </a:t>
            </a:r>
            <a:r>
              <a:rPr lang="ru-RU" sz="9600" b="1" dirty="0" err="1">
                <a:solidFill>
                  <a:schemeClr val="accent5">
                    <a:lumMod val="75000"/>
                  </a:schemeClr>
                </a:solidFill>
                <a:latin typeface="Calibri"/>
              </a:rPr>
              <a:t>місто</a:t>
            </a:r>
            <a:r>
              <a:rPr lang="ru-RU" sz="9600" b="1" dirty="0">
                <a:solidFill>
                  <a:schemeClr val="accent5">
                    <a:lumMod val="75000"/>
                  </a:schemeClr>
                </a:solidFill>
                <a:latin typeface="Calibri"/>
              </a:rPr>
              <a:t> – </a:t>
            </a:r>
            <a:r>
              <a:rPr lang="ru-RU" sz="9600" b="1" dirty="0" err="1">
                <a:solidFill>
                  <a:schemeClr val="accent5">
                    <a:lumMod val="75000"/>
                  </a:schemeClr>
                </a:solidFill>
                <a:latin typeface="Calibri"/>
              </a:rPr>
              <a:t>славний</a:t>
            </a:r>
            <a:r>
              <a:rPr lang="ru-RU" sz="9600" b="1" dirty="0">
                <a:solidFill>
                  <a:schemeClr val="accent5">
                    <a:lumMod val="75000"/>
                  </a:schemeClr>
                </a:solidFill>
                <a:latin typeface="Calibri"/>
              </a:rPr>
              <a:t>… </a:t>
            </a:r>
          </a:p>
          <a:p>
            <a:pPr marL="45720" indent="0">
              <a:buNone/>
            </a:pPr>
            <a:r>
              <a:rPr lang="ru-RU" sz="9600" b="1" dirty="0" smtClean="0">
                <a:solidFill>
                  <a:schemeClr val="accent5">
                    <a:lumMod val="75000"/>
                  </a:schemeClr>
                </a:solidFill>
                <a:latin typeface="Calibri"/>
              </a:rPr>
              <a:t>                                                      </a:t>
            </a:r>
          </a:p>
          <a:p>
            <a:pPr marL="45720" indent="0">
              <a:buNone/>
            </a:pPr>
            <a:r>
              <a:rPr lang="ru-RU" sz="9600" b="1" dirty="0">
                <a:solidFill>
                  <a:schemeClr val="accent5">
                    <a:lumMod val="75000"/>
                  </a:schemeClr>
                </a:solidFill>
                <a:latin typeface="Calibri"/>
              </a:rPr>
              <a:t> </a:t>
            </a:r>
            <a:r>
              <a:rPr lang="ru-RU" sz="9600" b="1" dirty="0" smtClean="0">
                <a:solidFill>
                  <a:schemeClr val="accent5">
                    <a:lumMod val="75000"/>
                  </a:schemeClr>
                </a:solidFill>
                <a:latin typeface="Calibri"/>
              </a:rPr>
              <a:t>                                            </a:t>
            </a:r>
            <a:r>
              <a:rPr lang="ru-RU" sz="9600" b="1" dirty="0" err="1" smtClean="0">
                <a:solidFill>
                  <a:schemeClr val="accent5">
                    <a:lumMod val="75000"/>
                  </a:schemeClr>
                </a:solidFill>
                <a:latin typeface="Calibri"/>
              </a:rPr>
              <a:t>Київ</a:t>
            </a:r>
            <a:r>
              <a:rPr lang="ru-RU" sz="9600" b="1" dirty="0" smtClean="0">
                <a:solidFill>
                  <a:schemeClr val="accent5">
                    <a:lumMod val="75000"/>
                  </a:schemeClr>
                </a:solidFill>
                <a:latin typeface="Calibri"/>
              </a:rPr>
              <a:t> </a:t>
            </a:r>
            <a:endParaRPr lang="ru-RU" sz="9600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3140968"/>
            <a:ext cx="4316467" cy="3301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47275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6376" y="404664"/>
            <a:ext cx="3838575" cy="5772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323528" y="260648"/>
            <a:ext cx="6400800" cy="3474720"/>
          </a:xfrm>
        </p:spPr>
        <p:txBody>
          <a:bodyPr>
            <a:normAutofit/>
          </a:bodyPr>
          <a:lstStyle/>
          <a:p>
            <a:endParaRPr lang="ru-RU" sz="1100" dirty="0">
              <a:solidFill>
                <a:srgbClr val="000000"/>
              </a:solidFill>
              <a:latin typeface="Calibri"/>
            </a:endParaRPr>
          </a:p>
          <a:p>
            <a:pPr marL="45720" indent="0">
              <a:buNone/>
            </a:pPr>
            <a:r>
              <a:rPr lang="ru-RU" sz="3200" b="1" i="1" dirty="0" err="1">
                <a:solidFill>
                  <a:schemeClr val="accent5">
                    <a:lumMod val="75000"/>
                  </a:schemeClr>
                </a:solidFill>
                <a:latin typeface="Calibri"/>
              </a:rPr>
              <a:t>Головним</a:t>
            </a:r>
            <a:r>
              <a:rPr lang="ru-RU" sz="3200" b="1" i="1" dirty="0">
                <a:solidFill>
                  <a:schemeClr val="accent5">
                    <a:lumMod val="75000"/>
                  </a:schemeClr>
                </a:solidFill>
                <a:latin typeface="Calibri"/>
              </a:rPr>
              <a:t> </a:t>
            </a:r>
            <a:r>
              <a:rPr lang="ru-RU" sz="3200" b="1" i="1" dirty="0" err="1">
                <a:solidFill>
                  <a:schemeClr val="accent5">
                    <a:lumMod val="75000"/>
                  </a:schemeClr>
                </a:solidFill>
                <a:latin typeface="Calibri"/>
              </a:rPr>
              <a:t>містом</a:t>
            </a:r>
            <a:r>
              <a:rPr lang="ru-RU" sz="3200" b="1" i="1" dirty="0">
                <a:solidFill>
                  <a:schemeClr val="accent5">
                    <a:lumMod val="75000"/>
                  </a:schemeClr>
                </a:solidFill>
                <a:latin typeface="Calibri"/>
              </a:rPr>
              <a:t> </a:t>
            </a:r>
            <a:r>
              <a:rPr lang="ru-RU" sz="3200" b="1" i="1" dirty="0" err="1">
                <a:solidFill>
                  <a:schemeClr val="accent5">
                    <a:lumMod val="75000"/>
                  </a:schemeClr>
                </a:solidFill>
                <a:latin typeface="Calibri"/>
              </a:rPr>
              <a:t>нашої</a:t>
            </a:r>
            <a:r>
              <a:rPr lang="ru-RU" sz="3200" b="1" i="1" dirty="0">
                <a:solidFill>
                  <a:schemeClr val="accent5">
                    <a:lumMod val="75000"/>
                  </a:schemeClr>
                </a:solidFill>
                <a:latin typeface="Calibri"/>
              </a:rPr>
              <a:t> </a:t>
            </a:r>
            <a:r>
              <a:rPr lang="ru-RU" sz="3200" b="1" i="1" dirty="0" err="1">
                <a:solidFill>
                  <a:schemeClr val="accent5">
                    <a:lumMod val="75000"/>
                  </a:schemeClr>
                </a:solidFill>
                <a:latin typeface="Calibri"/>
              </a:rPr>
              <a:t>країни</a:t>
            </a:r>
            <a:r>
              <a:rPr lang="ru-RU" sz="3200" b="1" i="1" dirty="0" smtClean="0">
                <a:solidFill>
                  <a:schemeClr val="accent5">
                    <a:lumMod val="75000"/>
                  </a:schemeClr>
                </a:solidFill>
                <a:latin typeface="Calibri"/>
              </a:rPr>
              <a:t>,</a:t>
            </a:r>
          </a:p>
          <a:p>
            <a:pPr marL="45720" indent="0">
              <a:buNone/>
            </a:pPr>
            <a:r>
              <a:rPr lang="ru-RU" sz="3200" b="1" i="1" dirty="0" smtClean="0">
                <a:solidFill>
                  <a:schemeClr val="accent5">
                    <a:lumMod val="75000"/>
                  </a:schemeClr>
                </a:solidFill>
                <a:latin typeface="Calibri"/>
              </a:rPr>
              <a:t> </a:t>
            </a:r>
            <a:r>
              <a:rPr lang="ru-RU" sz="3200" b="1" i="1" dirty="0" err="1">
                <a:solidFill>
                  <a:schemeClr val="accent5">
                    <a:lumMod val="75000"/>
                  </a:schemeClr>
                </a:solidFill>
                <a:latin typeface="Calibri"/>
              </a:rPr>
              <a:t>її</a:t>
            </a:r>
            <a:r>
              <a:rPr lang="ru-RU" sz="3200" b="1" i="1" dirty="0">
                <a:solidFill>
                  <a:schemeClr val="accent5">
                    <a:lumMod val="75000"/>
                  </a:schemeClr>
                </a:solidFill>
                <a:latin typeface="Calibri"/>
              </a:rPr>
              <a:t> столицею </a:t>
            </a:r>
            <a:r>
              <a:rPr lang="ru-RU" sz="3200" b="1" i="1" dirty="0" smtClean="0">
                <a:solidFill>
                  <a:schemeClr val="accent5">
                    <a:lumMod val="75000"/>
                  </a:schemeClr>
                </a:solidFill>
                <a:latin typeface="Calibri"/>
              </a:rPr>
              <a:t>є </a:t>
            </a:r>
            <a:r>
              <a:rPr lang="ru-RU" sz="3200" b="1" i="1" dirty="0" err="1">
                <a:solidFill>
                  <a:schemeClr val="accent5">
                    <a:lumMod val="75000"/>
                  </a:schemeClr>
                </a:solidFill>
                <a:latin typeface="Calibri"/>
              </a:rPr>
              <a:t>стародавнє</a:t>
            </a:r>
            <a:r>
              <a:rPr lang="ru-RU" sz="3200" b="1" i="1" dirty="0">
                <a:solidFill>
                  <a:schemeClr val="accent5">
                    <a:lumMod val="75000"/>
                  </a:schemeClr>
                </a:solidFill>
                <a:latin typeface="Calibri"/>
              </a:rPr>
              <a:t> </a:t>
            </a:r>
            <a:r>
              <a:rPr lang="ru-RU" sz="3200" b="1" i="1" dirty="0" err="1">
                <a:solidFill>
                  <a:schemeClr val="accent5">
                    <a:lumMod val="75000"/>
                  </a:schemeClr>
                </a:solidFill>
                <a:latin typeface="Calibri"/>
              </a:rPr>
              <a:t>місто</a:t>
            </a:r>
            <a:r>
              <a:rPr lang="ru-RU" sz="3200" b="1" i="1" dirty="0">
                <a:solidFill>
                  <a:schemeClr val="accent5">
                    <a:lumMod val="75000"/>
                  </a:schemeClr>
                </a:solidFill>
                <a:latin typeface="Calibri"/>
              </a:rPr>
              <a:t> </a:t>
            </a:r>
            <a:r>
              <a:rPr lang="ru-RU" sz="3200" b="1" i="1" dirty="0" err="1">
                <a:solidFill>
                  <a:schemeClr val="accent5">
                    <a:lumMod val="75000"/>
                  </a:schemeClr>
                </a:solidFill>
                <a:latin typeface="Calibri"/>
              </a:rPr>
              <a:t>Київ</a:t>
            </a:r>
            <a:r>
              <a:rPr lang="ru-RU" sz="3200" b="1" i="1" dirty="0">
                <a:solidFill>
                  <a:schemeClr val="accent5">
                    <a:lumMod val="75000"/>
                  </a:schemeClr>
                </a:solidFill>
                <a:latin typeface="Calibri"/>
              </a:rPr>
              <a:t> – </a:t>
            </a:r>
            <a:r>
              <a:rPr lang="ru-RU" sz="3200" b="1" i="1" dirty="0" err="1">
                <a:solidFill>
                  <a:schemeClr val="accent5">
                    <a:lumMod val="75000"/>
                  </a:schemeClr>
                </a:solidFill>
                <a:latin typeface="Calibri"/>
              </a:rPr>
              <a:t>дуже</a:t>
            </a:r>
            <a:r>
              <a:rPr lang="ru-RU" sz="3200" b="1" i="1" dirty="0">
                <a:solidFill>
                  <a:schemeClr val="accent5">
                    <a:lumMod val="75000"/>
                  </a:schemeClr>
                </a:solidFill>
                <a:latin typeface="Calibri"/>
              </a:rPr>
              <a:t> </a:t>
            </a:r>
            <a:r>
              <a:rPr lang="ru-RU" sz="3200" b="1" i="1" dirty="0" err="1">
                <a:solidFill>
                  <a:schemeClr val="accent5">
                    <a:lumMod val="75000"/>
                  </a:schemeClr>
                </a:solidFill>
                <a:latin typeface="Calibri"/>
              </a:rPr>
              <a:t>красиве</a:t>
            </a:r>
            <a:r>
              <a:rPr lang="ru-RU" sz="3200" b="1" i="1" dirty="0">
                <a:solidFill>
                  <a:schemeClr val="accent5">
                    <a:lumMod val="75000"/>
                  </a:schemeClr>
                </a:solidFill>
                <a:latin typeface="Calibri"/>
              </a:rPr>
              <a:t> і </a:t>
            </a:r>
            <a:r>
              <a:rPr lang="ru-RU" sz="3200" b="1" i="1" dirty="0" err="1">
                <a:solidFill>
                  <a:schemeClr val="accent5">
                    <a:lumMod val="75000"/>
                  </a:schemeClr>
                </a:solidFill>
                <a:latin typeface="Calibri"/>
              </a:rPr>
              <a:t>велике</a:t>
            </a:r>
            <a:r>
              <a:rPr lang="ru-RU" sz="3200" b="1" i="1" dirty="0">
                <a:solidFill>
                  <a:schemeClr val="accent5">
                    <a:lumMod val="75000"/>
                  </a:schemeClr>
                </a:solidFill>
                <a:latin typeface="Calibri"/>
              </a:rPr>
              <a:t> </a:t>
            </a:r>
            <a:r>
              <a:rPr lang="ru-RU" sz="3200" b="1" i="1" dirty="0" err="1">
                <a:solidFill>
                  <a:schemeClr val="accent5">
                    <a:lumMod val="75000"/>
                  </a:schemeClr>
                </a:solidFill>
                <a:latin typeface="Calibri"/>
              </a:rPr>
              <a:t>місто</a:t>
            </a:r>
            <a:r>
              <a:rPr lang="ru-RU" sz="3200" b="1" i="1" dirty="0">
                <a:solidFill>
                  <a:schemeClr val="accent5">
                    <a:lumMod val="75000"/>
                  </a:schemeClr>
                </a:solidFill>
                <a:latin typeface="Calibri"/>
              </a:rPr>
              <a:t>. </a:t>
            </a:r>
            <a:r>
              <a:rPr lang="ru-RU" sz="3200" b="1" i="1" dirty="0" err="1">
                <a:solidFill>
                  <a:schemeClr val="accent5">
                    <a:lumMod val="75000"/>
                  </a:schemeClr>
                </a:solidFill>
                <a:latin typeface="Calibri"/>
              </a:rPr>
              <a:t>Звідси</a:t>
            </a:r>
            <a:r>
              <a:rPr lang="ru-RU" sz="3200" b="1" i="1" dirty="0">
                <a:solidFill>
                  <a:schemeClr val="accent5">
                    <a:lumMod val="75000"/>
                  </a:schemeClr>
                </a:solidFill>
                <a:latin typeface="Calibri"/>
              </a:rPr>
              <a:t> взяла початок </a:t>
            </a:r>
            <a:r>
              <a:rPr lang="ru-RU" sz="3200" b="1" i="1" dirty="0" err="1">
                <a:solidFill>
                  <a:schemeClr val="accent5">
                    <a:lumMod val="75000"/>
                  </a:schemeClr>
                </a:solidFill>
                <a:latin typeface="Calibri"/>
              </a:rPr>
              <a:t>українська</a:t>
            </a:r>
            <a:r>
              <a:rPr lang="ru-RU" sz="3200" b="1" i="1" dirty="0">
                <a:solidFill>
                  <a:schemeClr val="accent5">
                    <a:lumMod val="75000"/>
                  </a:schemeClr>
                </a:solidFill>
                <a:latin typeface="Calibri"/>
              </a:rPr>
              <a:t> держава, і </a:t>
            </a:r>
            <a:r>
              <a:rPr lang="ru-RU" sz="3200" b="1" i="1" dirty="0" err="1">
                <a:solidFill>
                  <a:schemeClr val="accent5">
                    <a:lumMod val="75000"/>
                  </a:schemeClr>
                </a:solidFill>
                <a:latin typeface="Calibri"/>
              </a:rPr>
              <a:t>Київ</a:t>
            </a:r>
            <a:r>
              <a:rPr lang="ru-RU" sz="3200" b="1" i="1" dirty="0">
                <a:solidFill>
                  <a:schemeClr val="accent5">
                    <a:lumMod val="75000"/>
                  </a:schemeClr>
                </a:solidFill>
                <a:latin typeface="Calibri"/>
              </a:rPr>
              <a:t> – </a:t>
            </a:r>
            <a:r>
              <a:rPr lang="ru-RU" sz="3200" b="1" i="1" dirty="0" err="1">
                <a:solidFill>
                  <a:schemeClr val="accent5">
                    <a:lumMod val="75000"/>
                  </a:schemeClr>
                </a:solidFill>
                <a:latin typeface="Calibri"/>
              </a:rPr>
              <a:t>її</a:t>
            </a:r>
            <a:r>
              <a:rPr lang="ru-RU" sz="3200" b="1" i="1" dirty="0">
                <a:solidFill>
                  <a:schemeClr val="accent5">
                    <a:lumMod val="75000"/>
                  </a:schemeClr>
                </a:solidFill>
                <a:latin typeface="Calibri"/>
              </a:rPr>
              <a:t> </a:t>
            </a:r>
            <a:r>
              <a:rPr lang="ru-RU" sz="3200" b="1" i="1" dirty="0" err="1">
                <a:solidFill>
                  <a:schemeClr val="accent5">
                    <a:lumMod val="75000"/>
                  </a:schemeClr>
                </a:solidFill>
                <a:latin typeface="Calibri"/>
              </a:rPr>
              <a:t>найстаріше</a:t>
            </a:r>
            <a:r>
              <a:rPr lang="ru-RU" sz="3200" b="1" i="1" dirty="0">
                <a:solidFill>
                  <a:schemeClr val="accent5">
                    <a:lumMod val="75000"/>
                  </a:schemeClr>
                </a:solidFill>
                <a:latin typeface="Calibri"/>
              </a:rPr>
              <a:t> </a:t>
            </a:r>
            <a:r>
              <a:rPr lang="ru-RU" sz="3200" b="1" i="1" dirty="0" err="1">
                <a:solidFill>
                  <a:schemeClr val="accent5">
                    <a:lumMod val="75000"/>
                  </a:schemeClr>
                </a:solidFill>
                <a:latin typeface="Calibri"/>
              </a:rPr>
              <a:t>місто</a:t>
            </a:r>
            <a:r>
              <a:rPr lang="ru-RU" sz="3200" b="1" i="1" dirty="0">
                <a:solidFill>
                  <a:schemeClr val="accent5">
                    <a:lumMod val="75000"/>
                  </a:schemeClr>
                </a:solidFill>
                <a:latin typeface="Calibri"/>
              </a:rPr>
              <a:t>. </a:t>
            </a:r>
            <a:endParaRPr lang="ru-RU" sz="3200" b="1" i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789040"/>
            <a:ext cx="4105275" cy="287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8694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133" y="188640"/>
            <a:ext cx="5978027" cy="5515168"/>
          </a:xfrm>
        </p:spPr>
        <p:txBody>
          <a:bodyPr/>
          <a:lstStyle/>
          <a:p>
            <a:pPr marL="0" indent="0" algn="l">
              <a:buNone/>
            </a:pPr>
            <a:r>
              <a:rPr lang="ru-RU" sz="2800" b="0" dirty="0">
                <a:solidFill>
                  <a:srgbClr val="000000"/>
                </a:solidFill>
                <a:latin typeface="Calibri"/>
              </a:rPr>
              <a:t/>
            </a:r>
            <a:br>
              <a:rPr lang="ru-RU" sz="2800" b="0" dirty="0">
                <a:solidFill>
                  <a:srgbClr val="000000"/>
                </a:solidFill>
                <a:latin typeface="Calibri"/>
              </a:rPr>
            </a:br>
            <a:r>
              <a:rPr lang="ru-RU" sz="3600" dirty="0" err="1">
                <a:solidFill>
                  <a:schemeClr val="accent5">
                    <a:lumMod val="75000"/>
                  </a:schemeClr>
                </a:solidFill>
                <a:latin typeface="Calibri"/>
              </a:rPr>
              <a:t>Місто</a:t>
            </a:r>
            <a:r>
              <a:rPr lang="ru-RU" sz="3600" dirty="0">
                <a:solidFill>
                  <a:schemeClr val="accent5">
                    <a:lumMod val="75000"/>
                  </a:schemeClr>
                </a:solidFill>
                <a:latin typeface="Calibri"/>
              </a:rPr>
              <a:t>-легенда, </a:t>
            </a:r>
            <a:r>
              <a:rPr lang="ru-RU" sz="3600" dirty="0" err="1">
                <a:solidFill>
                  <a:schemeClr val="accent5">
                    <a:lumMod val="75000"/>
                  </a:schemeClr>
                </a:solidFill>
                <a:latin typeface="Calibri"/>
              </a:rPr>
              <a:t>місто-красень</a:t>
            </a:r>
            <a:r>
              <a:rPr lang="ru-RU" sz="3600" dirty="0">
                <a:solidFill>
                  <a:schemeClr val="accent5">
                    <a:lumMod val="75000"/>
                  </a:schemeClr>
                </a:solidFill>
                <a:latin typeface="Calibri"/>
              </a:rPr>
              <a:t>. Коли б князь Кий, </a:t>
            </a:r>
            <a:r>
              <a:rPr lang="ru-RU" sz="3600" dirty="0" err="1">
                <a:solidFill>
                  <a:schemeClr val="accent5">
                    <a:lumMod val="75000"/>
                  </a:schemeClr>
                </a:solidFill>
                <a:latin typeface="Calibri"/>
              </a:rPr>
              <a:t>його</a:t>
            </a:r>
            <a:r>
              <a:rPr lang="ru-RU" sz="3600" dirty="0">
                <a:solidFill>
                  <a:schemeClr val="accent5">
                    <a:lumMod val="75000"/>
                  </a:schemeClr>
                </a:solidFill>
                <a:latin typeface="Calibri"/>
              </a:rPr>
              <a:t> </a:t>
            </a:r>
            <a:r>
              <a:rPr lang="ru-RU" sz="3600" dirty="0" err="1">
                <a:solidFill>
                  <a:schemeClr val="accent5">
                    <a:lumMod val="75000"/>
                  </a:schemeClr>
                </a:solidFill>
                <a:latin typeface="Calibri"/>
              </a:rPr>
              <a:t>брати</a:t>
            </a:r>
            <a:r>
              <a:rPr lang="ru-RU" sz="3600" dirty="0">
                <a:solidFill>
                  <a:schemeClr val="accent5">
                    <a:lumMod val="75000"/>
                  </a:schemeClr>
                </a:solidFill>
                <a:latin typeface="Calibri"/>
              </a:rPr>
              <a:t> і сестра могли б </a:t>
            </a:r>
            <a:r>
              <a:rPr lang="ru-RU" sz="3600" dirty="0" err="1">
                <a:solidFill>
                  <a:schemeClr val="accent5">
                    <a:lumMod val="75000"/>
                  </a:schemeClr>
                </a:solidFill>
                <a:latin typeface="Calibri"/>
              </a:rPr>
              <a:t>подивитися</a:t>
            </a:r>
            <a:r>
              <a:rPr lang="ru-RU" sz="3600" dirty="0">
                <a:solidFill>
                  <a:schemeClr val="accent5">
                    <a:lumMod val="75000"/>
                  </a:schemeClr>
                </a:solidFill>
                <a:latin typeface="Calibri"/>
              </a:rPr>
              <a:t> на </a:t>
            </a:r>
            <a:r>
              <a:rPr lang="ru-RU" sz="3600" dirty="0" err="1">
                <a:solidFill>
                  <a:schemeClr val="accent5">
                    <a:lumMod val="75000"/>
                  </a:schemeClr>
                </a:solidFill>
                <a:latin typeface="Calibri"/>
              </a:rPr>
              <a:t>нього</a:t>
            </a:r>
            <a:r>
              <a:rPr lang="ru-RU" sz="3600" dirty="0">
                <a:solidFill>
                  <a:schemeClr val="accent5">
                    <a:lumMod val="75000"/>
                  </a:schemeClr>
                </a:solidFill>
                <a:latin typeface="Calibri"/>
              </a:rPr>
              <a:t> </a:t>
            </a:r>
            <a:r>
              <a:rPr lang="ru-RU" sz="3600" dirty="0" err="1">
                <a:solidFill>
                  <a:schemeClr val="accent5">
                    <a:lumMod val="75000"/>
                  </a:schemeClr>
                </a:solidFill>
                <a:latin typeface="Calibri"/>
              </a:rPr>
              <a:t>сьогодні</a:t>
            </a:r>
            <a:r>
              <a:rPr lang="ru-RU" sz="3600" dirty="0">
                <a:solidFill>
                  <a:schemeClr val="accent5">
                    <a:lumMod val="75000"/>
                  </a:schemeClr>
                </a:solidFill>
                <a:latin typeface="Calibri"/>
              </a:rPr>
              <a:t>, то не </a:t>
            </a:r>
            <a:r>
              <a:rPr lang="ru-RU" sz="3600" dirty="0" err="1">
                <a:solidFill>
                  <a:schemeClr val="accent5">
                    <a:lumMod val="75000"/>
                  </a:schemeClr>
                </a:solidFill>
                <a:latin typeface="Calibri"/>
              </a:rPr>
              <a:t>впізнали</a:t>
            </a:r>
            <a:r>
              <a:rPr lang="ru-RU" sz="3600" dirty="0">
                <a:solidFill>
                  <a:schemeClr val="accent5">
                    <a:lumMod val="75000"/>
                  </a:schemeClr>
                </a:solidFill>
                <a:latin typeface="Calibri"/>
              </a:rPr>
              <a:t> б </a:t>
            </a:r>
            <a:r>
              <a:rPr lang="ru-RU" sz="3600" dirty="0" err="1">
                <a:solidFill>
                  <a:schemeClr val="accent5">
                    <a:lumMod val="75000"/>
                  </a:schemeClr>
                </a:solidFill>
                <a:latin typeface="Calibri"/>
              </a:rPr>
              <a:t>його</a:t>
            </a:r>
            <a:r>
              <a:rPr lang="ru-RU" sz="3600" dirty="0">
                <a:solidFill>
                  <a:schemeClr val="accent5">
                    <a:lumMod val="75000"/>
                  </a:schemeClr>
                </a:solidFill>
                <a:latin typeface="Calibri"/>
              </a:rPr>
              <a:t> – так </a:t>
            </a:r>
            <a:r>
              <a:rPr lang="ru-RU" sz="3600" dirty="0" err="1">
                <a:solidFill>
                  <a:schemeClr val="accent5">
                    <a:lumMod val="75000"/>
                  </a:schemeClr>
                </a:solidFill>
                <a:latin typeface="Calibri"/>
              </a:rPr>
              <a:t>воно</a:t>
            </a:r>
            <a:r>
              <a:rPr lang="ru-RU" sz="3600" dirty="0">
                <a:solidFill>
                  <a:schemeClr val="accent5">
                    <a:lumMod val="75000"/>
                  </a:schemeClr>
                </a:solidFill>
                <a:latin typeface="Calibri"/>
              </a:rPr>
              <a:t> </a:t>
            </a:r>
            <a:r>
              <a:rPr lang="ru-RU" sz="3600" dirty="0" err="1">
                <a:solidFill>
                  <a:schemeClr val="accent5">
                    <a:lumMod val="75000"/>
                  </a:schemeClr>
                </a:solidFill>
                <a:latin typeface="Calibri"/>
              </a:rPr>
              <a:t>зміцнилося</a:t>
            </a:r>
            <a:r>
              <a:rPr lang="ru-RU" sz="3600" dirty="0">
                <a:solidFill>
                  <a:schemeClr val="accent5">
                    <a:lumMod val="75000"/>
                  </a:schemeClr>
                </a:solidFill>
                <a:latin typeface="Calibri"/>
              </a:rPr>
              <a:t>, </a:t>
            </a:r>
            <a:r>
              <a:rPr lang="ru-RU" sz="3600" dirty="0" err="1">
                <a:solidFill>
                  <a:schemeClr val="accent5">
                    <a:lumMod val="75000"/>
                  </a:schemeClr>
                </a:solidFill>
                <a:latin typeface="Calibri"/>
              </a:rPr>
              <a:t>поширилося</a:t>
            </a:r>
            <a:r>
              <a:rPr lang="ru-RU" sz="3600" dirty="0">
                <a:solidFill>
                  <a:schemeClr val="accent5">
                    <a:lumMod val="75000"/>
                  </a:schemeClr>
                </a:solidFill>
                <a:latin typeface="Calibri"/>
              </a:rPr>
              <a:t>, </a:t>
            </a:r>
            <a:r>
              <a:rPr lang="ru-RU" sz="3600" dirty="0" err="1">
                <a:solidFill>
                  <a:schemeClr val="accent5">
                    <a:lumMod val="75000"/>
                  </a:schemeClr>
                </a:solidFill>
                <a:latin typeface="Calibri"/>
              </a:rPr>
              <a:t>погарнішало</a:t>
            </a:r>
            <a:r>
              <a:rPr lang="ru-RU" sz="3600" dirty="0">
                <a:solidFill>
                  <a:schemeClr val="accent5">
                    <a:lumMod val="75000"/>
                  </a:schemeClr>
                </a:solidFill>
                <a:latin typeface="Calibri"/>
              </a:rPr>
              <a:t> і </a:t>
            </a:r>
            <a:r>
              <a:rPr lang="ru-RU" sz="3600" dirty="0" err="1">
                <a:solidFill>
                  <a:schemeClr val="accent5">
                    <a:lumMod val="75000"/>
                  </a:schemeClr>
                </a:solidFill>
                <a:latin typeface="Calibri"/>
              </a:rPr>
              <a:t>забуяло</a:t>
            </a:r>
            <a:r>
              <a:rPr lang="ru-RU" sz="3600" dirty="0">
                <a:solidFill>
                  <a:schemeClr val="accent5">
                    <a:lumMod val="75000"/>
                  </a:schemeClr>
                </a:solidFill>
                <a:latin typeface="Calibri"/>
              </a:rPr>
              <a:t>. </a:t>
            </a:r>
            <a:endParaRPr lang="ru-RU" sz="3600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2132856"/>
            <a:ext cx="2819744" cy="43391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36456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-243408"/>
            <a:ext cx="8064895" cy="2232248"/>
          </a:xfrm>
        </p:spPr>
        <p:txBody>
          <a:bodyPr/>
          <a:lstStyle/>
          <a:p>
            <a:pPr marL="0" indent="0" algn="ctr">
              <a:buNone/>
            </a:pPr>
            <a:r>
              <a:rPr lang="ru-RU" sz="3200" b="0" dirty="0">
                <a:solidFill>
                  <a:srgbClr val="000000"/>
                </a:solidFill>
                <a:latin typeface="Calibri"/>
              </a:rPr>
              <a:t/>
            </a:r>
            <a:br>
              <a:rPr lang="ru-RU" sz="3200" b="0" dirty="0">
                <a:solidFill>
                  <a:srgbClr val="000000"/>
                </a:solidFill>
                <a:latin typeface="Calibri"/>
              </a:rPr>
            </a:br>
            <a:r>
              <a:rPr lang="ru-RU" sz="2400" dirty="0" err="1">
                <a:solidFill>
                  <a:schemeClr val="accent5">
                    <a:lumMod val="75000"/>
                  </a:schemeClr>
                </a:solidFill>
                <a:latin typeface="Calibri"/>
              </a:rPr>
              <a:t>Пам'ятник</a:t>
            </a:r>
            <a:r>
              <a:rPr lang="ru-RU" sz="2400" dirty="0">
                <a:solidFill>
                  <a:schemeClr val="accent5">
                    <a:lumMod val="75000"/>
                  </a:schemeClr>
                </a:solidFill>
                <a:latin typeface="Calibri"/>
              </a:rPr>
              <a:t> </a:t>
            </a:r>
            <a:r>
              <a:rPr lang="ru-RU" sz="2400" dirty="0" err="1">
                <a:solidFill>
                  <a:schemeClr val="accent5">
                    <a:lumMod val="75000"/>
                  </a:schemeClr>
                </a:solidFill>
                <a:latin typeface="Calibri"/>
              </a:rPr>
              <a:t>Володимиру</a:t>
            </a:r>
            <a:r>
              <a:rPr lang="ru-RU" sz="2400" dirty="0">
                <a:solidFill>
                  <a:schemeClr val="accent5">
                    <a:lumMod val="75000"/>
                  </a:schemeClr>
                </a:solidFill>
                <a:latin typeface="Calibri"/>
              </a:rPr>
              <a:t> Великому </a:t>
            </a:r>
            <a:r>
              <a:rPr lang="ru-RU" sz="2400" b="0" dirty="0">
                <a:solidFill>
                  <a:schemeClr val="accent5">
                    <a:lumMod val="75000"/>
                  </a:schemeClr>
                </a:solidFill>
                <a:latin typeface="Calibri"/>
              </a:rPr>
              <a:t/>
            </a:r>
            <a:br>
              <a:rPr lang="ru-RU" sz="2400" b="0" dirty="0">
                <a:solidFill>
                  <a:schemeClr val="accent5">
                    <a:lumMod val="75000"/>
                  </a:schemeClr>
                </a:solidFill>
                <a:latin typeface="Calibri"/>
              </a:rPr>
            </a:br>
            <a:r>
              <a:rPr lang="ru-RU" sz="2400" dirty="0" err="1">
                <a:solidFill>
                  <a:schemeClr val="accent5">
                    <a:lumMod val="75000"/>
                  </a:schemeClr>
                </a:solidFill>
                <a:latin typeface="Calibri"/>
              </a:rPr>
              <a:t>Найстаріший</a:t>
            </a:r>
            <a:r>
              <a:rPr lang="ru-RU" sz="2400" dirty="0">
                <a:solidFill>
                  <a:schemeClr val="accent5">
                    <a:lumMod val="75000"/>
                  </a:schemeClr>
                </a:solidFill>
                <a:latin typeface="Calibri"/>
              </a:rPr>
              <a:t> </a:t>
            </a:r>
            <a:r>
              <a:rPr lang="ru-RU" sz="2400" dirty="0" err="1">
                <a:solidFill>
                  <a:schemeClr val="accent5">
                    <a:lumMod val="75000"/>
                  </a:schemeClr>
                </a:solidFill>
                <a:latin typeface="Calibri"/>
              </a:rPr>
              <a:t>пам'ятник</a:t>
            </a:r>
            <a:r>
              <a:rPr lang="ru-RU" sz="2400" dirty="0">
                <a:solidFill>
                  <a:schemeClr val="accent5">
                    <a:lumMod val="75000"/>
                  </a:schemeClr>
                </a:solidFill>
                <a:latin typeface="Calibri"/>
              </a:rPr>
              <a:t>, символ </a:t>
            </a:r>
            <a:r>
              <a:rPr lang="ru-RU" sz="2400" dirty="0" err="1">
                <a:solidFill>
                  <a:schemeClr val="accent5">
                    <a:lumMod val="75000"/>
                  </a:schemeClr>
                </a:solidFill>
                <a:latin typeface="Calibri"/>
              </a:rPr>
              <a:t>міста</a:t>
            </a:r>
            <a:r>
              <a:rPr lang="ru-RU" sz="2400" dirty="0">
                <a:solidFill>
                  <a:schemeClr val="accent5">
                    <a:lumMod val="75000"/>
                  </a:schemeClr>
                </a:solidFill>
                <a:latin typeface="Calibri"/>
              </a:rPr>
              <a:t>. </a:t>
            </a:r>
            <a:r>
              <a:rPr lang="ru-RU" sz="2400" dirty="0" err="1">
                <a:solidFill>
                  <a:schemeClr val="accent5">
                    <a:lumMod val="75000"/>
                  </a:schemeClr>
                </a:solidFill>
                <a:latin typeface="Calibri"/>
              </a:rPr>
              <a:t>Споруджений</a:t>
            </a:r>
            <a:r>
              <a:rPr lang="ru-RU" sz="2400" dirty="0">
                <a:solidFill>
                  <a:schemeClr val="accent5">
                    <a:lumMod val="75000"/>
                  </a:schemeClr>
                </a:solidFill>
                <a:latin typeface="Calibri"/>
              </a:rPr>
              <a:t> в 1853 </a:t>
            </a:r>
            <a:r>
              <a:rPr lang="ru-RU" sz="2400" dirty="0" err="1">
                <a:solidFill>
                  <a:schemeClr val="accent5">
                    <a:lumMod val="75000"/>
                  </a:schemeClr>
                </a:solidFill>
                <a:latin typeface="Calibri"/>
              </a:rPr>
              <a:t>році</a:t>
            </a:r>
            <a:r>
              <a:rPr lang="ru-RU" sz="2400" dirty="0">
                <a:solidFill>
                  <a:schemeClr val="accent5">
                    <a:lumMod val="75000"/>
                  </a:schemeClr>
                </a:solidFill>
                <a:latin typeface="Calibri"/>
              </a:rPr>
              <a:t>. </a:t>
            </a:r>
            <a:r>
              <a:rPr lang="ru-RU" sz="2400" dirty="0" err="1">
                <a:solidFill>
                  <a:schemeClr val="accent5">
                    <a:lumMod val="75000"/>
                  </a:schemeClr>
                </a:solidFill>
                <a:latin typeface="Calibri"/>
              </a:rPr>
              <a:t>Зроблений</a:t>
            </a:r>
            <a:r>
              <a:rPr lang="ru-RU" sz="2400" dirty="0">
                <a:solidFill>
                  <a:schemeClr val="accent5">
                    <a:lumMod val="75000"/>
                  </a:schemeClr>
                </a:solidFill>
                <a:latin typeface="Calibri"/>
              </a:rPr>
              <a:t> </a:t>
            </a:r>
            <a:r>
              <a:rPr lang="ru-RU" sz="2400" dirty="0" err="1">
                <a:solidFill>
                  <a:schemeClr val="accent5">
                    <a:lumMod val="75000"/>
                  </a:schemeClr>
                </a:solidFill>
                <a:latin typeface="Calibri"/>
              </a:rPr>
              <a:t>із</a:t>
            </a:r>
            <a:r>
              <a:rPr lang="ru-RU" sz="2400" dirty="0">
                <a:solidFill>
                  <a:schemeClr val="accent5">
                    <a:lumMod val="75000"/>
                  </a:schemeClr>
                </a:solidFill>
                <a:latin typeface="Calibri"/>
              </a:rPr>
              <a:t> </a:t>
            </a:r>
            <a:r>
              <a:rPr lang="ru-RU" sz="2400" dirty="0" err="1">
                <a:solidFill>
                  <a:schemeClr val="accent5">
                    <a:lumMod val="75000"/>
                  </a:schemeClr>
                </a:solidFill>
                <a:latin typeface="Calibri"/>
              </a:rPr>
              <a:t>бронзи</a:t>
            </a:r>
            <a:r>
              <a:rPr lang="ru-RU" sz="2400" dirty="0">
                <a:solidFill>
                  <a:schemeClr val="accent5">
                    <a:lumMod val="75000"/>
                  </a:schemeClr>
                </a:solidFill>
                <a:latin typeface="Calibri"/>
              </a:rPr>
              <a:t>, </a:t>
            </a:r>
            <a:r>
              <a:rPr lang="ru-RU" sz="2400" dirty="0" err="1">
                <a:solidFill>
                  <a:schemeClr val="accent5">
                    <a:lumMod val="75000"/>
                  </a:schemeClr>
                </a:solidFill>
                <a:latin typeface="Calibri"/>
              </a:rPr>
              <a:t>цегли</a:t>
            </a:r>
            <a:r>
              <a:rPr lang="ru-RU" sz="2400" dirty="0">
                <a:solidFill>
                  <a:schemeClr val="accent5">
                    <a:lumMod val="75000"/>
                  </a:schemeClr>
                </a:solidFill>
                <a:latin typeface="Calibri"/>
              </a:rPr>
              <a:t>, </a:t>
            </a:r>
            <a:r>
              <a:rPr lang="ru-RU" sz="2400" dirty="0" err="1">
                <a:solidFill>
                  <a:schemeClr val="accent5">
                    <a:lumMod val="75000"/>
                  </a:schemeClr>
                </a:solidFill>
                <a:latin typeface="Calibri"/>
              </a:rPr>
              <a:t>чавуну</a:t>
            </a:r>
            <a:r>
              <a:rPr lang="ru-RU" sz="2400" dirty="0">
                <a:solidFill>
                  <a:schemeClr val="accent5">
                    <a:lumMod val="75000"/>
                  </a:schemeClr>
                </a:solidFill>
                <a:latin typeface="Calibri"/>
              </a:rPr>
              <a:t>. </a:t>
            </a:r>
            <a:r>
              <a:rPr lang="ru-RU" sz="2400" dirty="0" err="1">
                <a:solidFill>
                  <a:schemeClr val="accent5">
                    <a:lumMod val="75000"/>
                  </a:schemeClr>
                </a:solidFill>
                <a:latin typeface="Calibri"/>
              </a:rPr>
              <a:t>Висота</a:t>
            </a:r>
            <a:r>
              <a:rPr lang="ru-RU" sz="2400" dirty="0">
                <a:solidFill>
                  <a:schemeClr val="accent5">
                    <a:lumMod val="75000"/>
                  </a:schemeClr>
                </a:solidFill>
                <a:latin typeface="Calibri"/>
              </a:rPr>
              <a:t> </a:t>
            </a:r>
            <a:r>
              <a:rPr lang="ru-RU" sz="2400" dirty="0" err="1">
                <a:solidFill>
                  <a:schemeClr val="accent5">
                    <a:lumMod val="75000"/>
                  </a:schemeClr>
                </a:solidFill>
                <a:latin typeface="Calibri"/>
              </a:rPr>
              <a:t>статуї</a:t>
            </a:r>
            <a:r>
              <a:rPr lang="ru-RU" sz="2400" dirty="0">
                <a:solidFill>
                  <a:schemeClr val="accent5">
                    <a:lumMod val="75000"/>
                  </a:schemeClr>
                </a:solidFill>
                <a:latin typeface="Calibri"/>
              </a:rPr>
              <a:t> 4 м 40 см, постаменту 20 м 40 см. </a:t>
            </a:r>
            <a:endParaRPr lang="ru-RU" sz="2400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697" y="1988840"/>
            <a:ext cx="7776864" cy="47042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91840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155</TotalTime>
  <Words>157</Words>
  <Application>Microsoft Office PowerPoint</Application>
  <PresentationFormat>Экран (4:3)</PresentationFormat>
  <Paragraphs>35</Paragraphs>
  <Slides>24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5" baseType="lpstr">
      <vt:lpstr>Воздушный поток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Місто-легенда, місто-красень. Коли б князь Кий, його брати і сестра могли б подивитися на нього сьогодні, то не впізнали б його – так воно зміцнилося, поширилося, погарнішало і забуяло. </vt:lpstr>
      <vt:lpstr> Пам'ятник Володимиру Великому  Найстаріший пам'ятник, символ міста. Споруджений в 1853 році. Зроблений із бронзи, цегли, чавуну. Висота статуї 4 м 40 см, постаменту 20 м 40 см. </vt:lpstr>
      <vt:lpstr> Дніпро – велика й могутня річка, яка тече територією нашої країни і впадає в Чорне море. По Дніпру курсують пасажирські і великі вантажні судна. </vt:lpstr>
      <vt:lpstr> Київ – одне з найзеленіших міст нашої країни. Особливо красиві його вулиці навесні – коли починають цвісти каштани. Каштани стали символом міста. </vt:lpstr>
      <vt:lpstr>Презентация PowerPoint</vt:lpstr>
      <vt:lpstr>Головна вулиця Києва – Хрещатик</vt:lpstr>
      <vt:lpstr> Майдан Незалежності </vt:lpstr>
      <vt:lpstr> Андріївський узвіз </vt:lpstr>
      <vt:lpstr> Собор святої Софії – премудрості Божої </vt:lpstr>
      <vt:lpstr> Національний  ботанічний сад </vt:lpstr>
      <vt:lpstr> Києво – Печерська лавра </vt:lpstr>
      <vt:lpstr>Презентация PowerPoint</vt:lpstr>
      <vt:lpstr> Батьківщина - мати </vt:lpstr>
      <vt:lpstr> Золоті ворота </vt:lpstr>
      <vt:lpstr> Михайлівський Золотоверхий собор </vt:lpstr>
      <vt:lpstr>Презентация PowerPoint</vt:lpstr>
      <vt:lpstr>Домашнє завдання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cp:lastModifiedBy>User</cp:lastModifiedBy>
  <cp:revision>42</cp:revision>
  <dcterms:modified xsi:type="dcterms:W3CDTF">2012-11-18T12:09:15Z</dcterms:modified>
</cp:coreProperties>
</file>